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tags/tag508.xml" ContentType="application/vnd.openxmlformats-officedocument.presentationml.tags+xml"/>
  <Override PartName="/ppt/tags/tag509.xml" ContentType="application/vnd.openxmlformats-officedocument.presentationml.tags+xml"/>
  <Override PartName="/ppt/tags/tag51.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tags/tag579.xml" ContentType="application/vnd.openxmlformats-officedocument.presentationml.tags+xml"/>
  <Override PartName="/ppt/tags/tag58.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xml" ContentType="application/vnd.openxmlformats-officedocument.presentationml.tags+xml"/>
  <Override PartName="/ppt/tags/tag650.xml" ContentType="application/vnd.openxmlformats-officedocument.presentationml.tags+xml"/>
  <Override PartName="/ppt/tags/tag651.xml" ContentType="application/vnd.openxmlformats-officedocument.presentationml.tags+xml"/>
  <Override PartName="/ppt/tags/tag652.xml" ContentType="application/vnd.openxmlformats-officedocument.presentationml.tags+xml"/>
  <Override PartName="/ppt/tags/tag653.xml" ContentType="application/vnd.openxmlformats-officedocument.presentationml.tags+xml"/>
  <Override PartName="/ppt/tags/tag654.xml" ContentType="application/vnd.openxmlformats-officedocument.presentationml.tags+xml"/>
  <Override PartName="/ppt/tags/tag655.xml" ContentType="application/vnd.openxmlformats-officedocument.presentationml.tags+xml"/>
  <Override PartName="/ppt/tags/tag656.xml" ContentType="application/vnd.openxmlformats-officedocument.presentationml.tags+xml"/>
  <Override PartName="/ppt/tags/tag657.xml" ContentType="application/vnd.openxmlformats-officedocument.presentationml.tags+xml"/>
  <Override PartName="/ppt/tags/tag658.xml" ContentType="application/vnd.openxmlformats-officedocument.presentationml.tags+xml"/>
  <Override PartName="/ppt/tags/tag659.xml" ContentType="application/vnd.openxmlformats-officedocument.presentationml.tags+xml"/>
  <Override PartName="/ppt/tags/tag66.xml" ContentType="application/vnd.openxmlformats-officedocument.presentationml.tags+xml"/>
  <Override PartName="/ppt/tags/tag660.xml" ContentType="application/vnd.openxmlformats-officedocument.presentationml.tags+xml"/>
  <Override PartName="/ppt/tags/tag661.xml" ContentType="application/vnd.openxmlformats-officedocument.presentationml.tags+xml"/>
  <Override PartName="/ppt/tags/tag662.xml" ContentType="application/vnd.openxmlformats-officedocument.presentationml.tags+xml"/>
  <Override PartName="/ppt/tags/tag663.xml" ContentType="application/vnd.openxmlformats-officedocument.presentationml.tags+xml"/>
  <Override PartName="/ppt/tags/tag664.xml" ContentType="application/vnd.openxmlformats-officedocument.presentationml.tags+xml"/>
  <Override PartName="/ppt/tags/tag665.xml" ContentType="application/vnd.openxmlformats-officedocument.presentationml.tags+xml"/>
  <Override PartName="/ppt/tags/tag666.xml" ContentType="application/vnd.openxmlformats-officedocument.presentationml.tags+xml"/>
  <Override PartName="/ppt/tags/tag667.xml" ContentType="application/vnd.openxmlformats-officedocument.presentationml.tags+xml"/>
  <Override PartName="/ppt/tags/tag668.xml" ContentType="application/vnd.openxmlformats-officedocument.presentationml.tags+xml"/>
  <Override PartName="/ppt/tags/tag669.xml" ContentType="application/vnd.openxmlformats-officedocument.presentationml.tags+xml"/>
  <Override PartName="/ppt/tags/tag67.xml" ContentType="application/vnd.openxmlformats-officedocument.presentationml.tags+xml"/>
  <Override PartName="/ppt/tags/tag670.xml" ContentType="application/vnd.openxmlformats-officedocument.presentationml.tags+xml"/>
  <Override PartName="/ppt/tags/tag671.xml" ContentType="application/vnd.openxmlformats-officedocument.presentationml.tags+xml"/>
  <Override PartName="/ppt/tags/tag672.xml" ContentType="application/vnd.openxmlformats-officedocument.presentationml.tags+xml"/>
  <Override PartName="/ppt/tags/tag673.xml" ContentType="application/vnd.openxmlformats-officedocument.presentationml.tags+xml"/>
  <Override PartName="/ppt/tags/tag674.xml" ContentType="application/vnd.openxmlformats-officedocument.presentationml.tags+xml"/>
  <Override PartName="/ppt/tags/tag675.xml" ContentType="application/vnd.openxmlformats-officedocument.presentationml.tags+xml"/>
  <Override PartName="/ppt/tags/tag676.xml" ContentType="application/vnd.openxmlformats-officedocument.presentationml.tags+xml"/>
  <Override PartName="/ppt/tags/tag677.xml" ContentType="application/vnd.openxmlformats-officedocument.presentationml.tags+xml"/>
  <Override PartName="/ppt/tags/tag678.xml" ContentType="application/vnd.openxmlformats-officedocument.presentationml.tags+xml"/>
  <Override PartName="/ppt/tags/tag679.xml" ContentType="application/vnd.openxmlformats-officedocument.presentationml.tags+xml"/>
  <Override PartName="/ppt/tags/tag68.xml" ContentType="application/vnd.openxmlformats-officedocument.presentationml.tags+xml"/>
  <Override PartName="/ppt/tags/tag680.xml" ContentType="application/vnd.openxmlformats-officedocument.presentationml.tags+xml"/>
  <Override PartName="/ppt/tags/tag681.xml" ContentType="application/vnd.openxmlformats-officedocument.presentationml.tags+xml"/>
  <Override PartName="/ppt/tags/tag682.xml" ContentType="application/vnd.openxmlformats-officedocument.presentationml.tags+xml"/>
  <Override PartName="/ppt/tags/tag683.xml" ContentType="application/vnd.openxmlformats-officedocument.presentationml.tags+xml"/>
  <Override PartName="/ppt/tags/tag684.xml" ContentType="application/vnd.openxmlformats-officedocument.presentationml.tags+xml"/>
  <Override PartName="/ppt/tags/tag685.xml" ContentType="application/vnd.openxmlformats-officedocument.presentationml.tags+xml"/>
  <Override PartName="/ppt/tags/tag686.xml" ContentType="application/vnd.openxmlformats-officedocument.presentationml.tags+xml"/>
  <Override PartName="/ppt/tags/tag687.xml" ContentType="application/vnd.openxmlformats-officedocument.presentationml.tags+xml"/>
  <Override PartName="/ppt/tags/tag688.xml" ContentType="application/vnd.openxmlformats-officedocument.presentationml.tags+xml"/>
  <Override PartName="/ppt/tags/tag689.xml" ContentType="application/vnd.openxmlformats-officedocument.presentationml.tags+xml"/>
  <Override PartName="/ppt/tags/tag69.xml" ContentType="application/vnd.openxmlformats-officedocument.presentationml.tags+xml"/>
  <Override PartName="/ppt/tags/tag690.xml" ContentType="application/vnd.openxmlformats-officedocument.presentationml.tags+xml"/>
  <Override PartName="/ppt/tags/tag691.xml" ContentType="application/vnd.openxmlformats-officedocument.presentationml.tags+xml"/>
  <Override PartName="/ppt/tags/tag692.xml" ContentType="application/vnd.openxmlformats-officedocument.presentationml.tags+xml"/>
  <Override PartName="/ppt/tags/tag693.xml" ContentType="application/vnd.openxmlformats-officedocument.presentationml.tags+xml"/>
  <Override PartName="/ppt/tags/tag694.xml" ContentType="application/vnd.openxmlformats-officedocument.presentationml.tags+xml"/>
  <Override PartName="/ppt/tags/tag695.xml" ContentType="application/vnd.openxmlformats-officedocument.presentationml.tags+xml"/>
  <Override PartName="/ppt/tags/tag696.xml" ContentType="application/vnd.openxmlformats-officedocument.presentationml.tags+xml"/>
  <Override PartName="/ppt/tags/tag697.xml" ContentType="application/vnd.openxmlformats-officedocument.presentationml.tags+xml"/>
  <Override PartName="/ppt/tags/tag698.xml" ContentType="application/vnd.openxmlformats-officedocument.presentationml.tags+xml"/>
  <Override PartName="/ppt/tags/tag69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00.xml" ContentType="application/vnd.openxmlformats-officedocument.presentationml.tags+xml"/>
  <Override PartName="/ppt/tags/tag701.xml" ContentType="application/vnd.openxmlformats-officedocument.presentationml.tags+xml"/>
  <Override PartName="/ppt/tags/tag702.xml" ContentType="application/vnd.openxmlformats-officedocument.presentationml.tags+xml"/>
  <Override PartName="/ppt/tags/tag703.xml" ContentType="application/vnd.openxmlformats-officedocument.presentationml.tags+xml"/>
  <Override PartName="/ppt/tags/tag704.xml" ContentType="application/vnd.openxmlformats-officedocument.presentationml.tags+xml"/>
  <Override PartName="/ppt/tags/tag705.xml" ContentType="application/vnd.openxmlformats-officedocument.presentationml.tags+xml"/>
  <Override PartName="/ppt/tags/tag706.xml" ContentType="application/vnd.openxmlformats-officedocument.presentationml.tags+xml"/>
  <Override PartName="/ppt/tags/tag707.xml" ContentType="application/vnd.openxmlformats-officedocument.presentationml.tags+xml"/>
  <Override PartName="/ppt/tags/tag708.xml" ContentType="application/vnd.openxmlformats-officedocument.presentationml.tags+xml"/>
  <Override PartName="/ppt/tags/tag709.xml" ContentType="application/vnd.openxmlformats-officedocument.presentationml.tags+xml"/>
  <Override PartName="/ppt/tags/tag71.xml" ContentType="application/vnd.openxmlformats-officedocument.presentationml.tags+xml"/>
  <Override PartName="/ppt/tags/tag710.xml" ContentType="application/vnd.openxmlformats-officedocument.presentationml.tags+xml"/>
  <Override PartName="/ppt/tags/tag711.xml" ContentType="application/vnd.openxmlformats-officedocument.presentationml.tags+xml"/>
  <Override PartName="/ppt/tags/tag712.xml" ContentType="application/vnd.openxmlformats-officedocument.presentationml.tags+xml"/>
  <Override PartName="/ppt/tags/tag713.xml" ContentType="application/vnd.openxmlformats-officedocument.presentationml.tags+xml"/>
  <Override PartName="/ppt/tags/tag714.xml" ContentType="application/vnd.openxmlformats-officedocument.presentationml.tags+xml"/>
  <Override PartName="/ppt/tags/tag715.xml" ContentType="application/vnd.openxmlformats-officedocument.presentationml.tags+xml"/>
  <Override PartName="/ppt/tags/tag716.xml" ContentType="application/vnd.openxmlformats-officedocument.presentationml.tags+xml"/>
  <Override PartName="/ppt/tags/tag717.xml" ContentType="application/vnd.openxmlformats-officedocument.presentationml.tags+xml"/>
  <Override PartName="/ppt/tags/tag718.xml" ContentType="application/vnd.openxmlformats-officedocument.presentationml.tags+xml"/>
  <Override PartName="/ppt/tags/tag719.xml" ContentType="application/vnd.openxmlformats-officedocument.presentationml.tags+xml"/>
  <Override PartName="/ppt/tags/tag72.xml" ContentType="application/vnd.openxmlformats-officedocument.presentationml.tags+xml"/>
  <Override PartName="/ppt/tags/tag720.xml" ContentType="application/vnd.openxmlformats-officedocument.presentationml.tags+xml"/>
  <Override PartName="/ppt/tags/tag721.xml" ContentType="application/vnd.openxmlformats-officedocument.presentationml.tags+xml"/>
  <Override PartName="/ppt/tags/tag722.xml" ContentType="application/vnd.openxmlformats-officedocument.presentationml.tags+xml"/>
  <Override PartName="/ppt/tags/tag723.xml" ContentType="application/vnd.openxmlformats-officedocument.presentationml.tags+xml"/>
  <Override PartName="/ppt/tags/tag724.xml" ContentType="application/vnd.openxmlformats-officedocument.presentationml.tags+xml"/>
  <Override PartName="/ppt/tags/tag725.xml" ContentType="application/vnd.openxmlformats-officedocument.presentationml.tags+xml"/>
  <Override PartName="/ppt/tags/tag726.xml" ContentType="application/vnd.openxmlformats-officedocument.presentationml.tags+xml"/>
  <Override PartName="/ppt/tags/tag727.xml" ContentType="application/vnd.openxmlformats-officedocument.presentationml.tags+xml"/>
  <Override PartName="/ppt/tags/tag728.xml" ContentType="application/vnd.openxmlformats-officedocument.presentationml.tags+xml"/>
  <Override PartName="/ppt/tags/tag729.xml" ContentType="application/vnd.openxmlformats-officedocument.presentationml.tags+xml"/>
  <Override PartName="/ppt/tags/tag73.xml" ContentType="application/vnd.openxmlformats-officedocument.presentationml.tags+xml"/>
  <Override PartName="/ppt/tags/tag730.xml" ContentType="application/vnd.openxmlformats-officedocument.presentationml.tags+xml"/>
  <Override PartName="/ppt/tags/tag731.xml" ContentType="application/vnd.openxmlformats-officedocument.presentationml.tags+xml"/>
  <Override PartName="/ppt/tags/tag732.xml" ContentType="application/vnd.openxmlformats-officedocument.presentationml.tags+xml"/>
  <Override PartName="/ppt/tags/tag733.xml" ContentType="application/vnd.openxmlformats-officedocument.presentationml.tags+xml"/>
  <Override PartName="/ppt/tags/tag734.xml" ContentType="application/vnd.openxmlformats-officedocument.presentationml.tags+xml"/>
  <Override PartName="/ppt/tags/tag735.xml" ContentType="application/vnd.openxmlformats-officedocument.presentationml.tags+xml"/>
  <Override PartName="/ppt/tags/tag736.xml" ContentType="application/vnd.openxmlformats-officedocument.presentationml.tags+xml"/>
  <Override PartName="/ppt/tags/tag737.xml" ContentType="application/vnd.openxmlformats-officedocument.presentationml.tags+xml"/>
  <Override PartName="/ppt/tags/tag738.xml" ContentType="application/vnd.openxmlformats-officedocument.presentationml.tags+xml"/>
  <Override PartName="/ppt/tags/tag739.xml" ContentType="application/vnd.openxmlformats-officedocument.presentationml.tags+xml"/>
  <Override PartName="/ppt/tags/tag74.xml" ContentType="application/vnd.openxmlformats-officedocument.presentationml.tags+xml"/>
  <Override PartName="/ppt/tags/tag740.xml" ContentType="application/vnd.openxmlformats-officedocument.presentationml.tags+xml"/>
  <Override PartName="/ppt/tags/tag741.xml" ContentType="application/vnd.openxmlformats-officedocument.presentationml.tags+xml"/>
  <Override PartName="/ppt/tags/tag742.xml" ContentType="application/vnd.openxmlformats-officedocument.presentationml.tags+xml"/>
  <Override PartName="/ppt/tags/tag743.xml" ContentType="application/vnd.openxmlformats-officedocument.presentationml.tags+xml"/>
  <Override PartName="/ppt/tags/tag744.xml" ContentType="application/vnd.openxmlformats-officedocument.presentationml.tags+xml"/>
  <Override PartName="/ppt/tags/tag745.xml" ContentType="application/vnd.openxmlformats-officedocument.presentationml.tags+xml"/>
  <Override PartName="/ppt/tags/tag746.xml" ContentType="application/vnd.openxmlformats-officedocument.presentationml.tags+xml"/>
  <Override PartName="/ppt/tags/tag747.xml" ContentType="application/vnd.openxmlformats-officedocument.presentationml.tags+xml"/>
  <Override PartName="/ppt/tags/tag748.xml" ContentType="application/vnd.openxmlformats-officedocument.presentationml.tags+xml"/>
  <Override PartName="/ppt/tags/tag749.xml" ContentType="application/vnd.openxmlformats-officedocument.presentationml.tags+xml"/>
  <Override PartName="/ppt/tags/tag75.xml" ContentType="application/vnd.openxmlformats-officedocument.presentationml.tags+xml"/>
  <Override PartName="/ppt/tags/tag750.xml" ContentType="application/vnd.openxmlformats-officedocument.presentationml.tags+xml"/>
  <Override PartName="/ppt/tags/tag751.xml" ContentType="application/vnd.openxmlformats-officedocument.presentationml.tags+xml"/>
  <Override PartName="/ppt/tags/tag752.xml" ContentType="application/vnd.openxmlformats-officedocument.presentationml.tags+xml"/>
  <Override PartName="/ppt/tags/tag753.xml" ContentType="application/vnd.openxmlformats-officedocument.presentationml.tags+xml"/>
  <Override PartName="/ppt/tags/tag754.xml" ContentType="application/vnd.openxmlformats-officedocument.presentationml.tags+xml"/>
  <Override PartName="/ppt/tags/tag755.xml" ContentType="application/vnd.openxmlformats-officedocument.presentationml.tags+xml"/>
  <Override PartName="/ppt/tags/tag756.xml" ContentType="application/vnd.openxmlformats-officedocument.presentationml.tags+xml"/>
  <Override PartName="/ppt/tags/tag757.xml" ContentType="application/vnd.openxmlformats-officedocument.presentationml.tags+xml"/>
  <Override PartName="/ppt/tags/tag758.xml" ContentType="application/vnd.openxmlformats-officedocument.presentationml.tags+xml"/>
  <Override PartName="/ppt/tags/tag759.xml" ContentType="application/vnd.openxmlformats-officedocument.presentationml.tags+xml"/>
  <Override PartName="/ppt/tags/tag76.xml" ContentType="application/vnd.openxmlformats-officedocument.presentationml.tags+xml"/>
  <Override PartName="/ppt/tags/tag760.xml" ContentType="application/vnd.openxmlformats-officedocument.presentationml.tags+xml"/>
  <Override PartName="/ppt/tags/tag761.xml" ContentType="application/vnd.openxmlformats-officedocument.presentationml.tags+xml"/>
  <Override PartName="/ppt/tags/tag762.xml" ContentType="application/vnd.openxmlformats-officedocument.presentationml.tags+xml"/>
  <Override PartName="/ppt/tags/tag763.xml" ContentType="application/vnd.openxmlformats-officedocument.presentationml.tags+xml"/>
  <Override PartName="/ppt/tags/tag764.xml" ContentType="application/vnd.openxmlformats-officedocument.presentationml.tags+xml"/>
  <Override PartName="/ppt/tags/tag765.xml" ContentType="application/vnd.openxmlformats-officedocument.presentationml.tags+xml"/>
  <Override PartName="/ppt/tags/tag766.xml" ContentType="application/vnd.openxmlformats-officedocument.presentationml.tags+xml"/>
  <Override PartName="/ppt/tags/tag767.xml" ContentType="application/vnd.openxmlformats-officedocument.presentationml.tags+xml"/>
  <Override PartName="/ppt/tags/tag768.xml" ContentType="application/vnd.openxmlformats-officedocument.presentationml.tags+xml"/>
  <Override PartName="/ppt/tags/tag769.xml" ContentType="application/vnd.openxmlformats-officedocument.presentationml.tags+xml"/>
  <Override PartName="/ppt/tags/tag77.xml" ContentType="application/vnd.openxmlformats-officedocument.presentationml.tags+xml"/>
  <Override PartName="/ppt/tags/tag770.xml" ContentType="application/vnd.openxmlformats-officedocument.presentationml.tags+xml"/>
  <Override PartName="/ppt/tags/tag771.xml" ContentType="application/vnd.openxmlformats-officedocument.presentationml.tags+xml"/>
  <Override PartName="/ppt/tags/tag772.xml" ContentType="application/vnd.openxmlformats-officedocument.presentationml.tags+xml"/>
  <Override PartName="/ppt/tags/tag773.xml" ContentType="application/vnd.openxmlformats-officedocument.presentationml.tags+xml"/>
  <Override PartName="/ppt/tags/tag774.xml" ContentType="application/vnd.openxmlformats-officedocument.presentationml.tags+xml"/>
  <Override PartName="/ppt/tags/tag775.xml" ContentType="application/vnd.openxmlformats-officedocument.presentationml.tags+xml"/>
  <Override PartName="/ppt/tags/tag776.xml" ContentType="application/vnd.openxmlformats-officedocument.presentationml.tags+xml"/>
  <Override PartName="/ppt/tags/tag777.xml" ContentType="application/vnd.openxmlformats-officedocument.presentationml.tags+xml"/>
  <Override PartName="/ppt/tags/tag778.xml" ContentType="application/vnd.openxmlformats-officedocument.presentationml.tags+xml"/>
  <Override PartName="/ppt/tags/tag779.xml" ContentType="application/vnd.openxmlformats-officedocument.presentationml.tags+xml"/>
  <Override PartName="/ppt/tags/tag78.xml" ContentType="application/vnd.openxmlformats-officedocument.presentationml.tags+xml"/>
  <Override PartName="/ppt/tags/tag780.xml" ContentType="application/vnd.openxmlformats-officedocument.presentationml.tags+xml"/>
  <Override PartName="/ppt/tags/tag781.xml" ContentType="application/vnd.openxmlformats-officedocument.presentationml.tags+xml"/>
  <Override PartName="/ppt/tags/tag782.xml" ContentType="application/vnd.openxmlformats-officedocument.presentationml.tags+xml"/>
  <Override PartName="/ppt/tags/tag783.xml" ContentType="application/vnd.openxmlformats-officedocument.presentationml.tags+xml"/>
  <Override PartName="/ppt/tags/tag784.xml" ContentType="application/vnd.openxmlformats-officedocument.presentationml.tags+xml"/>
  <Override PartName="/ppt/tags/tag785.xml" ContentType="application/vnd.openxmlformats-officedocument.presentationml.tags+xml"/>
  <Override PartName="/ppt/tags/tag786.xml" ContentType="application/vnd.openxmlformats-officedocument.presentationml.tags+xml"/>
  <Override PartName="/ppt/tags/tag787.xml" ContentType="application/vnd.openxmlformats-officedocument.presentationml.tags+xml"/>
  <Override PartName="/ppt/tags/tag788.xml" ContentType="application/vnd.openxmlformats-officedocument.presentationml.tags+xml"/>
  <Override PartName="/ppt/tags/tag789.xml" ContentType="application/vnd.openxmlformats-officedocument.presentationml.tags+xml"/>
  <Override PartName="/ppt/tags/tag79.xml" ContentType="application/vnd.openxmlformats-officedocument.presentationml.tags+xml"/>
  <Override PartName="/ppt/tags/tag790.xml" ContentType="application/vnd.openxmlformats-officedocument.presentationml.tags+xml"/>
  <Override PartName="/ppt/tags/tag791.xml" ContentType="application/vnd.openxmlformats-officedocument.presentationml.tags+xml"/>
  <Override PartName="/ppt/tags/tag792.xml" ContentType="application/vnd.openxmlformats-officedocument.presentationml.tags+xml"/>
  <Override PartName="/ppt/tags/tag793.xml" ContentType="application/vnd.openxmlformats-officedocument.presentationml.tags+xml"/>
  <Override PartName="/ppt/tags/tag794.xml" ContentType="application/vnd.openxmlformats-officedocument.presentationml.tags+xml"/>
  <Override PartName="/ppt/tags/tag795.xml" ContentType="application/vnd.openxmlformats-officedocument.presentationml.tags+xml"/>
  <Override PartName="/ppt/tags/tag796.xml" ContentType="application/vnd.openxmlformats-officedocument.presentationml.tags+xml"/>
  <Override PartName="/ppt/tags/tag797.xml" ContentType="application/vnd.openxmlformats-officedocument.presentationml.tags+xml"/>
  <Override PartName="/ppt/tags/tag798.xml" ContentType="application/vnd.openxmlformats-officedocument.presentationml.tags+xml"/>
  <Override PartName="/ppt/tags/tag79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00.xml" ContentType="application/vnd.openxmlformats-officedocument.presentationml.tags+xml"/>
  <Override PartName="/ppt/tags/tag801.xml" ContentType="application/vnd.openxmlformats-officedocument.presentationml.tags+xml"/>
  <Override PartName="/ppt/tags/tag802.xml" ContentType="application/vnd.openxmlformats-officedocument.presentationml.tags+xml"/>
  <Override PartName="/ppt/tags/tag803.xml" ContentType="application/vnd.openxmlformats-officedocument.presentationml.tags+xml"/>
  <Override PartName="/ppt/tags/tag804.xml" ContentType="application/vnd.openxmlformats-officedocument.presentationml.tags+xml"/>
  <Override PartName="/ppt/tags/tag805.xml" ContentType="application/vnd.openxmlformats-officedocument.presentationml.tags+xml"/>
  <Override PartName="/ppt/tags/tag806.xml" ContentType="application/vnd.openxmlformats-officedocument.presentationml.tags+xml"/>
  <Override PartName="/ppt/tags/tag807.xml" ContentType="application/vnd.openxmlformats-officedocument.presentationml.tags+xml"/>
  <Override PartName="/ppt/tags/tag808.xml" ContentType="application/vnd.openxmlformats-officedocument.presentationml.tags+xml"/>
  <Override PartName="/ppt/tags/tag809.xml" ContentType="application/vnd.openxmlformats-officedocument.presentationml.tags+xml"/>
  <Override PartName="/ppt/tags/tag81.xml" ContentType="application/vnd.openxmlformats-officedocument.presentationml.tags+xml"/>
  <Override PartName="/ppt/tags/tag810.xml" ContentType="application/vnd.openxmlformats-officedocument.presentationml.tags+xml"/>
  <Override PartName="/ppt/tags/tag811.xml" ContentType="application/vnd.openxmlformats-officedocument.presentationml.tags+xml"/>
  <Override PartName="/ppt/tags/tag812.xml" ContentType="application/vnd.openxmlformats-officedocument.presentationml.tags+xml"/>
  <Override PartName="/ppt/tags/tag813.xml" ContentType="application/vnd.openxmlformats-officedocument.presentationml.tags+xml"/>
  <Override PartName="/ppt/tags/tag814.xml" ContentType="application/vnd.openxmlformats-officedocument.presentationml.tags+xml"/>
  <Override PartName="/ppt/tags/tag815.xml" ContentType="application/vnd.openxmlformats-officedocument.presentationml.tags+xml"/>
  <Override PartName="/ppt/tags/tag816.xml" ContentType="application/vnd.openxmlformats-officedocument.presentationml.tags+xml"/>
  <Override PartName="/ppt/tags/tag817.xml" ContentType="application/vnd.openxmlformats-officedocument.presentationml.tags+xml"/>
  <Override PartName="/ppt/tags/tag818.xml" ContentType="application/vnd.openxmlformats-officedocument.presentationml.tags+xml"/>
  <Override PartName="/ppt/tags/tag819.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69" r:id="rId3"/>
    <p:sldMasterId id="2147483688" r:id="rId4"/>
    <p:sldMasterId id="2147483707" r:id="rId5"/>
  </p:sldMasterIdLst>
  <p:notesMasterIdLst>
    <p:notesMasterId r:id="rId8"/>
  </p:notesMasterIdLst>
  <p:sldIdLst>
    <p:sldId id="394" r:id="rId6"/>
    <p:sldId id="367" r:id="rId7"/>
    <p:sldId id="347" r:id="rId9"/>
    <p:sldId id="348" r:id="rId10"/>
    <p:sldId id="361" r:id="rId11"/>
    <p:sldId id="374" r:id="rId12"/>
    <p:sldId id="441" r:id="rId13"/>
    <p:sldId id="442" r:id="rId14"/>
    <p:sldId id="444" r:id="rId15"/>
    <p:sldId id="350" r:id="rId16"/>
    <p:sldId id="358" r:id="rId17"/>
    <p:sldId id="445" r:id="rId18"/>
    <p:sldId id="351" r:id="rId19"/>
    <p:sldId id="360" r:id="rId20"/>
    <p:sldId id="352" r:id="rId21"/>
    <p:sldId id="419" r:id="rId22"/>
    <p:sldId id="362" r:id="rId23"/>
    <p:sldId id="354" r:id="rId24"/>
    <p:sldId id="431" r:id="rId25"/>
    <p:sldId id="432" r:id="rId26"/>
    <p:sldId id="364" r:id="rId27"/>
    <p:sldId id="433" r:id="rId28"/>
    <p:sldId id="355" r:id="rId29"/>
    <p:sldId id="372" r:id="rId30"/>
    <p:sldId id="370" r:id="rId31"/>
    <p:sldId id="368" r:id="rId32"/>
    <p:sldId id="369" r:id="rId33"/>
  </p:sldIdLst>
  <p:sldSz cx="14630400" cy="8229600"/>
  <p:notesSz cx="8229600" cy="14630400"/>
  <p:custDataLst>
    <p:tags r:id="rId3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 id="1" name="幸全" initials="幸全"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C9DE2"/>
    <a:srgbClr val="EAEFEF"/>
    <a:srgbClr val="FFD44F"/>
    <a:srgbClr val="F7F4D9"/>
    <a:srgbClr val="6AD1E0"/>
    <a:srgbClr val="A6E3EC"/>
    <a:srgbClr val="E8EE4C"/>
    <a:srgbClr val="C0A33E"/>
    <a:srgbClr val="F5F7DA"/>
    <a:srgbClr val="F9F8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notesMaster" Target="notesMasters/notesMaster1.xml"/><Relationship Id="rId7" Type="http://schemas.openxmlformats.org/officeDocument/2006/relationships/slide" Target="slides/slide2.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8" Type="http://schemas.openxmlformats.org/officeDocument/2006/relationships/tags" Target="tags/tag819.xml"/><Relationship Id="rId37" Type="http://schemas.openxmlformats.org/officeDocument/2006/relationships/commentAuthors" Target="commentAuthors.xml"/><Relationship Id="rId36" Type="http://schemas.openxmlformats.org/officeDocument/2006/relationships/tableStyles" Target="tableStyles.xml"/><Relationship Id="rId35" Type="http://schemas.openxmlformats.org/officeDocument/2006/relationships/viewProps" Target="viewProps.xml"/><Relationship Id="rId34" Type="http://schemas.openxmlformats.org/officeDocument/2006/relationships/presProps" Target="presProps.xml"/><Relationship Id="rId33" Type="http://schemas.openxmlformats.org/officeDocument/2006/relationships/slide" Target="slides/slide27.xml"/><Relationship Id="rId32" Type="http://schemas.openxmlformats.org/officeDocument/2006/relationships/slide" Target="slides/slide26.xml"/><Relationship Id="rId31" Type="http://schemas.openxmlformats.org/officeDocument/2006/relationships/slide" Target="slides/slide25.xml"/><Relationship Id="rId30" Type="http://schemas.openxmlformats.org/officeDocument/2006/relationships/slide" Target="slides/slide24.xml"/><Relationship Id="rId3" Type="http://schemas.openxmlformats.org/officeDocument/2006/relationships/slideMaster" Target="slideMasters/slideMaster2.xml"/><Relationship Id="rId29" Type="http://schemas.openxmlformats.org/officeDocument/2006/relationships/slide" Target="slides/slide23.xml"/><Relationship Id="rId28" Type="http://schemas.openxmlformats.org/officeDocument/2006/relationships/slide" Target="slides/slide22.xml"/><Relationship Id="rId27" Type="http://schemas.openxmlformats.org/officeDocument/2006/relationships/slide" Target="slides/slide21.xml"/><Relationship Id="rId26" Type="http://schemas.openxmlformats.org/officeDocument/2006/relationships/slide" Target="slides/slide20.xml"/><Relationship Id="rId25" Type="http://schemas.openxmlformats.org/officeDocument/2006/relationships/slide" Target="slides/slide19.xml"/><Relationship Id="rId24" Type="http://schemas.openxmlformats.org/officeDocument/2006/relationships/slide" Target="slides/slide18.xml"/><Relationship Id="rId23" Type="http://schemas.openxmlformats.org/officeDocument/2006/relationships/slide" Target="slides/slide17.xml"/><Relationship Id="rId22" Type="http://schemas.openxmlformats.org/officeDocument/2006/relationships/slide" Target="slides/slide16.xml"/><Relationship Id="rId21" Type="http://schemas.openxmlformats.org/officeDocument/2006/relationships/slide" Target="slides/slide15.xml"/><Relationship Id="rId20" Type="http://schemas.openxmlformats.org/officeDocument/2006/relationships/slide" Target="slides/slide14.xml"/><Relationship Id="rId2" Type="http://schemas.openxmlformats.org/officeDocument/2006/relationships/theme" Target="theme/theme1.xml"/><Relationship Id="rId19" Type="http://schemas.openxmlformats.org/officeDocument/2006/relationships/slide" Target="slides/slide13.xml"/><Relationship Id="rId18"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15" Type="http://schemas.openxmlformats.org/officeDocument/2006/relationships/slide" Target="slides/slide9.xml"/><Relationship Id="rId14" Type="http://schemas.openxmlformats.org/officeDocument/2006/relationships/slide" Target="slides/slide8.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07459-A8F9-4533-8237-0DE7ED37736B}"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FD607459-A8F9-4533-8237-0DE7ED37736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07459-A8F9-4533-8237-0DE7ED37736B}"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FD607459-A8F9-4533-8237-0DE7ED37736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FD607459-A8F9-4533-8237-0DE7ED37736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D607459-A8F9-4533-8237-0DE7ED37736B}"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pPr>
            <a:fld id="{FD607459-A8F9-4533-8237-0DE7ED37736B}"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5" Type="http://schemas.openxmlformats.org/officeDocument/2006/relationships/tags" Target="../tags/tag3.xml"/><Relationship Id="rId4" Type="http://schemas.openxmlformats.org/officeDocument/2006/relationships/tags" Target="../tags/tag2.xml"/><Relationship Id="rId3" Type="http://schemas.openxmlformats.org/officeDocument/2006/relationships/image" Target="../media/image1.png"/><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4" Type="http://schemas.openxmlformats.org/officeDocument/2006/relationships/tags" Target="../tags/tag22.xml"/><Relationship Id="rId3" Type="http://schemas.openxmlformats.org/officeDocument/2006/relationships/image" Target="../media/image2.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image" Target="../media/image1.png"/><Relationship Id="rId2" Type="http://schemas.openxmlformats.org/officeDocument/2006/relationships/tags" Target="../tags/tag2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tags" Target="../tags/tag31.xml"/><Relationship Id="rId7" Type="http://schemas.openxmlformats.org/officeDocument/2006/relationships/tags" Target="../tags/tag30.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3" Type="http://schemas.openxmlformats.org/officeDocument/2006/relationships/image" Target="../media/image2.png"/><Relationship Id="rId2" Type="http://schemas.openxmlformats.org/officeDocument/2006/relationships/tags" Target="../tags/tag26.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image" Target="../media/image2.png"/><Relationship Id="rId3" Type="http://schemas.openxmlformats.org/officeDocument/2006/relationships/tags" Target="../tags/tag33.xml"/><Relationship Id="rId2" Type="http://schemas.openxmlformats.org/officeDocument/2006/relationships/tags" Target="../tags/tag32.xml"/><Relationship Id="rId10" Type="http://schemas.openxmlformats.org/officeDocument/2006/relationships/tags" Target="../tags/tag39.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46.xml"/><Relationship Id="rId8" Type="http://schemas.openxmlformats.org/officeDocument/2006/relationships/tags" Target="../tags/tag45.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tags" Target="../tags/tag42.xml"/><Relationship Id="rId4" Type="http://schemas.openxmlformats.org/officeDocument/2006/relationships/image" Target="../media/image2.png"/><Relationship Id="rId3" Type="http://schemas.openxmlformats.org/officeDocument/2006/relationships/tags" Target="../tags/tag41.xml"/><Relationship Id="rId2" Type="http://schemas.openxmlformats.org/officeDocument/2006/relationships/tags" Target="../tags/tag40.xml"/><Relationship Id="rId11" Type="http://schemas.openxmlformats.org/officeDocument/2006/relationships/tags" Target="../tags/tag48.xml"/><Relationship Id="rId10" Type="http://schemas.openxmlformats.org/officeDocument/2006/relationships/tags" Target="../tags/tag47.xm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55.xml"/><Relationship Id="rId8" Type="http://schemas.openxmlformats.org/officeDocument/2006/relationships/tags" Target="../tags/tag54.xml"/><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image" Target="../media/image2.png"/><Relationship Id="rId3" Type="http://schemas.openxmlformats.org/officeDocument/2006/relationships/tags" Target="../tags/tag50.xml"/><Relationship Id="rId2" Type="http://schemas.openxmlformats.org/officeDocument/2006/relationships/tags" Target="../tags/tag49.xml"/><Relationship Id="rId11" Type="http://schemas.openxmlformats.org/officeDocument/2006/relationships/tags" Target="../tags/tag57.xml"/><Relationship Id="rId10" Type="http://schemas.openxmlformats.org/officeDocument/2006/relationships/tags" Target="../tags/tag56.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tags" Target="../tags/tag64.xml"/><Relationship Id="rId8" Type="http://schemas.openxmlformats.org/officeDocument/2006/relationships/tags" Target="../tags/tag63.xml"/><Relationship Id="rId7" Type="http://schemas.openxmlformats.org/officeDocument/2006/relationships/tags" Target="../tags/tag62.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image" Target="../media/image2.png"/><Relationship Id="rId3" Type="http://schemas.openxmlformats.org/officeDocument/2006/relationships/tags" Target="../tags/tag59.xml"/><Relationship Id="rId2" Type="http://schemas.openxmlformats.org/officeDocument/2006/relationships/tags" Target="../tags/tag58.xml"/><Relationship Id="rId11" Type="http://schemas.openxmlformats.org/officeDocument/2006/relationships/tags" Target="../tags/tag66.xml"/><Relationship Id="rId10" Type="http://schemas.openxmlformats.org/officeDocument/2006/relationships/tags" Target="../tags/tag65.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73.xml"/><Relationship Id="rId8" Type="http://schemas.openxmlformats.org/officeDocument/2006/relationships/tags" Target="../tags/tag72.xml"/><Relationship Id="rId7" Type="http://schemas.openxmlformats.org/officeDocument/2006/relationships/tags" Target="../tags/tag71.xml"/><Relationship Id="rId6" Type="http://schemas.openxmlformats.org/officeDocument/2006/relationships/tags" Target="../tags/tag70.xml"/><Relationship Id="rId5" Type="http://schemas.openxmlformats.org/officeDocument/2006/relationships/tags" Target="../tags/tag69.xml"/><Relationship Id="rId4" Type="http://schemas.openxmlformats.org/officeDocument/2006/relationships/image" Target="../media/image2.png"/><Relationship Id="rId3" Type="http://schemas.openxmlformats.org/officeDocument/2006/relationships/tags" Target="../tags/tag68.xml"/><Relationship Id="rId2" Type="http://schemas.openxmlformats.org/officeDocument/2006/relationships/tags" Target="../tags/tag67.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tags" Target="../tags/tag81.xml"/><Relationship Id="rId5" Type="http://schemas.openxmlformats.org/officeDocument/2006/relationships/tags" Target="../tags/tag80.xml"/><Relationship Id="rId4" Type="http://schemas.openxmlformats.org/officeDocument/2006/relationships/image" Target="../media/image5.png"/><Relationship Id="rId3" Type="http://schemas.openxmlformats.org/officeDocument/2006/relationships/tags" Target="../tags/tag79.xml"/><Relationship Id="rId2" Type="http://schemas.openxmlformats.org/officeDocument/2006/relationships/tags" Target="../tags/tag78.xml"/><Relationship Id="rId10" Type="http://schemas.openxmlformats.org/officeDocument/2006/relationships/tags" Target="../tags/tag85.xm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4" Type="http://schemas.openxmlformats.org/officeDocument/2006/relationships/tags" Target="../tags/tag5.xml"/><Relationship Id="rId3" Type="http://schemas.openxmlformats.org/officeDocument/2006/relationships/image" Target="../media/image2.png"/><Relationship Id="rId2" Type="http://schemas.openxmlformats.org/officeDocument/2006/relationships/tags" Target="../tags/tag4.xm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5" Type="http://schemas.openxmlformats.org/officeDocument/2006/relationships/tags" Target="../tags/tag91.xml"/><Relationship Id="rId4" Type="http://schemas.openxmlformats.org/officeDocument/2006/relationships/tags" Target="../tags/tag90.xml"/><Relationship Id="rId3" Type="http://schemas.openxmlformats.org/officeDocument/2006/relationships/image" Target="../media/image1.png"/><Relationship Id="rId2" Type="http://schemas.openxmlformats.org/officeDocument/2006/relationships/tags" Target="../tags/tag89.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4" Type="http://schemas.openxmlformats.org/officeDocument/2006/relationships/tags" Target="../tags/tag93.xml"/><Relationship Id="rId3" Type="http://schemas.openxmlformats.org/officeDocument/2006/relationships/image" Target="../media/image2.png"/><Relationship Id="rId2" Type="http://schemas.openxmlformats.org/officeDocument/2006/relationships/tags" Target="../tags/tag92.xml"/><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8" Type="http://schemas.openxmlformats.org/officeDocument/2006/relationships/tags" Target="../tags/tag98.xml"/><Relationship Id="rId7" Type="http://schemas.openxmlformats.org/officeDocument/2006/relationships/tags" Target="../tags/tag97.xml"/><Relationship Id="rId6" Type="http://schemas.openxmlformats.org/officeDocument/2006/relationships/tags" Target="../tags/tag96.xml"/><Relationship Id="rId5" Type="http://schemas.openxmlformats.org/officeDocument/2006/relationships/image" Target="../media/image2.png"/><Relationship Id="rId4" Type="http://schemas.openxmlformats.org/officeDocument/2006/relationships/tags" Target="../tags/tag95.xml"/><Relationship Id="rId3" Type="http://schemas.openxmlformats.org/officeDocument/2006/relationships/image" Target="../media/image3.png"/><Relationship Id="rId2" Type="http://schemas.openxmlformats.org/officeDocument/2006/relationships/tags" Target="../tags/tag94.xml"/><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4" Type="http://schemas.openxmlformats.org/officeDocument/2006/relationships/tags" Target="../tags/tag100.xml"/><Relationship Id="rId3" Type="http://schemas.openxmlformats.org/officeDocument/2006/relationships/image" Target="../media/image2.png"/><Relationship Id="rId2" Type="http://schemas.openxmlformats.org/officeDocument/2006/relationships/tags" Target="../tags/tag99.xml"/><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4" Type="http://schemas.openxmlformats.org/officeDocument/2006/relationships/tags" Target="../tags/tag102.xml"/><Relationship Id="rId3" Type="http://schemas.openxmlformats.org/officeDocument/2006/relationships/image" Target="../media/image2.png"/><Relationship Id="rId2" Type="http://schemas.openxmlformats.org/officeDocument/2006/relationships/tags" Target="../tags/tag101.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04.xml"/><Relationship Id="rId3" Type="http://schemas.openxmlformats.org/officeDocument/2006/relationships/image" Target="../media/image4.png"/><Relationship Id="rId2" Type="http://schemas.openxmlformats.org/officeDocument/2006/relationships/tags" Target="../tags/tag103.xml"/><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4" Type="http://schemas.openxmlformats.org/officeDocument/2006/relationships/tags" Target="../tags/tag106.xml"/><Relationship Id="rId3" Type="http://schemas.openxmlformats.org/officeDocument/2006/relationships/image" Target="../media/image2.png"/><Relationship Id="rId2" Type="http://schemas.openxmlformats.org/officeDocument/2006/relationships/tags" Target="../tags/tag105.xml"/><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4" Type="http://schemas.openxmlformats.org/officeDocument/2006/relationships/tags" Target="../tags/tag108.xml"/><Relationship Id="rId3" Type="http://schemas.openxmlformats.org/officeDocument/2006/relationships/image" Target="../media/image2.png"/><Relationship Id="rId2" Type="http://schemas.openxmlformats.org/officeDocument/2006/relationships/tags" Target="../tags/tag107.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image" Target="../media/image3.png"/><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4" Type="http://schemas.openxmlformats.org/officeDocument/2006/relationships/tags" Target="../tags/tag110.xml"/><Relationship Id="rId3" Type="http://schemas.openxmlformats.org/officeDocument/2006/relationships/image" Target="../media/image2.png"/><Relationship Id="rId2" Type="http://schemas.openxmlformats.org/officeDocument/2006/relationships/tags" Target="../tags/tag109.xml"/><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5" Type="http://schemas.openxmlformats.org/officeDocument/2006/relationships/tags" Target="../tags/tag113.xml"/><Relationship Id="rId4" Type="http://schemas.openxmlformats.org/officeDocument/2006/relationships/tags" Target="../tags/tag112.xml"/><Relationship Id="rId3" Type="http://schemas.openxmlformats.org/officeDocument/2006/relationships/image" Target="../media/image1.png"/><Relationship Id="rId2" Type="http://schemas.openxmlformats.org/officeDocument/2006/relationships/tags" Target="../tags/tag111.xml"/><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tags" Target="../tags/tag117.xml"/><Relationship Id="rId5" Type="http://schemas.openxmlformats.org/officeDocument/2006/relationships/tags" Target="../tags/tag116.xml"/><Relationship Id="rId4" Type="http://schemas.openxmlformats.org/officeDocument/2006/relationships/tags" Target="../tags/tag115.xml"/><Relationship Id="rId3" Type="http://schemas.openxmlformats.org/officeDocument/2006/relationships/image" Target="../media/image2.png"/><Relationship Id="rId2" Type="http://schemas.openxmlformats.org/officeDocument/2006/relationships/tags" Target="../tags/tag114.xml"/><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tags" Target="../tags/tag123.xml"/><Relationship Id="rId5" Type="http://schemas.openxmlformats.org/officeDocument/2006/relationships/tags" Target="../tags/tag122.xml"/><Relationship Id="rId4" Type="http://schemas.openxmlformats.org/officeDocument/2006/relationships/image" Target="../media/image2.png"/><Relationship Id="rId3" Type="http://schemas.openxmlformats.org/officeDocument/2006/relationships/tags" Target="../tags/tag121.xml"/><Relationship Id="rId2" Type="http://schemas.openxmlformats.org/officeDocument/2006/relationships/tags" Target="../tags/tag120.xml"/><Relationship Id="rId10" Type="http://schemas.openxmlformats.org/officeDocument/2006/relationships/tags" Target="../tags/tag127.xml"/><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9" Type="http://schemas.openxmlformats.org/officeDocument/2006/relationships/tags" Target="../tags/tag134.xml"/><Relationship Id="rId8" Type="http://schemas.openxmlformats.org/officeDocument/2006/relationships/tags" Target="../tags/tag133.xml"/><Relationship Id="rId7" Type="http://schemas.openxmlformats.org/officeDocument/2006/relationships/tags" Target="../tags/tag132.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image" Target="../media/image2.png"/><Relationship Id="rId3" Type="http://schemas.openxmlformats.org/officeDocument/2006/relationships/tags" Target="../tags/tag129.xml"/><Relationship Id="rId2" Type="http://schemas.openxmlformats.org/officeDocument/2006/relationships/tags" Target="../tags/tag128.xml"/><Relationship Id="rId11" Type="http://schemas.openxmlformats.org/officeDocument/2006/relationships/tags" Target="../tags/tag136.xml"/><Relationship Id="rId10" Type="http://schemas.openxmlformats.org/officeDocument/2006/relationships/tags" Target="../tags/tag135.xm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9" Type="http://schemas.openxmlformats.org/officeDocument/2006/relationships/tags" Target="../tags/tag143.xml"/><Relationship Id="rId8" Type="http://schemas.openxmlformats.org/officeDocument/2006/relationships/tags" Target="../tags/tag142.xml"/><Relationship Id="rId7" Type="http://schemas.openxmlformats.org/officeDocument/2006/relationships/tags" Target="../tags/tag141.xml"/><Relationship Id="rId6" Type="http://schemas.openxmlformats.org/officeDocument/2006/relationships/tags" Target="../tags/tag140.xml"/><Relationship Id="rId5" Type="http://schemas.openxmlformats.org/officeDocument/2006/relationships/tags" Target="../tags/tag139.xml"/><Relationship Id="rId4" Type="http://schemas.openxmlformats.org/officeDocument/2006/relationships/image" Target="../media/image2.png"/><Relationship Id="rId3" Type="http://schemas.openxmlformats.org/officeDocument/2006/relationships/tags" Target="../tags/tag138.xml"/><Relationship Id="rId2" Type="http://schemas.openxmlformats.org/officeDocument/2006/relationships/tags" Target="../tags/tag137.xml"/><Relationship Id="rId11" Type="http://schemas.openxmlformats.org/officeDocument/2006/relationships/tags" Target="../tags/tag145.xml"/><Relationship Id="rId10" Type="http://schemas.openxmlformats.org/officeDocument/2006/relationships/tags" Target="../tags/tag144.xml"/><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9" Type="http://schemas.openxmlformats.org/officeDocument/2006/relationships/tags" Target="../tags/tag152.xml"/><Relationship Id="rId8" Type="http://schemas.openxmlformats.org/officeDocument/2006/relationships/tags" Target="../tags/tag151.xml"/><Relationship Id="rId7" Type="http://schemas.openxmlformats.org/officeDocument/2006/relationships/tags" Target="../tags/tag150.xml"/><Relationship Id="rId6" Type="http://schemas.openxmlformats.org/officeDocument/2006/relationships/tags" Target="../tags/tag149.xml"/><Relationship Id="rId5" Type="http://schemas.openxmlformats.org/officeDocument/2006/relationships/tags" Target="../tags/tag148.xml"/><Relationship Id="rId4" Type="http://schemas.openxmlformats.org/officeDocument/2006/relationships/image" Target="../media/image2.png"/><Relationship Id="rId3" Type="http://schemas.openxmlformats.org/officeDocument/2006/relationships/tags" Target="../tags/tag147.xml"/><Relationship Id="rId2" Type="http://schemas.openxmlformats.org/officeDocument/2006/relationships/tags" Target="../tags/tag146.xml"/><Relationship Id="rId11" Type="http://schemas.openxmlformats.org/officeDocument/2006/relationships/tags" Target="../tags/tag154.xml"/><Relationship Id="rId10" Type="http://schemas.openxmlformats.org/officeDocument/2006/relationships/tags" Target="../tags/tag153.xml"/><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9" Type="http://schemas.openxmlformats.org/officeDocument/2006/relationships/tags" Target="../tags/tag161.xml"/><Relationship Id="rId8" Type="http://schemas.openxmlformats.org/officeDocument/2006/relationships/tags" Target="../tags/tag160.xml"/><Relationship Id="rId7" Type="http://schemas.openxmlformats.org/officeDocument/2006/relationships/tags" Target="../tags/tag159.xml"/><Relationship Id="rId6" Type="http://schemas.openxmlformats.org/officeDocument/2006/relationships/tags" Target="../tags/tag158.xml"/><Relationship Id="rId5" Type="http://schemas.openxmlformats.org/officeDocument/2006/relationships/tags" Target="../tags/tag157.xml"/><Relationship Id="rId4" Type="http://schemas.openxmlformats.org/officeDocument/2006/relationships/image" Target="../media/image2.png"/><Relationship Id="rId3" Type="http://schemas.openxmlformats.org/officeDocument/2006/relationships/tags" Target="../tags/tag156.xml"/><Relationship Id="rId2" Type="http://schemas.openxmlformats.org/officeDocument/2006/relationships/tags" Target="../tags/tag155.xml"/><Relationship Id="rId13" Type="http://schemas.openxmlformats.org/officeDocument/2006/relationships/tags" Target="../tags/tag165.xml"/><Relationship Id="rId12" Type="http://schemas.openxmlformats.org/officeDocument/2006/relationships/tags" Target="../tags/tag164.xml"/><Relationship Id="rId11" Type="http://schemas.openxmlformats.org/officeDocument/2006/relationships/tags" Target="../tags/tag163.xml"/><Relationship Id="rId10" Type="http://schemas.openxmlformats.org/officeDocument/2006/relationships/tags" Target="../tags/tag162.xml"/><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9" Type="http://schemas.openxmlformats.org/officeDocument/2006/relationships/tags" Target="../tags/tag172.xml"/><Relationship Id="rId8" Type="http://schemas.openxmlformats.org/officeDocument/2006/relationships/tags" Target="../tags/tag171.xml"/><Relationship Id="rId7" Type="http://schemas.openxmlformats.org/officeDocument/2006/relationships/tags" Target="../tags/tag170.xml"/><Relationship Id="rId6" Type="http://schemas.openxmlformats.org/officeDocument/2006/relationships/tags" Target="../tags/tag169.xml"/><Relationship Id="rId5" Type="http://schemas.openxmlformats.org/officeDocument/2006/relationships/tags" Target="../tags/tag168.xml"/><Relationship Id="rId4" Type="http://schemas.openxmlformats.org/officeDocument/2006/relationships/image" Target="../media/image5.png"/><Relationship Id="rId3" Type="http://schemas.openxmlformats.org/officeDocument/2006/relationships/tags" Target="../tags/tag167.xml"/><Relationship Id="rId2" Type="http://schemas.openxmlformats.org/officeDocument/2006/relationships/tags" Target="../tags/tag166.xml"/><Relationship Id="rId10" Type="http://schemas.openxmlformats.org/officeDocument/2006/relationships/tags" Target="../tags/tag173.xml"/><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5" Type="http://schemas.openxmlformats.org/officeDocument/2006/relationships/tags" Target="../tags/tag179.xml"/><Relationship Id="rId4" Type="http://schemas.openxmlformats.org/officeDocument/2006/relationships/tags" Target="../tags/tag178.xml"/><Relationship Id="rId3" Type="http://schemas.openxmlformats.org/officeDocument/2006/relationships/image" Target="../media/image1.png"/><Relationship Id="rId2" Type="http://schemas.openxmlformats.org/officeDocument/2006/relationships/tags" Target="../tags/tag177.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4" Type="http://schemas.openxmlformats.org/officeDocument/2006/relationships/tags" Target="../tags/tag12.xml"/><Relationship Id="rId3" Type="http://schemas.openxmlformats.org/officeDocument/2006/relationships/image" Target="../media/image2.png"/><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4" Type="http://schemas.openxmlformats.org/officeDocument/2006/relationships/tags" Target="../tags/tag181.xml"/><Relationship Id="rId3" Type="http://schemas.openxmlformats.org/officeDocument/2006/relationships/image" Target="../media/image2.png"/><Relationship Id="rId2" Type="http://schemas.openxmlformats.org/officeDocument/2006/relationships/tags" Target="../tags/tag180.xml"/><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8" Type="http://schemas.openxmlformats.org/officeDocument/2006/relationships/tags" Target="../tags/tag186.xml"/><Relationship Id="rId7" Type="http://schemas.openxmlformats.org/officeDocument/2006/relationships/tags" Target="../tags/tag185.xml"/><Relationship Id="rId6" Type="http://schemas.openxmlformats.org/officeDocument/2006/relationships/tags" Target="../tags/tag184.xml"/><Relationship Id="rId5" Type="http://schemas.openxmlformats.org/officeDocument/2006/relationships/image" Target="../media/image2.png"/><Relationship Id="rId4" Type="http://schemas.openxmlformats.org/officeDocument/2006/relationships/tags" Target="../tags/tag183.xml"/><Relationship Id="rId3" Type="http://schemas.openxmlformats.org/officeDocument/2006/relationships/image" Target="../media/image3.png"/><Relationship Id="rId2" Type="http://schemas.openxmlformats.org/officeDocument/2006/relationships/tags" Target="../tags/tag182.xml"/><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4" Type="http://schemas.openxmlformats.org/officeDocument/2006/relationships/tags" Target="../tags/tag188.xml"/><Relationship Id="rId3" Type="http://schemas.openxmlformats.org/officeDocument/2006/relationships/image" Target="../media/image2.png"/><Relationship Id="rId2" Type="http://schemas.openxmlformats.org/officeDocument/2006/relationships/tags" Target="../tags/tag187.xml"/><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4" Type="http://schemas.openxmlformats.org/officeDocument/2006/relationships/tags" Target="../tags/tag190.xml"/><Relationship Id="rId3" Type="http://schemas.openxmlformats.org/officeDocument/2006/relationships/image" Target="../media/image2.png"/><Relationship Id="rId2" Type="http://schemas.openxmlformats.org/officeDocument/2006/relationships/tags" Target="../tags/tag189.xml"/><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92.xml"/><Relationship Id="rId3" Type="http://schemas.openxmlformats.org/officeDocument/2006/relationships/image" Target="../media/image4.png"/><Relationship Id="rId2" Type="http://schemas.openxmlformats.org/officeDocument/2006/relationships/tags" Target="../tags/tag191.xml"/><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4" Type="http://schemas.openxmlformats.org/officeDocument/2006/relationships/tags" Target="../tags/tag194.xml"/><Relationship Id="rId3" Type="http://schemas.openxmlformats.org/officeDocument/2006/relationships/image" Target="../media/image2.png"/><Relationship Id="rId2" Type="http://schemas.openxmlformats.org/officeDocument/2006/relationships/tags" Target="../tags/tag193.xml"/><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4" Type="http://schemas.openxmlformats.org/officeDocument/2006/relationships/tags" Target="../tags/tag196.xml"/><Relationship Id="rId3" Type="http://schemas.openxmlformats.org/officeDocument/2006/relationships/image" Target="../media/image2.png"/><Relationship Id="rId2" Type="http://schemas.openxmlformats.org/officeDocument/2006/relationships/tags" Target="../tags/tag195.xml"/><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4" Type="http://schemas.openxmlformats.org/officeDocument/2006/relationships/tags" Target="../tags/tag198.xml"/><Relationship Id="rId3" Type="http://schemas.openxmlformats.org/officeDocument/2006/relationships/image" Target="../media/image2.png"/><Relationship Id="rId2" Type="http://schemas.openxmlformats.org/officeDocument/2006/relationships/tags" Target="../tags/tag197.xml"/><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4" Type="http://schemas.openxmlformats.org/officeDocument/2006/relationships/tags" Target="../tags/tag200.xml"/><Relationship Id="rId3" Type="http://schemas.openxmlformats.org/officeDocument/2006/relationships/image" Target="../media/image1.png"/><Relationship Id="rId2" Type="http://schemas.openxmlformats.org/officeDocument/2006/relationships/tags" Target="../tags/tag199.xml"/><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4" Type="http://schemas.openxmlformats.org/officeDocument/2006/relationships/tags" Target="../tags/tag14.xml"/><Relationship Id="rId3" Type="http://schemas.openxmlformats.org/officeDocument/2006/relationships/image" Target="../media/image2.png"/><Relationship Id="rId2" Type="http://schemas.openxmlformats.org/officeDocument/2006/relationships/tags" Target="../tags/tag13.xml"/><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8" Type="http://schemas.openxmlformats.org/officeDocument/2006/relationships/tags" Target="../tags/tag206.xml"/><Relationship Id="rId7" Type="http://schemas.openxmlformats.org/officeDocument/2006/relationships/tags" Target="../tags/tag205.xml"/><Relationship Id="rId6" Type="http://schemas.openxmlformats.org/officeDocument/2006/relationships/tags" Target="../tags/tag204.xml"/><Relationship Id="rId5" Type="http://schemas.openxmlformats.org/officeDocument/2006/relationships/tags" Target="../tags/tag203.xml"/><Relationship Id="rId4" Type="http://schemas.openxmlformats.org/officeDocument/2006/relationships/tags" Target="../tags/tag202.xml"/><Relationship Id="rId3" Type="http://schemas.openxmlformats.org/officeDocument/2006/relationships/image" Target="../media/image2.png"/><Relationship Id="rId2" Type="http://schemas.openxmlformats.org/officeDocument/2006/relationships/tags" Target="../tags/tag201.xml"/><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9" Type="http://schemas.openxmlformats.org/officeDocument/2006/relationships/tags" Target="../tags/tag213.xml"/><Relationship Id="rId8" Type="http://schemas.openxmlformats.org/officeDocument/2006/relationships/tags" Target="../tags/tag212.xml"/><Relationship Id="rId7" Type="http://schemas.openxmlformats.org/officeDocument/2006/relationships/tags" Target="../tags/tag211.xml"/><Relationship Id="rId6" Type="http://schemas.openxmlformats.org/officeDocument/2006/relationships/tags" Target="../tags/tag210.xml"/><Relationship Id="rId5" Type="http://schemas.openxmlformats.org/officeDocument/2006/relationships/tags" Target="../tags/tag209.xml"/><Relationship Id="rId4" Type="http://schemas.openxmlformats.org/officeDocument/2006/relationships/image" Target="../media/image2.png"/><Relationship Id="rId3" Type="http://schemas.openxmlformats.org/officeDocument/2006/relationships/tags" Target="../tags/tag208.xml"/><Relationship Id="rId2" Type="http://schemas.openxmlformats.org/officeDocument/2006/relationships/tags" Target="../tags/tag207.xml"/><Relationship Id="rId10" Type="http://schemas.openxmlformats.org/officeDocument/2006/relationships/tags" Target="../tags/tag214.xml"/><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9" Type="http://schemas.openxmlformats.org/officeDocument/2006/relationships/tags" Target="../tags/tag221.xml"/><Relationship Id="rId8" Type="http://schemas.openxmlformats.org/officeDocument/2006/relationships/tags" Target="../tags/tag220.xml"/><Relationship Id="rId7" Type="http://schemas.openxmlformats.org/officeDocument/2006/relationships/tags" Target="../tags/tag219.xml"/><Relationship Id="rId6" Type="http://schemas.openxmlformats.org/officeDocument/2006/relationships/tags" Target="../tags/tag218.xml"/><Relationship Id="rId5" Type="http://schemas.openxmlformats.org/officeDocument/2006/relationships/tags" Target="../tags/tag217.xml"/><Relationship Id="rId4" Type="http://schemas.openxmlformats.org/officeDocument/2006/relationships/image" Target="../media/image2.png"/><Relationship Id="rId3" Type="http://schemas.openxmlformats.org/officeDocument/2006/relationships/tags" Target="../tags/tag216.xml"/><Relationship Id="rId2" Type="http://schemas.openxmlformats.org/officeDocument/2006/relationships/tags" Target="../tags/tag215.xml"/><Relationship Id="rId11" Type="http://schemas.openxmlformats.org/officeDocument/2006/relationships/tags" Target="../tags/tag223.xml"/><Relationship Id="rId10" Type="http://schemas.openxmlformats.org/officeDocument/2006/relationships/tags" Target="../tags/tag222.xml"/><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9" Type="http://schemas.openxmlformats.org/officeDocument/2006/relationships/tags" Target="../tags/tag230.xml"/><Relationship Id="rId8" Type="http://schemas.openxmlformats.org/officeDocument/2006/relationships/tags" Target="../tags/tag229.xml"/><Relationship Id="rId7" Type="http://schemas.openxmlformats.org/officeDocument/2006/relationships/tags" Target="../tags/tag228.xml"/><Relationship Id="rId6" Type="http://schemas.openxmlformats.org/officeDocument/2006/relationships/tags" Target="../tags/tag227.xml"/><Relationship Id="rId5" Type="http://schemas.openxmlformats.org/officeDocument/2006/relationships/tags" Target="../tags/tag226.xml"/><Relationship Id="rId4" Type="http://schemas.openxmlformats.org/officeDocument/2006/relationships/image" Target="../media/image2.png"/><Relationship Id="rId3" Type="http://schemas.openxmlformats.org/officeDocument/2006/relationships/tags" Target="../tags/tag225.xml"/><Relationship Id="rId2" Type="http://schemas.openxmlformats.org/officeDocument/2006/relationships/tags" Target="../tags/tag224.xml"/><Relationship Id="rId11" Type="http://schemas.openxmlformats.org/officeDocument/2006/relationships/tags" Target="../tags/tag232.xml"/><Relationship Id="rId10" Type="http://schemas.openxmlformats.org/officeDocument/2006/relationships/tags" Target="../tags/tag231.xml"/><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9" Type="http://schemas.openxmlformats.org/officeDocument/2006/relationships/tags" Target="../tags/tag239.xml"/><Relationship Id="rId8" Type="http://schemas.openxmlformats.org/officeDocument/2006/relationships/tags" Target="../tags/tag238.xml"/><Relationship Id="rId7" Type="http://schemas.openxmlformats.org/officeDocument/2006/relationships/tags" Target="../tags/tag237.xml"/><Relationship Id="rId6" Type="http://schemas.openxmlformats.org/officeDocument/2006/relationships/tags" Target="../tags/tag236.xml"/><Relationship Id="rId5" Type="http://schemas.openxmlformats.org/officeDocument/2006/relationships/tags" Target="../tags/tag235.xml"/><Relationship Id="rId4" Type="http://schemas.openxmlformats.org/officeDocument/2006/relationships/image" Target="../media/image2.png"/><Relationship Id="rId3" Type="http://schemas.openxmlformats.org/officeDocument/2006/relationships/tags" Target="../tags/tag234.xml"/><Relationship Id="rId2" Type="http://schemas.openxmlformats.org/officeDocument/2006/relationships/tags" Target="../tags/tag233.xml"/><Relationship Id="rId11" Type="http://schemas.openxmlformats.org/officeDocument/2006/relationships/tags" Target="../tags/tag241.xml"/><Relationship Id="rId10" Type="http://schemas.openxmlformats.org/officeDocument/2006/relationships/tags" Target="../tags/tag240.xml"/><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9" Type="http://schemas.openxmlformats.org/officeDocument/2006/relationships/tags" Target="../tags/tag248.xml"/><Relationship Id="rId8" Type="http://schemas.openxmlformats.org/officeDocument/2006/relationships/tags" Target="../tags/tag247.xml"/><Relationship Id="rId7" Type="http://schemas.openxmlformats.org/officeDocument/2006/relationships/tags" Target="../tags/tag246.xml"/><Relationship Id="rId6" Type="http://schemas.openxmlformats.org/officeDocument/2006/relationships/tags" Target="../tags/tag245.xml"/><Relationship Id="rId5" Type="http://schemas.openxmlformats.org/officeDocument/2006/relationships/tags" Target="../tags/tag244.xml"/><Relationship Id="rId4" Type="http://schemas.openxmlformats.org/officeDocument/2006/relationships/image" Target="../media/image2.png"/><Relationship Id="rId3" Type="http://schemas.openxmlformats.org/officeDocument/2006/relationships/tags" Target="../tags/tag243.xml"/><Relationship Id="rId2" Type="http://schemas.openxmlformats.org/officeDocument/2006/relationships/tags" Target="../tags/tag242.xml"/><Relationship Id="rId13" Type="http://schemas.openxmlformats.org/officeDocument/2006/relationships/tags" Target="../tags/tag252.xml"/><Relationship Id="rId12" Type="http://schemas.openxmlformats.org/officeDocument/2006/relationships/tags" Target="../tags/tag251.xml"/><Relationship Id="rId11" Type="http://schemas.openxmlformats.org/officeDocument/2006/relationships/tags" Target="../tags/tag250.xml"/><Relationship Id="rId10" Type="http://schemas.openxmlformats.org/officeDocument/2006/relationships/tags" Target="../tags/tag249.xml"/><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9" Type="http://schemas.openxmlformats.org/officeDocument/2006/relationships/tags" Target="../tags/tag259.xml"/><Relationship Id="rId8" Type="http://schemas.openxmlformats.org/officeDocument/2006/relationships/tags" Target="../tags/tag258.xml"/><Relationship Id="rId7" Type="http://schemas.openxmlformats.org/officeDocument/2006/relationships/tags" Target="../tags/tag257.xml"/><Relationship Id="rId6" Type="http://schemas.openxmlformats.org/officeDocument/2006/relationships/tags" Target="../tags/tag256.xml"/><Relationship Id="rId5" Type="http://schemas.openxmlformats.org/officeDocument/2006/relationships/tags" Target="../tags/tag255.xml"/><Relationship Id="rId4" Type="http://schemas.openxmlformats.org/officeDocument/2006/relationships/image" Target="../media/image5.png"/><Relationship Id="rId3" Type="http://schemas.openxmlformats.org/officeDocument/2006/relationships/tags" Target="../tags/tag254.xml"/><Relationship Id="rId2" Type="http://schemas.openxmlformats.org/officeDocument/2006/relationships/tags" Target="../tags/tag253.xml"/><Relationship Id="rId10" Type="http://schemas.openxmlformats.org/officeDocument/2006/relationships/tags" Target="../tags/tag260.xml"/><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5" Type="http://schemas.openxmlformats.org/officeDocument/2006/relationships/tags" Target="../tags/tag266.xml"/><Relationship Id="rId4" Type="http://schemas.openxmlformats.org/officeDocument/2006/relationships/tags" Target="../tags/tag265.xml"/><Relationship Id="rId3" Type="http://schemas.openxmlformats.org/officeDocument/2006/relationships/image" Target="../media/image1.png"/><Relationship Id="rId2" Type="http://schemas.openxmlformats.org/officeDocument/2006/relationships/tags" Target="../tags/tag264.xml"/><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4" Type="http://schemas.openxmlformats.org/officeDocument/2006/relationships/tags" Target="../tags/tag268.xml"/><Relationship Id="rId3" Type="http://schemas.openxmlformats.org/officeDocument/2006/relationships/image" Target="../media/image2.png"/><Relationship Id="rId2" Type="http://schemas.openxmlformats.org/officeDocument/2006/relationships/tags" Target="../tags/tag267.xml"/><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8" Type="http://schemas.openxmlformats.org/officeDocument/2006/relationships/tags" Target="../tags/tag273.xml"/><Relationship Id="rId7" Type="http://schemas.openxmlformats.org/officeDocument/2006/relationships/tags" Target="../tags/tag272.xml"/><Relationship Id="rId6" Type="http://schemas.openxmlformats.org/officeDocument/2006/relationships/tags" Target="../tags/tag271.xml"/><Relationship Id="rId5" Type="http://schemas.openxmlformats.org/officeDocument/2006/relationships/image" Target="../media/image2.png"/><Relationship Id="rId4" Type="http://schemas.openxmlformats.org/officeDocument/2006/relationships/tags" Target="../tags/tag270.xml"/><Relationship Id="rId3" Type="http://schemas.openxmlformats.org/officeDocument/2006/relationships/image" Target="../media/image3.png"/><Relationship Id="rId2" Type="http://schemas.openxmlformats.org/officeDocument/2006/relationships/tags" Target="../tags/tag269.xml"/><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16.xml"/><Relationship Id="rId3" Type="http://schemas.openxmlformats.org/officeDocument/2006/relationships/image" Target="../media/image4.png"/><Relationship Id="rId2" Type="http://schemas.openxmlformats.org/officeDocument/2006/relationships/tags" Target="../tags/tag15.xml"/><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4" Type="http://schemas.openxmlformats.org/officeDocument/2006/relationships/tags" Target="../tags/tag275.xml"/><Relationship Id="rId3" Type="http://schemas.openxmlformats.org/officeDocument/2006/relationships/image" Target="../media/image2.png"/><Relationship Id="rId2" Type="http://schemas.openxmlformats.org/officeDocument/2006/relationships/tags" Target="../tags/tag274.xml"/><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4" Type="http://schemas.openxmlformats.org/officeDocument/2006/relationships/tags" Target="../tags/tag277.xml"/><Relationship Id="rId3" Type="http://schemas.openxmlformats.org/officeDocument/2006/relationships/image" Target="../media/image2.png"/><Relationship Id="rId2" Type="http://schemas.openxmlformats.org/officeDocument/2006/relationships/tags" Target="../tags/tag276.xml"/><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5" Type="http://schemas.openxmlformats.org/officeDocument/2006/relationships/image" Target="../media/image2.png"/><Relationship Id="rId4" Type="http://schemas.openxmlformats.org/officeDocument/2006/relationships/tags" Target="../tags/tag279.xml"/><Relationship Id="rId3" Type="http://schemas.openxmlformats.org/officeDocument/2006/relationships/image" Target="../media/image4.png"/><Relationship Id="rId2" Type="http://schemas.openxmlformats.org/officeDocument/2006/relationships/tags" Target="../tags/tag278.xml"/><Relationship Id="rId1" Type="http://schemas.openxmlformats.org/officeDocument/2006/relationships/slideMaster" Target="../slideMasters/slideMaster4.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4.xml.rels><?xml version="1.0" encoding="UTF-8" standalone="yes"?>
<Relationships xmlns="http://schemas.openxmlformats.org/package/2006/relationships"><Relationship Id="rId4" Type="http://schemas.openxmlformats.org/officeDocument/2006/relationships/tags" Target="../tags/tag281.xml"/><Relationship Id="rId3" Type="http://schemas.openxmlformats.org/officeDocument/2006/relationships/image" Target="../media/image2.png"/><Relationship Id="rId2" Type="http://schemas.openxmlformats.org/officeDocument/2006/relationships/tags" Target="../tags/tag280.xml"/><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4" Type="http://schemas.openxmlformats.org/officeDocument/2006/relationships/tags" Target="../tags/tag283.xml"/><Relationship Id="rId3" Type="http://schemas.openxmlformats.org/officeDocument/2006/relationships/image" Target="../media/image2.png"/><Relationship Id="rId2" Type="http://schemas.openxmlformats.org/officeDocument/2006/relationships/tags" Target="../tags/tag282.xml"/><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4" Type="http://schemas.openxmlformats.org/officeDocument/2006/relationships/tags" Target="../tags/tag285.xml"/><Relationship Id="rId3" Type="http://schemas.openxmlformats.org/officeDocument/2006/relationships/image" Target="../media/image2.png"/><Relationship Id="rId2" Type="http://schemas.openxmlformats.org/officeDocument/2006/relationships/tags" Target="../tags/tag284.xml"/><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5" Type="http://schemas.openxmlformats.org/officeDocument/2006/relationships/tags" Target="../tags/tag288.xml"/><Relationship Id="rId4" Type="http://schemas.openxmlformats.org/officeDocument/2006/relationships/tags" Target="../tags/tag287.xml"/><Relationship Id="rId3" Type="http://schemas.openxmlformats.org/officeDocument/2006/relationships/image" Target="../media/image1.png"/><Relationship Id="rId2" Type="http://schemas.openxmlformats.org/officeDocument/2006/relationships/tags" Target="../tags/tag286.xml"/><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8" Type="http://schemas.openxmlformats.org/officeDocument/2006/relationships/tags" Target="../tags/tag294.xml"/><Relationship Id="rId7" Type="http://schemas.openxmlformats.org/officeDocument/2006/relationships/tags" Target="../tags/tag293.xml"/><Relationship Id="rId6" Type="http://schemas.openxmlformats.org/officeDocument/2006/relationships/tags" Target="../tags/tag292.xml"/><Relationship Id="rId5" Type="http://schemas.openxmlformats.org/officeDocument/2006/relationships/tags" Target="../tags/tag291.xml"/><Relationship Id="rId4" Type="http://schemas.openxmlformats.org/officeDocument/2006/relationships/tags" Target="../tags/tag290.xml"/><Relationship Id="rId3" Type="http://schemas.openxmlformats.org/officeDocument/2006/relationships/image" Target="../media/image2.png"/><Relationship Id="rId2" Type="http://schemas.openxmlformats.org/officeDocument/2006/relationships/tags" Target="../tags/tag289.xml"/><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9" Type="http://schemas.openxmlformats.org/officeDocument/2006/relationships/tags" Target="../tags/tag301.xml"/><Relationship Id="rId8" Type="http://schemas.openxmlformats.org/officeDocument/2006/relationships/tags" Target="../tags/tag300.xml"/><Relationship Id="rId7" Type="http://schemas.openxmlformats.org/officeDocument/2006/relationships/tags" Target="../tags/tag299.xml"/><Relationship Id="rId6" Type="http://schemas.openxmlformats.org/officeDocument/2006/relationships/tags" Target="../tags/tag298.xml"/><Relationship Id="rId5" Type="http://schemas.openxmlformats.org/officeDocument/2006/relationships/tags" Target="../tags/tag297.xml"/><Relationship Id="rId4" Type="http://schemas.openxmlformats.org/officeDocument/2006/relationships/image" Target="../media/image2.png"/><Relationship Id="rId3" Type="http://schemas.openxmlformats.org/officeDocument/2006/relationships/tags" Target="../tags/tag296.xml"/><Relationship Id="rId2" Type="http://schemas.openxmlformats.org/officeDocument/2006/relationships/tags" Target="../tags/tag295.xml"/><Relationship Id="rId10" Type="http://schemas.openxmlformats.org/officeDocument/2006/relationships/tags" Target="../tags/tag302.xml"/><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9" Type="http://schemas.openxmlformats.org/officeDocument/2006/relationships/tags" Target="../tags/tag309.xml"/><Relationship Id="rId8" Type="http://schemas.openxmlformats.org/officeDocument/2006/relationships/tags" Target="../tags/tag308.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tags" Target="../tags/tag305.xml"/><Relationship Id="rId4" Type="http://schemas.openxmlformats.org/officeDocument/2006/relationships/image" Target="../media/image2.png"/><Relationship Id="rId3" Type="http://schemas.openxmlformats.org/officeDocument/2006/relationships/tags" Target="../tags/tag304.xml"/><Relationship Id="rId2" Type="http://schemas.openxmlformats.org/officeDocument/2006/relationships/tags" Target="../tags/tag303.xml"/><Relationship Id="rId11" Type="http://schemas.openxmlformats.org/officeDocument/2006/relationships/tags" Target="../tags/tag311.xml"/><Relationship Id="rId10" Type="http://schemas.openxmlformats.org/officeDocument/2006/relationships/tags" Target="../tags/tag310.xml"/><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9" Type="http://schemas.openxmlformats.org/officeDocument/2006/relationships/tags" Target="../tags/tag318.xml"/><Relationship Id="rId8" Type="http://schemas.openxmlformats.org/officeDocument/2006/relationships/tags" Target="../tags/tag317.xml"/><Relationship Id="rId7" Type="http://schemas.openxmlformats.org/officeDocument/2006/relationships/tags" Target="../tags/tag316.xml"/><Relationship Id="rId6" Type="http://schemas.openxmlformats.org/officeDocument/2006/relationships/tags" Target="../tags/tag315.xml"/><Relationship Id="rId5" Type="http://schemas.openxmlformats.org/officeDocument/2006/relationships/tags" Target="../tags/tag314.xml"/><Relationship Id="rId4" Type="http://schemas.openxmlformats.org/officeDocument/2006/relationships/image" Target="../media/image2.png"/><Relationship Id="rId3" Type="http://schemas.openxmlformats.org/officeDocument/2006/relationships/tags" Target="../tags/tag313.xml"/><Relationship Id="rId2" Type="http://schemas.openxmlformats.org/officeDocument/2006/relationships/tags" Target="../tags/tag312.xml"/><Relationship Id="rId11" Type="http://schemas.openxmlformats.org/officeDocument/2006/relationships/tags" Target="../tags/tag320.xml"/><Relationship Id="rId10" Type="http://schemas.openxmlformats.org/officeDocument/2006/relationships/tags" Target="../tags/tag319.xml"/><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9" Type="http://schemas.openxmlformats.org/officeDocument/2006/relationships/tags" Target="../tags/tag327.xml"/><Relationship Id="rId8" Type="http://schemas.openxmlformats.org/officeDocument/2006/relationships/tags" Target="../tags/tag326.xml"/><Relationship Id="rId7" Type="http://schemas.openxmlformats.org/officeDocument/2006/relationships/tags" Target="../tags/tag325.xml"/><Relationship Id="rId6" Type="http://schemas.openxmlformats.org/officeDocument/2006/relationships/tags" Target="../tags/tag324.xml"/><Relationship Id="rId5" Type="http://schemas.openxmlformats.org/officeDocument/2006/relationships/tags" Target="../tags/tag323.xml"/><Relationship Id="rId4" Type="http://schemas.openxmlformats.org/officeDocument/2006/relationships/image" Target="../media/image2.png"/><Relationship Id="rId3" Type="http://schemas.openxmlformats.org/officeDocument/2006/relationships/tags" Target="../tags/tag322.xml"/><Relationship Id="rId2" Type="http://schemas.openxmlformats.org/officeDocument/2006/relationships/tags" Target="../tags/tag321.xml"/><Relationship Id="rId11" Type="http://schemas.openxmlformats.org/officeDocument/2006/relationships/tags" Target="../tags/tag329.xml"/><Relationship Id="rId10" Type="http://schemas.openxmlformats.org/officeDocument/2006/relationships/tags" Target="../tags/tag328.xml"/><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image" Target="../media/image2.png"/><Relationship Id="rId3" Type="http://schemas.openxmlformats.org/officeDocument/2006/relationships/tags" Target="../tags/tag331.xml"/><Relationship Id="rId2" Type="http://schemas.openxmlformats.org/officeDocument/2006/relationships/tags" Target="../tags/tag330.xml"/><Relationship Id="rId13" Type="http://schemas.openxmlformats.org/officeDocument/2006/relationships/tags" Target="../tags/tag340.xml"/><Relationship Id="rId12" Type="http://schemas.openxmlformats.org/officeDocument/2006/relationships/tags" Target="../tags/tag339.xml"/><Relationship Id="rId11" Type="http://schemas.openxmlformats.org/officeDocument/2006/relationships/tags" Target="../tags/tag338.xml"/><Relationship Id="rId10" Type="http://schemas.openxmlformats.org/officeDocument/2006/relationships/tags" Target="../tags/tag337.xml"/><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9" Type="http://schemas.openxmlformats.org/officeDocument/2006/relationships/tags" Target="../tags/tag347.xml"/><Relationship Id="rId8" Type="http://schemas.openxmlformats.org/officeDocument/2006/relationships/tags" Target="../tags/tag346.xml"/><Relationship Id="rId7" Type="http://schemas.openxmlformats.org/officeDocument/2006/relationships/tags" Target="../tags/tag345.xml"/><Relationship Id="rId6" Type="http://schemas.openxmlformats.org/officeDocument/2006/relationships/tags" Target="../tags/tag344.xml"/><Relationship Id="rId5" Type="http://schemas.openxmlformats.org/officeDocument/2006/relationships/tags" Target="../tags/tag343.xml"/><Relationship Id="rId4" Type="http://schemas.openxmlformats.org/officeDocument/2006/relationships/image" Target="../media/image5.png"/><Relationship Id="rId3" Type="http://schemas.openxmlformats.org/officeDocument/2006/relationships/tags" Target="../tags/tag342.xml"/><Relationship Id="rId2" Type="http://schemas.openxmlformats.org/officeDocument/2006/relationships/tags" Target="../tags/tag341.xml"/><Relationship Id="rId10" Type="http://schemas.openxmlformats.org/officeDocument/2006/relationships/tags" Target="../tags/tag348.xml"/><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18.xml"/><Relationship Id="rId3" Type="http://schemas.openxmlformats.org/officeDocument/2006/relationships/image" Target="../media/image2.png"/><Relationship Id="rId2" Type="http://schemas.openxmlformats.org/officeDocument/2006/relationships/tags" Target="../tags/tag1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4" Type="http://schemas.openxmlformats.org/officeDocument/2006/relationships/tags" Target="../tags/tag20.xml"/><Relationship Id="rId3" Type="http://schemas.openxmlformats.org/officeDocument/2006/relationships/image" Target="../media/image2.png"/><Relationship Id="rId2" Type="http://schemas.openxmlformats.org/officeDocument/2006/relationships/tags" Target="../tags/tag1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914430" y="2514925"/>
            <a:ext cx="5790438" cy="2215991"/>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2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914430" y="4939036"/>
            <a:ext cx="5791200" cy="444246"/>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64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54864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097280" indent="0" algn="ctr" defTabSz="914400" rtl="0" eaLnBrk="1" fontAlgn="auto" latinLnBrk="0" hangingPunct="1">
              <a:lnSpc>
                <a:spcPct val="130000"/>
              </a:lnSpc>
              <a:spcBef>
                <a:spcPts val="0"/>
              </a:spcBef>
              <a:spcAft>
                <a:spcPts val="1000"/>
              </a:spcAft>
              <a:buFont typeface="Arial" panose="020B0604020202020204" pitchFamily="34" charset="0"/>
              <a:buNone/>
              <a:defRPr sz="216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4592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19456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74320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6pPr>
            <a:lvl7pPr marL="329184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7pPr>
            <a:lvl8pPr marL="384048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8pPr>
            <a:lvl9pPr marL="438912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2" name="图片 1"/>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03916" y="1143010"/>
            <a:ext cx="13022684" cy="6466688"/>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033698" y="4695650"/>
            <a:ext cx="5535138" cy="949807"/>
          </a:xfrm>
        </p:spPr>
        <p:txBody>
          <a:bodyPr vert="horz" wrap="square" lIns="0" tIns="0" rIns="0" bIns="0" rtlCol="0" anchor="ctr"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88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54864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097280" indent="0" algn="ctr" defTabSz="914400" rtl="0" eaLnBrk="1" fontAlgn="auto" latinLnBrk="0" hangingPunct="1">
              <a:lnSpc>
                <a:spcPct val="130000"/>
              </a:lnSpc>
              <a:spcBef>
                <a:spcPts val="0"/>
              </a:spcBef>
              <a:spcAft>
                <a:spcPts val="1000"/>
              </a:spcAft>
              <a:buFont typeface="Arial" panose="020B0604020202020204" pitchFamily="34" charset="0"/>
              <a:buNone/>
              <a:defRPr sz="216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4592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19456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74320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6pPr>
            <a:lvl7pPr marL="329184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7pPr>
            <a:lvl8pPr marL="384048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8pPr>
            <a:lvl9pPr marL="438912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7"/>
          <p:cNvSpPr/>
          <p:nvPr>
            <p:ph type="title" hasCustomPrompt="1"/>
            <p:custDataLst>
              <p:tags r:id="rId5"/>
            </p:custDataLst>
          </p:nvPr>
        </p:nvSpPr>
        <p:spPr>
          <a:xfrm>
            <a:off x="907206" y="3183080"/>
            <a:ext cx="5395692" cy="1328928"/>
          </a:xfrm>
        </p:spPr>
        <p:txBody>
          <a:bodyPr vert="horz" wrap="square" lIns="0" tIns="0" rIns="0" bIns="0" rtlCol="0" anchor="b"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816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6" name="图片 5"/>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353520" y="362880"/>
            <a:ext cx="13923355" cy="750382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353520" y="36288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412772" y="7002612"/>
            <a:ext cx="864108" cy="864108"/>
          </a:xfrm>
          <a:prstGeom prst="rect">
            <a:avLst/>
          </a:prstGeom>
        </p:spPr>
      </p:pic>
      <p:sp>
        <p:nvSpPr>
          <p:cNvPr id="2" name="标题 1"/>
          <p:cNvSpPr>
            <a:spLocks noGrp="1"/>
          </p:cNvSpPr>
          <p:nvPr>
            <p:ph type="title" hasCustomPrompt="1"/>
            <p:custDataLst>
              <p:tags r:id="rId6"/>
            </p:custDataLst>
          </p:nvPr>
        </p:nvSpPr>
        <p:spPr>
          <a:xfrm>
            <a:off x="1537920" y="1499040"/>
            <a:ext cx="11551680" cy="868320"/>
          </a:xfrm>
        </p:spPr>
        <p:txBody>
          <a:bodyPr anchor="ctr"/>
          <a:lstStyle>
            <a:lvl1pPr>
              <a:defRPr sz="384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537336" y="2596320"/>
            <a:ext cx="11551920" cy="41342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5793106" cy="824255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296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7365492"/>
            <a:ext cx="864108" cy="864108"/>
          </a:xfrm>
          <a:prstGeom prst="rect">
            <a:avLst/>
          </a:prstGeom>
        </p:spPr>
      </p:pic>
      <p:sp>
        <p:nvSpPr>
          <p:cNvPr id="2" name="标题 1"/>
          <p:cNvSpPr>
            <a:spLocks noGrp="1"/>
          </p:cNvSpPr>
          <p:nvPr>
            <p:ph type="title" hasCustomPrompt="1"/>
            <p:custDataLst>
              <p:tags r:id="rId6"/>
            </p:custDataLst>
          </p:nvPr>
        </p:nvSpPr>
        <p:spPr>
          <a:xfrm>
            <a:off x="699840" y="924480"/>
            <a:ext cx="4752000" cy="1058400"/>
          </a:xfrm>
        </p:spPr>
        <p:txBody>
          <a:bodyPr anchor="ctr" anchorCtr="0"/>
          <a:lstStyle>
            <a:lvl1pPr>
              <a:defRPr sz="432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704160" y="2116800"/>
            <a:ext cx="4747680" cy="49118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121440" y="923926"/>
            <a:ext cx="7776000" cy="6105524"/>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14627520" cy="319247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7365492"/>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7365492"/>
            <a:ext cx="864108" cy="864108"/>
          </a:xfrm>
          <a:prstGeom prst="rect">
            <a:avLst/>
          </a:prstGeom>
        </p:spPr>
      </p:pic>
      <p:sp>
        <p:nvSpPr>
          <p:cNvPr id="2" name="标题 1"/>
          <p:cNvSpPr>
            <a:spLocks noGrp="1"/>
          </p:cNvSpPr>
          <p:nvPr>
            <p:ph type="title"/>
            <p:custDataLst>
              <p:tags r:id="rId6"/>
            </p:custDataLst>
          </p:nvPr>
        </p:nvSpPr>
        <p:spPr>
          <a:xfrm>
            <a:off x="734400" y="937440"/>
            <a:ext cx="13171680" cy="751680"/>
          </a:xfrm>
        </p:spPr>
        <p:txBody>
          <a:bodyPr anchor="ctr"/>
          <a:lstStyle>
            <a:lvl1pPr algn="ctr">
              <a:defRPr sz="432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734400" y="1991520"/>
            <a:ext cx="13171170" cy="9936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735330" y="3369600"/>
            <a:ext cx="13158720" cy="411696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6035040"/>
            <a:ext cx="14627520" cy="219456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6455"/>
            <a:ext cx="864108" cy="864108"/>
          </a:xfrm>
          <a:prstGeom prst="rect">
            <a:avLst/>
          </a:prstGeom>
        </p:spPr>
      </p:pic>
      <p:sp>
        <p:nvSpPr>
          <p:cNvPr id="2" name="标题 1"/>
          <p:cNvSpPr>
            <a:spLocks noGrp="1"/>
          </p:cNvSpPr>
          <p:nvPr>
            <p:ph type="title"/>
            <p:custDataLst>
              <p:tags r:id="rId6"/>
            </p:custDataLst>
          </p:nvPr>
        </p:nvSpPr>
        <p:spPr>
          <a:xfrm>
            <a:off x="725760" y="803520"/>
            <a:ext cx="13171680" cy="678240"/>
          </a:xfrm>
        </p:spPr>
        <p:txBody>
          <a:bodyPr anchor="ctr" anchorCtr="0"/>
          <a:lstStyle>
            <a:lvl1pPr algn="ctr">
              <a:defRPr sz="384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725804" y="2017440"/>
            <a:ext cx="13188960" cy="38534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712800" y="6216480"/>
            <a:ext cx="13201920" cy="121392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14627520" cy="109728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3763412" y="-1296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0" y="7365492"/>
            <a:ext cx="864108" cy="864108"/>
          </a:xfrm>
          <a:prstGeom prst="rect">
            <a:avLst/>
          </a:prstGeom>
        </p:spPr>
      </p:pic>
      <p:sp>
        <p:nvSpPr>
          <p:cNvPr id="2" name="标题 1"/>
          <p:cNvSpPr>
            <a:spLocks noGrp="1"/>
          </p:cNvSpPr>
          <p:nvPr>
            <p:ph type="title"/>
            <p:custDataLst>
              <p:tags r:id="rId6"/>
            </p:custDataLst>
          </p:nvPr>
        </p:nvSpPr>
        <p:spPr>
          <a:xfrm>
            <a:off x="695520" y="285120"/>
            <a:ext cx="13245120" cy="530357"/>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95520" y="1995840"/>
            <a:ext cx="6410880" cy="347328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7490880" y="1995840"/>
            <a:ext cx="6441120" cy="347328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686880" y="5780160"/>
            <a:ext cx="6410880" cy="93744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7503840" y="5775840"/>
            <a:ext cx="6441120" cy="93744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1151280"/>
            <a:ext cx="14627520" cy="592703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2526153" y="6125353"/>
            <a:ext cx="2104232" cy="2104232"/>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12962"/>
            <a:ext cx="2104232" cy="2104232"/>
          </a:xfrm>
          <a:prstGeom prst="rect">
            <a:avLst/>
          </a:prstGeom>
        </p:spPr>
      </p:pic>
      <p:sp>
        <p:nvSpPr>
          <p:cNvPr id="2" name="标题 1"/>
          <p:cNvSpPr>
            <a:spLocks noGrp="1"/>
          </p:cNvSpPr>
          <p:nvPr>
            <p:ph type="title" hasCustomPrompt="1"/>
            <p:custDataLst>
              <p:tags r:id="rId6"/>
            </p:custDataLst>
          </p:nvPr>
        </p:nvSpPr>
        <p:spPr>
          <a:xfrm>
            <a:off x="1827360" y="1607040"/>
            <a:ext cx="10972800" cy="2864160"/>
          </a:xfrm>
        </p:spPr>
        <p:txBody>
          <a:bodyPr anchor="b"/>
          <a:lstStyle>
            <a:lvl1pPr algn="ctr">
              <a:defRPr sz="7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826896" y="4635360"/>
            <a:ext cx="10972800" cy="19872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dirty="0"/>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7" name="图片 6"/>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803858" y="1143010"/>
            <a:ext cx="13022684"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914430" y="2514925"/>
            <a:ext cx="5790438" cy="2215991"/>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2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914430" y="4939036"/>
            <a:ext cx="5791200" cy="444246"/>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64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54864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097280" indent="0" algn="ctr" defTabSz="914400" rtl="0" eaLnBrk="1" fontAlgn="auto" latinLnBrk="0" hangingPunct="1">
              <a:lnSpc>
                <a:spcPct val="130000"/>
              </a:lnSpc>
              <a:spcBef>
                <a:spcPts val="0"/>
              </a:spcBef>
              <a:spcAft>
                <a:spcPts val="1000"/>
              </a:spcAft>
              <a:buFont typeface="Arial" panose="020B0604020202020204" pitchFamily="34" charset="0"/>
              <a:buNone/>
              <a:defRPr sz="216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4592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19456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74320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6pPr>
            <a:lvl7pPr marL="329184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7pPr>
            <a:lvl8pPr marL="384048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8pPr>
            <a:lvl9pPr marL="438912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7" name="图片 6"/>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803858" y="1143010"/>
            <a:ext cx="13022684"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3"/>
          <a:srcRect/>
          <a:stretch>
            <a:fillRect/>
          </a:stretch>
        </p:blipFill>
        <p:spPr>
          <a:xfrm>
            <a:off x="258184" y="2173583"/>
            <a:ext cx="2898427" cy="388242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3766292" y="7365492"/>
            <a:ext cx="864108" cy="864108"/>
          </a:xfrm>
          <a:prstGeom prst="rect">
            <a:avLst/>
          </a:prstGeom>
        </p:spPr>
      </p:pic>
      <p:pic>
        <p:nvPicPr>
          <p:cNvPr id="7" name="图片 6"/>
          <p:cNvPicPr>
            <a:picLocks noChangeAspect="1"/>
          </p:cNvPicPr>
          <p:nvPr>
            <p:custDataLst>
              <p:tags r:id="rId6"/>
            </p:custDataLst>
          </p:nvPr>
        </p:nvPicPr>
        <p:blipFill>
          <a:blip r:embed="rId5"/>
          <a:stretch>
            <a:fillRect/>
          </a:stretch>
        </p:blipFill>
        <p:spPr>
          <a:xfrm>
            <a:off x="13766292" y="0"/>
            <a:ext cx="864108" cy="864108"/>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7"/>
            </p:custDataLst>
          </p:nvPr>
        </p:nvSpPr>
        <p:spPr>
          <a:xfrm>
            <a:off x="5792009" y="4336489"/>
            <a:ext cx="8228838" cy="699516"/>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79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8"/>
            </p:custDataLst>
          </p:nvPr>
        </p:nvSpPr>
        <p:spPr>
          <a:xfrm>
            <a:off x="5792009" y="5113729"/>
            <a:ext cx="8228838" cy="2003911"/>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920" b="0" i="0" u="none" strike="noStrike" kern="1200" cap="none" spc="200" normalizeH="0" baseline="0" noProof="1">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54864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4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1097280" indent="0" algn="l" defTabSz="914400" rtl="0" eaLnBrk="1" fontAlgn="auto" latinLnBrk="0" hangingPunct="1">
              <a:lnSpc>
                <a:spcPct val="130000"/>
              </a:lnSpc>
              <a:spcBef>
                <a:spcPts val="0"/>
              </a:spcBef>
              <a:spcAft>
                <a:spcPts val="750"/>
              </a:spcAft>
              <a:buFont typeface="Arial" panose="020B0604020202020204" pitchFamily="34" charset="0"/>
              <a:buNone/>
              <a:defRPr sz="216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645920" indent="0" algn="l" defTabSz="914400" rtl="0" eaLnBrk="1" fontAlgn="auto" latinLnBrk="0" hangingPunct="1">
              <a:lnSpc>
                <a:spcPct val="130000"/>
              </a:lnSpc>
              <a:spcBef>
                <a:spcPts val="0"/>
              </a:spcBef>
              <a:spcAft>
                <a:spcPts val="750"/>
              </a:spcAft>
              <a:buFont typeface="Arial" panose="020B0604020202020204" pitchFamily="34" charset="0"/>
              <a:buNone/>
              <a:defRPr sz="192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2194560" indent="0" algn="l" defTabSz="914400" rtl="0" eaLnBrk="1" fontAlgn="auto" latinLnBrk="0" hangingPunct="1">
              <a:lnSpc>
                <a:spcPct val="130000"/>
              </a:lnSpc>
              <a:spcBef>
                <a:spcPts val="0"/>
              </a:spcBef>
              <a:spcAft>
                <a:spcPts val="750"/>
              </a:spcAft>
              <a:buFont typeface="Arial" panose="020B0604020202020204" pitchFamily="34" charset="0"/>
              <a:buNone/>
              <a:defRPr sz="192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74320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6pPr>
            <a:lvl7pPr marL="329184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7pPr>
            <a:lvl8pPr marL="384048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8pPr>
            <a:lvl9pPr marL="438912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8" name="图片 7"/>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803916" y="1143010"/>
            <a:ext cx="6339890"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7486652" y="1143010"/>
            <a:ext cx="6339890" cy="6466688"/>
          </a:xfrm>
        </p:spPr>
        <p:txBody>
          <a:bodyPr lIns="90170" tIns="46990" rIns="90170" bIns="46990">
            <a:normAutofit/>
          </a:bodyPr>
          <a:lstStyle>
            <a:lvl1pPr eaLnBrk="1" fontAlgn="auto" latinLnBrk="0" hangingPunct="1">
              <a:defRPr sz="1920">
                <a:solidFill>
                  <a:schemeClr val="tx1"/>
                </a:solidFill>
                <a:latin typeface="Arial" panose="020B0604020202020204" pitchFamily="34" charset="0"/>
                <a:ea typeface="微软雅黑" panose="020B0503020204020204" charset="-122"/>
              </a:defRPr>
            </a:lvl1pPr>
            <a:lvl2pPr eaLnBrk="1" fontAlgn="auto" latinLnBrk="0" hangingPunct="1">
              <a:defRPr sz="1920">
                <a:solidFill>
                  <a:schemeClr val="tx1"/>
                </a:solidFill>
                <a:latin typeface="Arial" panose="020B0604020202020204" pitchFamily="34" charset="0"/>
                <a:ea typeface="微软雅黑" panose="020B0503020204020204" charset="-122"/>
              </a:defRPr>
            </a:lvl2pPr>
            <a:lvl3pPr eaLnBrk="1" fontAlgn="auto" latinLnBrk="0" hangingPunct="1">
              <a:defRPr sz="1920">
                <a:solidFill>
                  <a:schemeClr val="tx1"/>
                </a:solidFill>
                <a:latin typeface="Arial" panose="020B0604020202020204" pitchFamily="34" charset="0"/>
                <a:ea typeface="微软雅黑" panose="020B0503020204020204" charset="-122"/>
              </a:defRPr>
            </a:lvl3pPr>
            <a:lvl4pPr eaLnBrk="1" fontAlgn="auto" latinLnBrk="0" hangingPunct="1">
              <a:defRPr sz="1920">
                <a:solidFill>
                  <a:schemeClr val="tx1"/>
                </a:solidFill>
                <a:latin typeface="Arial" panose="020B0604020202020204" pitchFamily="34" charset="0"/>
                <a:ea typeface="微软雅黑" panose="020B0503020204020204" charset="-122"/>
              </a:defRPr>
            </a:lvl4pPr>
            <a:lvl5pPr eaLnBrk="1" fontAlgn="auto" latinLnBrk="0" hangingPunct="1">
              <a:defRPr sz="192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10" name="图片 9"/>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803916" y="1143010"/>
            <a:ext cx="6339890" cy="457204"/>
          </a:xfrm>
        </p:spPr>
        <p:txBody>
          <a:bodyPr lIns="90170" tIns="46990" rIns="90170" bIns="46990" anchor="ctr" anchorCtr="0">
            <a:noAutofit/>
          </a:bodyPr>
          <a:lstStyle>
            <a:lvl1pPr marL="0" indent="0" eaLnBrk="1" fontAlgn="auto" latinLnBrk="0" hangingPunct="1">
              <a:lnSpc>
                <a:spcPct val="100000"/>
              </a:lnSpc>
              <a:spcAft>
                <a:spcPts val="0"/>
              </a:spcAft>
              <a:buNone/>
              <a:defRPr sz="24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803910" y="1687830"/>
            <a:ext cx="6339840" cy="5921702"/>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7482900" y="1143010"/>
            <a:ext cx="6339890" cy="457204"/>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7482900" y="1687830"/>
            <a:ext cx="6339890" cy="5921702"/>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1825446" y="1481328"/>
            <a:ext cx="3932046" cy="5266944"/>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3766292" y="0"/>
            <a:ext cx="864108" cy="864108"/>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8" name="图片 7"/>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916"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803916" y="1143010"/>
            <a:ext cx="6339890" cy="6466688"/>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mn-lt"/>
                <a:ea typeface="+mn-ea"/>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7486710" y="1143010"/>
            <a:ext cx="6339890"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7" name="图片 6"/>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竖排标题 1"/>
          <p:cNvSpPr>
            <a:spLocks noGrp="1"/>
          </p:cNvSpPr>
          <p:nvPr>
            <p:ph type="title" orient="vert"/>
          </p:nvPr>
        </p:nvSpPr>
        <p:spPr>
          <a:xfrm>
            <a:off x="12685362" y="1143010"/>
            <a:ext cx="1141181" cy="6466688"/>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803910" y="1143000"/>
            <a:ext cx="11793721" cy="6466688"/>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3"/>
          <a:srcRect/>
          <a:stretch>
            <a:fillRect/>
          </a:stretch>
        </p:blipFill>
        <p:spPr>
          <a:xfrm>
            <a:off x="258184" y="2173583"/>
            <a:ext cx="2898427" cy="388242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3766292" y="7365492"/>
            <a:ext cx="864108" cy="864108"/>
          </a:xfrm>
          <a:prstGeom prst="rect">
            <a:avLst/>
          </a:prstGeom>
        </p:spPr>
      </p:pic>
      <p:pic>
        <p:nvPicPr>
          <p:cNvPr id="7" name="图片 6"/>
          <p:cNvPicPr>
            <a:picLocks noChangeAspect="1"/>
          </p:cNvPicPr>
          <p:nvPr>
            <p:custDataLst>
              <p:tags r:id="rId6"/>
            </p:custDataLst>
          </p:nvPr>
        </p:nvPicPr>
        <p:blipFill>
          <a:blip r:embed="rId5"/>
          <a:stretch>
            <a:fillRect/>
          </a:stretch>
        </p:blipFill>
        <p:spPr>
          <a:xfrm>
            <a:off x="13766292" y="0"/>
            <a:ext cx="864108" cy="864108"/>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7"/>
            </p:custDataLst>
          </p:nvPr>
        </p:nvSpPr>
        <p:spPr>
          <a:xfrm>
            <a:off x="5792009" y="4336489"/>
            <a:ext cx="8228838" cy="699516"/>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79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8"/>
            </p:custDataLst>
          </p:nvPr>
        </p:nvSpPr>
        <p:spPr>
          <a:xfrm>
            <a:off x="5792009" y="5113729"/>
            <a:ext cx="8228838" cy="2003911"/>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920" b="0" i="0" u="none" strike="noStrike" kern="1200" cap="none" spc="200" normalizeH="0" baseline="0" noProof="1">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54864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4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1097280" indent="0" algn="l" defTabSz="914400" rtl="0" eaLnBrk="1" fontAlgn="auto" latinLnBrk="0" hangingPunct="1">
              <a:lnSpc>
                <a:spcPct val="130000"/>
              </a:lnSpc>
              <a:spcBef>
                <a:spcPts val="0"/>
              </a:spcBef>
              <a:spcAft>
                <a:spcPts val="750"/>
              </a:spcAft>
              <a:buFont typeface="Arial" panose="020B0604020202020204" pitchFamily="34" charset="0"/>
              <a:buNone/>
              <a:defRPr sz="216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645920" indent="0" algn="l" defTabSz="914400" rtl="0" eaLnBrk="1" fontAlgn="auto" latinLnBrk="0" hangingPunct="1">
              <a:lnSpc>
                <a:spcPct val="130000"/>
              </a:lnSpc>
              <a:spcBef>
                <a:spcPts val="0"/>
              </a:spcBef>
              <a:spcAft>
                <a:spcPts val="750"/>
              </a:spcAft>
              <a:buFont typeface="Arial" panose="020B0604020202020204" pitchFamily="34" charset="0"/>
              <a:buNone/>
              <a:defRPr sz="192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2194560" indent="0" algn="l" defTabSz="914400" rtl="0" eaLnBrk="1" fontAlgn="auto" latinLnBrk="0" hangingPunct="1">
              <a:lnSpc>
                <a:spcPct val="130000"/>
              </a:lnSpc>
              <a:spcBef>
                <a:spcPts val="0"/>
              </a:spcBef>
              <a:spcAft>
                <a:spcPts val="750"/>
              </a:spcAft>
              <a:buFont typeface="Arial" panose="020B0604020202020204" pitchFamily="34" charset="0"/>
              <a:buNone/>
              <a:defRPr sz="192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74320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6pPr>
            <a:lvl7pPr marL="329184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7pPr>
            <a:lvl8pPr marL="384048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8pPr>
            <a:lvl9pPr marL="438912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2" name="图片 1"/>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03916" y="1143010"/>
            <a:ext cx="13022684" cy="6466688"/>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033698" y="4695650"/>
            <a:ext cx="5535138" cy="949807"/>
          </a:xfrm>
        </p:spPr>
        <p:txBody>
          <a:bodyPr vert="horz" wrap="square" lIns="0" tIns="0" rIns="0" bIns="0" rtlCol="0" anchor="ctr"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88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54864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097280" indent="0" algn="ctr" defTabSz="914400" rtl="0" eaLnBrk="1" fontAlgn="auto" latinLnBrk="0" hangingPunct="1">
              <a:lnSpc>
                <a:spcPct val="130000"/>
              </a:lnSpc>
              <a:spcBef>
                <a:spcPts val="0"/>
              </a:spcBef>
              <a:spcAft>
                <a:spcPts val="1000"/>
              </a:spcAft>
              <a:buFont typeface="Arial" panose="020B0604020202020204" pitchFamily="34" charset="0"/>
              <a:buNone/>
              <a:defRPr sz="216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4592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19456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74320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6pPr>
            <a:lvl7pPr marL="329184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7pPr>
            <a:lvl8pPr marL="384048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8pPr>
            <a:lvl9pPr marL="438912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7"/>
          <p:cNvSpPr/>
          <p:nvPr>
            <p:ph type="title" hasCustomPrompt="1"/>
            <p:custDataLst>
              <p:tags r:id="rId5"/>
            </p:custDataLst>
          </p:nvPr>
        </p:nvSpPr>
        <p:spPr>
          <a:xfrm>
            <a:off x="907206" y="3183080"/>
            <a:ext cx="5395692" cy="1328928"/>
          </a:xfrm>
        </p:spPr>
        <p:txBody>
          <a:bodyPr vert="horz" wrap="square" lIns="0" tIns="0" rIns="0" bIns="0" rtlCol="0" anchor="b"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816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6" name="图片 5"/>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353520" y="362880"/>
            <a:ext cx="13923355" cy="750382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353520" y="36288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412772" y="7002612"/>
            <a:ext cx="864108" cy="864108"/>
          </a:xfrm>
          <a:prstGeom prst="rect">
            <a:avLst/>
          </a:prstGeom>
        </p:spPr>
      </p:pic>
      <p:sp>
        <p:nvSpPr>
          <p:cNvPr id="2" name="标题 1"/>
          <p:cNvSpPr>
            <a:spLocks noGrp="1"/>
          </p:cNvSpPr>
          <p:nvPr>
            <p:ph type="title" hasCustomPrompt="1"/>
            <p:custDataLst>
              <p:tags r:id="rId6"/>
            </p:custDataLst>
          </p:nvPr>
        </p:nvSpPr>
        <p:spPr>
          <a:xfrm>
            <a:off x="1537920" y="1499040"/>
            <a:ext cx="11551680" cy="868320"/>
          </a:xfrm>
        </p:spPr>
        <p:txBody>
          <a:bodyPr anchor="ctr"/>
          <a:lstStyle>
            <a:lvl1pPr>
              <a:defRPr sz="384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537336" y="2596320"/>
            <a:ext cx="11551920" cy="41342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5793106" cy="824255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296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7365492"/>
            <a:ext cx="864108" cy="864108"/>
          </a:xfrm>
          <a:prstGeom prst="rect">
            <a:avLst/>
          </a:prstGeom>
        </p:spPr>
      </p:pic>
      <p:sp>
        <p:nvSpPr>
          <p:cNvPr id="2" name="标题 1"/>
          <p:cNvSpPr>
            <a:spLocks noGrp="1"/>
          </p:cNvSpPr>
          <p:nvPr>
            <p:ph type="title" hasCustomPrompt="1"/>
            <p:custDataLst>
              <p:tags r:id="rId6"/>
            </p:custDataLst>
          </p:nvPr>
        </p:nvSpPr>
        <p:spPr>
          <a:xfrm>
            <a:off x="699840" y="924480"/>
            <a:ext cx="4752000" cy="1058400"/>
          </a:xfrm>
        </p:spPr>
        <p:txBody>
          <a:bodyPr anchor="ctr" anchorCtr="0"/>
          <a:lstStyle>
            <a:lvl1pPr>
              <a:defRPr sz="432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704160" y="2116800"/>
            <a:ext cx="4747680" cy="49118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121440" y="923926"/>
            <a:ext cx="7776000" cy="6105524"/>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14627520" cy="319247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7365492"/>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7365492"/>
            <a:ext cx="864108" cy="864108"/>
          </a:xfrm>
          <a:prstGeom prst="rect">
            <a:avLst/>
          </a:prstGeom>
        </p:spPr>
      </p:pic>
      <p:sp>
        <p:nvSpPr>
          <p:cNvPr id="2" name="标题 1"/>
          <p:cNvSpPr>
            <a:spLocks noGrp="1"/>
          </p:cNvSpPr>
          <p:nvPr>
            <p:ph type="title"/>
            <p:custDataLst>
              <p:tags r:id="rId6"/>
            </p:custDataLst>
          </p:nvPr>
        </p:nvSpPr>
        <p:spPr>
          <a:xfrm>
            <a:off x="734400" y="937440"/>
            <a:ext cx="13171680" cy="751680"/>
          </a:xfrm>
        </p:spPr>
        <p:txBody>
          <a:bodyPr anchor="ctr"/>
          <a:lstStyle>
            <a:lvl1pPr algn="ctr">
              <a:defRPr sz="432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734400" y="1991520"/>
            <a:ext cx="13171170" cy="9936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735330" y="3369600"/>
            <a:ext cx="13158720" cy="411696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6035040"/>
            <a:ext cx="14627520" cy="219456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6455"/>
            <a:ext cx="864108" cy="864108"/>
          </a:xfrm>
          <a:prstGeom prst="rect">
            <a:avLst/>
          </a:prstGeom>
        </p:spPr>
      </p:pic>
      <p:sp>
        <p:nvSpPr>
          <p:cNvPr id="2" name="标题 1"/>
          <p:cNvSpPr>
            <a:spLocks noGrp="1"/>
          </p:cNvSpPr>
          <p:nvPr>
            <p:ph type="title"/>
            <p:custDataLst>
              <p:tags r:id="rId6"/>
            </p:custDataLst>
          </p:nvPr>
        </p:nvSpPr>
        <p:spPr>
          <a:xfrm>
            <a:off x="725760" y="803520"/>
            <a:ext cx="13171680" cy="678240"/>
          </a:xfrm>
        </p:spPr>
        <p:txBody>
          <a:bodyPr anchor="ctr" anchorCtr="0"/>
          <a:lstStyle>
            <a:lvl1pPr algn="ctr">
              <a:defRPr sz="384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725804" y="2017440"/>
            <a:ext cx="13188960" cy="38534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712800" y="6216480"/>
            <a:ext cx="13201920" cy="121392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14627520" cy="109728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3763412" y="-1296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0" y="7365492"/>
            <a:ext cx="864108" cy="864108"/>
          </a:xfrm>
          <a:prstGeom prst="rect">
            <a:avLst/>
          </a:prstGeom>
        </p:spPr>
      </p:pic>
      <p:sp>
        <p:nvSpPr>
          <p:cNvPr id="2" name="标题 1"/>
          <p:cNvSpPr>
            <a:spLocks noGrp="1"/>
          </p:cNvSpPr>
          <p:nvPr>
            <p:ph type="title"/>
            <p:custDataLst>
              <p:tags r:id="rId6"/>
            </p:custDataLst>
          </p:nvPr>
        </p:nvSpPr>
        <p:spPr>
          <a:xfrm>
            <a:off x="695520" y="285120"/>
            <a:ext cx="13245120" cy="530357"/>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95520" y="1995840"/>
            <a:ext cx="6410880" cy="347328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7490880" y="1995840"/>
            <a:ext cx="6441120" cy="347328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686880" y="5780160"/>
            <a:ext cx="6410880" cy="93744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7503840" y="5775840"/>
            <a:ext cx="6441120" cy="93744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1151280"/>
            <a:ext cx="14627520" cy="592703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2526153" y="6125353"/>
            <a:ext cx="2104232" cy="2104232"/>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12962"/>
            <a:ext cx="2104232" cy="2104232"/>
          </a:xfrm>
          <a:prstGeom prst="rect">
            <a:avLst/>
          </a:prstGeom>
        </p:spPr>
      </p:pic>
      <p:sp>
        <p:nvSpPr>
          <p:cNvPr id="2" name="标题 1"/>
          <p:cNvSpPr>
            <a:spLocks noGrp="1"/>
          </p:cNvSpPr>
          <p:nvPr>
            <p:ph type="title" hasCustomPrompt="1"/>
            <p:custDataLst>
              <p:tags r:id="rId6"/>
            </p:custDataLst>
          </p:nvPr>
        </p:nvSpPr>
        <p:spPr>
          <a:xfrm>
            <a:off x="1827360" y="1607040"/>
            <a:ext cx="10972800" cy="2864160"/>
          </a:xfrm>
        </p:spPr>
        <p:txBody>
          <a:bodyPr anchor="b"/>
          <a:lstStyle>
            <a:lvl1pPr algn="ctr">
              <a:defRPr sz="7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826896" y="4635360"/>
            <a:ext cx="10972800" cy="19872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2" name="标题 2"/>
          <p:cNvSpPr/>
          <p:nvPr>
            <p:ph type="ctrTitle" idx="2" hasCustomPrompt="1"/>
            <p:custDataLst>
              <p:tags r:id="rId4"/>
            </p:custDataLst>
          </p:nvPr>
        </p:nvSpPr>
        <p:spPr>
          <a:xfrm>
            <a:off x="914430" y="2514925"/>
            <a:ext cx="5790438" cy="2215991"/>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72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endParaRPr>
              <a:sym typeface="+mn-ea"/>
            </a:endParaRPr>
          </a:p>
        </p:txBody>
      </p:sp>
      <p:sp>
        <p:nvSpPr>
          <p:cNvPr id="3" name="副标题 3"/>
          <p:cNvSpPr/>
          <p:nvPr>
            <p:ph type="subTitle" idx="3" hasCustomPrompt="1"/>
            <p:custDataLst>
              <p:tags r:id="rId5"/>
            </p:custDataLst>
          </p:nvPr>
        </p:nvSpPr>
        <p:spPr>
          <a:xfrm>
            <a:off x="914430" y="4939036"/>
            <a:ext cx="5791200" cy="444246"/>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64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54864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097280" indent="0" algn="ctr" defTabSz="914400" rtl="0" eaLnBrk="1" fontAlgn="auto" latinLnBrk="0" hangingPunct="1">
              <a:lnSpc>
                <a:spcPct val="130000"/>
              </a:lnSpc>
              <a:spcBef>
                <a:spcPts val="0"/>
              </a:spcBef>
              <a:spcAft>
                <a:spcPts val="1000"/>
              </a:spcAft>
              <a:buFont typeface="Arial" panose="020B0604020202020204" pitchFamily="34" charset="0"/>
              <a:buNone/>
              <a:defRPr sz="216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4592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19456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74320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6pPr>
            <a:lvl7pPr marL="329184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7pPr>
            <a:lvl8pPr marL="384048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8pPr>
            <a:lvl9pPr marL="438912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8" name="图片 7"/>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803916" y="1143010"/>
            <a:ext cx="6339890"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7486652" y="1143010"/>
            <a:ext cx="6339890" cy="6466688"/>
          </a:xfrm>
        </p:spPr>
        <p:txBody>
          <a:bodyPr lIns="90170" tIns="46990" rIns="90170" bIns="46990">
            <a:normAutofit/>
          </a:bodyPr>
          <a:lstStyle>
            <a:lvl1pPr eaLnBrk="1" fontAlgn="auto" latinLnBrk="0" hangingPunct="1">
              <a:defRPr sz="1920">
                <a:solidFill>
                  <a:schemeClr val="tx1"/>
                </a:solidFill>
                <a:latin typeface="Arial" panose="020B0604020202020204" pitchFamily="34" charset="0"/>
                <a:ea typeface="微软雅黑" panose="020B0503020204020204" charset="-122"/>
              </a:defRPr>
            </a:lvl1pPr>
            <a:lvl2pPr eaLnBrk="1" fontAlgn="auto" latinLnBrk="0" hangingPunct="1">
              <a:defRPr sz="1920">
                <a:solidFill>
                  <a:schemeClr val="tx1"/>
                </a:solidFill>
                <a:latin typeface="Arial" panose="020B0604020202020204" pitchFamily="34" charset="0"/>
                <a:ea typeface="微软雅黑" panose="020B0503020204020204" charset="-122"/>
              </a:defRPr>
            </a:lvl2pPr>
            <a:lvl3pPr eaLnBrk="1" fontAlgn="auto" latinLnBrk="0" hangingPunct="1">
              <a:defRPr sz="1920">
                <a:solidFill>
                  <a:schemeClr val="tx1"/>
                </a:solidFill>
                <a:latin typeface="Arial" panose="020B0604020202020204" pitchFamily="34" charset="0"/>
                <a:ea typeface="微软雅黑" panose="020B0503020204020204" charset="-122"/>
              </a:defRPr>
            </a:lvl3pPr>
            <a:lvl4pPr eaLnBrk="1" fontAlgn="auto" latinLnBrk="0" hangingPunct="1">
              <a:defRPr sz="1920">
                <a:solidFill>
                  <a:schemeClr val="tx1"/>
                </a:solidFill>
                <a:latin typeface="Arial" panose="020B0604020202020204" pitchFamily="34" charset="0"/>
                <a:ea typeface="微软雅黑" panose="020B0503020204020204" charset="-122"/>
              </a:defRPr>
            </a:lvl4pPr>
            <a:lvl5pPr eaLnBrk="1" fontAlgn="auto" latinLnBrk="0" hangingPunct="1">
              <a:defRPr sz="192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7" name="图片 6"/>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803858" y="1143010"/>
            <a:ext cx="13022684"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3"/>
          <a:srcRect/>
          <a:stretch>
            <a:fillRect/>
          </a:stretch>
        </p:blipFill>
        <p:spPr>
          <a:xfrm>
            <a:off x="258184" y="2173583"/>
            <a:ext cx="2898427" cy="388242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3766292" y="7365492"/>
            <a:ext cx="864108" cy="864108"/>
          </a:xfrm>
          <a:prstGeom prst="rect">
            <a:avLst/>
          </a:prstGeom>
        </p:spPr>
      </p:pic>
      <p:pic>
        <p:nvPicPr>
          <p:cNvPr id="7" name="图片 6"/>
          <p:cNvPicPr>
            <a:picLocks noChangeAspect="1"/>
          </p:cNvPicPr>
          <p:nvPr>
            <p:custDataLst>
              <p:tags r:id="rId6"/>
            </p:custDataLst>
          </p:nvPr>
        </p:nvPicPr>
        <p:blipFill>
          <a:blip r:embed="rId5"/>
          <a:stretch>
            <a:fillRect/>
          </a:stretch>
        </p:blipFill>
        <p:spPr>
          <a:xfrm>
            <a:off x="13766292" y="0"/>
            <a:ext cx="864108" cy="864108"/>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7"/>
            </p:custDataLst>
          </p:nvPr>
        </p:nvSpPr>
        <p:spPr>
          <a:xfrm>
            <a:off x="5792009" y="4336489"/>
            <a:ext cx="8228838" cy="699516"/>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79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8"/>
            </p:custDataLst>
          </p:nvPr>
        </p:nvSpPr>
        <p:spPr>
          <a:xfrm>
            <a:off x="5792009" y="5113729"/>
            <a:ext cx="8228838" cy="2003911"/>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920" b="0" i="0" u="none" strike="noStrike" kern="1200" cap="none" spc="200" normalizeH="0" baseline="0" noProof="1">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54864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4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1097280" indent="0" algn="l" defTabSz="914400" rtl="0" eaLnBrk="1" fontAlgn="auto" latinLnBrk="0" hangingPunct="1">
              <a:lnSpc>
                <a:spcPct val="130000"/>
              </a:lnSpc>
              <a:spcBef>
                <a:spcPts val="0"/>
              </a:spcBef>
              <a:spcAft>
                <a:spcPts val="750"/>
              </a:spcAft>
              <a:buFont typeface="Arial" panose="020B0604020202020204" pitchFamily="34" charset="0"/>
              <a:buNone/>
              <a:defRPr sz="216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645920" indent="0" algn="l" defTabSz="914400" rtl="0" eaLnBrk="1" fontAlgn="auto" latinLnBrk="0" hangingPunct="1">
              <a:lnSpc>
                <a:spcPct val="130000"/>
              </a:lnSpc>
              <a:spcBef>
                <a:spcPts val="0"/>
              </a:spcBef>
              <a:spcAft>
                <a:spcPts val="750"/>
              </a:spcAft>
              <a:buFont typeface="Arial" panose="020B0604020202020204" pitchFamily="34" charset="0"/>
              <a:buNone/>
              <a:defRPr sz="192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2194560" indent="0" algn="l" defTabSz="914400" rtl="0" eaLnBrk="1" fontAlgn="auto" latinLnBrk="0" hangingPunct="1">
              <a:lnSpc>
                <a:spcPct val="130000"/>
              </a:lnSpc>
              <a:spcBef>
                <a:spcPts val="0"/>
              </a:spcBef>
              <a:spcAft>
                <a:spcPts val="750"/>
              </a:spcAft>
              <a:buFont typeface="Arial" panose="020B0604020202020204" pitchFamily="34" charset="0"/>
              <a:buNone/>
              <a:defRPr sz="192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74320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6pPr>
            <a:lvl7pPr marL="329184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7pPr>
            <a:lvl8pPr marL="384048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8pPr>
            <a:lvl9pPr marL="438912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8" name="图片 7"/>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803916" y="1143010"/>
            <a:ext cx="6339890"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7486652" y="1143010"/>
            <a:ext cx="6339890" cy="6466688"/>
          </a:xfrm>
        </p:spPr>
        <p:txBody>
          <a:bodyPr lIns="90170" tIns="46990" rIns="90170" bIns="46990">
            <a:normAutofit/>
          </a:bodyPr>
          <a:lstStyle>
            <a:lvl1pPr eaLnBrk="1" fontAlgn="auto" latinLnBrk="0" hangingPunct="1">
              <a:defRPr sz="1920">
                <a:solidFill>
                  <a:schemeClr val="tx1"/>
                </a:solidFill>
                <a:latin typeface="Arial" panose="020B0604020202020204" pitchFamily="34" charset="0"/>
                <a:ea typeface="微软雅黑" panose="020B0503020204020204" charset="-122"/>
              </a:defRPr>
            </a:lvl1pPr>
            <a:lvl2pPr eaLnBrk="1" fontAlgn="auto" latinLnBrk="0" hangingPunct="1">
              <a:defRPr sz="1920">
                <a:solidFill>
                  <a:schemeClr val="tx1"/>
                </a:solidFill>
                <a:latin typeface="Arial" panose="020B0604020202020204" pitchFamily="34" charset="0"/>
                <a:ea typeface="微软雅黑" panose="020B0503020204020204" charset="-122"/>
              </a:defRPr>
            </a:lvl2pPr>
            <a:lvl3pPr eaLnBrk="1" fontAlgn="auto" latinLnBrk="0" hangingPunct="1">
              <a:defRPr sz="1920">
                <a:solidFill>
                  <a:schemeClr val="tx1"/>
                </a:solidFill>
                <a:latin typeface="Arial" panose="020B0604020202020204" pitchFamily="34" charset="0"/>
                <a:ea typeface="微软雅黑" panose="020B0503020204020204" charset="-122"/>
              </a:defRPr>
            </a:lvl3pPr>
            <a:lvl4pPr eaLnBrk="1" fontAlgn="auto" latinLnBrk="0" hangingPunct="1">
              <a:defRPr sz="1920">
                <a:solidFill>
                  <a:schemeClr val="tx1"/>
                </a:solidFill>
                <a:latin typeface="Arial" panose="020B0604020202020204" pitchFamily="34" charset="0"/>
                <a:ea typeface="微软雅黑" panose="020B0503020204020204" charset="-122"/>
              </a:defRPr>
            </a:lvl4pPr>
            <a:lvl5pPr eaLnBrk="1" fontAlgn="auto" latinLnBrk="0" hangingPunct="1">
              <a:defRPr sz="192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10" name="图片 9"/>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803916" y="1143010"/>
            <a:ext cx="6339890" cy="457204"/>
          </a:xfrm>
        </p:spPr>
        <p:txBody>
          <a:bodyPr lIns="90170" tIns="46990" rIns="90170" bIns="46990" anchor="ctr" anchorCtr="0">
            <a:noAutofit/>
          </a:bodyPr>
          <a:lstStyle>
            <a:lvl1pPr marL="0" indent="0" eaLnBrk="1" fontAlgn="auto" latinLnBrk="0" hangingPunct="1">
              <a:lnSpc>
                <a:spcPct val="100000"/>
              </a:lnSpc>
              <a:spcAft>
                <a:spcPts val="0"/>
              </a:spcAft>
              <a:buNone/>
              <a:defRPr sz="24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803910" y="1687830"/>
            <a:ext cx="6339840" cy="5921702"/>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7482900" y="1143010"/>
            <a:ext cx="6339890" cy="457204"/>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7482900" y="1687830"/>
            <a:ext cx="6339890" cy="5921702"/>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1825446" y="1481328"/>
            <a:ext cx="3932046" cy="5266944"/>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3766292" y="0"/>
            <a:ext cx="864108" cy="864108"/>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8" name="图片 7"/>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916"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803916" y="1143010"/>
            <a:ext cx="6339890" cy="6466688"/>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mn-lt"/>
                <a:ea typeface="+mn-ea"/>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7486710" y="1143010"/>
            <a:ext cx="6339890"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7" name="图片 6"/>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竖排标题 1"/>
          <p:cNvSpPr>
            <a:spLocks noGrp="1"/>
          </p:cNvSpPr>
          <p:nvPr>
            <p:ph type="title" orient="vert"/>
          </p:nvPr>
        </p:nvSpPr>
        <p:spPr>
          <a:xfrm>
            <a:off x="12685362" y="1143010"/>
            <a:ext cx="1141181" cy="6466688"/>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803910" y="1143000"/>
            <a:ext cx="11793721" cy="6466688"/>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2" name="图片 1"/>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03916" y="1143010"/>
            <a:ext cx="13022684" cy="6466688"/>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7"/>
          <p:cNvSpPr txBox="1"/>
          <p:nvPr>
            <p:ph type="title" idx="2" hasCustomPrompt="1"/>
            <p:custDataLst>
              <p:tags r:id="rId4"/>
            </p:custDataLst>
          </p:nvPr>
        </p:nvSpPr>
        <p:spPr>
          <a:xfrm>
            <a:off x="1251698" y="2790008"/>
            <a:ext cx="4094367" cy="719584"/>
          </a:xfrm>
          <a:noFill/>
        </p:spPr>
        <p:txBody>
          <a:bodyPr wrap="square" rtlCol="0" anchor="ctr" anchorCtr="0">
            <a:normAutofit/>
          </a:bodyPr>
          <a:lstStyle>
            <a:lvl1pPr marL="0" marR="0" algn="l" defTabSz="914400" rtl="0" eaLnBrk="1" fontAlgn="auto" latinLnBrk="0" hangingPunct="1">
              <a:lnSpc>
                <a:spcPct val="100000"/>
              </a:lnSpc>
              <a:buClrTx/>
              <a:buSzTx/>
              <a:buFontTx/>
              <a:buNone/>
              <a:defRPr kumimoji="0" lang="zh-CN" altLang="en-US" sz="2200" b="1" i="0" u="none" strike="noStrike" kern="1200" cap="none" spc="1500" normalizeH="0" baseline="0" noProof="1" dirty="0">
                <a:solidFill>
                  <a:schemeClr val="tx1">
                    <a:lumMod val="85000"/>
                    <a:lumOff val="15000"/>
                  </a:schemeClr>
                </a:solidFill>
                <a:latin typeface="Arial" panose="020B0604020202020204" pitchFamily="34" charset="0"/>
                <a:ea typeface="微软雅黑" panose="020B0503020204020204" charset="-122"/>
                <a:cs typeface="+mn-cs"/>
              </a:defRPr>
            </a:lvl1pPr>
          </a:lstStyle>
          <a:p>
            <a:pPr lvl="0"/>
            <a:r>
              <a:rPr>
                <a:sym typeface="+mn-ea"/>
              </a:rPr>
              <a:t>单击此处添加标题</a:t>
            </a:r>
            <a:endParaRPr>
              <a:sym typeface="+mn-e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10" name="图片 9"/>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803916" y="1143010"/>
            <a:ext cx="6339890" cy="457204"/>
          </a:xfrm>
        </p:spPr>
        <p:txBody>
          <a:bodyPr lIns="90170" tIns="46990" rIns="90170" bIns="46990" anchor="ctr" anchorCtr="0">
            <a:noAutofit/>
          </a:bodyPr>
          <a:lstStyle>
            <a:lvl1pPr marL="0" indent="0" eaLnBrk="1" fontAlgn="auto" latinLnBrk="0" hangingPunct="1">
              <a:lnSpc>
                <a:spcPct val="100000"/>
              </a:lnSpc>
              <a:spcAft>
                <a:spcPts val="0"/>
              </a:spcAft>
              <a:buNone/>
              <a:defRPr sz="24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803910" y="1687830"/>
            <a:ext cx="6339840" cy="5921702"/>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7482900" y="1143010"/>
            <a:ext cx="6339890" cy="457204"/>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7482900" y="1687830"/>
            <a:ext cx="6339890" cy="5921702"/>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6" name="图片 5"/>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353520" y="362880"/>
            <a:ext cx="13923355" cy="750382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353520" y="36288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412772" y="7002612"/>
            <a:ext cx="864108" cy="864108"/>
          </a:xfrm>
          <a:prstGeom prst="rect">
            <a:avLst/>
          </a:prstGeom>
        </p:spPr>
      </p:pic>
      <p:sp>
        <p:nvSpPr>
          <p:cNvPr id="2" name="标题 1"/>
          <p:cNvSpPr>
            <a:spLocks noGrp="1"/>
          </p:cNvSpPr>
          <p:nvPr>
            <p:ph type="title" hasCustomPrompt="1"/>
            <p:custDataLst>
              <p:tags r:id="rId6"/>
            </p:custDataLst>
          </p:nvPr>
        </p:nvSpPr>
        <p:spPr>
          <a:xfrm>
            <a:off x="1537920" y="1499040"/>
            <a:ext cx="11551680" cy="868320"/>
          </a:xfrm>
        </p:spPr>
        <p:txBody>
          <a:bodyPr anchor="ctr"/>
          <a:lstStyle>
            <a:lvl1pPr>
              <a:defRPr sz="384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537336" y="2596320"/>
            <a:ext cx="11551920" cy="41342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5793106" cy="824255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296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7365492"/>
            <a:ext cx="864108" cy="864108"/>
          </a:xfrm>
          <a:prstGeom prst="rect">
            <a:avLst/>
          </a:prstGeom>
        </p:spPr>
      </p:pic>
      <p:sp>
        <p:nvSpPr>
          <p:cNvPr id="2" name="标题 1"/>
          <p:cNvSpPr>
            <a:spLocks noGrp="1"/>
          </p:cNvSpPr>
          <p:nvPr>
            <p:ph type="title" hasCustomPrompt="1"/>
            <p:custDataLst>
              <p:tags r:id="rId6"/>
            </p:custDataLst>
          </p:nvPr>
        </p:nvSpPr>
        <p:spPr>
          <a:xfrm>
            <a:off x="699840" y="924480"/>
            <a:ext cx="4752000" cy="1058400"/>
          </a:xfrm>
        </p:spPr>
        <p:txBody>
          <a:bodyPr anchor="ctr" anchorCtr="0"/>
          <a:lstStyle>
            <a:lvl1pPr>
              <a:defRPr sz="432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704160" y="2116800"/>
            <a:ext cx="4747680" cy="49118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121440" y="923926"/>
            <a:ext cx="7776000" cy="6105524"/>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14627520" cy="319247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7365492"/>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7365492"/>
            <a:ext cx="864108" cy="864108"/>
          </a:xfrm>
          <a:prstGeom prst="rect">
            <a:avLst/>
          </a:prstGeom>
        </p:spPr>
      </p:pic>
      <p:sp>
        <p:nvSpPr>
          <p:cNvPr id="2" name="标题 1"/>
          <p:cNvSpPr>
            <a:spLocks noGrp="1"/>
          </p:cNvSpPr>
          <p:nvPr>
            <p:ph type="title"/>
            <p:custDataLst>
              <p:tags r:id="rId6"/>
            </p:custDataLst>
          </p:nvPr>
        </p:nvSpPr>
        <p:spPr>
          <a:xfrm>
            <a:off x="734400" y="937440"/>
            <a:ext cx="13171680" cy="751680"/>
          </a:xfrm>
        </p:spPr>
        <p:txBody>
          <a:bodyPr anchor="ctr"/>
          <a:lstStyle>
            <a:lvl1pPr algn="ctr">
              <a:defRPr sz="432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734400" y="1991520"/>
            <a:ext cx="13171170" cy="9936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735330" y="3369600"/>
            <a:ext cx="13158720" cy="411696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6035040"/>
            <a:ext cx="14627520" cy="219456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6455"/>
            <a:ext cx="864108" cy="864108"/>
          </a:xfrm>
          <a:prstGeom prst="rect">
            <a:avLst/>
          </a:prstGeom>
        </p:spPr>
      </p:pic>
      <p:sp>
        <p:nvSpPr>
          <p:cNvPr id="2" name="标题 1"/>
          <p:cNvSpPr>
            <a:spLocks noGrp="1"/>
          </p:cNvSpPr>
          <p:nvPr>
            <p:ph type="title"/>
            <p:custDataLst>
              <p:tags r:id="rId6"/>
            </p:custDataLst>
          </p:nvPr>
        </p:nvSpPr>
        <p:spPr>
          <a:xfrm>
            <a:off x="725760" y="803520"/>
            <a:ext cx="13171680" cy="678240"/>
          </a:xfrm>
        </p:spPr>
        <p:txBody>
          <a:bodyPr anchor="ctr" anchorCtr="0"/>
          <a:lstStyle>
            <a:lvl1pPr algn="ctr">
              <a:defRPr sz="384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725804" y="2017440"/>
            <a:ext cx="13188960" cy="38534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712800" y="6216480"/>
            <a:ext cx="13201920" cy="121392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14627520" cy="109728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3763412" y="-1296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0" y="7365492"/>
            <a:ext cx="864108" cy="864108"/>
          </a:xfrm>
          <a:prstGeom prst="rect">
            <a:avLst/>
          </a:prstGeom>
        </p:spPr>
      </p:pic>
      <p:sp>
        <p:nvSpPr>
          <p:cNvPr id="2" name="标题 1"/>
          <p:cNvSpPr>
            <a:spLocks noGrp="1"/>
          </p:cNvSpPr>
          <p:nvPr>
            <p:ph type="title"/>
            <p:custDataLst>
              <p:tags r:id="rId6"/>
            </p:custDataLst>
          </p:nvPr>
        </p:nvSpPr>
        <p:spPr>
          <a:xfrm>
            <a:off x="695520" y="285120"/>
            <a:ext cx="13245120" cy="530357"/>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95520" y="1995840"/>
            <a:ext cx="6410880" cy="347328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7490880" y="1995840"/>
            <a:ext cx="6441120" cy="347328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686880" y="5780160"/>
            <a:ext cx="6410880" cy="93744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7503840" y="5775840"/>
            <a:ext cx="6441120" cy="93744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1151280"/>
            <a:ext cx="14627520" cy="592703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2526153" y="6125353"/>
            <a:ext cx="2104232" cy="2104232"/>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12962"/>
            <a:ext cx="2104232" cy="2104232"/>
          </a:xfrm>
          <a:prstGeom prst="rect">
            <a:avLst/>
          </a:prstGeom>
        </p:spPr>
      </p:pic>
      <p:sp>
        <p:nvSpPr>
          <p:cNvPr id="2" name="标题 1"/>
          <p:cNvSpPr>
            <a:spLocks noGrp="1"/>
          </p:cNvSpPr>
          <p:nvPr>
            <p:ph type="title" hasCustomPrompt="1"/>
            <p:custDataLst>
              <p:tags r:id="rId6"/>
            </p:custDataLst>
          </p:nvPr>
        </p:nvSpPr>
        <p:spPr>
          <a:xfrm>
            <a:off x="1827360" y="1607040"/>
            <a:ext cx="10972800" cy="2864160"/>
          </a:xfrm>
        </p:spPr>
        <p:txBody>
          <a:bodyPr anchor="b"/>
          <a:lstStyle>
            <a:lvl1pPr algn="ctr">
              <a:defRPr sz="7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826896" y="4635360"/>
            <a:ext cx="10972800" cy="19872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5" name="图片 4"/>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16" name="日期占位符 15"/>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4" name="标题 3"/>
          <p:cNvSpPr txBox="1"/>
          <p:nvPr>
            <p:ph type="title" idx="2" hasCustomPrompt="1"/>
            <p:custDataLst>
              <p:tags r:id="rId4"/>
            </p:custDataLst>
          </p:nvPr>
        </p:nvSpPr>
        <p:spPr>
          <a:xfrm>
            <a:off x="1347537" y="3132734"/>
            <a:ext cx="4068271" cy="1020198"/>
          </a:xfrm>
          <a:noFill/>
        </p:spPr>
        <p:txBody>
          <a:bodyPr wrap="square" rtlCol="0" anchor="ctr" anchorCtr="0">
            <a:normAutofit/>
          </a:bodyPr>
          <a:lstStyle>
            <a:lvl1pPr marL="0" marR="0" algn="l" defTabSz="914400" rtl="0" eaLnBrk="1" fontAlgn="auto" latinLnBrk="0" hangingPunct="1">
              <a:lnSpc>
                <a:spcPct val="110000"/>
              </a:lnSpc>
              <a:buClrTx/>
              <a:buSzTx/>
              <a:buFontTx/>
              <a:buNone/>
              <a:defRPr kumimoji="0" lang="zh-CN" altLang="en-US" sz="3200" b="1" i="0" u="none" strike="noStrike" kern="1200" cap="none" spc="0" normalizeH="0" baseline="0" noProof="1" dirty="0">
                <a:solidFill>
                  <a:schemeClr val="accent1"/>
                </a:solidFill>
                <a:latin typeface="微软雅黑" panose="020B0503020204020204" charset="-122"/>
                <a:ea typeface="微软雅黑" panose="020B0503020204020204" charset="-122"/>
                <a:cs typeface="+mn-cs"/>
              </a:defRPr>
            </a:lvl1pPr>
          </a:lstStyle>
          <a:p>
            <a:pPr lvl="0"/>
            <a:r>
              <a:rPr>
                <a:sym typeface="+mn-ea"/>
              </a:rPr>
              <a:t>单击输入标题</a:t>
            </a:r>
            <a:endParaRPr>
              <a:sym typeface="+mn-ea"/>
            </a:endParaRPr>
          </a:p>
        </p:txBody>
      </p:sp>
      <p:sp>
        <p:nvSpPr>
          <p:cNvPr id="6" name="文本占位符 5"/>
          <p:cNvSpPr txBox="1"/>
          <p:nvPr>
            <p:ph type="body" idx="3" hasCustomPrompt="1"/>
            <p:custDataLst>
              <p:tags r:id="rId5"/>
            </p:custDataLst>
          </p:nvPr>
        </p:nvSpPr>
        <p:spPr>
          <a:xfrm>
            <a:off x="1347537" y="4397994"/>
            <a:ext cx="2670642" cy="410226"/>
          </a:xfrm>
          <a:noFill/>
        </p:spPr>
        <p:txBody>
          <a:bodyPr wrap="square" rtlCol="0" anchor="ctr" anchorCtr="0">
            <a:normAutofit/>
          </a:bodyPr>
          <a:lstStyle>
            <a:lvl1pPr marL="0" marR="0" algn="l" defTabSz="914400" rtl="0" eaLnBrk="1" fontAlgn="auto" latinLnBrk="0" hangingPunct="1">
              <a:lnSpc>
                <a:spcPct val="100000"/>
              </a:lnSpc>
              <a:buClrTx/>
              <a:buSzTx/>
              <a:buFontTx/>
              <a:buNone/>
              <a:defRPr kumimoji="0" lang="zh-CN" altLang="en-US" sz="1800" b="0" i="0" u="none" strike="noStrike" kern="1200" cap="none" spc="0" normalizeH="0" baseline="0" noProof="1" dirty="0">
                <a:solidFill>
                  <a:schemeClr val="accent1"/>
                </a:solidFill>
                <a:latin typeface="微软雅黑" panose="020B0503020204020204" charset="-122"/>
                <a:ea typeface="微软雅黑" panose="020B0503020204020204" charset="-122"/>
                <a:cs typeface="汉仪旗黑-50S" panose="00020600040101010101" charset="-122"/>
              </a:defRPr>
            </a:lvl1pPr>
          </a:lstStyle>
          <a:p>
            <a:pPr lvl="0"/>
            <a:r>
              <a:rPr>
                <a:sym typeface="+mn-ea"/>
              </a:rPr>
              <a:t>汇报人：XXX</a:t>
            </a:r>
            <a:endParaRPr>
              <a:sym typeface="+mn-ea"/>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7" name="图片 6"/>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nvPr>
        </p:nvSpPr>
        <p:spPr>
          <a:xfrm>
            <a:off x="803858" y="1143010"/>
            <a:ext cx="13022684"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2"/>
            </p:custDataLst>
          </p:nvPr>
        </p:nvPicPr>
        <p:blipFill rotWithShape="1">
          <a:blip r:embed="rId3"/>
          <a:srcRect/>
          <a:stretch>
            <a:fillRect/>
          </a:stretch>
        </p:blipFill>
        <p:spPr>
          <a:xfrm>
            <a:off x="258184" y="2173583"/>
            <a:ext cx="2898427" cy="3882420"/>
          </a:xfrm>
          <a:prstGeom prst="rect">
            <a:avLst/>
          </a:prstGeom>
        </p:spPr>
      </p:pic>
      <p:pic>
        <p:nvPicPr>
          <p:cNvPr id="2" name="图片 1"/>
          <p:cNvPicPr>
            <a:picLocks noChangeAspect="1"/>
          </p:cNvPicPr>
          <p:nvPr>
            <p:custDataLst>
              <p:tags r:id="rId4"/>
            </p:custDataLst>
          </p:nvPr>
        </p:nvPicPr>
        <p:blipFill>
          <a:blip r:embed="rId5"/>
          <a:stretch>
            <a:fillRect/>
          </a:stretch>
        </p:blipFill>
        <p:spPr>
          <a:xfrm>
            <a:off x="13766292" y="7365492"/>
            <a:ext cx="864108" cy="864108"/>
          </a:xfrm>
          <a:prstGeom prst="rect">
            <a:avLst/>
          </a:prstGeom>
        </p:spPr>
      </p:pic>
      <p:pic>
        <p:nvPicPr>
          <p:cNvPr id="7" name="图片 6"/>
          <p:cNvPicPr>
            <a:picLocks noChangeAspect="1"/>
          </p:cNvPicPr>
          <p:nvPr>
            <p:custDataLst>
              <p:tags r:id="rId6"/>
            </p:custDataLst>
          </p:nvPr>
        </p:nvPicPr>
        <p:blipFill>
          <a:blip r:embed="rId5"/>
          <a:stretch>
            <a:fillRect/>
          </a:stretch>
        </p:blipFill>
        <p:spPr>
          <a:xfrm>
            <a:off x="13766292" y="0"/>
            <a:ext cx="864108" cy="864108"/>
          </a:xfrm>
          <a:prstGeom prst="rect">
            <a:avLst/>
          </a:prstGeom>
        </p:spPr>
      </p:pic>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8" name="标题 5"/>
          <p:cNvSpPr>
            <a:spLocks noGrp="1"/>
          </p:cNvSpPr>
          <p:nvPr>
            <p:ph type="ctrTitle" idx="2" hasCustomPrompt="1"/>
            <p:custDataLst>
              <p:tags r:id="rId7"/>
            </p:custDataLst>
          </p:nvPr>
        </p:nvSpPr>
        <p:spPr>
          <a:xfrm>
            <a:off x="5792009" y="4336489"/>
            <a:ext cx="8228838" cy="699516"/>
          </a:xfrm>
        </p:spPr>
        <p:txBody>
          <a:bodyPr vert="horz" wrap="square" lIns="0" tIns="0" rIns="0" bIns="0" rtlCol="0" anchor="b" anchorCtr="0">
            <a:normAutofit/>
          </a:bodyPr>
          <a:lstStyle>
            <a:lvl1pPr marL="0" marR="0" algn="l" defTabSz="914400" rtl="0" eaLnBrk="1" fontAlgn="auto" latinLnBrk="0" hangingPunct="1">
              <a:lnSpc>
                <a:spcPct val="120000"/>
              </a:lnSpc>
              <a:spcBef>
                <a:spcPct val="0"/>
              </a:spcBef>
              <a:buClrTx/>
              <a:buSzTx/>
              <a:buFontTx/>
              <a:buNone/>
              <a:defRPr kumimoji="0" lang="zh-CN" altLang="en-US" sz="3790" b="1" i="0" u="none" strike="noStrike" kern="1200" cap="none" spc="300" normalizeH="0" baseline="0" noProof="1">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endParaRPr>
              <a:sym typeface="+mn-ea"/>
            </a:endParaRPr>
          </a:p>
        </p:txBody>
      </p:sp>
      <p:sp>
        <p:nvSpPr>
          <p:cNvPr id="9" name="副标题 7"/>
          <p:cNvSpPr>
            <a:spLocks noGrp="1"/>
          </p:cNvSpPr>
          <p:nvPr>
            <p:ph type="subTitle" idx="3" hasCustomPrompt="1"/>
            <p:custDataLst>
              <p:tags r:id="rId8"/>
            </p:custDataLst>
          </p:nvPr>
        </p:nvSpPr>
        <p:spPr>
          <a:xfrm>
            <a:off x="5792009" y="5113729"/>
            <a:ext cx="8228838" cy="2003911"/>
          </a:xfrm>
        </p:spPr>
        <p:txBody>
          <a:bodyPr vert="horz" wrap="square" lIns="0" tIns="0" rIns="0" bIns="0" rtlCol="0">
            <a:normAutofit/>
          </a:bodyPr>
          <a:lstStyle>
            <a:lvl1pPr marL="0" marR="0" indent="0" algn="l" defTabSz="914400" rtl="0" eaLnBrk="1" fontAlgn="auto" latinLnBrk="0" hangingPunct="1">
              <a:lnSpc>
                <a:spcPct val="130000"/>
              </a:lnSpc>
              <a:spcBef>
                <a:spcPts val="0"/>
              </a:spcBef>
              <a:spcAft>
                <a:spcPts val="0"/>
              </a:spcAft>
              <a:buClrTx/>
              <a:buSzTx/>
              <a:buFont typeface="Arial" panose="020B0604020202020204" pitchFamily="34" charset="0"/>
              <a:buNone/>
              <a:defRPr kumimoji="0" lang="zh-CN" altLang="en-US" sz="1920" b="0" i="0" u="none" strike="noStrike" kern="1200" cap="none" spc="200" normalizeH="0" baseline="0" noProof="1">
                <a:solidFill>
                  <a:schemeClr val="dk1">
                    <a:lumMod val="65000"/>
                    <a:lumOff val="35000"/>
                  </a:schemeClr>
                </a:solidFill>
                <a:uFillTx/>
                <a:latin typeface="Arial" panose="020B0604020202020204" pitchFamily="34" charset="0"/>
                <a:ea typeface="微软雅黑" panose="020B0503020204020204" charset="-122"/>
                <a:cs typeface="+mn-cs"/>
                <a:sym typeface="+mn-ea"/>
              </a:defRPr>
            </a:lvl1pPr>
            <a:lvl2pPr marL="548640" indent="0" algn="l" defTabSz="914400" rtl="0" eaLnBrk="1" fontAlgn="auto" latinLnBrk="0" hangingPunct="1">
              <a:lnSpc>
                <a:spcPct val="130000"/>
              </a:lnSpc>
              <a:spcBef>
                <a:spcPts val="0"/>
              </a:spcBef>
              <a:spcAft>
                <a:spcPts val="750"/>
              </a:spcAft>
              <a:buFont typeface="Arial" panose="020B0604020202020204" pitchFamily="34" charset="0"/>
              <a:buNone/>
              <a:tabLst>
                <a:tab pos="1609725" algn="l"/>
              </a:tabLst>
              <a:defRPr sz="240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2pPr>
            <a:lvl3pPr marL="1097280" indent="0" algn="l" defTabSz="914400" rtl="0" eaLnBrk="1" fontAlgn="auto" latinLnBrk="0" hangingPunct="1">
              <a:lnSpc>
                <a:spcPct val="130000"/>
              </a:lnSpc>
              <a:spcBef>
                <a:spcPts val="0"/>
              </a:spcBef>
              <a:spcAft>
                <a:spcPts val="750"/>
              </a:spcAft>
              <a:buFont typeface="Arial" panose="020B0604020202020204" pitchFamily="34" charset="0"/>
              <a:buNone/>
              <a:defRPr sz="216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3pPr>
            <a:lvl4pPr marL="1645920" indent="0" algn="l" defTabSz="914400" rtl="0" eaLnBrk="1" fontAlgn="auto" latinLnBrk="0" hangingPunct="1">
              <a:lnSpc>
                <a:spcPct val="130000"/>
              </a:lnSpc>
              <a:spcBef>
                <a:spcPts val="0"/>
              </a:spcBef>
              <a:spcAft>
                <a:spcPts val="750"/>
              </a:spcAft>
              <a:buFont typeface="Arial" panose="020B0604020202020204" pitchFamily="34" charset="0"/>
              <a:buNone/>
              <a:defRPr sz="192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4pPr>
            <a:lvl5pPr marL="2194560" indent="0" algn="l" defTabSz="914400" rtl="0" eaLnBrk="1" fontAlgn="auto" latinLnBrk="0" hangingPunct="1">
              <a:lnSpc>
                <a:spcPct val="130000"/>
              </a:lnSpc>
              <a:spcBef>
                <a:spcPts val="0"/>
              </a:spcBef>
              <a:spcAft>
                <a:spcPts val="750"/>
              </a:spcAft>
              <a:buFont typeface="Arial" panose="020B0604020202020204" pitchFamily="34" charset="0"/>
              <a:buNone/>
              <a:defRPr sz="1920" u="none" strike="noStrike" kern="1200" cap="none" spc="0" normalizeH="0" baseline="0">
                <a:solidFill>
                  <a:schemeClr val="tx1">
                    <a:tint val="75000"/>
                  </a:schemeClr>
                </a:solidFill>
                <a:uFillTx/>
                <a:latin typeface="Arial" panose="020B0604020202020204" pitchFamily="34" charset="0"/>
                <a:ea typeface="微软雅黑" panose="020B0503020204020204" charset="-122"/>
                <a:cs typeface="+mn-cs"/>
              </a:defRPr>
            </a:lvl5pPr>
            <a:lvl6pPr marL="274320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6pPr>
            <a:lvl7pPr marL="329184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7pPr>
            <a:lvl8pPr marL="384048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8pPr>
            <a:lvl9pPr marL="4389120" indent="0" algn="l" defTabSz="914400" rtl="0" eaLnBrk="1" latinLnBrk="0" hangingPunct="1">
              <a:lnSpc>
                <a:spcPct val="90000"/>
              </a:lnSpc>
              <a:spcBef>
                <a:spcPts val="600"/>
              </a:spcBef>
              <a:buFont typeface="Arial" panose="020B0604020202020204" pitchFamily="34" charset="0"/>
              <a:buNone/>
              <a:defRPr sz="1920" kern="1200">
                <a:solidFill>
                  <a:schemeClr val="tx1">
                    <a:tint val="75000"/>
                  </a:schemeClr>
                </a:solidFill>
                <a:latin typeface="+mn-lt"/>
                <a:ea typeface="+mn-ea"/>
                <a:cs typeface="+mn-cs"/>
              </a:defRPr>
            </a:lvl9pPr>
          </a:lstStyle>
          <a:p>
            <a:pPr lvl="0"/>
            <a:r>
              <a:rPr>
                <a:sym typeface="+mn-ea"/>
              </a:rPr>
              <a:t>单击此处编辑副标题</a:t>
            </a:r>
            <a:endParaRPr>
              <a:sym typeface="+mn-ea"/>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1825446" y="1481328"/>
            <a:ext cx="3932046" cy="5266944"/>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3766292" y="0"/>
            <a:ext cx="864108" cy="864108"/>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8" name="图片 7"/>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nvPr>
        </p:nvSpPr>
        <p:spPr>
          <a:xfrm>
            <a:off x="803916" y="1143010"/>
            <a:ext cx="6339890"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endParaRPr>
              <a:sym typeface="+mn-ea"/>
            </a:endParaRPr>
          </a:p>
          <a:p>
            <a:pPr lvl="1"/>
            <a:r>
              <a:rPr>
                <a:sym typeface="+mn-ea"/>
              </a:rPr>
              <a:t>第二级</a:t>
            </a:r>
            <a:endParaRPr>
              <a:sym typeface="+mn-ea"/>
            </a:endParaRPr>
          </a:p>
          <a:p>
            <a:pPr lvl="2"/>
            <a:r>
              <a:rPr>
                <a:sym typeface="+mn-ea"/>
              </a:rPr>
              <a:t>第三级</a:t>
            </a:r>
            <a:endParaRPr>
              <a:sym typeface="+mn-ea"/>
            </a:endParaRPr>
          </a:p>
          <a:p>
            <a:pPr lvl="3"/>
            <a:r>
              <a:rPr>
                <a:sym typeface="+mn-ea"/>
              </a:rPr>
              <a:t>第四级</a:t>
            </a:r>
            <a:endParaRPr>
              <a:sym typeface="+mn-ea"/>
            </a:endParaRPr>
          </a:p>
          <a:p>
            <a:pPr lvl="4"/>
            <a:r>
              <a:rPr>
                <a:sym typeface="+mn-ea"/>
              </a:rPr>
              <a:t>第五级</a:t>
            </a:r>
            <a:endParaRPr>
              <a:sym typeface="+mn-ea"/>
            </a:endParaRPr>
          </a:p>
        </p:txBody>
      </p:sp>
      <p:sp>
        <p:nvSpPr>
          <p:cNvPr id="4" name="内容占位符 3"/>
          <p:cNvSpPr>
            <a:spLocks noGrp="1"/>
          </p:cNvSpPr>
          <p:nvPr>
            <p:ph sz="half" idx="2"/>
          </p:nvPr>
        </p:nvSpPr>
        <p:spPr>
          <a:xfrm>
            <a:off x="7486652" y="1143010"/>
            <a:ext cx="6339890" cy="6466688"/>
          </a:xfrm>
        </p:spPr>
        <p:txBody>
          <a:bodyPr lIns="90170" tIns="46990" rIns="90170" bIns="46990">
            <a:normAutofit/>
          </a:bodyPr>
          <a:lstStyle>
            <a:lvl1pPr eaLnBrk="1" fontAlgn="auto" latinLnBrk="0" hangingPunct="1">
              <a:defRPr sz="1920">
                <a:solidFill>
                  <a:schemeClr val="tx1"/>
                </a:solidFill>
                <a:latin typeface="Arial" panose="020B0604020202020204" pitchFamily="34" charset="0"/>
                <a:ea typeface="微软雅黑" panose="020B0503020204020204" charset="-122"/>
              </a:defRPr>
            </a:lvl1pPr>
            <a:lvl2pPr eaLnBrk="1" fontAlgn="auto" latinLnBrk="0" hangingPunct="1">
              <a:defRPr sz="1920">
                <a:solidFill>
                  <a:schemeClr val="tx1"/>
                </a:solidFill>
                <a:latin typeface="Arial" panose="020B0604020202020204" pitchFamily="34" charset="0"/>
                <a:ea typeface="微软雅黑" panose="020B0503020204020204" charset="-122"/>
              </a:defRPr>
            </a:lvl2pPr>
            <a:lvl3pPr eaLnBrk="1" fontAlgn="auto" latinLnBrk="0" hangingPunct="1">
              <a:defRPr sz="1920">
                <a:solidFill>
                  <a:schemeClr val="tx1"/>
                </a:solidFill>
                <a:latin typeface="Arial" panose="020B0604020202020204" pitchFamily="34" charset="0"/>
                <a:ea typeface="微软雅黑" panose="020B0503020204020204" charset="-122"/>
              </a:defRPr>
            </a:lvl3pPr>
            <a:lvl4pPr eaLnBrk="1" fontAlgn="auto" latinLnBrk="0" hangingPunct="1">
              <a:defRPr sz="1920">
                <a:solidFill>
                  <a:schemeClr val="tx1"/>
                </a:solidFill>
                <a:latin typeface="Arial" panose="020B0604020202020204" pitchFamily="34" charset="0"/>
                <a:ea typeface="微软雅黑" panose="020B0503020204020204" charset="-122"/>
              </a:defRPr>
            </a:lvl4pPr>
            <a:lvl5pPr eaLnBrk="1" fontAlgn="auto" latinLnBrk="0" hangingPunct="1">
              <a:defRPr sz="192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10" name="图片 9"/>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858"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nvPr>
        </p:nvSpPr>
        <p:spPr>
          <a:xfrm>
            <a:off x="803916" y="1143010"/>
            <a:ext cx="6339890" cy="457204"/>
          </a:xfrm>
        </p:spPr>
        <p:txBody>
          <a:bodyPr lIns="90170" tIns="46990" rIns="90170" bIns="46990" anchor="ctr" anchorCtr="0">
            <a:noAutofit/>
          </a:bodyPr>
          <a:lstStyle>
            <a:lvl1pPr marL="0" indent="0" eaLnBrk="1" fontAlgn="auto" latinLnBrk="0" hangingPunct="1">
              <a:lnSpc>
                <a:spcPct val="100000"/>
              </a:lnSpc>
              <a:spcAft>
                <a:spcPts val="0"/>
              </a:spcAft>
              <a:buNone/>
              <a:defRPr sz="24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zh-CN" altLang="en-US" dirty="0"/>
              <a:t>单击此处编辑文本</a:t>
            </a:r>
            <a:endParaRPr lang="zh-CN" altLang="en-US" dirty="0"/>
          </a:p>
        </p:txBody>
      </p:sp>
      <p:sp>
        <p:nvSpPr>
          <p:cNvPr id="4" name="内容占位符 3"/>
          <p:cNvSpPr>
            <a:spLocks noGrp="1"/>
          </p:cNvSpPr>
          <p:nvPr>
            <p:ph sz="half" idx="2"/>
          </p:nvPr>
        </p:nvSpPr>
        <p:spPr>
          <a:xfrm>
            <a:off x="803910" y="1687830"/>
            <a:ext cx="6339840" cy="5921702"/>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nvPr>
        </p:nvSpPr>
        <p:spPr>
          <a:xfrm>
            <a:off x="7482900" y="1143010"/>
            <a:ext cx="6339890" cy="457204"/>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4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a:sym typeface="+mn-ea"/>
              </a:rPr>
              <a:t>单击此处编辑文本</a:t>
            </a:r>
            <a:endParaRPr>
              <a:sym typeface="+mn-ea"/>
            </a:endParaRPr>
          </a:p>
        </p:txBody>
      </p:sp>
      <p:sp>
        <p:nvSpPr>
          <p:cNvPr id="6" name="内容占位符 5"/>
          <p:cNvSpPr>
            <a:spLocks noGrp="1"/>
          </p:cNvSpPr>
          <p:nvPr>
            <p:ph sz="quarter" idx="4"/>
          </p:nvPr>
        </p:nvSpPr>
        <p:spPr>
          <a:xfrm>
            <a:off x="7482900" y="1687830"/>
            <a:ext cx="6339890" cy="5921702"/>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rotWithShape="1">
          <a:blip r:embed="rId3">
            <a:extLst>
              <a:ext uri="{28A0092B-C50C-407E-A947-70E740481C1C}">
                <a14:useLocalDpi xmlns:a14="http://schemas.microsoft.com/office/drawing/2010/main" val="0"/>
              </a:ext>
            </a:extLst>
          </a:blip>
          <a:srcRect/>
          <a:stretch>
            <a:fillRect/>
          </a:stretch>
        </p:blipFill>
        <p:spPr>
          <a:xfrm>
            <a:off x="1825446" y="1481328"/>
            <a:ext cx="3932046" cy="5266944"/>
          </a:xfrm>
          <a:prstGeom prst="rect">
            <a:avLst/>
          </a:prstGeom>
        </p:spPr>
      </p:pic>
      <p:pic>
        <p:nvPicPr>
          <p:cNvPr id="6" name="图片 5"/>
          <p:cNvPicPr>
            <a:picLocks noChangeAspect="1"/>
          </p:cNvPicPr>
          <p:nvPr>
            <p:custDataLst>
              <p:tags r:id="rId4"/>
            </p:custDataLst>
          </p:nvPr>
        </p:nvPicPr>
        <p:blipFill>
          <a:blip r:embed="rId5"/>
          <a:stretch>
            <a:fillRect/>
          </a:stretch>
        </p:blipFill>
        <p:spPr>
          <a:xfrm>
            <a:off x="13766292" y="0"/>
            <a:ext cx="864108" cy="864108"/>
          </a:xfrm>
          <a:prstGeom prst="rect">
            <a:avLst/>
          </a:prstGeom>
        </p:spPr>
      </p:pic>
      <p:sp>
        <p:nvSpPr>
          <p:cNvPr id="2" name="标题 1"/>
          <p:cNvSpPr>
            <a:spLocks noGrp="1"/>
          </p:cNvSpPr>
          <p:nvPr>
            <p:ph type="title"/>
          </p:nvPr>
        </p:nvSpPr>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8" name="图片 7"/>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916"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803916" y="1143010"/>
            <a:ext cx="6339890" cy="6466688"/>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mn-lt"/>
                <a:ea typeface="+mn-ea"/>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7486710" y="1143010"/>
            <a:ext cx="6339890"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7" name="图片 6"/>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竖排标题 1"/>
          <p:cNvSpPr>
            <a:spLocks noGrp="1"/>
          </p:cNvSpPr>
          <p:nvPr>
            <p:ph type="title" orient="vert"/>
          </p:nvPr>
        </p:nvSpPr>
        <p:spPr>
          <a:xfrm>
            <a:off x="12685362" y="1143010"/>
            <a:ext cx="1141181" cy="6466688"/>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803910" y="1143000"/>
            <a:ext cx="11793721" cy="6466688"/>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2" name="图片 1"/>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03916" y="1143010"/>
            <a:ext cx="13022684" cy="6466688"/>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2"/>
            </p:custDataLst>
          </p:nvPr>
        </p:nvPicPr>
        <p:blipFill>
          <a:blip r:embed="rId3">
            <a:extLst>
              <a:ext uri="{28A0092B-C50C-407E-A947-70E740481C1C}">
                <a14:useLocalDpi xmlns:a14="http://schemas.microsoft.com/office/drawing/2010/main" val="0"/>
              </a:ext>
            </a:extLst>
          </a:blip>
          <a:stretch>
            <a:fillRect/>
          </a:stretch>
        </p:blipFill>
        <p:spPr>
          <a:xfrm>
            <a:off x="0" y="0"/>
            <a:ext cx="14630400" cy="8229600"/>
          </a:xfrm>
          <a:prstGeom prst="rect">
            <a:avLst/>
          </a:prstGeom>
        </p:spPr>
      </p:pic>
      <p:sp>
        <p:nvSpPr>
          <p:cNvPr id="3" name="日期占位符 2"/>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
        <p:nvSpPr>
          <p:cNvPr id="6" name="文本占位符 5"/>
          <p:cNvSpPr/>
          <p:nvPr>
            <p:ph type="body" idx="1" hasCustomPrompt="1"/>
            <p:custDataLst>
              <p:tags r:id="rId4"/>
            </p:custDataLst>
          </p:nvPr>
        </p:nvSpPr>
        <p:spPr>
          <a:xfrm>
            <a:off x="1033698" y="4695650"/>
            <a:ext cx="5535138" cy="949807"/>
          </a:xfrm>
        </p:spPr>
        <p:txBody>
          <a:bodyPr vert="horz" wrap="square" lIns="0" tIns="0" rIns="0" bIns="0" rtlCol="0" anchor="ctr" anchorCtr="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288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54864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24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1097280" indent="0" algn="ctr" defTabSz="914400" rtl="0" eaLnBrk="1" fontAlgn="auto" latinLnBrk="0" hangingPunct="1">
              <a:lnSpc>
                <a:spcPct val="130000"/>
              </a:lnSpc>
              <a:spcBef>
                <a:spcPts val="0"/>
              </a:spcBef>
              <a:spcAft>
                <a:spcPts val="1000"/>
              </a:spcAft>
              <a:buFont typeface="Arial" panose="020B0604020202020204" pitchFamily="34" charset="0"/>
              <a:buNone/>
              <a:defRPr sz="216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64592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2194560" indent="0" algn="ctr" defTabSz="914400" rtl="0" eaLnBrk="1" fontAlgn="auto" latinLnBrk="0" hangingPunct="1">
              <a:lnSpc>
                <a:spcPct val="130000"/>
              </a:lnSpc>
              <a:spcBef>
                <a:spcPts val="0"/>
              </a:spcBef>
              <a:spcAft>
                <a:spcPts val="1000"/>
              </a:spcAft>
              <a:buFont typeface="Arial" panose="020B0604020202020204" pitchFamily="34" charset="0"/>
              <a:buNone/>
              <a:defRPr sz="192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274320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6pPr>
            <a:lvl7pPr marL="329184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7pPr>
            <a:lvl8pPr marL="384048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8pPr>
            <a:lvl9pPr marL="4389120" indent="0" algn="ctr" defTabSz="914400" rtl="0" eaLnBrk="1" latinLnBrk="0" hangingPunct="1">
              <a:lnSpc>
                <a:spcPct val="90000"/>
              </a:lnSpc>
              <a:spcBef>
                <a:spcPts val="600"/>
              </a:spcBef>
              <a:buFont typeface="Arial" panose="020B0604020202020204" pitchFamily="34" charset="0"/>
              <a:buNone/>
              <a:defRPr sz="1920" kern="1200">
                <a:solidFill>
                  <a:schemeClr val="tx1"/>
                </a:solidFill>
                <a:latin typeface="+mn-lt"/>
                <a:ea typeface="+mn-ea"/>
                <a:cs typeface="+mn-cs"/>
              </a:defRPr>
            </a:lvl9pPr>
          </a:lstStyle>
          <a:p>
            <a:pPr lvl="0"/>
            <a:r>
              <a:rPr>
                <a:sym typeface="+mn-ea"/>
              </a:rPr>
              <a:t>单击此处编辑副标题</a:t>
            </a:r>
            <a:endParaRPr>
              <a:sym typeface="+mn-ea"/>
            </a:endParaRPr>
          </a:p>
        </p:txBody>
      </p:sp>
      <p:sp>
        <p:nvSpPr>
          <p:cNvPr id="7" name="标题 7"/>
          <p:cNvSpPr/>
          <p:nvPr>
            <p:ph type="title" hasCustomPrompt="1"/>
            <p:custDataLst>
              <p:tags r:id="rId5"/>
            </p:custDataLst>
          </p:nvPr>
        </p:nvSpPr>
        <p:spPr>
          <a:xfrm>
            <a:off x="907206" y="3183080"/>
            <a:ext cx="5395692" cy="1328928"/>
          </a:xfrm>
        </p:spPr>
        <p:txBody>
          <a:bodyPr vert="horz" wrap="square" lIns="0" tIns="0" rIns="0" bIns="0" rtlCol="0" anchor="b" anchorCtr="0">
            <a:normAutofit/>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8160" b="1" i="0" u="none" strike="noStrike" kern="1200" cap="none" spc="7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endParaRPr>
              <a:sym typeface="+mn-ea"/>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6" name="图片 5"/>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custDataLst>
              <p:tags r:id="rId5"/>
            </p:custDataLst>
          </p:nvPr>
        </p:nvSpPr>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6"/>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2"/>
            </p:custDataLst>
          </p:nvPr>
        </p:nvSpPr>
        <p:spPr>
          <a:xfrm>
            <a:off x="353520" y="362880"/>
            <a:ext cx="13923355" cy="750382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353520" y="36288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412772" y="7002612"/>
            <a:ext cx="864108" cy="864108"/>
          </a:xfrm>
          <a:prstGeom prst="rect">
            <a:avLst/>
          </a:prstGeom>
        </p:spPr>
      </p:pic>
      <p:sp>
        <p:nvSpPr>
          <p:cNvPr id="2" name="标题 1"/>
          <p:cNvSpPr>
            <a:spLocks noGrp="1"/>
          </p:cNvSpPr>
          <p:nvPr>
            <p:ph type="title" hasCustomPrompt="1"/>
            <p:custDataLst>
              <p:tags r:id="rId6"/>
            </p:custDataLst>
          </p:nvPr>
        </p:nvSpPr>
        <p:spPr>
          <a:xfrm>
            <a:off x="1537920" y="1499040"/>
            <a:ext cx="11551680" cy="868320"/>
          </a:xfrm>
        </p:spPr>
        <p:txBody>
          <a:bodyPr anchor="ctr"/>
          <a:lstStyle>
            <a:lvl1pPr>
              <a:defRPr sz="384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7"/>
            </p:custDataLst>
          </p:nvPr>
        </p:nvSpPr>
        <p:spPr>
          <a:xfrm>
            <a:off x="1537336" y="2596320"/>
            <a:ext cx="11551920" cy="41342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 name="日期占位符 2"/>
          <p:cNvSpPr>
            <a:spLocks noGrp="1"/>
          </p:cNvSpPr>
          <p:nvPr>
            <p:ph type="dt" sz="half" idx="10"/>
            <p:custDataLst>
              <p:tags r:id="rId8"/>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9"/>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10"/>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5793106" cy="824255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1296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7365492"/>
            <a:ext cx="864108" cy="864108"/>
          </a:xfrm>
          <a:prstGeom prst="rect">
            <a:avLst/>
          </a:prstGeom>
        </p:spPr>
      </p:pic>
      <p:sp>
        <p:nvSpPr>
          <p:cNvPr id="2" name="标题 1"/>
          <p:cNvSpPr>
            <a:spLocks noGrp="1"/>
          </p:cNvSpPr>
          <p:nvPr>
            <p:ph type="title" hasCustomPrompt="1"/>
            <p:custDataLst>
              <p:tags r:id="rId6"/>
            </p:custDataLst>
          </p:nvPr>
        </p:nvSpPr>
        <p:spPr>
          <a:xfrm>
            <a:off x="699840" y="924480"/>
            <a:ext cx="4752000" cy="1058400"/>
          </a:xfrm>
        </p:spPr>
        <p:txBody>
          <a:bodyPr anchor="ctr" anchorCtr="0"/>
          <a:lstStyle>
            <a:lvl1pPr>
              <a:defRPr sz="4320" baseline="0">
                <a:solidFill>
                  <a:schemeClr val="tx1"/>
                </a:solidFill>
                <a:latin typeface="Arial" panose="020B0604020202020204" pitchFamily="34" charset="0"/>
                <a:ea typeface="微软雅黑" panose="020B0503020204020204"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704160" y="2116800"/>
            <a:ext cx="4747680" cy="49118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6121440" y="923926"/>
            <a:ext cx="7776000" cy="6105524"/>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14627520" cy="319247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7365492"/>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7365492"/>
            <a:ext cx="864108" cy="864108"/>
          </a:xfrm>
          <a:prstGeom prst="rect">
            <a:avLst/>
          </a:prstGeom>
        </p:spPr>
      </p:pic>
      <p:sp>
        <p:nvSpPr>
          <p:cNvPr id="2" name="标题 1"/>
          <p:cNvSpPr>
            <a:spLocks noGrp="1"/>
          </p:cNvSpPr>
          <p:nvPr>
            <p:ph type="title"/>
            <p:custDataLst>
              <p:tags r:id="rId6"/>
            </p:custDataLst>
          </p:nvPr>
        </p:nvSpPr>
        <p:spPr>
          <a:xfrm>
            <a:off x="734400" y="937440"/>
            <a:ext cx="13171680" cy="751680"/>
          </a:xfrm>
        </p:spPr>
        <p:txBody>
          <a:bodyPr anchor="ctr"/>
          <a:lstStyle>
            <a:lvl1pPr algn="ctr">
              <a:defRPr sz="432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734400" y="1991520"/>
            <a:ext cx="13171170" cy="9936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9" name="内容占位符 8"/>
          <p:cNvSpPr>
            <a:spLocks noGrp="1"/>
          </p:cNvSpPr>
          <p:nvPr>
            <p:ph sz="quarter" idx="14"/>
            <p:custDataLst>
              <p:tags r:id="rId11"/>
            </p:custDataLst>
          </p:nvPr>
        </p:nvSpPr>
        <p:spPr>
          <a:xfrm>
            <a:off x="735330" y="3369600"/>
            <a:ext cx="13158720" cy="411696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2"/>
            </p:custDataLst>
          </p:nvPr>
        </p:nvSpPr>
        <p:spPr>
          <a:xfrm>
            <a:off x="0" y="6035040"/>
            <a:ext cx="14627520" cy="219456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0" y="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13766292" y="-6455"/>
            <a:ext cx="864108" cy="864108"/>
          </a:xfrm>
          <a:prstGeom prst="rect">
            <a:avLst/>
          </a:prstGeom>
        </p:spPr>
      </p:pic>
      <p:sp>
        <p:nvSpPr>
          <p:cNvPr id="2" name="标题 1"/>
          <p:cNvSpPr>
            <a:spLocks noGrp="1"/>
          </p:cNvSpPr>
          <p:nvPr>
            <p:ph type="title"/>
            <p:custDataLst>
              <p:tags r:id="rId6"/>
            </p:custDataLst>
          </p:nvPr>
        </p:nvSpPr>
        <p:spPr>
          <a:xfrm>
            <a:off x="725760" y="803520"/>
            <a:ext cx="13171680" cy="678240"/>
          </a:xfrm>
        </p:spPr>
        <p:txBody>
          <a:bodyPr anchor="ctr" anchorCtr="0"/>
          <a:lstStyle>
            <a:lvl1pPr algn="ctr">
              <a:defRPr sz="384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725804" y="2017440"/>
            <a:ext cx="13188960" cy="385344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文本占位符 8"/>
          <p:cNvSpPr>
            <a:spLocks noGrp="1"/>
          </p:cNvSpPr>
          <p:nvPr>
            <p:ph type="body" sz="quarter" idx="14"/>
            <p:custDataLst>
              <p:tags r:id="rId11"/>
            </p:custDataLst>
          </p:nvPr>
        </p:nvSpPr>
        <p:spPr>
          <a:xfrm>
            <a:off x="712800" y="6216480"/>
            <a:ext cx="13201920" cy="121392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2"/>
            </p:custDataLst>
          </p:nvPr>
        </p:nvSpPr>
        <p:spPr>
          <a:xfrm>
            <a:off x="0" y="-12960"/>
            <a:ext cx="14627520" cy="109728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stretch>
            <a:fillRect/>
          </a:stretch>
        </p:blipFill>
        <p:spPr>
          <a:xfrm>
            <a:off x="13763412" y="-12960"/>
            <a:ext cx="864108" cy="864108"/>
          </a:xfrm>
          <a:prstGeom prst="rect">
            <a:avLst/>
          </a:prstGeom>
        </p:spPr>
      </p:pic>
      <p:pic>
        <p:nvPicPr>
          <p:cNvPr id="6" name="图片 5"/>
          <p:cNvPicPr>
            <a:picLocks noChangeAspect="1"/>
          </p:cNvPicPr>
          <p:nvPr>
            <p:custDataLst>
              <p:tags r:id="rId5"/>
            </p:custDataLst>
          </p:nvPr>
        </p:nvPicPr>
        <p:blipFill>
          <a:blip r:embed="rId4"/>
          <a:stretch>
            <a:fillRect/>
          </a:stretch>
        </p:blipFill>
        <p:spPr>
          <a:xfrm>
            <a:off x="0" y="7365492"/>
            <a:ext cx="864108" cy="864108"/>
          </a:xfrm>
          <a:prstGeom prst="rect">
            <a:avLst/>
          </a:prstGeom>
        </p:spPr>
      </p:pic>
      <p:sp>
        <p:nvSpPr>
          <p:cNvPr id="2" name="标题 1"/>
          <p:cNvSpPr>
            <a:spLocks noGrp="1"/>
          </p:cNvSpPr>
          <p:nvPr>
            <p:ph type="title"/>
            <p:custDataLst>
              <p:tags r:id="rId6"/>
            </p:custDataLst>
          </p:nvPr>
        </p:nvSpPr>
        <p:spPr>
          <a:xfrm>
            <a:off x="695520" y="285120"/>
            <a:ext cx="13245120" cy="530357"/>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10"/>
            </p:custDataLst>
          </p:nvPr>
        </p:nvSpPr>
        <p:spPr>
          <a:xfrm>
            <a:off x="695520" y="1995840"/>
            <a:ext cx="6410880" cy="347328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11"/>
            </p:custDataLst>
          </p:nvPr>
        </p:nvSpPr>
        <p:spPr>
          <a:xfrm>
            <a:off x="7490880" y="1995840"/>
            <a:ext cx="6441120" cy="347328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12"/>
            </p:custDataLst>
          </p:nvPr>
        </p:nvSpPr>
        <p:spPr>
          <a:xfrm>
            <a:off x="686880" y="5780160"/>
            <a:ext cx="6410880" cy="93744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3"/>
            </p:custDataLst>
          </p:nvPr>
        </p:nvSpPr>
        <p:spPr>
          <a:xfrm>
            <a:off x="7503840" y="5775840"/>
            <a:ext cx="6441120" cy="93744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2"/>
            </p:custDataLst>
          </p:nvPr>
        </p:nvSpPr>
        <p:spPr>
          <a:xfrm>
            <a:off x="0" y="1151280"/>
            <a:ext cx="14627520" cy="592703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endParaRPr>
          </a:p>
        </p:txBody>
      </p:sp>
      <p:pic>
        <p:nvPicPr>
          <p:cNvPr id="8" name="图片 7"/>
          <p:cNvPicPr>
            <a:picLocks noChangeAspect="1"/>
          </p:cNvPicPr>
          <p:nvPr>
            <p:custDataLst>
              <p:tags r:id="rId3"/>
            </p:custDataLst>
          </p:nvPr>
        </p:nvPicPr>
        <p:blipFill>
          <a:blip r:embed="rId4">
            <a:extLst>
              <a:ext uri="{28A0092B-C50C-407E-A947-70E740481C1C}">
                <a14:useLocalDpi xmlns:a14="http://schemas.microsoft.com/office/drawing/2010/main" val="0"/>
              </a:ext>
            </a:extLst>
          </a:blip>
          <a:stretch>
            <a:fillRect/>
          </a:stretch>
        </p:blipFill>
        <p:spPr>
          <a:xfrm>
            <a:off x="12526153" y="6125353"/>
            <a:ext cx="2104232" cy="2104232"/>
          </a:xfrm>
          <a:prstGeom prst="rect">
            <a:avLst/>
          </a:prstGeom>
        </p:spPr>
      </p:pic>
      <p:pic>
        <p:nvPicPr>
          <p:cNvPr id="6" name="图片 5"/>
          <p:cNvPicPr>
            <a:picLocks noChangeAspect="1"/>
          </p:cNvPicPr>
          <p:nvPr>
            <p:custDataLst>
              <p:tags r:id="rId5"/>
            </p:custDataLst>
          </p:nvPr>
        </p:nvPicPr>
        <p:blipFill>
          <a:blip r:embed="rId4">
            <a:extLst>
              <a:ext uri="{28A0092B-C50C-407E-A947-70E740481C1C}">
                <a14:useLocalDpi xmlns:a14="http://schemas.microsoft.com/office/drawing/2010/main" val="0"/>
              </a:ext>
            </a:extLst>
          </a:blip>
          <a:stretch>
            <a:fillRect/>
          </a:stretch>
        </p:blipFill>
        <p:spPr>
          <a:xfrm>
            <a:off x="0" y="-12962"/>
            <a:ext cx="2104232" cy="2104232"/>
          </a:xfrm>
          <a:prstGeom prst="rect">
            <a:avLst/>
          </a:prstGeom>
        </p:spPr>
      </p:pic>
      <p:sp>
        <p:nvSpPr>
          <p:cNvPr id="2" name="标题 1"/>
          <p:cNvSpPr>
            <a:spLocks noGrp="1"/>
          </p:cNvSpPr>
          <p:nvPr>
            <p:ph type="title" hasCustomPrompt="1"/>
            <p:custDataLst>
              <p:tags r:id="rId6"/>
            </p:custDataLst>
          </p:nvPr>
        </p:nvSpPr>
        <p:spPr>
          <a:xfrm>
            <a:off x="1827360" y="1607040"/>
            <a:ext cx="10972800" cy="2864160"/>
          </a:xfrm>
        </p:spPr>
        <p:txBody>
          <a:bodyPr anchor="b"/>
          <a:lstStyle>
            <a:lvl1pPr algn="ctr">
              <a:defRPr sz="72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7"/>
            </p:custDataLst>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9"/>
            </p:custDataLst>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10"/>
            </p:custDataLst>
          </p:nvPr>
        </p:nvSpPr>
        <p:spPr>
          <a:xfrm>
            <a:off x="1826896" y="4635360"/>
            <a:ext cx="10972800" cy="19872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8" name="图片 7"/>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标题 1"/>
          <p:cNvSpPr>
            <a:spLocks noGrp="1"/>
          </p:cNvSpPr>
          <p:nvPr>
            <p:ph type="title"/>
          </p:nvPr>
        </p:nvSpPr>
        <p:spPr>
          <a:xfrm>
            <a:off x="803916" y="531881"/>
            <a:ext cx="13022684" cy="530357"/>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nvPr>
        </p:nvSpPr>
        <p:spPr>
          <a:xfrm>
            <a:off x="803916" y="1143010"/>
            <a:ext cx="6339890" cy="6466688"/>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822960" marR="0" lvl="1" indent="-27432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920" b="0" i="0" u="none" strike="noStrike" kern="1200" cap="none" spc="150" normalizeH="0" baseline="0" noProof="1" dirty="0">
                <a:solidFill>
                  <a:schemeClr val="tx1"/>
                </a:solidFill>
                <a:uFillTx/>
                <a:latin typeface="+mn-lt"/>
                <a:ea typeface="+mn-ea"/>
                <a:cs typeface="+mn-cs"/>
                <a:sym typeface="+mn-ea"/>
              </a:defRPr>
            </a:lvl2pPr>
            <a:lvl3pPr marL="1371600" marR="0" lvl="2"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3pPr>
            <a:lvl4pPr marL="1920240" marR="0" lvl="3"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4pPr>
            <a:lvl5pPr marL="2468880" marR="0" lvl="4"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7486710" y="1143010"/>
            <a:ext cx="6339890" cy="6466688"/>
          </a:xfrm>
        </p:spPr>
        <p:txBody>
          <a:bodyPr vert="horz" lIns="90170" tIns="46990" rIns="90170" bIns="46990" rtlCol="0">
            <a:normAutofit/>
          </a:bodyPr>
          <a:lstStyle>
            <a:lvl1pPr marL="274320" marR="0" lvl="0" indent="-27432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92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endParaRPr>
              <a:sym typeface="+mn-ea"/>
            </a:endParaRPr>
          </a:p>
        </p:txBody>
      </p:sp>
      <p:sp>
        <p:nvSpPr>
          <p:cNvPr id="5" name="日期占位符 4"/>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3"/>
          <a:stretch>
            <a:fillRect/>
          </a:stretch>
        </p:blipFill>
        <p:spPr>
          <a:xfrm>
            <a:off x="0" y="7365492"/>
            <a:ext cx="864108" cy="864108"/>
          </a:xfrm>
          <a:prstGeom prst="rect">
            <a:avLst/>
          </a:prstGeom>
        </p:spPr>
      </p:pic>
      <p:pic>
        <p:nvPicPr>
          <p:cNvPr id="7" name="图片 6"/>
          <p:cNvPicPr>
            <a:picLocks noChangeAspect="1"/>
          </p:cNvPicPr>
          <p:nvPr>
            <p:custDataLst>
              <p:tags r:id="rId4"/>
            </p:custDataLst>
          </p:nvPr>
        </p:nvPicPr>
        <p:blipFill>
          <a:blip r:embed="rId3"/>
          <a:stretch>
            <a:fillRect/>
          </a:stretch>
        </p:blipFill>
        <p:spPr>
          <a:xfrm>
            <a:off x="13766292" y="0"/>
            <a:ext cx="864108" cy="864108"/>
          </a:xfrm>
          <a:prstGeom prst="rect">
            <a:avLst/>
          </a:prstGeom>
        </p:spPr>
      </p:pic>
      <p:sp>
        <p:nvSpPr>
          <p:cNvPr id="2" name="竖排标题 1"/>
          <p:cNvSpPr>
            <a:spLocks noGrp="1"/>
          </p:cNvSpPr>
          <p:nvPr>
            <p:ph type="title" orient="vert"/>
          </p:nvPr>
        </p:nvSpPr>
        <p:spPr>
          <a:xfrm>
            <a:off x="12685362" y="1143010"/>
            <a:ext cx="1141181" cy="6466688"/>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288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endParaRPr>
              <a:sym typeface="+mn-ea"/>
            </a:endParaRPr>
          </a:p>
        </p:txBody>
      </p:sp>
      <p:sp>
        <p:nvSpPr>
          <p:cNvPr id="3" name="竖排文字占位符 2"/>
          <p:cNvSpPr>
            <a:spLocks noGrp="1"/>
          </p:cNvSpPr>
          <p:nvPr>
            <p:ph type="body" orient="vert" idx="1"/>
          </p:nvPr>
        </p:nvSpPr>
        <p:spPr>
          <a:xfrm>
            <a:off x="803910" y="1143000"/>
            <a:ext cx="11793721" cy="6466688"/>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4" Type="http://schemas.openxmlformats.org/officeDocument/2006/relationships/theme" Target="../theme/theme1.xml"/><Relationship Id="rId23" Type="http://schemas.openxmlformats.org/officeDocument/2006/relationships/tags" Target="../tags/tag88.xml"/><Relationship Id="rId22" Type="http://schemas.openxmlformats.org/officeDocument/2006/relationships/tags" Target="../tags/tag87.xml"/><Relationship Id="rId21" Type="http://schemas.openxmlformats.org/officeDocument/2006/relationships/tags" Target="../tags/tag86.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9.xml"/><Relationship Id="rId8" Type="http://schemas.openxmlformats.org/officeDocument/2006/relationships/slideLayout" Target="../slideLayouts/slideLayout28.xml"/><Relationship Id="rId7" Type="http://schemas.openxmlformats.org/officeDocument/2006/relationships/slideLayout" Target="../slideLayouts/slideLayout27.xml"/><Relationship Id="rId6" Type="http://schemas.openxmlformats.org/officeDocument/2006/relationships/slideLayout" Target="../slideLayouts/slideLayout26.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2" Type="http://schemas.openxmlformats.org/officeDocument/2006/relationships/theme" Target="../theme/theme2.xml"/><Relationship Id="rId21" Type="http://schemas.openxmlformats.org/officeDocument/2006/relationships/tags" Target="../tags/tag176.xml"/><Relationship Id="rId20" Type="http://schemas.openxmlformats.org/officeDocument/2006/relationships/tags" Target="../tags/tag175.xml"/><Relationship Id="rId2" Type="http://schemas.openxmlformats.org/officeDocument/2006/relationships/slideLayout" Target="../slideLayouts/slideLayout22.xml"/><Relationship Id="rId19" Type="http://schemas.openxmlformats.org/officeDocument/2006/relationships/tags" Target="../tags/tag174.xml"/><Relationship Id="rId18" Type="http://schemas.openxmlformats.org/officeDocument/2006/relationships/slideLayout" Target="../slideLayouts/slideLayout38.xml"/><Relationship Id="rId17" Type="http://schemas.openxmlformats.org/officeDocument/2006/relationships/slideLayout" Target="../slideLayouts/slideLayout37.xml"/><Relationship Id="rId16" Type="http://schemas.openxmlformats.org/officeDocument/2006/relationships/slideLayout" Target="../slideLayouts/slideLayout36.xml"/><Relationship Id="rId15" Type="http://schemas.openxmlformats.org/officeDocument/2006/relationships/slideLayout" Target="../slideLayouts/slideLayout35.xml"/><Relationship Id="rId14" Type="http://schemas.openxmlformats.org/officeDocument/2006/relationships/slideLayout" Target="../slideLayouts/slideLayout34.xml"/><Relationship Id="rId13" Type="http://schemas.openxmlformats.org/officeDocument/2006/relationships/slideLayout" Target="../slideLayouts/slideLayout33.xml"/><Relationship Id="rId12" Type="http://schemas.openxmlformats.org/officeDocument/2006/relationships/slideLayout" Target="../slideLayouts/slideLayout32.xml"/><Relationship Id="rId11" Type="http://schemas.openxmlformats.org/officeDocument/2006/relationships/slideLayout" Target="../slideLayouts/slideLayout31.xml"/><Relationship Id="rId10" Type="http://schemas.openxmlformats.org/officeDocument/2006/relationships/slideLayout" Target="../slideLayouts/slideLayout30.xml"/><Relationship Id="rId1"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47.xml"/><Relationship Id="rId8" Type="http://schemas.openxmlformats.org/officeDocument/2006/relationships/slideLayout" Target="../slideLayouts/slideLayout46.xml"/><Relationship Id="rId7" Type="http://schemas.openxmlformats.org/officeDocument/2006/relationships/slideLayout" Target="../slideLayouts/slideLayout45.xml"/><Relationship Id="rId6" Type="http://schemas.openxmlformats.org/officeDocument/2006/relationships/slideLayout" Target="../slideLayouts/slideLayout44.xml"/><Relationship Id="rId5" Type="http://schemas.openxmlformats.org/officeDocument/2006/relationships/slideLayout" Target="../slideLayouts/slideLayout43.xml"/><Relationship Id="rId4" Type="http://schemas.openxmlformats.org/officeDocument/2006/relationships/slideLayout" Target="../slideLayouts/slideLayout42.xml"/><Relationship Id="rId3" Type="http://schemas.openxmlformats.org/officeDocument/2006/relationships/slideLayout" Target="../slideLayouts/slideLayout41.xml"/><Relationship Id="rId22" Type="http://schemas.openxmlformats.org/officeDocument/2006/relationships/theme" Target="../theme/theme3.xml"/><Relationship Id="rId21" Type="http://schemas.openxmlformats.org/officeDocument/2006/relationships/tags" Target="../tags/tag263.xml"/><Relationship Id="rId20" Type="http://schemas.openxmlformats.org/officeDocument/2006/relationships/tags" Target="../tags/tag262.xml"/><Relationship Id="rId2" Type="http://schemas.openxmlformats.org/officeDocument/2006/relationships/slideLayout" Target="../slideLayouts/slideLayout40.xml"/><Relationship Id="rId19" Type="http://schemas.openxmlformats.org/officeDocument/2006/relationships/tags" Target="../tags/tag261.xml"/><Relationship Id="rId18" Type="http://schemas.openxmlformats.org/officeDocument/2006/relationships/slideLayout" Target="../slideLayouts/slideLayout56.xml"/><Relationship Id="rId17" Type="http://schemas.openxmlformats.org/officeDocument/2006/relationships/slideLayout" Target="../slideLayouts/slideLayout55.xml"/><Relationship Id="rId16" Type="http://schemas.openxmlformats.org/officeDocument/2006/relationships/slideLayout" Target="../slideLayouts/slideLayout54.xml"/><Relationship Id="rId15" Type="http://schemas.openxmlformats.org/officeDocument/2006/relationships/slideLayout" Target="../slideLayouts/slideLayout53.xml"/><Relationship Id="rId14" Type="http://schemas.openxmlformats.org/officeDocument/2006/relationships/slideLayout" Target="../slideLayouts/slideLayout52.xml"/><Relationship Id="rId13" Type="http://schemas.openxmlformats.org/officeDocument/2006/relationships/slideLayout" Target="../slideLayouts/slideLayout51.xml"/><Relationship Id="rId12" Type="http://schemas.openxmlformats.org/officeDocument/2006/relationships/slideLayout" Target="../slideLayouts/slideLayout50.xml"/><Relationship Id="rId11" Type="http://schemas.openxmlformats.org/officeDocument/2006/relationships/slideLayout" Target="../slideLayouts/slideLayout49.xml"/><Relationship Id="rId10" Type="http://schemas.openxmlformats.org/officeDocument/2006/relationships/slideLayout" Target="../slideLayouts/slideLayout48.xml"/><Relationship Id="rId1" Type="http://schemas.openxmlformats.org/officeDocument/2006/relationships/slideLayout" Target="../slideLayouts/slideLayout39.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65.xml"/><Relationship Id="rId8" Type="http://schemas.openxmlformats.org/officeDocument/2006/relationships/slideLayout" Target="../slideLayouts/slideLayout64.xml"/><Relationship Id="rId7" Type="http://schemas.openxmlformats.org/officeDocument/2006/relationships/slideLayout" Target="../slideLayouts/slideLayout63.xml"/><Relationship Id="rId6" Type="http://schemas.openxmlformats.org/officeDocument/2006/relationships/slideLayout" Target="../slideLayouts/slideLayout62.xml"/><Relationship Id="rId5" Type="http://schemas.openxmlformats.org/officeDocument/2006/relationships/slideLayout" Target="../slideLayouts/slideLayout61.xml"/><Relationship Id="rId4" Type="http://schemas.openxmlformats.org/officeDocument/2006/relationships/slideLayout" Target="../slideLayouts/slideLayout60.xml"/><Relationship Id="rId3" Type="http://schemas.openxmlformats.org/officeDocument/2006/relationships/slideLayout" Target="../slideLayouts/slideLayout59.xml"/><Relationship Id="rId22" Type="http://schemas.openxmlformats.org/officeDocument/2006/relationships/theme" Target="../theme/theme4.xml"/><Relationship Id="rId21" Type="http://schemas.openxmlformats.org/officeDocument/2006/relationships/tags" Target="../tags/tag351.xml"/><Relationship Id="rId20" Type="http://schemas.openxmlformats.org/officeDocument/2006/relationships/tags" Target="../tags/tag350.xml"/><Relationship Id="rId2" Type="http://schemas.openxmlformats.org/officeDocument/2006/relationships/slideLayout" Target="../slideLayouts/slideLayout58.xml"/><Relationship Id="rId19" Type="http://schemas.openxmlformats.org/officeDocument/2006/relationships/tags" Target="../tags/tag349.xml"/><Relationship Id="rId18" Type="http://schemas.openxmlformats.org/officeDocument/2006/relationships/slideLayout" Target="../slideLayouts/slideLayout74.xml"/><Relationship Id="rId17" Type="http://schemas.openxmlformats.org/officeDocument/2006/relationships/slideLayout" Target="../slideLayouts/slideLayout73.xml"/><Relationship Id="rId16" Type="http://schemas.openxmlformats.org/officeDocument/2006/relationships/slideLayout" Target="../slideLayouts/slideLayout72.xml"/><Relationship Id="rId15" Type="http://schemas.openxmlformats.org/officeDocument/2006/relationships/slideLayout" Target="../slideLayouts/slideLayout71.xml"/><Relationship Id="rId14" Type="http://schemas.openxmlformats.org/officeDocument/2006/relationships/slideLayout" Target="../slideLayouts/slideLayout70.xml"/><Relationship Id="rId13" Type="http://schemas.openxmlformats.org/officeDocument/2006/relationships/slideLayout" Target="../slideLayouts/slideLayout69.xml"/><Relationship Id="rId12" Type="http://schemas.openxmlformats.org/officeDocument/2006/relationships/slideLayout" Target="../slideLayouts/slideLayout68.xml"/><Relationship Id="rId11" Type="http://schemas.openxmlformats.org/officeDocument/2006/relationships/slideLayout" Target="../slideLayouts/slideLayout67.xml"/><Relationship Id="rId10" Type="http://schemas.openxmlformats.org/officeDocument/2006/relationships/slideLayout" Target="../slideLayouts/slideLayout66.xml"/><Relationship Id="rId1" Type="http://schemas.openxmlformats.org/officeDocument/2006/relationships/slideLayout" Target="../slideLayouts/slideLayout5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21"/>
            </p:custDataLst>
          </p:nvPr>
        </p:nvSpPr>
        <p:spPr>
          <a:xfrm>
            <a:off x="803858" y="531876"/>
            <a:ext cx="13022684" cy="530357"/>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2"/>
            </p:custDataLst>
          </p:nvPr>
        </p:nvSpPr>
        <p:spPr>
          <a:xfrm>
            <a:off x="803858" y="1153678"/>
            <a:ext cx="13022684" cy="6466688"/>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55690" y="7619800"/>
            <a:ext cx="3240000" cy="380160"/>
          </a:xfrm>
          <a:prstGeom prst="rect">
            <a:avLst/>
          </a:prstGeom>
        </p:spPr>
        <p:txBody>
          <a:bodyPr vert="horz" wrap="square" lIns="91440" tIns="45720" rIns="91440" bIns="45720" rtlCol="0" anchor="ctr">
            <a:normAutofit/>
          </a:bodyPr>
          <a:lstStyle>
            <a:lvl1pPr algn="l">
              <a:defRPr sz="144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939200" y="7619800"/>
            <a:ext cx="4752000" cy="380160"/>
          </a:xfrm>
          <a:prstGeom prst="rect">
            <a:avLst/>
          </a:prstGeom>
        </p:spPr>
        <p:txBody>
          <a:bodyPr vert="horz" wrap="square" lIns="91440" tIns="45720" rIns="91440" bIns="45720" rtlCol="0" anchor="ctr">
            <a:normAutofit/>
          </a:bodyPr>
          <a:lstStyle>
            <a:lvl1pPr algn="ctr">
              <a:defRPr sz="144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10332720" y="7619800"/>
            <a:ext cx="3240000" cy="380160"/>
          </a:xfrm>
          <a:prstGeom prst="rect">
            <a:avLst/>
          </a:prstGeom>
        </p:spPr>
        <p:txBody>
          <a:bodyPr vert="horz" wrap="square" lIns="91440" tIns="45720" rIns="91440" bIns="45720" rtlCol="0" anchor="ctr">
            <a:normAutofit/>
          </a:bodyPr>
          <a:lstStyle>
            <a:lvl1pPr algn="r">
              <a:defRPr sz="144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3"/>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txStyles>
    <p:titleStyle>
      <a:lvl1pPr algn="l" defTabSz="1097280" rtl="0" eaLnBrk="1" fontAlgn="auto" latinLnBrk="0" hangingPunct="1">
        <a:lnSpc>
          <a:spcPct val="100000"/>
        </a:lnSpc>
        <a:spcBef>
          <a:spcPct val="0"/>
        </a:spcBef>
        <a:buNone/>
        <a:defRPr sz="288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7432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822960" indent="-274320" algn="l" defTabSz="1097280" rtl="0" eaLnBrk="1" fontAlgn="auto" latinLnBrk="0" hangingPunct="1">
        <a:lnSpc>
          <a:spcPct val="130000"/>
        </a:lnSpc>
        <a:spcBef>
          <a:spcPts val="0"/>
        </a:spcBef>
        <a:spcAft>
          <a:spcPts val="1000"/>
        </a:spcAft>
        <a:buFont typeface="Arial" panose="020B0604020202020204" pitchFamily="34" charset="0"/>
        <a:buChar char="•"/>
        <a:tabLst>
          <a:tab pos="1931670" algn="l"/>
        </a:tabLst>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37160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92024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46888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03858" y="531876"/>
            <a:ext cx="13022684" cy="530357"/>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03858" y="1153678"/>
            <a:ext cx="13022684" cy="6466688"/>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55690" y="7619800"/>
            <a:ext cx="3240000" cy="380160"/>
          </a:xfrm>
          <a:prstGeom prst="rect">
            <a:avLst/>
          </a:prstGeom>
        </p:spPr>
        <p:txBody>
          <a:bodyPr vert="horz" wrap="square" lIns="91440" tIns="45720" rIns="91440" bIns="45720" rtlCol="0" anchor="ctr">
            <a:normAutofit/>
          </a:bodyPr>
          <a:lstStyle>
            <a:lvl1pPr algn="l">
              <a:defRPr sz="144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939200" y="7619800"/>
            <a:ext cx="4752000" cy="380160"/>
          </a:xfrm>
          <a:prstGeom prst="rect">
            <a:avLst/>
          </a:prstGeom>
        </p:spPr>
        <p:txBody>
          <a:bodyPr vert="horz" wrap="square" lIns="91440" tIns="45720" rIns="91440" bIns="45720" rtlCol="0" anchor="ctr">
            <a:normAutofit/>
          </a:bodyPr>
          <a:lstStyle>
            <a:lvl1pPr algn="ctr">
              <a:defRPr sz="144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10332720" y="7619800"/>
            <a:ext cx="3240000" cy="380160"/>
          </a:xfrm>
          <a:prstGeom prst="rect">
            <a:avLst/>
          </a:prstGeom>
        </p:spPr>
        <p:txBody>
          <a:bodyPr vert="horz" wrap="square" lIns="91440" tIns="45720" rIns="91440" bIns="45720" rtlCol="0" anchor="ctr">
            <a:normAutofit/>
          </a:bodyPr>
          <a:lstStyle>
            <a:lvl1pPr algn="r">
              <a:defRPr sz="144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Tree>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 id="2147483687" r:id="rId18"/>
  </p:sldLayoutIdLst>
  <p:txStyles>
    <p:titleStyle>
      <a:lvl1pPr algn="l" defTabSz="1097280" rtl="0" eaLnBrk="1" fontAlgn="auto" latinLnBrk="0" hangingPunct="1">
        <a:lnSpc>
          <a:spcPct val="100000"/>
        </a:lnSpc>
        <a:spcBef>
          <a:spcPct val="0"/>
        </a:spcBef>
        <a:buNone/>
        <a:defRPr sz="288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7432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822960" indent="-274320" algn="l" defTabSz="1097280" rtl="0" eaLnBrk="1" fontAlgn="auto" latinLnBrk="0" hangingPunct="1">
        <a:lnSpc>
          <a:spcPct val="130000"/>
        </a:lnSpc>
        <a:spcBef>
          <a:spcPts val="0"/>
        </a:spcBef>
        <a:spcAft>
          <a:spcPts val="1000"/>
        </a:spcAft>
        <a:buFont typeface="Arial" panose="020B0604020202020204" pitchFamily="34" charset="0"/>
        <a:buChar char="•"/>
        <a:tabLst>
          <a:tab pos="1931670" algn="l"/>
        </a:tabLst>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37160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92024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46888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03858" y="531876"/>
            <a:ext cx="13022684" cy="530357"/>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03858" y="1153678"/>
            <a:ext cx="13022684" cy="6466688"/>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55690" y="7619800"/>
            <a:ext cx="3240000" cy="380160"/>
          </a:xfrm>
          <a:prstGeom prst="rect">
            <a:avLst/>
          </a:prstGeom>
        </p:spPr>
        <p:txBody>
          <a:bodyPr vert="horz" wrap="square" lIns="91440" tIns="45720" rIns="91440" bIns="45720" rtlCol="0" anchor="ctr">
            <a:normAutofit/>
          </a:bodyPr>
          <a:lstStyle>
            <a:lvl1pPr algn="l">
              <a:defRPr sz="144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939200" y="7619800"/>
            <a:ext cx="4752000" cy="380160"/>
          </a:xfrm>
          <a:prstGeom prst="rect">
            <a:avLst/>
          </a:prstGeom>
        </p:spPr>
        <p:txBody>
          <a:bodyPr vert="horz" wrap="square" lIns="91440" tIns="45720" rIns="91440" bIns="45720" rtlCol="0" anchor="ctr">
            <a:normAutofit/>
          </a:bodyPr>
          <a:lstStyle>
            <a:lvl1pPr algn="ctr">
              <a:defRPr sz="144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10332720" y="7619800"/>
            <a:ext cx="3240000" cy="380160"/>
          </a:xfrm>
          <a:prstGeom prst="rect">
            <a:avLst/>
          </a:prstGeom>
        </p:spPr>
        <p:txBody>
          <a:bodyPr vert="horz" wrap="square" lIns="91440" tIns="45720" rIns="91440" bIns="45720" rtlCol="0" anchor="ctr">
            <a:normAutofit/>
          </a:bodyPr>
          <a:lstStyle>
            <a:lvl1pPr algn="r">
              <a:defRPr sz="144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Tree>
  </p:cSld>
  <p:clrMap bg1="lt1" tx1="dk1" bg2="lt2" tx2="dk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Lst>
  <p:txStyles>
    <p:titleStyle>
      <a:lvl1pPr algn="l" defTabSz="1097280" rtl="0" eaLnBrk="1" fontAlgn="auto" latinLnBrk="0" hangingPunct="1">
        <a:lnSpc>
          <a:spcPct val="100000"/>
        </a:lnSpc>
        <a:spcBef>
          <a:spcPct val="0"/>
        </a:spcBef>
        <a:buNone/>
        <a:defRPr sz="288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7432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822960" indent="-274320" algn="l" defTabSz="1097280" rtl="0" eaLnBrk="1" fontAlgn="auto" latinLnBrk="0" hangingPunct="1">
        <a:lnSpc>
          <a:spcPct val="130000"/>
        </a:lnSpc>
        <a:spcBef>
          <a:spcPts val="0"/>
        </a:spcBef>
        <a:spcAft>
          <a:spcPts val="1000"/>
        </a:spcAft>
        <a:buFont typeface="Arial" panose="020B0604020202020204" pitchFamily="34" charset="0"/>
        <a:buChar char="•"/>
        <a:tabLst>
          <a:tab pos="1931670" algn="l"/>
        </a:tabLst>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37160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92024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46888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803858" y="531876"/>
            <a:ext cx="13022684" cy="530357"/>
          </a:xfrm>
          <a:prstGeom prst="rect">
            <a:avLst/>
          </a:prstGeom>
        </p:spPr>
        <p:txBody>
          <a:bodyPr vert="horz" wrap="square"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803858" y="1153678"/>
            <a:ext cx="13022684" cy="6466688"/>
          </a:xfrm>
          <a:prstGeom prst="rect">
            <a:avLst/>
          </a:prstGeom>
        </p:spPr>
        <p:txBody>
          <a:bodyPr vert="horz" wrap="square" lIns="90170" tIns="46990" rIns="90170" bIns="4699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055690" y="7619800"/>
            <a:ext cx="3240000" cy="380160"/>
          </a:xfrm>
          <a:prstGeom prst="rect">
            <a:avLst/>
          </a:prstGeom>
        </p:spPr>
        <p:txBody>
          <a:bodyPr vert="horz" wrap="square" lIns="91440" tIns="45720" rIns="91440" bIns="45720" rtlCol="0" anchor="ctr">
            <a:normAutofit/>
          </a:bodyPr>
          <a:lstStyle>
            <a:lvl1pPr algn="l">
              <a:defRPr sz="144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nvPr>
        </p:nvSpPr>
        <p:spPr>
          <a:xfrm>
            <a:off x="4939200" y="7619800"/>
            <a:ext cx="4752000" cy="380160"/>
          </a:xfrm>
          <a:prstGeom prst="rect">
            <a:avLst/>
          </a:prstGeom>
        </p:spPr>
        <p:txBody>
          <a:bodyPr vert="horz" wrap="square" lIns="91440" tIns="45720" rIns="91440" bIns="45720" rtlCol="0" anchor="ctr">
            <a:normAutofit/>
          </a:bodyPr>
          <a:lstStyle>
            <a:lvl1pPr algn="ctr">
              <a:defRPr sz="144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10332720" y="7619800"/>
            <a:ext cx="3240000" cy="380160"/>
          </a:xfrm>
          <a:prstGeom prst="rect">
            <a:avLst/>
          </a:prstGeom>
        </p:spPr>
        <p:txBody>
          <a:bodyPr vert="horz" wrap="square" lIns="91440" tIns="45720" rIns="91440" bIns="45720" rtlCol="0" anchor="ctr">
            <a:normAutofit/>
          </a:bodyPr>
          <a:lstStyle>
            <a:lvl1pPr algn="r">
              <a:defRPr sz="144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fld>
            <a:endParaRPr lang="zh-CN" altLang="en-US" dirty="0"/>
          </a:p>
        </p:txBody>
      </p:sp>
      <p:sp>
        <p:nvSpPr>
          <p:cNvPr id="7" name="KSO_TEMPLATE" hidden="1"/>
          <p:cNvSpPr/>
          <p:nvPr userDrawn="1">
            <p:custDataLst>
              <p:tags r:id="rId2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p>
        </p:txBody>
      </p:sp>
    </p:spTree>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 id="2147483724" r:id="rId17"/>
    <p:sldLayoutId id="2147483725" r:id="rId18"/>
  </p:sldLayoutIdLst>
  <p:txStyles>
    <p:titleStyle>
      <a:lvl1pPr algn="l" defTabSz="1097280" rtl="0" eaLnBrk="1" fontAlgn="auto" latinLnBrk="0" hangingPunct="1">
        <a:lnSpc>
          <a:spcPct val="100000"/>
        </a:lnSpc>
        <a:spcBef>
          <a:spcPct val="0"/>
        </a:spcBef>
        <a:buNone/>
        <a:defRPr sz="288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27432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822960" indent="-274320" algn="l" defTabSz="1097280" rtl="0" eaLnBrk="1" fontAlgn="auto" latinLnBrk="0" hangingPunct="1">
        <a:lnSpc>
          <a:spcPct val="130000"/>
        </a:lnSpc>
        <a:spcBef>
          <a:spcPts val="0"/>
        </a:spcBef>
        <a:spcAft>
          <a:spcPts val="1000"/>
        </a:spcAft>
        <a:buFont typeface="Arial" panose="020B0604020202020204" pitchFamily="34" charset="0"/>
        <a:buChar char="•"/>
        <a:tabLst>
          <a:tab pos="1931670" algn="l"/>
        </a:tabLst>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137160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92024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2468880" indent="-274320" algn="l" defTabSz="1097280" rtl="0" eaLnBrk="1" fontAlgn="auto" latinLnBrk="0" hangingPunct="1">
        <a:lnSpc>
          <a:spcPct val="130000"/>
        </a:lnSpc>
        <a:spcBef>
          <a:spcPts val="0"/>
        </a:spcBef>
        <a:spcAft>
          <a:spcPts val="1000"/>
        </a:spcAft>
        <a:buFont typeface="Arial" panose="020B0604020202020204" pitchFamily="34" charset="0"/>
        <a:buChar char="•"/>
        <a:defRPr sz="192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slideLayout" Target="../slideLayouts/slideLayout57.xml"/><Relationship Id="rId5" Type="http://schemas.openxmlformats.org/officeDocument/2006/relationships/tags" Target="../tags/tag356.xml"/><Relationship Id="rId4" Type="http://schemas.openxmlformats.org/officeDocument/2006/relationships/tags" Target="../tags/tag355.xml"/><Relationship Id="rId3" Type="http://schemas.openxmlformats.org/officeDocument/2006/relationships/tags" Target="../tags/tag354.xml"/><Relationship Id="rId2" Type="http://schemas.openxmlformats.org/officeDocument/2006/relationships/tags" Target="../tags/tag353.xml"/><Relationship Id="rId1" Type="http://schemas.openxmlformats.org/officeDocument/2006/relationships/tags" Target="../tags/tag352.xml"/></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3.xml"/><Relationship Id="rId4" Type="http://schemas.openxmlformats.org/officeDocument/2006/relationships/tags" Target="../tags/tag481.xml"/><Relationship Id="rId3" Type="http://schemas.openxmlformats.org/officeDocument/2006/relationships/tags" Target="../tags/tag480.xml"/><Relationship Id="rId2" Type="http://schemas.openxmlformats.org/officeDocument/2006/relationships/tags" Target="../tags/tag479.xml"/><Relationship Id="rId1" Type="http://schemas.openxmlformats.org/officeDocument/2006/relationships/tags" Target="../tags/tag478.xml"/></Relationships>
</file>

<file path=ppt/slides/_rels/slide11.xml.rels><?xml version="1.0" encoding="UTF-8" standalone="yes"?>
<Relationships xmlns="http://schemas.openxmlformats.org/package/2006/relationships"><Relationship Id="rId9" Type="http://schemas.openxmlformats.org/officeDocument/2006/relationships/tags" Target="../tags/tag489.xml"/><Relationship Id="rId8" Type="http://schemas.openxmlformats.org/officeDocument/2006/relationships/tags" Target="../tags/tag488.xml"/><Relationship Id="rId7" Type="http://schemas.openxmlformats.org/officeDocument/2006/relationships/tags" Target="../tags/tag487.xml"/><Relationship Id="rId6" Type="http://schemas.openxmlformats.org/officeDocument/2006/relationships/tags" Target="../tags/tag486.xml"/><Relationship Id="rId5" Type="http://schemas.openxmlformats.org/officeDocument/2006/relationships/tags" Target="../tags/tag485.xml"/><Relationship Id="rId4" Type="http://schemas.openxmlformats.org/officeDocument/2006/relationships/tags" Target="../tags/tag484.xml"/><Relationship Id="rId3" Type="http://schemas.openxmlformats.org/officeDocument/2006/relationships/tags" Target="../tags/tag483.xml"/><Relationship Id="rId20" Type="http://schemas.openxmlformats.org/officeDocument/2006/relationships/notesSlide" Target="../notesSlides/notesSlide9.xml"/><Relationship Id="rId2" Type="http://schemas.openxmlformats.org/officeDocument/2006/relationships/image" Target="../media/image2.png"/><Relationship Id="rId19" Type="http://schemas.openxmlformats.org/officeDocument/2006/relationships/slideLayout" Target="../slideLayouts/slideLayout27.xml"/><Relationship Id="rId18" Type="http://schemas.openxmlformats.org/officeDocument/2006/relationships/tags" Target="../tags/tag498.xml"/><Relationship Id="rId17" Type="http://schemas.openxmlformats.org/officeDocument/2006/relationships/tags" Target="../tags/tag497.xml"/><Relationship Id="rId16" Type="http://schemas.openxmlformats.org/officeDocument/2006/relationships/tags" Target="../tags/tag496.xml"/><Relationship Id="rId15" Type="http://schemas.openxmlformats.org/officeDocument/2006/relationships/tags" Target="../tags/tag495.xml"/><Relationship Id="rId14" Type="http://schemas.openxmlformats.org/officeDocument/2006/relationships/tags" Target="../tags/tag494.xml"/><Relationship Id="rId13" Type="http://schemas.openxmlformats.org/officeDocument/2006/relationships/tags" Target="../tags/tag493.xml"/><Relationship Id="rId12" Type="http://schemas.openxmlformats.org/officeDocument/2006/relationships/tags" Target="../tags/tag492.xml"/><Relationship Id="rId11" Type="http://schemas.openxmlformats.org/officeDocument/2006/relationships/tags" Target="../tags/tag491.xml"/><Relationship Id="rId10" Type="http://schemas.openxmlformats.org/officeDocument/2006/relationships/tags" Target="../tags/tag490.xml"/><Relationship Id="rId1" Type="http://schemas.openxmlformats.org/officeDocument/2006/relationships/tags" Target="../tags/tag482.xml"/></Relationships>
</file>

<file path=ppt/slides/_rels/slide12.xml.rels><?xml version="1.0" encoding="UTF-8" standalone="yes"?>
<Relationships xmlns="http://schemas.openxmlformats.org/package/2006/relationships"><Relationship Id="rId9" Type="http://schemas.openxmlformats.org/officeDocument/2006/relationships/tags" Target="../tags/tag506.xml"/><Relationship Id="rId8" Type="http://schemas.openxmlformats.org/officeDocument/2006/relationships/tags" Target="../tags/tag505.xml"/><Relationship Id="rId7" Type="http://schemas.openxmlformats.org/officeDocument/2006/relationships/tags" Target="../tags/tag504.xml"/><Relationship Id="rId6" Type="http://schemas.openxmlformats.org/officeDocument/2006/relationships/tags" Target="../tags/tag503.xml"/><Relationship Id="rId5" Type="http://schemas.openxmlformats.org/officeDocument/2006/relationships/tags" Target="../tags/tag502.xml"/><Relationship Id="rId4" Type="http://schemas.openxmlformats.org/officeDocument/2006/relationships/tags" Target="../tags/tag501.xml"/><Relationship Id="rId3" Type="http://schemas.openxmlformats.org/officeDocument/2006/relationships/tags" Target="../tags/tag500.xml"/><Relationship Id="rId2" Type="http://schemas.openxmlformats.org/officeDocument/2006/relationships/image" Target="../media/image2.png"/><Relationship Id="rId14" Type="http://schemas.openxmlformats.org/officeDocument/2006/relationships/slideLayout" Target="../slideLayouts/slideLayout27.xml"/><Relationship Id="rId13" Type="http://schemas.openxmlformats.org/officeDocument/2006/relationships/tags" Target="../tags/tag510.xml"/><Relationship Id="rId12" Type="http://schemas.openxmlformats.org/officeDocument/2006/relationships/tags" Target="../tags/tag509.xml"/><Relationship Id="rId11" Type="http://schemas.openxmlformats.org/officeDocument/2006/relationships/tags" Target="../tags/tag508.xml"/><Relationship Id="rId10" Type="http://schemas.openxmlformats.org/officeDocument/2006/relationships/tags" Target="../tags/tag507.xml"/><Relationship Id="rId1" Type="http://schemas.openxmlformats.org/officeDocument/2006/relationships/tags" Target="../tags/tag499.xml"/></Relationships>
</file>

<file path=ppt/slides/_rels/slide13.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3.xml"/><Relationship Id="rId4" Type="http://schemas.openxmlformats.org/officeDocument/2006/relationships/tags" Target="../tags/tag514.xml"/><Relationship Id="rId3" Type="http://schemas.openxmlformats.org/officeDocument/2006/relationships/tags" Target="../tags/tag513.xml"/><Relationship Id="rId2" Type="http://schemas.openxmlformats.org/officeDocument/2006/relationships/tags" Target="../tags/tag512.xml"/><Relationship Id="rId1" Type="http://schemas.openxmlformats.org/officeDocument/2006/relationships/tags" Target="../tags/tag511.xml"/></Relationships>
</file>

<file path=ppt/slides/_rels/slide14.xml.rels><?xml version="1.0" encoding="UTF-8" standalone="yes"?>
<Relationships xmlns="http://schemas.openxmlformats.org/package/2006/relationships"><Relationship Id="rId9" Type="http://schemas.openxmlformats.org/officeDocument/2006/relationships/tags" Target="../tags/tag522.xml"/><Relationship Id="rId8" Type="http://schemas.openxmlformats.org/officeDocument/2006/relationships/tags" Target="../tags/tag521.xml"/><Relationship Id="rId7" Type="http://schemas.openxmlformats.org/officeDocument/2006/relationships/tags" Target="../tags/tag520.xml"/><Relationship Id="rId6" Type="http://schemas.openxmlformats.org/officeDocument/2006/relationships/tags" Target="../tags/tag519.xml"/><Relationship Id="rId5" Type="http://schemas.openxmlformats.org/officeDocument/2006/relationships/tags" Target="../tags/tag518.xml"/><Relationship Id="rId4" Type="http://schemas.openxmlformats.org/officeDocument/2006/relationships/tags" Target="../tags/tag517.xml"/><Relationship Id="rId3" Type="http://schemas.openxmlformats.org/officeDocument/2006/relationships/tags" Target="../tags/tag516.xml"/><Relationship Id="rId22" Type="http://schemas.openxmlformats.org/officeDocument/2006/relationships/slideLayout" Target="../slideLayouts/slideLayout27.xml"/><Relationship Id="rId21" Type="http://schemas.openxmlformats.org/officeDocument/2006/relationships/tags" Target="../tags/tag534.xml"/><Relationship Id="rId20" Type="http://schemas.openxmlformats.org/officeDocument/2006/relationships/tags" Target="../tags/tag533.xml"/><Relationship Id="rId2" Type="http://schemas.openxmlformats.org/officeDocument/2006/relationships/image" Target="../media/image2.png"/><Relationship Id="rId19" Type="http://schemas.openxmlformats.org/officeDocument/2006/relationships/tags" Target="../tags/tag532.xml"/><Relationship Id="rId18" Type="http://schemas.openxmlformats.org/officeDocument/2006/relationships/tags" Target="../tags/tag531.xml"/><Relationship Id="rId17" Type="http://schemas.openxmlformats.org/officeDocument/2006/relationships/tags" Target="../tags/tag530.xml"/><Relationship Id="rId16" Type="http://schemas.openxmlformats.org/officeDocument/2006/relationships/tags" Target="../tags/tag529.xml"/><Relationship Id="rId15" Type="http://schemas.openxmlformats.org/officeDocument/2006/relationships/tags" Target="../tags/tag528.xml"/><Relationship Id="rId14" Type="http://schemas.openxmlformats.org/officeDocument/2006/relationships/tags" Target="../tags/tag527.xml"/><Relationship Id="rId13" Type="http://schemas.openxmlformats.org/officeDocument/2006/relationships/tags" Target="../tags/tag526.xml"/><Relationship Id="rId12" Type="http://schemas.openxmlformats.org/officeDocument/2006/relationships/tags" Target="../tags/tag525.xml"/><Relationship Id="rId11" Type="http://schemas.openxmlformats.org/officeDocument/2006/relationships/tags" Target="../tags/tag524.xml"/><Relationship Id="rId10" Type="http://schemas.openxmlformats.org/officeDocument/2006/relationships/tags" Target="../tags/tag523.xml"/><Relationship Id="rId1" Type="http://schemas.openxmlformats.org/officeDocument/2006/relationships/tags" Target="../tags/tag515.xml"/></Relationships>
</file>

<file path=ppt/slides/_rels/slide15.xml.rels><?xml version="1.0" encoding="UTF-8" standalone="yes"?>
<Relationships xmlns="http://schemas.openxmlformats.org/package/2006/relationships"><Relationship Id="rId9" Type="http://schemas.openxmlformats.org/officeDocument/2006/relationships/tags" Target="../tags/tag541.xml"/><Relationship Id="rId8" Type="http://schemas.openxmlformats.org/officeDocument/2006/relationships/tags" Target="../tags/tag540.xml"/><Relationship Id="rId72" Type="http://schemas.openxmlformats.org/officeDocument/2006/relationships/slideLayout" Target="../slideLayouts/slideLayout7.xml"/><Relationship Id="rId71" Type="http://schemas.openxmlformats.org/officeDocument/2006/relationships/tags" Target="../tags/tag603.xml"/><Relationship Id="rId70" Type="http://schemas.openxmlformats.org/officeDocument/2006/relationships/tags" Target="../tags/tag602.xml"/><Relationship Id="rId7" Type="http://schemas.openxmlformats.org/officeDocument/2006/relationships/image" Target="../media/image8.png"/><Relationship Id="rId69" Type="http://schemas.openxmlformats.org/officeDocument/2006/relationships/tags" Target="../tags/tag601.xml"/><Relationship Id="rId68" Type="http://schemas.openxmlformats.org/officeDocument/2006/relationships/tags" Target="../tags/tag600.xml"/><Relationship Id="rId67" Type="http://schemas.openxmlformats.org/officeDocument/2006/relationships/tags" Target="../tags/tag599.xml"/><Relationship Id="rId66" Type="http://schemas.openxmlformats.org/officeDocument/2006/relationships/tags" Target="../tags/tag598.xml"/><Relationship Id="rId65" Type="http://schemas.openxmlformats.org/officeDocument/2006/relationships/tags" Target="../tags/tag597.xml"/><Relationship Id="rId64" Type="http://schemas.openxmlformats.org/officeDocument/2006/relationships/tags" Target="../tags/tag596.xml"/><Relationship Id="rId63" Type="http://schemas.openxmlformats.org/officeDocument/2006/relationships/tags" Target="../tags/tag595.xml"/><Relationship Id="rId62" Type="http://schemas.openxmlformats.org/officeDocument/2006/relationships/tags" Target="../tags/tag594.xml"/><Relationship Id="rId61" Type="http://schemas.openxmlformats.org/officeDocument/2006/relationships/tags" Target="../tags/tag593.xml"/><Relationship Id="rId60" Type="http://schemas.openxmlformats.org/officeDocument/2006/relationships/tags" Target="../tags/tag592.xml"/><Relationship Id="rId6" Type="http://schemas.openxmlformats.org/officeDocument/2006/relationships/tags" Target="../tags/tag539.xml"/><Relationship Id="rId59" Type="http://schemas.openxmlformats.org/officeDocument/2006/relationships/tags" Target="../tags/tag591.xml"/><Relationship Id="rId58" Type="http://schemas.openxmlformats.org/officeDocument/2006/relationships/tags" Target="../tags/tag590.xml"/><Relationship Id="rId57" Type="http://schemas.openxmlformats.org/officeDocument/2006/relationships/tags" Target="../tags/tag589.xml"/><Relationship Id="rId56" Type="http://schemas.openxmlformats.org/officeDocument/2006/relationships/tags" Target="../tags/tag588.xml"/><Relationship Id="rId55" Type="http://schemas.openxmlformats.org/officeDocument/2006/relationships/tags" Target="../tags/tag587.xml"/><Relationship Id="rId54" Type="http://schemas.openxmlformats.org/officeDocument/2006/relationships/tags" Target="../tags/tag586.xml"/><Relationship Id="rId53" Type="http://schemas.openxmlformats.org/officeDocument/2006/relationships/tags" Target="../tags/tag585.xml"/><Relationship Id="rId52" Type="http://schemas.openxmlformats.org/officeDocument/2006/relationships/tags" Target="../tags/tag584.xml"/><Relationship Id="rId51" Type="http://schemas.openxmlformats.org/officeDocument/2006/relationships/tags" Target="../tags/tag583.xml"/><Relationship Id="rId50" Type="http://schemas.openxmlformats.org/officeDocument/2006/relationships/tags" Target="../tags/tag582.xml"/><Relationship Id="rId5" Type="http://schemas.openxmlformats.org/officeDocument/2006/relationships/tags" Target="../tags/tag538.xml"/><Relationship Id="rId49" Type="http://schemas.openxmlformats.org/officeDocument/2006/relationships/tags" Target="../tags/tag581.xml"/><Relationship Id="rId48" Type="http://schemas.openxmlformats.org/officeDocument/2006/relationships/tags" Target="../tags/tag580.xml"/><Relationship Id="rId47" Type="http://schemas.openxmlformats.org/officeDocument/2006/relationships/tags" Target="../tags/tag579.xml"/><Relationship Id="rId46" Type="http://schemas.openxmlformats.org/officeDocument/2006/relationships/tags" Target="../tags/tag578.xml"/><Relationship Id="rId45" Type="http://schemas.openxmlformats.org/officeDocument/2006/relationships/tags" Target="../tags/tag577.xml"/><Relationship Id="rId44" Type="http://schemas.openxmlformats.org/officeDocument/2006/relationships/tags" Target="../tags/tag576.xml"/><Relationship Id="rId43" Type="http://schemas.openxmlformats.org/officeDocument/2006/relationships/tags" Target="../tags/tag575.xml"/><Relationship Id="rId42" Type="http://schemas.openxmlformats.org/officeDocument/2006/relationships/tags" Target="../tags/tag574.xml"/><Relationship Id="rId41" Type="http://schemas.openxmlformats.org/officeDocument/2006/relationships/tags" Target="../tags/tag573.xml"/><Relationship Id="rId40" Type="http://schemas.openxmlformats.org/officeDocument/2006/relationships/tags" Target="../tags/tag572.xml"/><Relationship Id="rId4" Type="http://schemas.openxmlformats.org/officeDocument/2006/relationships/tags" Target="../tags/tag537.xml"/><Relationship Id="rId39" Type="http://schemas.openxmlformats.org/officeDocument/2006/relationships/tags" Target="../tags/tag571.xml"/><Relationship Id="rId38" Type="http://schemas.openxmlformats.org/officeDocument/2006/relationships/tags" Target="../tags/tag570.xml"/><Relationship Id="rId37" Type="http://schemas.openxmlformats.org/officeDocument/2006/relationships/tags" Target="../tags/tag569.xml"/><Relationship Id="rId36" Type="http://schemas.openxmlformats.org/officeDocument/2006/relationships/tags" Target="../tags/tag568.xml"/><Relationship Id="rId35" Type="http://schemas.openxmlformats.org/officeDocument/2006/relationships/tags" Target="../tags/tag567.xml"/><Relationship Id="rId34" Type="http://schemas.openxmlformats.org/officeDocument/2006/relationships/tags" Target="../tags/tag566.xml"/><Relationship Id="rId33" Type="http://schemas.openxmlformats.org/officeDocument/2006/relationships/tags" Target="../tags/tag565.xml"/><Relationship Id="rId32" Type="http://schemas.openxmlformats.org/officeDocument/2006/relationships/tags" Target="../tags/tag564.xml"/><Relationship Id="rId31" Type="http://schemas.openxmlformats.org/officeDocument/2006/relationships/tags" Target="../tags/tag563.xml"/><Relationship Id="rId30" Type="http://schemas.openxmlformats.org/officeDocument/2006/relationships/tags" Target="../tags/tag562.xml"/><Relationship Id="rId3" Type="http://schemas.openxmlformats.org/officeDocument/2006/relationships/tags" Target="../tags/tag536.xml"/><Relationship Id="rId29" Type="http://schemas.openxmlformats.org/officeDocument/2006/relationships/tags" Target="../tags/tag561.xml"/><Relationship Id="rId28" Type="http://schemas.openxmlformats.org/officeDocument/2006/relationships/tags" Target="../tags/tag560.xml"/><Relationship Id="rId27" Type="http://schemas.openxmlformats.org/officeDocument/2006/relationships/tags" Target="../tags/tag559.xml"/><Relationship Id="rId26" Type="http://schemas.openxmlformats.org/officeDocument/2006/relationships/tags" Target="../tags/tag558.xml"/><Relationship Id="rId25" Type="http://schemas.openxmlformats.org/officeDocument/2006/relationships/tags" Target="../tags/tag557.xml"/><Relationship Id="rId24" Type="http://schemas.openxmlformats.org/officeDocument/2006/relationships/tags" Target="../tags/tag556.xml"/><Relationship Id="rId23" Type="http://schemas.openxmlformats.org/officeDocument/2006/relationships/tags" Target="../tags/tag555.xml"/><Relationship Id="rId22" Type="http://schemas.openxmlformats.org/officeDocument/2006/relationships/tags" Target="../tags/tag554.xml"/><Relationship Id="rId21" Type="http://schemas.openxmlformats.org/officeDocument/2006/relationships/tags" Target="../tags/tag553.xml"/><Relationship Id="rId20" Type="http://schemas.openxmlformats.org/officeDocument/2006/relationships/tags" Target="../tags/tag552.xml"/><Relationship Id="rId2" Type="http://schemas.openxmlformats.org/officeDocument/2006/relationships/image" Target="../media/image2.png"/><Relationship Id="rId19" Type="http://schemas.openxmlformats.org/officeDocument/2006/relationships/tags" Target="../tags/tag551.xml"/><Relationship Id="rId18" Type="http://schemas.openxmlformats.org/officeDocument/2006/relationships/tags" Target="../tags/tag550.xml"/><Relationship Id="rId17" Type="http://schemas.openxmlformats.org/officeDocument/2006/relationships/tags" Target="../tags/tag549.xml"/><Relationship Id="rId16" Type="http://schemas.openxmlformats.org/officeDocument/2006/relationships/tags" Target="../tags/tag548.xml"/><Relationship Id="rId15" Type="http://schemas.openxmlformats.org/officeDocument/2006/relationships/tags" Target="../tags/tag547.xml"/><Relationship Id="rId14" Type="http://schemas.openxmlformats.org/officeDocument/2006/relationships/tags" Target="../tags/tag546.xml"/><Relationship Id="rId13" Type="http://schemas.openxmlformats.org/officeDocument/2006/relationships/tags" Target="../tags/tag545.xml"/><Relationship Id="rId12" Type="http://schemas.openxmlformats.org/officeDocument/2006/relationships/tags" Target="../tags/tag544.xml"/><Relationship Id="rId11" Type="http://schemas.openxmlformats.org/officeDocument/2006/relationships/tags" Target="../tags/tag543.xml"/><Relationship Id="rId10" Type="http://schemas.openxmlformats.org/officeDocument/2006/relationships/tags" Target="../tags/tag542.xml"/><Relationship Id="rId1" Type="http://schemas.openxmlformats.org/officeDocument/2006/relationships/tags" Target="../tags/tag535.xml"/></Relationships>
</file>

<file path=ppt/slides/_rels/slide16.xml.rels><?xml version="1.0" encoding="UTF-8" standalone="yes"?>
<Relationships xmlns="http://schemas.openxmlformats.org/package/2006/relationships"><Relationship Id="rId9" Type="http://schemas.openxmlformats.org/officeDocument/2006/relationships/tags" Target="../tags/tag611.xml"/><Relationship Id="rId8" Type="http://schemas.openxmlformats.org/officeDocument/2006/relationships/tags" Target="../tags/tag610.xml"/><Relationship Id="rId7" Type="http://schemas.openxmlformats.org/officeDocument/2006/relationships/tags" Target="../tags/tag609.xml"/><Relationship Id="rId6" Type="http://schemas.openxmlformats.org/officeDocument/2006/relationships/tags" Target="../tags/tag608.xml"/><Relationship Id="rId5" Type="http://schemas.openxmlformats.org/officeDocument/2006/relationships/tags" Target="../tags/tag607.xml"/><Relationship Id="rId4" Type="http://schemas.openxmlformats.org/officeDocument/2006/relationships/tags" Target="../tags/tag606.xml"/><Relationship Id="rId30" Type="http://schemas.openxmlformats.org/officeDocument/2006/relationships/slideLayout" Target="../slideLayouts/slideLayout27.xml"/><Relationship Id="rId3" Type="http://schemas.openxmlformats.org/officeDocument/2006/relationships/tags" Target="../tags/tag605.xml"/><Relationship Id="rId29" Type="http://schemas.openxmlformats.org/officeDocument/2006/relationships/tags" Target="../tags/tag631.xml"/><Relationship Id="rId28" Type="http://schemas.openxmlformats.org/officeDocument/2006/relationships/tags" Target="../tags/tag630.xml"/><Relationship Id="rId27" Type="http://schemas.openxmlformats.org/officeDocument/2006/relationships/tags" Target="../tags/tag629.xml"/><Relationship Id="rId26" Type="http://schemas.openxmlformats.org/officeDocument/2006/relationships/tags" Target="../tags/tag628.xml"/><Relationship Id="rId25" Type="http://schemas.openxmlformats.org/officeDocument/2006/relationships/tags" Target="../tags/tag627.xml"/><Relationship Id="rId24" Type="http://schemas.openxmlformats.org/officeDocument/2006/relationships/tags" Target="../tags/tag626.xml"/><Relationship Id="rId23" Type="http://schemas.openxmlformats.org/officeDocument/2006/relationships/tags" Target="../tags/tag625.xml"/><Relationship Id="rId22" Type="http://schemas.openxmlformats.org/officeDocument/2006/relationships/tags" Target="../tags/tag624.xml"/><Relationship Id="rId21" Type="http://schemas.openxmlformats.org/officeDocument/2006/relationships/tags" Target="../tags/tag623.xml"/><Relationship Id="rId20" Type="http://schemas.openxmlformats.org/officeDocument/2006/relationships/tags" Target="../tags/tag622.xml"/><Relationship Id="rId2" Type="http://schemas.openxmlformats.org/officeDocument/2006/relationships/image" Target="../media/image2.png"/><Relationship Id="rId19" Type="http://schemas.openxmlformats.org/officeDocument/2006/relationships/tags" Target="../tags/tag621.xml"/><Relationship Id="rId18" Type="http://schemas.openxmlformats.org/officeDocument/2006/relationships/tags" Target="../tags/tag620.xml"/><Relationship Id="rId17" Type="http://schemas.openxmlformats.org/officeDocument/2006/relationships/tags" Target="../tags/tag619.xml"/><Relationship Id="rId16" Type="http://schemas.openxmlformats.org/officeDocument/2006/relationships/tags" Target="../tags/tag618.xml"/><Relationship Id="rId15" Type="http://schemas.openxmlformats.org/officeDocument/2006/relationships/tags" Target="../tags/tag617.xml"/><Relationship Id="rId14" Type="http://schemas.openxmlformats.org/officeDocument/2006/relationships/tags" Target="../tags/tag616.xml"/><Relationship Id="rId13" Type="http://schemas.openxmlformats.org/officeDocument/2006/relationships/tags" Target="../tags/tag615.xml"/><Relationship Id="rId12" Type="http://schemas.openxmlformats.org/officeDocument/2006/relationships/tags" Target="../tags/tag614.xml"/><Relationship Id="rId11" Type="http://schemas.openxmlformats.org/officeDocument/2006/relationships/tags" Target="../tags/tag613.xml"/><Relationship Id="rId10" Type="http://schemas.openxmlformats.org/officeDocument/2006/relationships/tags" Target="../tags/tag612.xml"/><Relationship Id="rId1" Type="http://schemas.openxmlformats.org/officeDocument/2006/relationships/tags" Target="../tags/tag604.xml"/></Relationships>
</file>

<file path=ppt/slides/_rels/slide17.xml.rels><?xml version="1.0" encoding="UTF-8" standalone="yes"?>
<Relationships xmlns="http://schemas.openxmlformats.org/package/2006/relationships"><Relationship Id="rId9" Type="http://schemas.openxmlformats.org/officeDocument/2006/relationships/tags" Target="../tags/tag639.xml"/><Relationship Id="rId8" Type="http://schemas.openxmlformats.org/officeDocument/2006/relationships/tags" Target="../tags/tag638.xml"/><Relationship Id="rId7" Type="http://schemas.openxmlformats.org/officeDocument/2006/relationships/tags" Target="../tags/tag637.xml"/><Relationship Id="rId6" Type="http://schemas.openxmlformats.org/officeDocument/2006/relationships/tags" Target="../tags/tag636.xml"/><Relationship Id="rId5" Type="http://schemas.openxmlformats.org/officeDocument/2006/relationships/tags" Target="../tags/tag635.xml"/><Relationship Id="rId4" Type="http://schemas.openxmlformats.org/officeDocument/2006/relationships/tags" Target="../tags/tag634.xml"/><Relationship Id="rId3" Type="http://schemas.openxmlformats.org/officeDocument/2006/relationships/image" Target="../media/image2.png"/><Relationship Id="rId2" Type="http://schemas.openxmlformats.org/officeDocument/2006/relationships/tags" Target="../tags/tag633.xml"/><Relationship Id="rId16" Type="http://schemas.openxmlformats.org/officeDocument/2006/relationships/slideLayout" Target="../slideLayouts/slideLayout27.xml"/><Relationship Id="rId15" Type="http://schemas.openxmlformats.org/officeDocument/2006/relationships/tags" Target="../tags/tag643.xml"/><Relationship Id="rId14" Type="http://schemas.openxmlformats.org/officeDocument/2006/relationships/image" Target="../media/image10.png"/><Relationship Id="rId13" Type="http://schemas.openxmlformats.org/officeDocument/2006/relationships/tags" Target="../tags/tag642.xml"/><Relationship Id="rId12" Type="http://schemas.openxmlformats.org/officeDocument/2006/relationships/image" Target="../media/image9.png"/><Relationship Id="rId11" Type="http://schemas.openxmlformats.org/officeDocument/2006/relationships/tags" Target="../tags/tag641.xml"/><Relationship Id="rId10" Type="http://schemas.openxmlformats.org/officeDocument/2006/relationships/tags" Target="../tags/tag640.xml"/><Relationship Id="rId1" Type="http://schemas.openxmlformats.org/officeDocument/2006/relationships/tags" Target="../tags/tag632.xml"/></Relationships>
</file>

<file path=ppt/slides/_rels/slide18.xml.rels><?xml version="1.0" encoding="UTF-8" standalone="yes"?>
<Relationships xmlns="http://schemas.openxmlformats.org/package/2006/relationships"><Relationship Id="rId9" Type="http://schemas.openxmlformats.org/officeDocument/2006/relationships/tags" Target="../tags/tag651.xml"/><Relationship Id="rId8" Type="http://schemas.openxmlformats.org/officeDocument/2006/relationships/tags" Target="../tags/tag650.xml"/><Relationship Id="rId7" Type="http://schemas.openxmlformats.org/officeDocument/2006/relationships/tags" Target="../tags/tag649.xml"/><Relationship Id="rId6" Type="http://schemas.openxmlformats.org/officeDocument/2006/relationships/tags" Target="../tags/tag648.xml"/><Relationship Id="rId5" Type="http://schemas.openxmlformats.org/officeDocument/2006/relationships/tags" Target="../tags/tag647.xml"/><Relationship Id="rId4" Type="http://schemas.openxmlformats.org/officeDocument/2006/relationships/tags" Target="../tags/tag646.xml"/><Relationship Id="rId3" Type="http://schemas.openxmlformats.org/officeDocument/2006/relationships/tags" Target="../tags/tag645.xml"/><Relationship Id="rId24" Type="http://schemas.openxmlformats.org/officeDocument/2006/relationships/slideLayout" Target="../slideLayouts/slideLayout7.xml"/><Relationship Id="rId23" Type="http://schemas.openxmlformats.org/officeDocument/2006/relationships/tags" Target="../tags/tag665.xml"/><Relationship Id="rId22" Type="http://schemas.openxmlformats.org/officeDocument/2006/relationships/tags" Target="../tags/tag664.xml"/><Relationship Id="rId21" Type="http://schemas.openxmlformats.org/officeDocument/2006/relationships/tags" Target="../tags/tag663.xml"/><Relationship Id="rId20" Type="http://schemas.openxmlformats.org/officeDocument/2006/relationships/tags" Target="../tags/tag662.xml"/><Relationship Id="rId2" Type="http://schemas.openxmlformats.org/officeDocument/2006/relationships/image" Target="../media/image2.png"/><Relationship Id="rId19" Type="http://schemas.openxmlformats.org/officeDocument/2006/relationships/tags" Target="../tags/tag661.xml"/><Relationship Id="rId18" Type="http://schemas.openxmlformats.org/officeDocument/2006/relationships/tags" Target="../tags/tag660.xml"/><Relationship Id="rId17" Type="http://schemas.openxmlformats.org/officeDocument/2006/relationships/tags" Target="../tags/tag659.xml"/><Relationship Id="rId16" Type="http://schemas.openxmlformats.org/officeDocument/2006/relationships/tags" Target="../tags/tag658.xml"/><Relationship Id="rId15" Type="http://schemas.openxmlformats.org/officeDocument/2006/relationships/tags" Target="../tags/tag657.xml"/><Relationship Id="rId14" Type="http://schemas.openxmlformats.org/officeDocument/2006/relationships/tags" Target="../tags/tag656.xml"/><Relationship Id="rId13" Type="http://schemas.openxmlformats.org/officeDocument/2006/relationships/tags" Target="../tags/tag655.xml"/><Relationship Id="rId12" Type="http://schemas.openxmlformats.org/officeDocument/2006/relationships/tags" Target="../tags/tag654.xml"/><Relationship Id="rId11" Type="http://schemas.openxmlformats.org/officeDocument/2006/relationships/tags" Target="../tags/tag653.xml"/><Relationship Id="rId10" Type="http://schemas.openxmlformats.org/officeDocument/2006/relationships/tags" Target="../tags/tag652.xml"/><Relationship Id="rId1" Type="http://schemas.openxmlformats.org/officeDocument/2006/relationships/tags" Target="../tags/tag644.xml"/></Relationships>
</file>

<file path=ppt/slides/_rels/slide19.xml.rels><?xml version="1.0" encoding="UTF-8" standalone="yes"?>
<Relationships xmlns="http://schemas.openxmlformats.org/package/2006/relationships"><Relationship Id="rId9" Type="http://schemas.openxmlformats.org/officeDocument/2006/relationships/tags" Target="../tags/tag673.xml"/><Relationship Id="rId8" Type="http://schemas.openxmlformats.org/officeDocument/2006/relationships/tags" Target="../tags/tag672.xml"/><Relationship Id="rId7" Type="http://schemas.openxmlformats.org/officeDocument/2006/relationships/tags" Target="../tags/tag671.xml"/><Relationship Id="rId6" Type="http://schemas.openxmlformats.org/officeDocument/2006/relationships/tags" Target="../tags/tag670.xml"/><Relationship Id="rId5" Type="http://schemas.openxmlformats.org/officeDocument/2006/relationships/tags" Target="../tags/tag669.xml"/><Relationship Id="rId4" Type="http://schemas.openxmlformats.org/officeDocument/2006/relationships/tags" Target="../tags/tag668.xml"/><Relationship Id="rId3" Type="http://schemas.openxmlformats.org/officeDocument/2006/relationships/image" Target="../media/image2.png"/><Relationship Id="rId2" Type="http://schemas.openxmlformats.org/officeDocument/2006/relationships/tags" Target="../tags/tag667.xml"/><Relationship Id="rId17" Type="http://schemas.openxmlformats.org/officeDocument/2006/relationships/slideLayout" Target="../slideLayouts/slideLayout27.xml"/><Relationship Id="rId16" Type="http://schemas.openxmlformats.org/officeDocument/2006/relationships/tags" Target="../tags/tag677.xml"/><Relationship Id="rId15" Type="http://schemas.openxmlformats.org/officeDocument/2006/relationships/image" Target="../media/image13.png"/><Relationship Id="rId14" Type="http://schemas.openxmlformats.org/officeDocument/2006/relationships/tags" Target="../tags/tag676.xml"/><Relationship Id="rId13" Type="http://schemas.openxmlformats.org/officeDocument/2006/relationships/image" Target="../media/image12.png"/><Relationship Id="rId12" Type="http://schemas.openxmlformats.org/officeDocument/2006/relationships/tags" Target="../tags/tag675.xml"/><Relationship Id="rId11" Type="http://schemas.openxmlformats.org/officeDocument/2006/relationships/image" Target="../media/image11.png"/><Relationship Id="rId10" Type="http://schemas.openxmlformats.org/officeDocument/2006/relationships/tags" Target="../tags/tag674.xml"/><Relationship Id="rId1" Type="http://schemas.openxmlformats.org/officeDocument/2006/relationships/tags" Target="../tags/tag666.xml"/></Relationships>
</file>

<file path=ppt/slides/_rels/slide2.xml.rels><?xml version="1.0" encoding="UTF-8" standalone="yes"?>
<Relationships xmlns="http://schemas.openxmlformats.org/package/2006/relationships"><Relationship Id="rId9" Type="http://schemas.openxmlformats.org/officeDocument/2006/relationships/tags" Target="../tags/tag363.xml"/><Relationship Id="rId8" Type="http://schemas.openxmlformats.org/officeDocument/2006/relationships/tags" Target="../tags/tag362.xml"/><Relationship Id="rId7" Type="http://schemas.openxmlformats.org/officeDocument/2006/relationships/image" Target="../media/image6.jpeg"/><Relationship Id="rId6" Type="http://schemas.openxmlformats.org/officeDocument/2006/relationships/tags" Target="../tags/tag361.xml"/><Relationship Id="rId5" Type="http://schemas.openxmlformats.org/officeDocument/2006/relationships/tags" Target="../tags/tag360.xml"/><Relationship Id="rId4" Type="http://schemas.openxmlformats.org/officeDocument/2006/relationships/tags" Target="../tags/tag359.xml"/><Relationship Id="rId3" Type="http://schemas.openxmlformats.org/officeDocument/2006/relationships/tags" Target="../tags/tag358.xml"/><Relationship Id="rId2" Type="http://schemas.openxmlformats.org/officeDocument/2006/relationships/image" Target="../media/image2.png"/><Relationship Id="rId12" Type="http://schemas.openxmlformats.org/officeDocument/2006/relationships/notesSlide" Target="../notesSlides/notesSlide1.xml"/><Relationship Id="rId11" Type="http://schemas.openxmlformats.org/officeDocument/2006/relationships/slideLayout" Target="../slideLayouts/slideLayout27.xml"/><Relationship Id="rId10" Type="http://schemas.openxmlformats.org/officeDocument/2006/relationships/tags" Target="../tags/tag364.xml"/><Relationship Id="rId1" Type="http://schemas.openxmlformats.org/officeDocument/2006/relationships/tags" Target="../tags/tag357.xml"/></Relationships>
</file>

<file path=ppt/slides/_rels/slide20.xml.rels><?xml version="1.0" encoding="UTF-8" standalone="yes"?>
<Relationships xmlns="http://schemas.openxmlformats.org/package/2006/relationships"><Relationship Id="rId9" Type="http://schemas.openxmlformats.org/officeDocument/2006/relationships/image" Target="../media/image16.png"/><Relationship Id="rId8" Type="http://schemas.openxmlformats.org/officeDocument/2006/relationships/tags" Target="../tags/tag682.xml"/><Relationship Id="rId7" Type="http://schemas.openxmlformats.org/officeDocument/2006/relationships/image" Target="../media/image15.png"/><Relationship Id="rId6" Type="http://schemas.openxmlformats.org/officeDocument/2006/relationships/tags" Target="../tags/tag681.xml"/><Relationship Id="rId5" Type="http://schemas.openxmlformats.org/officeDocument/2006/relationships/image" Target="../media/image14.png"/><Relationship Id="rId4" Type="http://schemas.openxmlformats.org/officeDocument/2006/relationships/tags" Target="../tags/tag680.xml"/><Relationship Id="rId3" Type="http://schemas.openxmlformats.org/officeDocument/2006/relationships/tags" Target="../tags/tag679.xml"/><Relationship Id="rId2" Type="http://schemas.openxmlformats.org/officeDocument/2006/relationships/image" Target="../media/image2.png"/><Relationship Id="rId15" Type="http://schemas.openxmlformats.org/officeDocument/2006/relationships/slideLayout" Target="../slideLayouts/slideLayout27.xml"/><Relationship Id="rId14" Type="http://schemas.openxmlformats.org/officeDocument/2006/relationships/tags" Target="../tags/tag686.xml"/><Relationship Id="rId13" Type="http://schemas.openxmlformats.org/officeDocument/2006/relationships/tags" Target="../tags/tag685.xml"/><Relationship Id="rId12" Type="http://schemas.openxmlformats.org/officeDocument/2006/relationships/tags" Target="../tags/tag684.xml"/><Relationship Id="rId11" Type="http://schemas.openxmlformats.org/officeDocument/2006/relationships/image" Target="../media/image17.png"/><Relationship Id="rId10" Type="http://schemas.openxmlformats.org/officeDocument/2006/relationships/tags" Target="../tags/tag683.xml"/><Relationship Id="rId1" Type="http://schemas.openxmlformats.org/officeDocument/2006/relationships/tags" Target="../tags/tag678.xml"/></Relationships>
</file>

<file path=ppt/slides/_rels/slide21.xml.rels><?xml version="1.0" encoding="UTF-8" standalone="yes"?>
<Relationships xmlns="http://schemas.openxmlformats.org/package/2006/relationships"><Relationship Id="rId9" Type="http://schemas.openxmlformats.org/officeDocument/2006/relationships/tags" Target="../tags/tag694.xml"/><Relationship Id="rId8" Type="http://schemas.openxmlformats.org/officeDocument/2006/relationships/tags" Target="../tags/tag693.xml"/><Relationship Id="rId7" Type="http://schemas.openxmlformats.org/officeDocument/2006/relationships/tags" Target="../tags/tag692.xml"/><Relationship Id="rId6" Type="http://schemas.openxmlformats.org/officeDocument/2006/relationships/tags" Target="../tags/tag691.xml"/><Relationship Id="rId5" Type="http://schemas.openxmlformats.org/officeDocument/2006/relationships/tags" Target="../tags/tag690.xml"/><Relationship Id="rId4" Type="http://schemas.openxmlformats.org/officeDocument/2006/relationships/tags" Target="../tags/tag689.xml"/><Relationship Id="rId3" Type="http://schemas.openxmlformats.org/officeDocument/2006/relationships/tags" Target="../tags/tag688.xml"/><Relationship Id="rId2" Type="http://schemas.openxmlformats.org/officeDocument/2006/relationships/image" Target="../media/image2.png"/><Relationship Id="rId19" Type="http://schemas.openxmlformats.org/officeDocument/2006/relationships/slideLayout" Target="../slideLayouts/slideLayout27.xml"/><Relationship Id="rId18" Type="http://schemas.openxmlformats.org/officeDocument/2006/relationships/tags" Target="../tags/tag702.xml"/><Relationship Id="rId17" Type="http://schemas.openxmlformats.org/officeDocument/2006/relationships/tags" Target="../tags/tag701.xml"/><Relationship Id="rId16" Type="http://schemas.openxmlformats.org/officeDocument/2006/relationships/tags" Target="../tags/tag700.xml"/><Relationship Id="rId15" Type="http://schemas.openxmlformats.org/officeDocument/2006/relationships/image" Target="../media/image18.png"/><Relationship Id="rId14" Type="http://schemas.openxmlformats.org/officeDocument/2006/relationships/tags" Target="../tags/tag699.xml"/><Relationship Id="rId13" Type="http://schemas.openxmlformats.org/officeDocument/2006/relationships/tags" Target="../tags/tag698.xml"/><Relationship Id="rId12" Type="http://schemas.openxmlformats.org/officeDocument/2006/relationships/tags" Target="../tags/tag697.xml"/><Relationship Id="rId11" Type="http://schemas.openxmlformats.org/officeDocument/2006/relationships/tags" Target="../tags/tag696.xml"/><Relationship Id="rId10" Type="http://schemas.openxmlformats.org/officeDocument/2006/relationships/tags" Target="../tags/tag695.xml"/><Relationship Id="rId1" Type="http://schemas.openxmlformats.org/officeDocument/2006/relationships/tags" Target="../tags/tag687.xml"/></Relationships>
</file>

<file path=ppt/slides/_rels/slide22.xml.rels><?xml version="1.0" encoding="UTF-8" standalone="yes"?>
<Relationships xmlns="http://schemas.openxmlformats.org/package/2006/relationships"><Relationship Id="rId9" Type="http://schemas.openxmlformats.org/officeDocument/2006/relationships/tags" Target="../tags/tag709.xml"/><Relationship Id="rId8" Type="http://schemas.openxmlformats.org/officeDocument/2006/relationships/tags" Target="../tags/tag708.xml"/><Relationship Id="rId7" Type="http://schemas.openxmlformats.org/officeDocument/2006/relationships/image" Target="../media/image19.png"/><Relationship Id="rId6" Type="http://schemas.openxmlformats.org/officeDocument/2006/relationships/tags" Target="../tags/tag707.xml"/><Relationship Id="rId5" Type="http://schemas.openxmlformats.org/officeDocument/2006/relationships/tags" Target="../tags/tag706.xml"/><Relationship Id="rId4" Type="http://schemas.openxmlformats.org/officeDocument/2006/relationships/tags" Target="../tags/tag705.xml"/><Relationship Id="rId3" Type="http://schemas.openxmlformats.org/officeDocument/2006/relationships/tags" Target="../tags/tag704.xml"/><Relationship Id="rId2" Type="http://schemas.openxmlformats.org/officeDocument/2006/relationships/image" Target="../media/image2.png"/><Relationship Id="rId19" Type="http://schemas.openxmlformats.org/officeDocument/2006/relationships/slideLayout" Target="../slideLayouts/slideLayout27.xml"/><Relationship Id="rId18" Type="http://schemas.openxmlformats.org/officeDocument/2006/relationships/tags" Target="../tags/tag716.xml"/><Relationship Id="rId17" Type="http://schemas.openxmlformats.org/officeDocument/2006/relationships/tags" Target="../tags/tag715.xml"/><Relationship Id="rId16" Type="http://schemas.openxmlformats.org/officeDocument/2006/relationships/tags" Target="../tags/tag714.xml"/><Relationship Id="rId15" Type="http://schemas.openxmlformats.org/officeDocument/2006/relationships/tags" Target="../tags/tag713.xml"/><Relationship Id="rId14" Type="http://schemas.openxmlformats.org/officeDocument/2006/relationships/image" Target="../media/image21.png"/><Relationship Id="rId13" Type="http://schemas.openxmlformats.org/officeDocument/2006/relationships/tags" Target="../tags/tag712.xml"/><Relationship Id="rId12" Type="http://schemas.openxmlformats.org/officeDocument/2006/relationships/image" Target="../media/image20.png"/><Relationship Id="rId11" Type="http://schemas.openxmlformats.org/officeDocument/2006/relationships/tags" Target="../tags/tag711.xml"/><Relationship Id="rId10" Type="http://schemas.openxmlformats.org/officeDocument/2006/relationships/tags" Target="../tags/tag710.xml"/><Relationship Id="rId1" Type="http://schemas.openxmlformats.org/officeDocument/2006/relationships/tags" Target="../tags/tag703.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720.xml"/><Relationship Id="rId3" Type="http://schemas.openxmlformats.org/officeDocument/2006/relationships/tags" Target="../tags/tag719.xml"/><Relationship Id="rId2" Type="http://schemas.openxmlformats.org/officeDocument/2006/relationships/tags" Target="../tags/tag718.xml"/><Relationship Id="rId1" Type="http://schemas.openxmlformats.org/officeDocument/2006/relationships/tags" Target="../tags/tag717.xml"/></Relationships>
</file>

<file path=ppt/slides/_rels/slide24.xml.rels><?xml version="1.0" encoding="UTF-8" standalone="yes"?>
<Relationships xmlns="http://schemas.openxmlformats.org/package/2006/relationships"><Relationship Id="rId9" Type="http://schemas.openxmlformats.org/officeDocument/2006/relationships/tags" Target="../tags/tag728.xml"/><Relationship Id="rId8" Type="http://schemas.openxmlformats.org/officeDocument/2006/relationships/tags" Target="../tags/tag727.xml"/><Relationship Id="rId7" Type="http://schemas.openxmlformats.org/officeDocument/2006/relationships/tags" Target="../tags/tag726.xml"/><Relationship Id="rId6" Type="http://schemas.openxmlformats.org/officeDocument/2006/relationships/tags" Target="../tags/tag725.xml"/><Relationship Id="rId5" Type="http://schemas.openxmlformats.org/officeDocument/2006/relationships/tags" Target="../tags/tag724.xml"/><Relationship Id="rId43" Type="http://schemas.openxmlformats.org/officeDocument/2006/relationships/slideLayout" Target="../slideLayouts/slideLayout27.xml"/><Relationship Id="rId42" Type="http://schemas.openxmlformats.org/officeDocument/2006/relationships/tags" Target="../tags/tag761.xml"/><Relationship Id="rId41" Type="http://schemas.openxmlformats.org/officeDocument/2006/relationships/tags" Target="../tags/tag760.xml"/><Relationship Id="rId40" Type="http://schemas.openxmlformats.org/officeDocument/2006/relationships/tags" Target="../tags/tag759.xml"/><Relationship Id="rId4" Type="http://schemas.openxmlformats.org/officeDocument/2006/relationships/tags" Target="../tags/tag723.xml"/><Relationship Id="rId39" Type="http://schemas.openxmlformats.org/officeDocument/2006/relationships/tags" Target="../tags/tag758.xml"/><Relationship Id="rId38" Type="http://schemas.openxmlformats.org/officeDocument/2006/relationships/tags" Target="../tags/tag757.xml"/><Relationship Id="rId37" Type="http://schemas.openxmlformats.org/officeDocument/2006/relationships/tags" Target="../tags/tag756.xml"/><Relationship Id="rId36" Type="http://schemas.openxmlformats.org/officeDocument/2006/relationships/tags" Target="../tags/tag755.xml"/><Relationship Id="rId35" Type="http://schemas.openxmlformats.org/officeDocument/2006/relationships/tags" Target="../tags/tag754.xml"/><Relationship Id="rId34" Type="http://schemas.openxmlformats.org/officeDocument/2006/relationships/tags" Target="../tags/tag753.xml"/><Relationship Id="rId33" Type="http://schemas.openxmlformats.org/officeDocument/2006/relationships/tags" Target="../tags/tag752.xml"/><Relationship Id="rId32" Type="http://schemas.openxmlformats.org/officeDocument/2006/relationships/tags" Target="../tags/tag751.xml"/><Relationship Id="rId31" Type="http://schemas.openxmlformats.org/officeDocument/2006/relationships/tags" Target="../tags/tag750.xml"/><Relationship Id="rId30" Type="http://schemas.openxmlformats.org/officeDocument/2006/relationships/tags" Target="../tags/tag749.xml"/><Relationship Id="rId3" Type="http://schemas.openxmlformats.org/officeDocument/2006/relationships/tags" Target="../tags/tag722.xml"/><Relationship Id="rId29" Type="http://schemas.openxmlformats.org/officeDocument/2006/relationships/tags" Target="../tags/tag748.xml"/><Relationship Id="rId28" Type="http://schemas.openxmlformats.org/officeDocument/2006/relationships/tags" Target="../tags/tag747.xml"/><Relationship Id="rId27" Type="http://schemas.openxmlformats.org/officeDocument/2006/relationships/tags" Target="../tags/tag746.xml"/><Relationship Id="rId26" Type="http://schemas.openxmlformats.org/officeDocument/2006/relationships/tags" Target="../tags/tag745.xml"/><Relationship Id="rId25" Type="http://schemas.openxmlformats.org/officeDocument/2006/relationships/tags" Target="../tags/tag744.xml"/><Relationship Id="rId24" Type="http://schemas.openxmlformats.org/officeDocument/2006/relationships/tags" Target="../tags/tag743.xml"/><Relationship Id="rId23" Type="http://schemas.openxmlformats.org/officeDocument/2006/relationships/tags" Target="../tags/tag742.xml"/><Relationship Id="rId22" Type="http://schemas.openxmlformats.org/officeDocument/2006/relationships/tags" Target="../tags/tag741.xml"/><Relationship Id="rId21" Type="http://schemas.openxmlformats.org/officeDocument/2006/relationships/tags" Target="../tags/tag740.xml"/><Relationship Id="rId20" Type="http://schemas.openxmlformats.org/officeDocument/2006/relationships/tags" Target="../tags/tag739.xml"/><Relationship Id="rId2" Type="http://schemas.openxmlformats.org/officeDocument/2006/relationships/image" Target="../media/image2.png"/><Relationship Id="rId19" Type="http://schemas.openxmlformats.org/officeDocument/2006/relationships/tags" Target="../tags/tag738.xml"/><Relationship Id="rId18" Type="http://schemas.openxmlformats.org/officeDocument/2006/relationships/tags" Target="../tags/tag737.xml"/><Relationship Id="rId17" Type="http://schemas.openxmlformats.org/officeDocument/2006/relationships/tags" Target="../tags/tag736.xml"/><Relationship Id="rId16" Type="http://schemas.openxmlformats.org/officeDocument/2006/relationships/tags" Target="../tags/tag735.xml"/><Relationship Id="rId15" Type="http://schemas.openxmlformats.org/officeDocument/2006/relationships/tags" Target="../tags/tag734.xml"/><Relationship Id="rId14" Type="http://schemas.openxmlformats.org/officeDocument/2006/relationships/tags" Target="../tags/tag733.xml"/><Relationship Id="rId13" Type="http://schemas.openxmlformats.org/officeDocument/2006/relationships/tags" Target="../tags/tag732.xml"/><Relationship Id="rId12" Type="http://schemas.openxmlformats.org/officeDocument/2006/relationships/tags" Target="../tags/tag731.xml"/><Relationship Id="rId11" Type="http://schemas.openxmlformats.org/officeDocument/2006/relationships/tags" Target="../tags/tag730.xml"/><Relationship Id="rId10" Type="http://schemas.openxmlformats.org/officeDocument/2006/relationships/tags" Target="../tags/tag729.xml"/><Relationship Id="rId1" Type="http://schemas.openxmlformats.org/officeDocument/2006/relationships/tags" Target="../tags/tag721.xml"/></Relationships>
</file>

<file path=ppt/slides/_rels/slide25.xml.rels><?xml version="1.0" encoding="UTF-8" standalone="yes"?>
<Relationships xmlns="http://schemas.openxmlformats.org/package/2006/relationships"><Relationship Id="rId9" Type="http://schemas.openxmlformats.org/officeDocument/2006/relationships/tags" Target="../tags/tag769.xml"/><Relationship Id="rId8" Type="http://schemas.openxmlformats.org/officeDocument/2006/relationships/tags" Target="../tags/tag768.xml"/><Relationship Id="rId7" Type="http://schemas.openxmlformats.org/officeDocument/2006/relationships/tags" Target="../tags/tag767.xml"/><Relationship Id="rId6" Type="http://schemas.openxmlformats.org/officeDocument/2006/relationships/tags" Target="../tags/tag766.xml"/><Relationship Id="rId5" Type="http://schemas.openxmlformats.org/officeDocument/2006/relationships/tags" Target="../tags/tag765.xml"/><Relationship Id="rId4" Type="http://schemas.openxmlformats.org/officeDocument/2006/relationships/tags" Target="../tags/tag764.xml"/><Relationship Id="rId36" Type="http://schemas.openxmlformats.org/officeDocument/2006/relationships/slideLayout" Target="../slideLayouts/slideLayout27.xml"/><Relationship Id="rId35" Type="http://schemas.openxmlformats.org/officeDocument/2006/relationships/tags" Target="../tags/tag794.xml"/><Relationship Id="rId34" Type="http://schemas.openxmlformats.org/officeDocument/2006/relationships/image" Target="../media/image22.png"/><Relationship Id="rId33" Type="http://schemas.openxmlformats.org/officeDocument/2006/relationships/tags" Target="../tags/tag793.xml"/><Relationship Id="rId32" Type="http://schemas.openxmlformats.org/officeDocument/2006/relationships/tags" Target="../tags/tag792.xml"/><Relationship Id="rId31" Type="http://schemas.openxmlformats.org/officeDocument/2006/relationships/tags" Target="../tags/tag791.xml"/><Relationship Id="rId30" Type="http://schemas.openxmlformats.org/officeDocument/2006/relationships/tags" Target="../tags/tag790.xml"/><Relationship Id="rId3" Type="http://schemas.openxmlformats.org/officeDocument/2006/relationships/image" Target="../media/image2.png"/><Relationship Id="rId29" Type="http://schemas.openxmlformats.org/officeDocument/2006/relationships/tags" Target="../tags/tag789.xml"/><Relationship Id="rId28" Type="http://schemas.openxmlformats.org/officeDocument/2006/relationships/tags" Target="../tags/tag788.xml"/><Relationship Id="rId27" Type="http://schemas.openxmlformats.org/officeDocument/2006/relationships/tags" Target="../tags/tag787.xml"/><Relationship Id="rId26" Type="http://schemas.openxmlformats.org/officeDocument/2006/relationships/tags" Target="../tags/tag786.xml"/><Relationship Id="rId25" Type="http://schemas.openxmlformats.org/officeDocument/2006/relationships/tags" Target="../tags/tag785.xml"/><Relationship Id="rId24" Type="http://schemas.openxmlformats.org/officeDocument/2006/relationships/tags" Target="../tags/tag784.xml"/><Relationship Id="rId23" Type="http://schemas.openxmlformats.org/officeDocument/2006/relationships/tags" Target="../tags/tag783.xml"/><Relationship Id="rId22" Type="http://schemas.openxmlformats.org/officeDocument/2006/relationships/tags" Target="../tags/tag782.xml"/><Relationship Id="rId21" Type="http://schemas.openxmlformats.org/officeDocument/2006/relationships/tags" Target="../tags/tag781.xml"/><Relationship Id="rId20" Type="http://schemas.openxmlformats.org/officeDocument/2006/relationships/tags" Target="../tags/tag780.xml"/><Relationship Id="rId2" Type="http://schemas.openxmlformats.org/officeDocument/2006/relationships/tags" Target="../tags/tag763.xml"/><Relationship Id="rId19" Type="http://schemas.openxmlformats.org/officeDocument/2006/relationships/tags" Target="../tags/tag779.xml"/><Relationship Id="rId18" Type="http://schemas.openxmlformats.org/officeDocument/2006/relationships/tags" Target="../tags/tag778.xml"/><Relationship Id="rId17" Type="http://schemas.openxmlformats.org/officeDocument/2006/relationships/tags" Target="../tags/tag777.xml"/><Relationship Id="rId16" Type="http://schemas.openxmlformats.org/officeDocument/2006/relationships/tags" Target="../tags/tag776.xml"/><Relationship Id="rId15" Type="http://schemas.openxmlformats.org/officeDocument/2006/relationships/tags" Target="../tags/tag775.xml"/><Relationship Id="rId14" Type="http://schemas.openxmlformats.org/officeDocument/2006/relationships/tags" Target="../tags/tag774.xml"/><Relationship Id="rId13" Type="http://schemas.openxmlformats.org/officeDocument/2006/relationships/tags" Target="../tags/tag773.xml"/><Relationship Id="rId12" Type="http://schemas.openxmlformats.org/officeDocument/2006/relationships/tags" Target="../tags/tag772.xml"/><Relationship Id="rId11" Type="http://schemas.openxmlformats.org/officeDocument/2006/relationships/tags" Target="../tags/tag771.xml"/><Relationship Id="rId10" Type="http://schemas.openxmlformats.org/officeDocument/2006/relationships/tags" Target="../tags/tag770.xml"/><Relationship Id="rId1" Type="http://schemas.openxmlformats.org/officeDocument/2006/relationships/tags" Target="../tags/tag762.xml"/></Relationships>
</file>

<file path=ppt/slides/_rels/slide26.xml.rels><?xml version="1.0" encoding="UTF-8" standalone="yes"?>
<Relationships xmlns="http://schemas.openxmlformats.org/package/2006/relationships"><Relationship Id="rId9" Type="http://schemas.openxmlformats.org/officeDocument/2006/relationships/tags" Target="../tags/tag802.xml"/><Relationship Id="rId8" Type="http://schemas.openxmlformats.org/officeDocument/2006/relationships/tags" Target="../tags/tag801.xml"/><Relationship Id="rId7" Type="http://schemas.openxmlformats.org/officeDocument/2006/relationships/tags" Target="../tags/tag800.xml"/><Relationship Id="rId6" Type="http://schemas.openxmlformats.org/officeDocument/2006/relationships/tags" Target="../tags/tag799.xml"/><Relationship Id="rId5" Type="http://schemas.openxmlformats.org/officeDocument/2006/relationships/tags" Target="../tags/tag798.xml"/><Relationship Id="rId4" Type="http://schemas.openxmlformats.org/officeDocument/2006/relationships/tags" Target="../tags/tag797.xml"/><Relationship Id="rId3" Type="http://schemas.openxmlformats.org/officeDocument/2006/relationships/image" Target="../media/image2.png"/><Relationship Id="rId23" Type="http://schemas.openxmlformats.org/officeDocument/2006/relationships/slideLayout" Target="../slideLayouts/slideLayout27.xml"/><Relationship Id="rId22" Type="http://schemas.openxmlformats.org/officeDocument/2006/relationships/tags" Target="../tags/tag815.xml"/><Relationship Id="rId21" Type="http://schemas.openxmlformats.org/officeDocument/2006/relationships/tags" Target="../tags/tag814.xml"/><Relationship Id="rId20" Type="http://schemas.openxmlformats.org/officeDocument/2006/relationships/tags" Target="../tags/tag813.xml"/><Relationship Id="rId2" Type="http://schemas.openxmlformats.org/officeDocument/2006/relationships/tags" Target="../tags/tag796.xml"/><Relationship Id="rId19" Type="http://schemas.openxmlformats.org/officeDocument/2006/relationships/tags" Target="../tags/tag812.xml"/><Relationship Id="rId18" Type="http://schemas.openxmlformats.org/officeDocument/2006/relationships/tags" Target="../tags/tag811.xml"/><Relationship Id="rId17" Type="http://schemas.openxmlformats.org/officeDocument/2006/relationships/tags" Target="../tags/tag810.xml"/><Relationship Id="rId16" Type="http://schemas.openxmlformats.org/officeDocument/2006/relationships/tags" Target="../tags/tag809.xml"/><Relationship Id="rId15" Type="http://schemas.openxmlformats.org/officeDocument/2006/relationships/tags" Target="../tags/tag808.xml"/><Relationship Id="rId14" Type="http://schemas.openxmlformats.org/officeDocument/2006/relationships/tags" Target="../tags/tag807.xml"/><Relationship Id="rId13" Type="http://schemas.openxmlformats.org/officeDocument/2006/relationships/tags" Target="../tags/tag806.xml"/><Relationship Id="rId12" Type="http://schemas.openxmlformats.org/officeDocument/2006/relationships/tags" Target="../tags/tag805.xml"/><Relationship Id="rId11" Type="http://schemas.openxmlformats.org/officeDocument/2006/relationships/tags" Target="../tags/tag804.xml"/><Relationship Id="rId10" Type="http://schemas.openxmlformats.org/officeDocument/2006/relationships/tags" Target="../tags/tag803.xml"/><Relationship Id="rId1" Type="http://schemas.openxmlformats.org/officeDocument/2006/relationships/tags" Target="../tags/tag795.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49.xml"/><Relationship Id="rId3" Type="http://schemas.openxmlformats.org/officeDocument/2006/relationships/tags" Target="../tags/tag818.xml"/><Relationship Id="rId2" Type="http://schemas.openxmlformats.org/officeDocument/2006/relationships/tags" Target="../tags/tag817.xml"/><Relationship Id="rId1" Type="http://schemas.openxmlformats.org/officeDocument/2006/relationships/tags" Target="../tags/tag816.xml"/></Relationships>
</file>

<file path=ppt/slides/_rels/slide3.xml.rels><?xml version="1.0" encoding="UTF-8" standalone="yes"?>
<Relationships xmlns="http://schemas.openxmlformats.org/package/2006/relationships"><Relationship Id="rId9" Type="http://schemas.openxmlformats.org/officeDocument/2006/relationships/tags" Target="../tags/tag373.xml"/><Relationship Id="rId8" Type="http://schemas.openxmlformats.org/officeDocument/2006/relationships/tags" Target="../tags/tag372.xml"/><Relationship Id="rId7" Type="http://schemas.openxmlformats.org/officeDocument/2006/relationships/tags" Target="../tags/tag371.xml"/><Relationship Id="rId6" Type="http://schemas.openxmlformats.org/officeDocument/2006/relationships/tags" Target="../tags/tag370.xml"/><Relationship Id="rId5" Type="http://schemas.openxmlformats.org/officeDocument/2006/relationships/tags" Target="../tags/tag369.xml"/><Relationship Id="rId4" Type="http://schemas.openxmlformats.org/officeDocument/2006/relationships/tags" Target="../tags/tag368.xml"/><Relationship Id="rId3" Type="http://schemas.openxmlformats.org/officeDocument/2006/relationships/tags" Target="../tags/tag367.xml"/><Relationship Id="rId20" Type="http://schemas.openxmlformats.org/officeDocument/2006/relationships/notesSlide" Target="../notesSlides/notesSlide2.xml"/><Relationship Id="rId2" Type="http://schemas.openxmlformats.org/officeDocument/2006/relationships/tags" Target="../tags/tag366.xml"/><Relationship Id="rId19" Type="http://schemas.openxmlformats.org/officeDocument/2006/relationships/slideLayout" Target="../slideLayouts/slideLayout6.xml"/><Relationship Id="rId18" Type="http://schemas.openxmlformats.org/officeDocument/2006/relationships/tags" Target="../tags/tag382.xml"/><Relationship Id="rId17" Type="http://schemas.openxmlformats.org/officeDocument/2006/relationships/tags" Target="../tags/tag381.xml"/><Relationship Id="rId16" Type="http://schemas.openxmlformats.org/officeDocument/2006/relationships/tags" Target="../tags/tag380.xml"/><Relationship Id="rId15" Type="http://schemas.openxmlformats.org/officeDocument/2006/relationships/tags" Target="../tags/tag379.xml"/><Relationship Id="rId14" Type="http://schemas.openxmlformats.org/officeDocument/2006/relationships/tags" Target="../tags/tag378.xml"/><Relationship Id="rId13" Type="http://schemas.openxmlformats.org/officeDocument/2006/relationships/tags" Target="../tags/tag377.xml"/><Relationship Id="rId12" Type="http://schemas.openxmlformats.org/officeDocument/2006/relationships/tags" Target="../tags/tag376.xml"/><Relationship Id="rId11" Type="http://schemas.openxmlformats.org/officeDocument/2006/relationships/tags" Target="../tags/tag375.xml"/><Relationship Id="rId10" Type="http://schemas.openxmlformats.org/officeDocument/2006/relationships/tags" Target="../tags/tag374.xml"/><Relationship Id="rId1" Type="http://schemas.openxmlformats.org/officeDocument/2006/relationships/tags" Target="../tags/tag365.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3.xml"/><Relationship Id="rId4" Type="http://schemas.openxmlformats.org/officeDocument/2006/relationships/tags" Target="../tags/tag386.xml"/><Relationship Id="rId3" Type="http://schemas.openxmlformats.org/officeDocument/2006/relationships/tags" Target="../tags/tag385.xml"/><Relationship Id="rId2" Type="http://schemas.openxmlformats.org/officeDocument/2006/relationships/tags" Target="../tags/tag384.xml"/><Relationship Id="rId1" Type="http://schemas.openxmlformats.org/officeDocument/2006/relationships/tags" Target="../tags/tag383.xml"/></Relationships>
</file>

<file path=ppt/slides/_rels/slide5.xml.rels><?xml version="1.0" encoding="UTF-8" standalone="yes"?>
<Relationships xmlns="http://schemas.openxmlformats.org/package/2006/relationships"><Relationship Id="rId9" Type="http://schemas.openxmlformats.org/officeDocument/2006/relationships/tags" Target="../tags/tag394.xml"/><Relationship Id="rId8" Type="http://schemas.openxmlformats.org/officeDocument/2006/relationships/tags" Target="../tags/tag393.xml"/><Relationship Id="rId7" Type="http://schemas.openxmlformats.org/officeDocument/2006/relationships/tags" Target="../tags/tag392.xml"/><Relationship Id="rId6" Type="http://schemas.openxmlformats.org/officeDocument/2006/relationships/tags" Target="../tags/tag391.xml"/><Relationship Id="rId5" Type="http://schemas.openxmlformats.org/officeDocument/2006/relationships/tags" Target="../tags/tag390.xml"/><Relationship Id="rId4" Type="http://schemas.openxmlformats.org/officeDocument/2006/relationships/tags" Target="../tags/tag389.xml"/><Relationship Id="rId3" Type="http://schemas.openxmlformats.org/officeDocument/2006/relationships/tags" Target="../tags/tag388.xml"/><Relationship Id="rId22" Type="http://schemas.openxmlformats.org/officeDocument/2006/relationships/notesSlide" Target="../notesSlides/notesSlide4.xml"/><Relationship Id="rId21" Type="http://schemas.openxmlformats.org/officeDocument/2006/relationships/slideLayout" Target="../slideLayouts/slideLayout27.xml"/><Relationship Id="rId20" Type="http://schemas.openxmlformats.org/officeDocument/2006/relationships/tags" Target="../tags/tag405.xml"/><Relationship Id="rId2" Type="http://schemas.openxmlformats.org/officeDocument/2006/relationships/image" Target="../media/image2.png"/><Relationship Id="rId19" Type="http://schemas.openxmlformats.org/officeDocument/2006/relationships/tags" Target="../tags/tag404.xml"/><Relationship Id="rId18" Type="http://schemas.openxmlformats.org/officeDocument/2006/relationships/tags" Target="../tags/tag403.xml"/><Relationship Id="rId17" Type="http://schemas.openxmlformats.org/officeDocument/2006/relationships/tags" Target="../tags/tag402.xml"/><Relationship Id="rId16" Type="http://schemas.openxmlformats.org/officeDocument/2006/relationships/tags" Target="../tags/tag401.xml"/><Relationship Id="rId15" Type="http://schemas.openxmlformats.org/officeDocument/2006/relationships/tags" Target="../tags/tag400.xml"/><Relationship Id="rId14" Type="http://schemas.openxmlformats.org/officeDocument/2006/relationships/tags" Target="../tags/tag399.xml"/><Relationship Id="rId13" Type="http://schemas.openxmlformats.org/officeDocument/2006/relationships/tags" Target="../tags/tag398.xml"/><Relationship Id="rId12" Type="http://schemas.openxmlformats.org/officeDocument/2006/relationships/tags" Target="../tags/tag397.xml"/><Relationship Id="rId11" Type="http://schemas.openxmlformats.org/officeDocument/2006/relationships/tags" Target="../tags/tag396.xml"/><Relationship Id="rId10" Type="http://schemas.openxmlformats.org/officeDocument/2006/relationships/tags" Target="../tags/tag395.xml"/><Relationship Id="rId1" Type="http://schemas.openxmlformats.org/officeDocument/2006/relationships/tags" Target="../tags/tag387.xml"/></Relationships>
</file>

<file path=ppt/slides/_rels/slide6.xml.rels><?xml version="1.0" encoding="UTF-8" standalone="yes"?>
<Relationships xmlns="http://schemas.openxmlformats.org/package/2006/relationships"><Relationship Id="rId9" Type="http://schemas.openxmlformats.org/officeDocument/2006/relationships/tags" Target="../tags/tag412.xml"/><Relationship Id="rId8" Type="http://schemas.openxmlformats.org/officeDocument/2006/relationships/tags" Target="../tags/tag411.xml"/><Relationship Id="rId7" Type="http://schemas.openxmlformats.org/officeDocument/2006/relationships/image" Target="../media/image7.png"/><Relationship Id="rId6" Type="http://schemas.openxmlformats.org/officeDocument/2006/relationships/tags" Target="../tags/tag410.xml"/><Relationship Id="rId5" Type="http://schemas.openxmlformats.org/officeDocument/2006/relationships/tags" Target="../tags/tag409.xml"/><Relationship Id="rId4" Type="http://schemas.openxmlformats.org/officeDocument/2006/relationships/tags" Target="../tags/tag408.xml"/><Relationship Id="rId33" Type="http://schemas.openxmlformats.org/officeDocument/2006/relationships/notesSlide" Target="../notesSlides/notesSlide5.xml"/><Relationship Id="rId32" Type="http://schemas.openxmlformats.org/officeDocument/2006/relationships/slideLayout" Target="../slideLayouts/slideLayout27.xml"/><Relationship Id="rId31" Type="http://schemas.openxmlformats.org/officeDocument/2006/relationships/tags" Target="../tags/tag434.xml"/><Relationship Id="rId30" Type="http://schemas.openxmlformats.org/officeDocument/2006/relationships/tags" Target="../tags/tag433.xml"/><Relationship Id="rId3" Type="http://schemas.openxmlformats.org/officeDocument/2006/relationships/image" Target="../media/image2.png"/><Relationship Id="rId29" Type="http://schemas.openxmlformats.org/officeDocument/2006/relationships/tags" Target="../tags/tag432.xml"/><Relationship Id="rId28" Type="http://schemas.openxmlformats.org/officeDocument/2006/relationships/tags" Target="../tags/tag431.xml"/><Relationship Id="rId27" Type="http://schemas.openxmlformats.org/officeDocument/2006/relationships/tags" Target="../tags/tag430.xml"/><Relationship Id="rId26" Type="http://schemas.openxmlformats.org/officeDocument/2006/relationships/tags" Target="../tags/tag429.xml"/><Relationship Id="rId25" Type="http://schemas.openxmlformats.org/officeDocument/2006/relationships/tags" Target="../tags/tag428.xml"/><Relationship Id="rId24" Type="http://schemas.openxmlformats.org/officeDocument/2006/relationships/tags" Target="../tags/tag427.xml"/><Relationship Id="rId23" Type="http://schemas.openxmlformats.org/officeDocument/2006/relationships/tags" Target="../tags/tag426.xml"/><Relationship Id="rId22" Type="http://schemas.openxmlformats.org/officeDocument/2006/relationships/tags" Target="../tags/tag425.xml"/><Relationship Id="rId21" Type="http://schemas.openxmlformats.org/officeDocument/2006/relationships/tags" Target="../tags/tag424.xml"/><Relationship Id="rId20" Type="http://schemas.openxmlformats.org/officeDocument/2006/relationships/tags" Target="../tags/tag423.xml"/><Relationship Id="rId2" Type="http://schemas.openxmlformats.org/officeDocument/2006/relationships/tags" Target="../tags/tag407.xml"/><Relationship Id="rId19" Type="http://schemas.openxmlformats.org/officeDocument/2006/relationships/tags" Target="../tags/tag422.xml"/><Relationship Id="rId18" Type="http://schemas.openxmlformats.org/officeDocument/2006/relationships/tags" Target="../tags/tag421.xml"/><Relationship Id="rId17" Type="http://schemas.openxmlformats.org/officeDocument/2006/relationships/tags" Target="../tags/tag420.xml"/><Relationship Id="rId16" Type="http://schemas.openxmlformats.org/officeDocument/2006/relationships/tags" Target="../tags/tag419.xml"/><Relationship Id="rId15" Type="http://schemas.openxmlformats.org/officeDocument/2006/relationships/tags" Target="../tags/tag418.xml"/><Relationship Id="rId14" Type="http://schemas.openxmlformats.org/officeDocument/2006/relationships/tags" Target="../tags/tag417.xml"/><Relationship Id="rId13" Type="http://schemas.openxmlformats.org/officeDocument/2006/relationships/tags" Target="../tags/tag416.xml"/><Relationship Id="rId12" Type="http://schemas.openxmlformats.org/officeDocument/2006/relationships/tags" Target="../tags/tag415.xml"/><Relationship Id="rId11" Type="http://schemas.openxmlformats.org/officeDocument/2006/relationships/tags" Target="../tags/tag414.xml"/><Relationship Id="rId10" Type="http://schemas.openxmlformats.org/officeDocument/2006/relationships/tags" Target="../tags/tag413.xml"/><Relationship Id="rId1" Type="http://schemas.openxmlformats.org/officeDocument/2006/relationships/tags" Target="../tags/tag406.xml"/></Relationships>
</file>

<file path=ppt/slides/_rels/slide7.xml.rels><?xml version="1.0" encoding="UTF-8" standalone="yes"?>
<Relationships xmlns="http://schemas.openxmlformats.org/package/2006/relationships"><Relationship Id="rId9" Type="http://schemas.openxmlformats.org/officeDocument/2006/relationships/tags" Target="../tags/tag442.xml"/><Relationship Id="rId8" Type="http://schemas.openxmlformats.org/officeDocument/2006/relationships/tags" Target="../tags/tag441.xml"/><Relationship Id="rId7" Type="http://schemas.openxmlformats.org/officeDocument/2006/relationships/tags" Target="../tags/tag440.xml"/><Relationship Id="rId6" Type="http://schemas.openxmlformats.org/officeDocument/2006/relationships/tags" Target="../tags/tag439.xml"/><Relationship Id="rId5" Type="http://schemas.openxmlformats.org/officeDocument/2006/relationships/tags" Target="../tags/tag438.xml"/><Relationship Id="rId4" Type="http://schemas.openxmlformats.org/officeDocument/2006/relationships/tags" Target="../tags/tag437.xml"/><Relationship Id="rId3" Type="http://schemas.openxmlformats.org/officeDocument/2006/relationships/image" Target="../media/image2.png"/><Relationship Id="rId2" Type="http://schemas.openxmlformats.org/officeDocument/2006/relationships/tags" Target="../tags/tag436.xml"/><Relationship Id="rId10" Type="http://schemas.openxmlformats.org/officeDocument/2006/relationships/slideLayout" Target="../slideLayouts/slideLayout27.xml"/><Relationship Id="rId1" Type="http://schemas.openxmlformats.org/officeDocument/2006/relationships/tags" Target="../tags/tag435.xml"/></Relationships>
</file>

<file path=ppt/slides/_rels/slide8.xml.rels><?xml version="1.0" encoding="UTF-8" standalone="yes"?>
<Relationships xmlns="http://schemas.openxmlformats.org/package/2006/relationships"><Relationship Id="rId9" Type="http://schemas.openxmlformats.org/officeDocument/2006/relationships/tags" Target="../tags/tag450.xml"/><Relationship Id="rId8" Type="http://schemas.openxmlformats.org/officeDocument/2006/relationships/tags" Target="../tags/tag449.xml"/><Relationship Id="rId7" Type="http://schemas.openxmlformats.org/officeDocument/2006/relationships/tags" Target="../tags/tag448.xml"/><Relationship Id="rId6" Type="http://schemas.openxmlformats.org/officeDocument/2006/relationships/tags" Target="../tags/tag447.xml"/><Relationship Id="rId5" Type="http://schemas.openxmlformats.org/officeDocument/2006/relationships/tags" Target="../tags/tag446.xml"/><Relationship Id="rId4" Type="http://schemas.openxmlformats.org/officeDocument/2006/relationships/tags" Target="../tags/tag445.xml"/><Relationship Id="rId3" Type="http://schemas.openxmlformats.org/officeDocument/2006/relationships/image" Target="../media/image2.png"/><Relationship Id="rId2" Type="http://schemas.openxmlformats.org/officeDocument/2006/relationships/tags" Target="../tags/tag444.xml"/><Relationship Id="rId13" Type="http://schemas.openxmlformats.org/officeDocument/2006/relationships/notesSlide" Target="../notesSlides/notesSlide6.xml"/><Relationship Id="rId12" Type="http://schemas.openxmlformats.org/officeDocument/2006/relationships/slideLayout" Target="../slideLayouts/slideLayout27.xml"/><Relationship Id="rId11" Type="http://schemas.openxmlformats.org/officeDocument/2006/relationships/tags" Target="../tags/tag452.xml"/><Relationship Id="rId10" Type="http://schemas.openxmlformats.org/officeDocument/2006/relationships/tags" Target="../tags/tag451.xml"/><Relationship Id="rId1" Type="http://schemas.openxmlformats.org/officeDocument/2006/relationships/tags" Target="../tags/tag443.xml"/></Relationships>
</file>

<file path=ppt/slides/_rels/slide9.xml.rels><?xml version="1.0" encoding="UTF-8" standalone="yes"?>
<Relationships xmlns="http://schemas.openxmlformats.org/package/2006/relationships"><Relationship Id="rId9" Type="http://schemas.openxmlformats.org/officeDocument/2006/relationships/tags" Target="../tags/tag460.xml"/><Relationship Id="rId8" Type="http://schemas.openxmlformats.org/officeDocument/2006/relationships/tags" Target="../tags/tag459.xml"/><Relationship Id="rId7" Type="http://schemas.openxmlformats.org/officeDocument/2006/relationships/tags" Target="../tags/tag458.xml"/><Relationship Id="rId6" Type="http://schemas.openxmlformats.org/officeDocument/2006/relationships/tags" Target="../tags/tag457.xml"/><Relationship Id="rId5" Type="http://schemas.openxmlformats.org/officeDocument/2006/relationships/tags" Target="../tags/tag456.xml"/><Relationship Id="rId4" Type="http://schemas.openxmlformats.org/officeDocument/2006/relationships/tags" Target="../tags/tag455.xml"/><Relationship Id="rId3" Type="http://schemas.openxmlformats.org/officeDocument/2006/relationships/tags" Target="../tags/tag454.xml"/><Relationship Id="rId28" Type="http://schemas.openxmlformats.org/officeDocument/2006/relationships/notesSlide" Target="../notesSlides/notesSlide7.xml"/><Relationship Id="rId27" Type="http://schemas.openxmlformats.org/officeDocument/2006/relationships/slideLayout" Target="../slideLayouts/slideLayout27.xml"/><Relationship Id="rId26" Type="http://schemas.openxmlformats.org/officeDocument/2006/relationships/tags" Target="../tags/tag477.xml"/><Relationship Id="rId25" Type="http://schemas.openxmlformats.org/officeDocument/2006/relationships/tags" Target="../tags/tag476.xml"/><Relationship Id="rId24" Type="http://schemas.openxmlformats.org/officeDocument/2006/relationships/tags" Target="../tags/tag475.xml"/><Relationship Id="rId23" Type="http://schemas.openxmlformats.org/officeDocument/2006/relationships/tags" Target="../tags/tag474.xml"/><Relationship Id="rId22" Type="http://schemas.openxmlformats.org/officeDocument/2006/relationships/tags" Target="../tags/tag473.xml"/><Relationship Id="rId21" Type="http://schemas.openxmlformats.org/officeDocument/2006/relationships/tags" Target="../tags/tag472.xml"/><Relationship Id="rId20" Type="http://schemas.openxmlformats.org/officeDocument/2006/relationships/tags" Target="../tags/tag471.xml"/><Relationship Id="rId2" Type="http://schemas.openxmlformats.org/officeDocument/2006/relationships/image" Target="../media/image2.png"/><Relationship Id="rId19" Type="http://schemas.openxmlformats.org/officeDocument/2006/relationships/tags" Target="../tags/tag470.xml"/><Relationship Id="rId18" Type="http://schemas.openxmlformats.org/officeDocument/2006/relationships/tags" Target="../tags/tag469.xml"/><Relationship Id="rId17" Type="http://schemas.openxmlformats.org/officeDocument/2006/relationships/tags" Target="../tags/tag468.xml"/><Relationship Id="rId16" Type="http://schemas.openxmlformats.org/officeDocument/2006/relationships/tags" Target="../tags/tag467.xml"/><Relationship Id="rId15" Type="http://schemas.openxmlformats.org/officeDocument/2006/relationships/tags" Target="../tags/tag466.xml"/><Relationship Id="rId14" Type="http://schemas.openxmlformats.org/officeDocument/2006/relationships/tags" Target="../tags/tag465.xml"/><Relationship Id="rId13" Type="http://schemas.openxmlformats.org/officeDocument/2006/relationships/tags" Target="../tags/tag464.xml"/><Relationship Id="rId12" Type="http://schemas.openxmlformats.org/officeDocument/2006/relationships/tags" Target="../tags/tag463.xml"/><Relationship Id="rId11" Type="http://schemas.openxmlformats.org/officeDocument/2006/relationships/tags" Target="../tags/tag462.xml"/><Relationship Id="rId10" Type="http://schemas.openxmlformats.org/officeDocument/2006/relationships/tags" Target="../tags/tag461.xml"/><Relationship Id="rId1" Type="http://schemas.openxmlformats.org/officeDocument/2006/relationships/tags" Target="../tags/tag45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cxnSp>
        <p:nvCxnSpPr>
          <p:cNvPr id="10" name="直接连接符 9"/>
          <p:cNvCxnSpPr/>
          <p:nvPr>
            <p:custDataLst>
              <p:tags r:id="rId1"/>
            </p:custDataLst>
          </p:nvPr>
        </p:nvCxnSpPr>
        <p:spPr>
          <a:xfrm flipH="1">
            <a:off x="914430" y="5708965"/>
            <a:ext cx="5790439" cy="0"/>
          </a:xfrm>
          <a:prstGeom prst="line">
            <a:avLst/>
          </a:prstGeom>
          <a:ln>
            <a:solidFill>
              <a:schemeClr val="dk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p:custDataLst>
              <p:tags r:id="rId2"/>
            </p:custDataLst>
          </p:nvPr>
        </p:nvSpPr>
        <p:spPr>
          <a:xfrm>
            <a:off x="1347537" y="830580"/>
            <a:ext cx="2658716" cy="2419020"/>
          </a:xfrm>
          <a:prstGeom prst="rect">
            <a:avLst/>
          </a:prstGeom>
          <a:noFill/>
        </p:spPr>
        <p:txBody>
          <a:bodyPr wrap="square" lIns="0" tIns="0" rIns="0" bIns="0" rtlCol="0">
            <a:normAutofit/>
          </a:bodyPr>
          <a:p>
            <a:endParaRPr lang="en-US" altLang="zh-CN" sz="13800" b="1" dirty="0">
              <a:solidFill>
                <a:schemeClr val="accent1">
                  <a:lumMod val="75000"/>
                </a:schemeClr>
              </a:solidFill>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974725" y="2710180"/>
            <a:ext cx="5357495" cy="1020445"/>
          </a:xfrm>
          <a:prstGeom prst="rect">
            <a:avLst/>
          </a:prstGeom>
          <a:noFill/>
        </p:spPr>
        <p:txBody>
          <a:bodyPr wrap="square" rtlCol="0" anchor="ctr" anchorCtr="0">
            <a:noAutofit/>
          </a:bodyPr>
          <a:p>
            <a:pPr marL="0" indent="0" algn="l" fontAlgn="auto">
              <a:lnSpc>
                <a:spcPct val="100000"/>
              </a:lnSpc>
              <a:spcBef>
                <a:spcPts val="0"/>
              </a:spcBef>
              <a:spcAft>
                <a:spcPts val="0"/>
              </a:spcAft>
              <a:buSzPct val="100000"/>
              <a:buNone/>
            </a:pPr>
            <a:r>
              <a:rPr lang="zh-CN" altLang="en-US" sz="4000" b="1" spc="130" dirty="0">
                <a:solidFill>
                  <a:schemeClr val="accent1">
                    <a:lumMod val="75000"/>
                  </a:schemeClr>
                </a:solidFill>
                <a:latin typeface="微软雅黑" panose="020B0503020204020204" charset="-122"/>
                <a:ea typeface="微软雅黑" panose="020B0503020204020204" charset="-122"/>
                <a:sym typeface="+mn-ea"/>
              </a:rPr>
              <a:t>【A25】基于大模型的文旅问答系统</a:t>
            </a:r>
            <a:endParaRPr lang="zh-CN" altLang="en-US" sz="4000" b="1" spc="130" dirty="0">
              <a:solidFill>
                <a:schemeClr val="accent1">
                  <a:lumMod val="75000"/>
                </a:schemeClr>
              </a:solidFill>
              <a:latin typeface="微软雅黑" panose="020B0503020204020204" charset="-122"/>
              <a:ea typeface="微软雅黑" panose="020B0503020204020204" charset="-122"/>
              <a:sym typeface="+mn-ea"/>
            </a:endParaRPr>
          </a:p>
        </p:txBody>
      </p:sp>
      <p:sp>
        <p:nvSpPr>
          <p:cNvPr id="12" name="文本框 11"/>
          <p:cNvSpPr txBox="1"/>
          <p:nvPr>
            <p:custDataLst>
              <p:tags r:id="rId4"/>
            </p:custDataLst>
          </p:nvPr>
        </p:nvSpPr>
        <p:spPr>
          <a:xfrm>
            <a:off x="1347537" y="4397994"/>
            <a:ext cx="2670642" cy="410226"/>
          </a:xfrm>
          <a:prstGeom prst="rect">
            <a:avLst/>
          </a:prstGeom>
          <a:noFill/>
        </p:spPr>
        <p:txBody>
          <a:bodyPr wrap="square" rtlCol="0" anchor="ctr" anchorCtr="0">
            <a:noAutofit/>
          </a:bodyPr>
          <a:p>
            <a:pPr marL="0" lvl="0" indent="0" algn="l">
              <a:lnSpc>
                <a:spcPct val="100000"/>
              </a:lnSpc>
              <a:spcBef>
                <a:spcPts val="0"/>
              </a:spcBef>
              <a:spcAft>
                <a:spcPts val="800"/>
              </a:spcAft>
              <a:buSzPct val="100000"/>
              <a:buNone/>
            </a:pPr>
            <a:r>
              <a:rPr lang="en-US" altLang="zh-CN" sz="3000" spc="80">
                <a:solidFill>
                  <a:schemeClr val="accent1">
                    <a:lumMod val="75000"/>
                  </a:schemeClr>
                </a:solidFill>
                <a:latin typeface="微软雅黑" panose="020B0503020204020204" charset="-122"/>
                <a:ea typeface="微软雅黑" panose="020B0503020204020204" charset="-122"/>
                <a:cs typeface="汉仪旗黑-50S" panose="00020600040101010101" charset="-122"/>
              </a:rPr>
              <a:t>——项目介绍</a:t>
            </a:r>
            <a:endParaRPr lang="en-US" altLang="zh-CN" sz="3000" spc="80">
              <a:solidFill>
                <a:schemeClr val="accent1">
                  <a:lumMod val="75000"/>
                </a:schemeClr>
              </a:solidFill>
              <a:latin typeface="微软雅黑" panose="020B0503020204020204" charset="-122"/>
              <a:ea typeface="微软雅黑" panose="020B0503020204020204" charset="-122"/>
              <a:cs typeface="汉仪旗黑-50S" panose="00020600040101010101" charset="-122"/>
            </a:endParaRPr>
          </a:p>
        </p:txBody>
      </p:sp>
    </p:spTree>
    <p:custDataLst>
      <p:tags r:id="rId5"/>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1"/>
            </p:custDataLst>
          </p:nvPr>
        </p:nvSpPr>
        <p:spPr/>
        <p:txBody>
          <a:bodyPr/>
          <a:p>
            <a:pPr marL="0" indent="0" algn="l">
              <a:lnSpc>
                <a:spcPct val="120000"/>
              </a:lnSpc>
              <a:spcBef>
                <a:spcPts val="0"/>
              </a:spcBef>
              <a:spcAft>
                <a:spcPts val="0"/>
              </a:spcAft>
              <a:buSzPct val="100000"/>
              <a:buNone/>
            </a:pPr>
            <a:r>
              <a:rPr lang="zh-CN" altLang="en-US" sz="3700">
                <a:solidFill>
                  <a:schemeClr val="accent1">
                    <a:lumMod val="75000"/>
                  </a:schemeClr>
                </a:solidFill>
              </a:rPr>
              <a:t>需求调研</a:t>
            </a:r>
            <a:endParaRPr lang="zh-CN" altLang="en-US" sz="3700">
              <a:solidFill>
                <a:schemeClr val="accent1">
                  <a:lumMod val="75000"/>
                </a:schemeClr>
              </a:solidFill>
            </a:endParaRPr>
          </a:p>
        </p:txBody>
      </p:sp>
      <p:sp>
        <p:nvSpPr>
          <p:cNvPr id="5" name="矩形 4"/>
          <p:cNvSpPr/>
          <p:nvPr>
            <p:custDataLst>
              <p:tags r:id="rId2"/>
            </p:custDataLst>
          </p:nvPr>
        </p:nvSpPr>
        <p:spPr>
          <a:xfrm>
            <a:off x="5791247" y="1111957"/>
            <a:ext cx="5820918" cy="285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1056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02</a:t>
            </a:r>
            <a:endParaRPr lang="en-US" altLang="zh-CN" sz="1056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5792009" y="3966157"/>
            <a:ext cx="979932" cy="297942"/>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920" spc="200" dirty="0">
                <a:solidFill>
                  <a:schemeClr val="dk1">
                    <a:lumMod val="85000"/>
                    <a:lumOff val="15000"/>
                  </a:schemeClr>
                </a:solidFill>
                <a:uFillTx/>
              </a:rPr>
              <a:t>Part Two</a:t>
            </a:r>
            <a:endParaRPr lang="en-US" altLang="zh-CN" sz="1920" spc="200" dirty="0">
              <a:solidFill>
                <a:schemeClr val="dk1">
                  <a:lumMod val="85000"/>
                  <a:lumOff val="15000"/>
                </a:schemeClr>
              </a:solidFill>
              <a:uFillTx/>
            </a:endParaRPr>
          </a:p>
        </p:txBody>
      </p:sp>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17" name="图片 16"/>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cxnSp>
        <p:nvCxnSpPr>
          <p:cNvPr id="16" name="直接连接符 15"/>
          <p:cNvCxnSpPr/>
          <p:nvPr>
            <p:custDataLst>
              <p:tags r:id="rId4"/>
            </p:custDataLst>
          </p:nvPr>
        </p:nvCxnSpPr>
        <p:spPr>
          <a:xfrm>
            <a:off x="598198" y="3635161"/>
            <a:ext cx="13167704"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custDataLst>
              <p:tags r:id="rId5"/>
            </p:custDataLst>
          </p:nvPr>
        </p:nvCxnSpPr>
        <p:spPr>
          <a:xfrm rot="5400000">
            <a:off x="3397398" y="2045130"/>
            <a:ext cx="3180065"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custDataLst>
              <p:tags r:id="rId6"/>
            </p:custDataLst>
          </p:nvPr>
        </p:nvCxnSpPr>
        <p:spPr>
          <a:xfrm rot="5400000">
            <a:off x="7786632" y="2045130"/>
            <a:ext cx="3180065"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sp>
        <p:nvSpPr>
          <p:cNvPr id="51" name="KSO_Shape"/>
          <p:cNvSpPr/>
          <p:nvPr>
            <p:custDataLst>
              <p:tags r:id="rId7"/>
            </p:custDataLst>
          </p:nvPr>
        </p:nvSpPr>
        <p:spPr bwMode="auto">
          <a:xfrm>
            <a:off x="930358" y="1546401"/>
            <a:ext cx="700408" cy="590675"/>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chemeClr val="accent1"/>
          </a:solidFill>
          <a:ln>
            <a:noFill/>
          </a:ln>
        </p:spPr>
        <p:txBody>
          <a:bodyPr anchor="ctr">
            <a:normAutofit/>
            <a:scene3d>
              <a:camera prst="orthographicFront"/>
              <a:lightRig rig="threePt" dir="t"/>
            </a:scene3d>
            <a:sp3d contourW="12700">
              <a:contourClr>
                <a:srgbClr val="FFFFFF"/>
              </a:contourClr>
            </a:sp3d>
          </a:bodyPr>
          <a:lstStyle/>
          <a:p>
            <a:pPr algn="ctr"/>
            <a:endParaRPr lang="zh-CN" altLang="en-US" sz="216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52" name="标题 1"/>
          <p:cNvSpPr txBox="1"/>
          <p:nvPr>
            <p:custDataLst>
              <p:tags r:id="rId8"/>
            </p:custDataLst>
          </p:nvPr>
        </p:nvSpPr>
        <p:spPr>
          <a:xfrm>
            <a:off x="1885950" y="1217295"/>
            <a:ext cx="2642235" cy="600710"/>
          </a:xfrm>
          <a:prstGeom prst="rect">
            <a:avLst/>
          </a:prstGeom>
          <a:noFill/>
        </p:spPr>
        <p:txBody>
          <a:bodyPr wrap="square" rtlCol="0">
            <a:normAutofit/>
          </a:bodyPr>
          <a:lstStyle>
            <a:defPPr>
              <a:defRPr lang="zh-CN"/>
            </a:defPPr>
            <a:lvl1pPr>
              <a:lnSpc>
                <a:spcPct val="130000"/>
              </a:lnSpc>
              <a:defRPr sz="1200"/>
            </a:lvl1pPr>
          </a:lstStyle>
          <a:p>
            <a:pPr marL="0" lvl="0" indent="0" algn="l">
              <a:lnSpc>
                <a:spcPct val="100000"/>
              </a:lnSpc>
              <a:spcBef>
                <a:spcPts val="0"/>
              </a:spcBef>
              <a:spcAft>
                <a:spcPts val="800"/>
              </a:spcAft>
              <a:buSzPct val="100000"/>
              <a:buNone/>
            </a:pPr>
            <a:r>
              <a:rPr lang="en-US" sz="2200" spc="180" dirty="0">
                <a:solidFill>
                  <a:schemeClr val="dk1"/>
                </a:solidFill>
                <a:uFillTx/>
                <a:latin typeface="微软雅黑" panose="020B0503020204020204" charset="-122"/>
                <a:ea typeface="微软雅黑" panose="020B0503020204020204" charset="-122"/>
              </a:rPr>
              <a:t>用户需求调研</a:t>
            </a:r>
            <a:endParaRPr lang="en-US" sz="2200" spc="180" dirty="0">
              <a:solidFill>
                <a:schemeClr val="dk1"/>
              </a:solidFill>
              <a:uFillTx/>
              <a:latin typeface="微软雅黑" panose="020B0503020204020204" charset="-122"/>
              <a:ea typeface="微软雅黑" panose="020B0503020204020204" charset="-122"/>
            </a:endParaRPr>
          </a:p>
        </p:txBody>
      </p:sp>
      <p:sp>
        <p:nvSpPr>
          <p:cNvPr id="54" name="标题 1"/>
          <p:cNvSpPr txBox="1"/>
          <p:nvPr>
            <p:custDataLst>
              <p:tags r:id="rId9"/>
            </p:custDataLst>
          </p:nvPr>
        </p:nvSpPr>
        <p:spPr>
          <a:xfrm>
            <a:off x="6347660" y="1217492"/>
            <a:ext cx="2642399" cy="2083059"/>
          </a:xfrm>
          <a:prstGeom prst="rect">
            <a:avLst/>
          </a:prstGeom>
          <a:noFill/>
        </p:spPr>
        <p:txBody>
          <a:bodyPr wrap="square" rtlCol="0">
            <a:normAutofit/>
          </a:bodyPr>
          <a:lstStyle>
            <a:defPPr>
              <a:defRPr lang="zh-CN"/>
            </a:defPPr>
            <a:lvl1pPr>
              <a:lnSpc>
                <a:spcPct val="130000"/>
              </a:lnSpc>
              <a:defRPr sz="1200"/>
            </a:lvl1pPr>
          </a:lstStyle>
          <a:p>
            <a:pPr marL="0" lvl="0" indent="0" algn="l">
              <a:lnSpc>
                <a:spcPct val="100000"/>
              </a:lnSpc>
              <a:spcBef>
                <a:spcPts val="0"/>
              </a:spcBef>
              <a:spcAft>
                <a:spcPts val="800"/>
              </a:spcAft>
              <a:buSzPct val="100000"/>
              <a:buNone/>
            </a:pPr>
            <a:r>
              <a:rPr lang="en-US" sz="2200" spc="180" dirty="0">
                <a:solidFill>
                  <a:schemeClr val="dk1"/>
                </a:solidFill>
                <a:uFillTx/>
                <a:latin typeface="微软雅黑" panose="020B0503020204020204" charset="-122"/>
                <a:ea typeface="微软雅黑" panose="020B0503020204020204" charset="-122"/>
              </a:rPr>
              <a:t>问卷调研</a:t>
            </a:r>
            <a:endParaRPr lang="en-US" sz="2200" spc="180" dirty="0">
              <a:solidFill>
                <a:schemeClr val="dk1"/>
              </a:solidFill>
              <a:uFillTx/>
              <a:latin typeface="微软雅黑" panose="020B0503020204020204" charset="-122"/>
              <a:ea typeface="微软雅黑" panose="020B0503020204020204" charset="-122"/>
            </a:endParaRPr>
          </a:p>
        </p:txBody>
      </p:sp>
      <p:sp>
        <p:nvSpPr>
          <p:cNvPr id="56" name="标题 1"/>
          <p:cNvSpPr txBox="1"/>
          <p:nvPr>
            <p:custDataLst>
              <p:tags r:id="rId10"/>
            </p:custDataLst>
          </p:nvPr>
        </p:nvSpPr>
        <p:spPr>
          <a:xfrm>
            <a:off x="10809387" y="1217492"/>
            <a:ext cx="2642399" cy="2083059"/>
          </a:xfrm>
          <a:prstGeom prst="rect">
            <a:avLst/>
          </a:prstGeom>
          <a:noFill/>
        </p:spPr>
        <p:txBody>
          <a:bodyPr wrap="square" rtlCol="0">
            <a:normAutofit/>
          </a:bodyPr>
          <a:lstStyle>
            <a:defPPr>
              <a:defRPr lang="zh-CN"/>
            </a:defPPr>
            <a:lvl1pPr>
              <a:lnSpc>
                <a:spcPct val="130000"/>
              </a:lnSpc>
              <a:defRPr sz="1200"/>
            </a:lvl1pPr>
          </a:lstStyle>
          <a:p>
            <a:pPr marL="0" lvl="0" indent="0" algn="l">
              <a:lnSpc>
                <a:spcPct val="120000"/>
              </a:lnSpc>
              <a:spcBef>
                <a:spcPts val="0"/>
              </a:spcBef>
              <a:spcAft>
                <a:spcPts val="800"/>
              </a:spcAft>
              <a:buSzPct val="100000"/>
              <a:buNone/>
            </a:pPr>
            <a:r>
              <a:rPr lang="en-US" sz="2200" spc="170" dirty="0">
                <a:solidFill>
                  <a:schemeClr val="dk1"/>
                </a:solidFill>
                <a:uFillTx/>
                <a:latin typeface="微软雅黑" panose="020B0503020204020204" charset="-122"/>
                <a:ea typeface="微软雅黑" panose="020B0503020204020204" charset="-122"/>
                <a:cs typeface="微软雅黑" panose="020B0503020204020204" charset="-122"/>
              </a:rPr>
              <a:t>结合需求背景和网民意见,设计问卷并对社会人群进行调研。</a:t>
            </a:r>
            <a:endParaRPr lang="en-US" sz="2200" spc="170" dirty="0">
              <a:solidFill>
                <a:schemeClr val="dk1"/>
              </a:solidFill>
              <a:uFillTx/>
              <a:latin typeface="微软雅黑" panose="020B0503020204020204" charset="-122"/>
              <a:ea typeface="微软雅黑" panose="020B0503020204020204" charset="-122"/>
              <a:cs typeface="微软雅黑" panose="020B0503020204020204" charset="-122"/>
            </a:endParaRPr>
          </a:p>
        </p:txBody>
      </p:sp>
      <p:sp>
        <p:nvSpPr>
          <p:cNvPr id="57" name="KSO_Shape"/>
          <p:cNvSpPr/>
          <p:nvPr>
            <p:custDataLst>
              <p:tags r:id="rId11"/>
            </p:custDataLst>
          </p:nvPr>
        </p:nvSpPr>
        <p:spPr>
          <a:xfrm>
            <a:off x="5400876" y="1492428"/>
            <a:ext cx="749862" cy="698621"/>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ormAutofit/>
            <a:scene3d>
              <a:camera prst="orthographicFront"/>
              <a:lightRig rig="threePt" dir="t"/>
            </a:scene3d>
            <a:sp3d contourW="12700">
              <a:contourClr>
                <a:srgbClr val="FFFFFF"/>
              </a:contourClr>
            </a:sp3d>
          </a:bodyPr>
          <a:lstStyle/>
          <a:p>
            <a:pPr algn="ctr"/>
            <a:endParaRPr lang="zh-CN" altLang="en-US" sz="216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58" name="KSO_Shape"/>
          <p:cNvSpPr/>
          <p:nvPr>
            <p:custDataLst>
              <p:tags r:id="rId12"/>
            </p:custDataLst>
          </p:nvPr>
        </p:nvSpPr>
        <p:spPr bwMode="auto">
          <a:xfrm>
            <a:off x="9891939" y="1553168"/>
            <a:ext cx="702404" cy="577142"/>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chemeClr val="accent3"/>
          </a:solidFill>
          <a:ln>
            <a:noFill/>
          </a:ln>
        </p:spPr>
        <p:txBody>
          <a:bodyPr anchor="ctr">
            <a:normAutofit/>
            <a:scene3d>
              <a:camera prst="orthographicFront"/>
              <a:lightRig rig="threePt" dir="t"/>
            </a:scene3d>
            <a:sp3d contourW="12700">
              <a:contourClr>
                <a:srgbClr val="FFFFFF"/>
              </a:contourClr>
            </a:sp3d>
          </a:bodyPr>
          <a:lstStyle/>
          <a:p>
            <a:pPr algn="ctr"/>
            <a:endParaRPr lang="zh-CN" altLang="en-US" sz="216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60" name="标题 1"/>
          <p:cNvSpPr txBox="1"/>
          <p:nvPr>
            <p:custDataLst>
              <p:tags r:id="rId13"/>
            </p:custDataLst>
          </p:nvPr>
        </p:nvSpPr>
        <p:spPr>
          <a:xfrm>
            <a:off x="3704933" y="3879572"/>
            <a:ext cx="2642399" cy="2083059"/>
          </a:xfrm>
          <a:prstGeom prst="rect">
            <a:avLst/>
          </a:prstGeom>
          <a:noFill/>
        </p:spPr>
        <p:txBody>
          <a:bodyPr wrap="square" rtlCol="0">
            <a:normAutofit/>
          </a:bodyPr>
          <a:lstStyle>
            <a:defPPr>
              <a:defRPr lang="zh-CN"/>
            </a:defPPr>
            <a:lvl1pPr>
              <a:lnSpc>
                <a:spcPct val="130000"/>
              </a:lnSpc>
              <a:defRPr sz="1200"/>
            </a:lvl1pPr>
          </a:lstStyle>
          <a:p>
            <a:pPr marL="381000" lvl="0" indent="-381000" algn="l" fontAlgn="ctr">
              <a:lnSpc>
                <a:spcPct val="120000"/>
              </a:lnSpc>
              <a:spcBef>
                <a:spcPts val="0"/>
              </a:spcBef>
              <a:spcAft>
                <a:spcPts val="800"/>
              </a:spcAft>
              <a:buSzPct val="100000"/>
              <a:buFont typeface="Wingdings" panose="05000000000000000000" charset="0"/>
              <a:buChar char="l"/>
            </a:pPr>
            <a:r>
              <a:rPr lang="en-US" sz="2200" spc="140" dirty="0">
                <a:solidFill>
                  <a:schemeClr val="dk1"/>
                </a:solidFill>
                <a:uFillTx/>
                <a:latin typeface="微软雅黑" panose="020B0503020204020204" charset="-122"/>
                <a:ea typeface="微软雅黑" panose="020B0503020204020204" charset="-122"/>
                <a:cs typeface="微软雅黑" panose="020B0503020204020204" charset="-122"/>
              </a:rPr>
              <a:t>资料查阅</a:t>
            </a:r>
            <a:endParaRPr lang="en-US" sz="2200" spc="140" dirty="0">
              <a:solidFill>
                <a:schemeClr val="dk1"/>
              </a:solidFill>
              <a:uFillTx/>
              <a:latin typeface="微软雅黑" panose="020B0503020204020204" charset="-122"/>
              <a:ea typeface="微软雅黑" panose="020B0503020204020204" charset="-122"/>
              <a:cs typeface="微软雅黑" panose="020B0503020204020204" charset="-122"/>
            </a:endParaRPr>
          </a:p>
          <a:p>
            <a:pPr marL="381000" lvl="1" indent="0" algn="l">
              <a:lnSpc>
                <a:spcPct val="120000"/>
              </a:lnSpc>
              <a:spcBef>
                <a:spcPts val="0"/>
              </a:spcBef>
              <a:spcAft>
                <a:spcPts val="800"/>
              </a:spcAft>
              <a:buSzPct val="100000"/>
              <a:buNone/>
            </a:pPr>
            <a:r>
              <a:rPr lang="en-US" sz="2000" spc="120" dirty="0">
                <a:solidFill>
                  <a:schemeClr val="dk1"/>
                </a:solidFill>
                <a:uFillTx/>
                <a:latin typeface="微软雅黑" panose="020B0503020204020204" charset="-122"/>
                <a:ea typeface="微软雅黑" panose="020B0503020204020204" charset="-122"/>
                <a:cs typeface="微软雅黑" panose="020B0503020204020204" charset="-122"/>
              </a:rPr>
              <a:t>查阅相关行业报告,了解文旅行业发展现状及客户偏好。</a:t>
            </a:r>
            <a:endParaRPr lang="en-US" sz="2000" spc="120" dirty="0">
              <a:solidFill>
                <a:schemeClr val="dk1"/>
              </a:solidFill>
              <a:uFillTx/>
              <a:latin typeface="微软雅黑" panose="020B0503020204020204" charset="-122"/>
              <a:ea typeface="微软雅黑" panose="020B0503020204020204" charset="-122"/>
              <a:cs typeface="微软雅黑" panose="020B0503020204020204" charset="-122"/>
            </a:endParaRPr>
          </a:p>
        </p:txBody>
      </p:sp>
      <p:sp>
        <p:nvSpPr>
          <p:cNvPr id="61" name="标题 1"/>
          <p:cNvSpPr txBox="1"/>
          <p:nvPr>
            <p:custDataLst>
              <p:tags r:id="rId14"/>
            </p:custDataLst>
          </p:nvPr>
        </p:nvSpPr>
        <p:spPr>
          <a:xfrm>
            <a:off x="9607352" y="3969742"/>
            <a:ext cx="2642399" cy="2083059"/>
          </a:xfrm>
          <a:prstGeom prst="rect">
            <a:avLst/>
          </a:prstGeom>
          <a:noFill/>
        </p:spPr>
        <p:txBody>
          <a:bodyPr wrap="square" rtlCol="0">
            <a:normAutofit/>
          </a:bodyPr>
          <a:lstStyle>
            <a:defPPr>
              <a:defRPr lang="zh-CN"/>
            </a:defPPr>
            <a:lvl1pPr>
              <a:lnSpc>
                <a:spcPct val="130000"/>
              </a:lnSpc>
              <a:defRPr sz="1200"/>
            </a:lvl1pPr>
          </a:lstStyle>
          <a:p>
            <a:pPr marL="419100" lvl="0" indent="-419100" algn="l" fontAlgn="ctr">
              <a:lnSpc>
                <a:spcPct val="120000"/>
              </a:lnSpc>
              <a:spcBef>
                <a:spcPts val="0"/>
              </a:spcBef>
              <a:spcAft>
                <a:spcPts val="800"/>
              </a:spcAft>
              <a:buSzPct val="100000"/>
              <a:buFont typeface="Wingdings" panose="05000000000000000000" charset="0"/>
              <a:buChar char="l"/>
            </a:pPr>
            <a:r>
              <a:rPr lang="en-US" sz="2200" spc="170" dirty="0">
                <a:solidFill>
                  <a:schemeClr val="dk1"/>
                </a:solidFill>
                <a:uFillTx/>
                <a:latin typeface="微软雅黑" panose="020B0503020204020204" charset="-122"/>
                <a:ea typeface="微软雅黑" panose="020B0503020204020204" charset="-122"/>
                <a:cs typeface="微软雅黑" panose="020B0503020204020204" charset="-122"/>
              </a:rPr>
              <a:t>意见搜集</a:t>
            </a:r>
            <a:endParaRPr lang="en-US" sz="2200" spc="170" dirty="0">
              <a:solidFill>
                <a:schemeClr val="dk1"/>
              </a:solidFill>
              <a:uFillTx/>
              <a:latin typeface="微软雅黑" panose="020B0503020204020204" charset="-122"/>
              <a:ea typeface="微软雅黑" panose="020B0503020204020204" charset="-122"/>
              <a:cs typeface="微软雅黑" panose="020B0503020204020204" charset="-122"/>
            </a:endParaRPr>
          </a:p>
          <a:p>
            <a:pPr marL="419100" lvl="1" indent="0" algn="l">
              <a:lnSpc>
                <a:spcPct val="120000"/>
              </a:lnSpc>
              <a:spcBef>
                <a:spcPts val="0"/>
              </a:spcBef>
              <a:spcAft>
                <a:spcPts val="800"/>
              </a:spcAft>
              <a:buSzPct val="100000"/>
              <a:buNone/>
            </a:pPr>
            <a:r>
              <a:rPr lang="en-US" sz="2000" spc="150" dirty="0">
                <a:solidFill>
                  <a:schemeClr val="dk1"/>
                </a:solidFill>
                <a:uFillTx/>
                <a:latin typeface="微软雅黑" panose="020B0503020204020204" charset="-122"/>
                <a:ea typeface="微软雅黑" panose="020B0503020204020204" charset="-122"/>
                <a:cs typeface="微软雅黑" panose="020B0503020204020204" charset="-122"/>
              </a:rPr>
              <a:t>通过网民意见搜集,进一步发掘用户的需求。</a:t>
            </a:r>
            <a:endParaRPr lang="en-US" sz="2000" spc="150" dirty="0">
              <a:solidFill>
                <a:schemeClr val="dk1"/>
              </a:solidFill>
              <a:uFillTx/>
              <a:latin typeface="微软雅黑" panose="020B0503020204020204" charset="-122"/>
              <a:ea typeface="微软雅黑" panose="020B0503020204020204" charset="-122"/>
              <a:cs typeface="微软雅黑" panose="020B0503020204020204" charset="-122"/>
            </a:endParaRPr>
          </a:p>
        </p:txBody>
      </p:sp>
      <p:sp>
        <p:nvSpPr>
          <p:cNvPr id="65" name="KSO_Shape"/>
          <p:cNvSpPr/>
          <p:nvPr>
            <p:custDataLst>
              <p:tags r:id="rId15"/>
            </p:custDataLst>
          </p:nvPr>
        </p:nvSpPr>
        <p:spPr bwMode="auto">
          <a:xfrm>
            <a:off x="2075291" y="4123321"/>
            <a:ext cx="703703" cy="504321"/>
          </a:xfrm>
          <a:custGeom>
            <a:avLst/>
            <a:gdLst>
              <a:gd name="T0" fmla="*/ 1846857 w 5832"/>
              <a:gd name="T1" fmla="*/ 173247 h 4173"/>
              <a:gd name="T2" fmla="*/ 1897814 w 5832"/>
              <a:gd name="T3" fmla="*/ 235354 h 4173"/>
              <a:gd name="T4" fmla="*/ 1901080 w 5832"/>
              <a:gd name="T5" fmla="*/ 1273201 h 4173"/>
              <a:gd name="T6" fmla="*/ 1856330 w 5832"/>
              <a:gd name="T7" fmla="*/ 1339558 h 4173"/>
              <a:gd name="T8" fmla="*/ 120859 w 5832"/>
              <a:gd name="T9" fmla="*/ 1364074 h 4173"/>
              <a:gd name="T10" fmla="*/ 48344 w 5832"/>
              <a:gd name="T11" fmla="*/ 1339558 h 4173"/>
              <a:gd name="T12" fmla="*/ 3593 w 5832"/>
              <a:gd name="T13" fmla="*/ 1273201 h 4173"/>
              <a:gd name="T14" fmla="*/ 7186 w 5832"/>
              <a:gd name="T15" fmla="*/ 235354 h 4173"/>
              <a:gd name="T16" fmla="*/ 58143 w 5832"/>
              <a:gd name="T17" fmla="*/ 173247 h 4173"/>
              <a:gd name="T18" fmla="*/ 556278 w 5832"/>
              <a:gd name="T19" fmla="*/ 0 h 4173"/>
              <a:gd name="T20" fmla="*/ 1221656 w 5832"/>
              <a:gd name="T21" fmla="*/ 582502 h 4173"/>
              <a:gd name="T22" fmla="*/ 1118436 w 5832"/>
              <a:gd name="T23" fmla="*/ 667491 h 4173"/>
              <a:gd name="T24" fmla="*/ 1078912 w 5832"/>
              <a:gd name="T25" fmla="*/ 810665 h 4173"/>
              <a:gd name="T26" fmla="*/ 1139342 w 5832"/>
              <a:gd name="T27" fmla="*/ 955800 h 4173"/>
              <a:gd name="T28" fmla="*/ 1254321 w 5832"/>
              <a:gd name="T29" fmla="*/ 1025425 h 4173"/>
              <a:gd name="T30" fmla="*/ 1403925 w 5832"/>
              <a:gd name="T31" fmla="*/ 1014638 h 4173"/>
              <a:gd name="T32" fmla="*/ 1507145 w 5832"/>
              <a:gd name="T33" fmla="*/ 929322 h 4173"/>
              <a:gd name="T34" fmla="*/ 1546996 w 5832"/>
              <a:gd name="T35" fmla="*/ 786475 h 4173"/>
              <a:gd name="T36" fmla="*/ 1486240 w 5832"/>
              <a:gd name="T37" fmla="*/ 640687 h 4173"/>
              <a:gd name="T38" fmla="*/ 1371260 w 5832"/>
              <a:gd name="T39" fmla="*/ 571061 h 4173"/>
              <a:gd name="T40" fmla="*/ 601355 w 5832"/>
              <a:gd name="T41" fmla="*/ 411870 h 4173"/>
              <a:gd name="T42" fmla="*/ 1217737 w 5832"/>
              <a:gd name="T43" fmla="*/ 337668 h 4173"/>
              <a:gd name="T44" fmla="*/ 1069113 w 5832"/>
              <a:gd name="T45" fmla="*/ 395853 h 4173"/>
              <a:gd name="T46" fmla="*/ 957073 w 5832"/>
              <a:gd name="T47" fmla="*/ 490648 h 4173"/>
              <a:gd name="T48" fmla="*/ 875085 w 5832"/>
              <a:gd name="T49" fmla="*/ 625977 h 4173"/>
              <a:gd name="T50" fmla="*/ 842747 w 5832"/>
              <a:gd name="T51" fmla="*/ 786149 h 4173"/>
              <a:gd name="T52" fmla="*/ 863652 w 5832"/>
              <a:gd name="T53" fmla="*/ 938475 h 4173"/>
              <a:gd name="T54" fmla="*/ 936168 w 5832"/>
              <a:gd name="T55" fmla="*/ 1080341 h 4173"/>
              <a:gd name="T56" fmla="*/ 1040694 w 5832"/>
              <a:gd name="T57" fmla="*/ 1182328 h 4173"/>
              <a:gd name="T58" fmla="*/ 1184092 w 5832"/>
              <a:gd name="T59" fmla="*/ 1250973 h 4173"/>
              <a:gd name="T60" fmla="*/ 1336962 w 5832"/>
              <a:gd name="T61" fmla="*/ 1268625 h 4173"/>
              <a:gd name="T62" fmla="*/ 1495712 w 5832"/>
              <a:gd name="T63" fmla="*/ 1232014 h 4173"/>
              <a:gd name="T64" fmla="*/ 1628984 w 5832"/>
              <a:gd name="T65" fmla="*/ 1146698 h 4173"/>
              <a:gd name="T66" fmla="*/ 1720772 w 5832"/>
              <a:gd name="T67" fmla="*/ 1032944 h 4173"/>
              <a:gd name="T68" fmla="*/ 1775648 w 5832"/>
              <a:gd name="T69" fmla="*/ 881598 h 4173"/>
              <a:gd name="T70" fmla="*/ 1777608 w 5832"/>
              <a:gd name="T71" fmla="*/ 726656 h 4173"/>
              <a:gd name="T72" fmla="*/ 1726325 w 5832"/>
              <a:gd name="T73" fmla="*/ 574003 h 4173"/>
              <a:gd name="T74" fmla="*/ 1637477 w 5832"/>
              <a:gd name="T75" fmla="*/ 457960 h 4173"/>
              <a:gd name="T76" fmla="*/ 1506165 w 5832"/>
              <a:gd name="T77" fmla="*/ 369375 h 4173"/>
              <a:gd name="T78" fmla="*/ 1349048 w 5832"/>
              <a:gd name="T79" fmla="*/ 329169 h 4173"/>
              <a:gd name="T80" fmla="*/ 1436590 w 5832"/>
              <a:gd name="T81" fmla="*/ 505358 h 4173"/>
              <a:gd name="T82" fmla="*/ 1233089 w 5832"/>
              <a:gd name="T83" fmla="*/ 490321 h 4173"/>
              <a:gd name="T84" fmla="*/ 1067153 w 5832"/>
              <a:gd name="T85" fmla="*/ 595904 h 4173"/>
              <a:gd name="T86" fmla="*/ 994637 w 5832"/>
              <a:gd name="T87" fmla="*/ 798570 h 4173"/>
              <a:gd name="T88" fmla="*/ 1058007 w 5832"/>
              <a:gd name="T89" fmla="*/ 989142 h 4173"/>
              <a:gd name="T90" fmla="*/ 1218390 w 5832"/>
              <a:gd name="T91" fmla="*/ 1102569 h 4173"/>
              <a:gd name="T92" fmla="*/ 1422217 w 5832"/>
              <a:gd name="T93" fmla="*/ 1097666 h 4173"/>
              <a:gd name="T94" fmla="*/ 1576394 w 5832"/>
              <a:gd name="T95" fmla="*/ 976393 h 4173"/>
              <a:gd name="T96" fmla="*/ 1630291 w 5832"/>
              <a:gd name="T97" fmla="*/ 782226 h 4173"/>
              <a:gd name="T98" fmla="*/ 1548302 w 5832"/>
              <a:gd name="T99" fmla="*/ 584463 h 4173"/>
              <a:gd name="T100" fmla="*/ 1359828 w 5832"/>
              <a:gd name="T101" fmla="*/ 647224 h 4173"/>
              <a:gd name="T102" fmla="*/ 1258241 w 5832"/>
              <a:gd name="T103" fmla="*/ 649512 h 4173"/>
              <a:gd name="T104" fmla="*/ 1181479 w 5832"/>
              <a:gd name="T105" fmla="*/ 709985 h 4173"/>
              <a:gd name="T106" fmla="*/ 1154367 w 5832"/>
              <a:gd name="T107" fmla="*/ 806415 h 4173"/>
              <a:gd name="T108" fmla="*/ 1195525 w 5832"/>
              <a:gd name="T109" fmla="*/ 904806 h 4173"/>
              <a:gd name="T110" fmla="*/ 1280779 w 5832"/>
              <a:gd name="T111" fmla="*/ 953838 h 4173"/>
              <a:gd name="T112" fmla="*/ 1381386 w 5832"/>
              <a:gd name="T113" fmla="*/ 941417 h 4173"/>
              <a:gd name="T114" fmla="*/ 1451942 w 5832"/>
              <a:gd name="T115" fmla="*/ 874080 h 4173"/>
              <a:gd name="T116" fmla="*/ 1469581 w 5832"/>
              <a:gd name="T117" fmla="*/ 774381 h 4173"/>
              <a:gd name="T118" fmla="*/ 1424830 w 5832"/>
              <a:gd name="T119" fmla="*/ 686450 h 4173"/>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5832" h="4173">
                <a:moveTo>
                  <a:pt x="370" y="477"/>
                </a:moveTo>
                <a:lnTo>
                  <a:pt x="5462" y="477"/>
                </a:lnTo>
                <a:lnTo>
                  <a:pt x="5481" y="477"/>
                </a:lnTo>
                <a:lnTo>
                  <a:pt x="5500" y="478"/>
                </a:lnTo>
                <a:lnTo>
                  <a:pt x="5518" y="480"/>
                </a:lnTo>
                <a:lnTo>
                  <a:pt x="5537" y="484"/>
                </a:lnTo>
                <a:lnTo>
                  <a:pt x="5554" y="488"/>
                </a:lnTo>
                <a:lnTo>
                  <a:pt x="5571" y="494"/>
                </a:lnTo>
                <a:lnTo>
                  <a:pt x="5589" y="499"/>
                </a:lnTo>
                <a:lnTo>
                  <a:pt x="5606" y="506"/>
                </a:lnTo>
                <a:lnTo>
                  <a:pt x="5622" y="513"/>
                </a:lnTo>
                <a:lnTo>
                  <a:pt x="5638" y="521"/>
                </a:lnTo>
                <a:lnTo>
                  <a:pt x="5654" y="530"/>
                </a:lnTo>
                <a:lnTo>
                  <a:pt x="5668" y="539"/>
                </a:lnTo>
                <a:lnTo>
                  <a:pt x="5683" y="550"/>
                </a:lnTo>
                <a:lnTo>
                  <a:pt x="5697" y="562"/>
                </a:lnTo>
                <a:lnTo>
                  <a:pt x="5710" y="573"/>
                </a:lnTo>
                <a:lnTo>
                  <a:pt x="5723" y="585"/>
                </a:lnTo>
                <a:lnTo>
                  <a:pt x="5735" y="598"/>
                </a:lnTo>
                <a:lnTo>
                  <a:pt x="5747" y="612"/>
                </a:lnTo>
                <a:lnTo>
                  <a:pt x="5758" y="625"/>
                </a:lnTo>
                <a:lnTo>
                  <a:pt x="5768" y="640"/>
                </a:lnTo>
                <a:lnTo>
                  <a:pt x="5778" y="655"/>
                </a:lnTo>
                <a:lnTo>
                  <a:pt x="5787" y="670"/>
                </a:lnTo>
                <a:lnTo>
                  <a:pt x="5795" y="686"/>
                </a:lnTo>
                <a:lnTo>
                  <a:pt x="5803" y="702"/>
                </a:lnTo>
                <a:lnTo>
                  <a:pt x="5810" y="720"/>
                </a:lnTo>
                <a:lnTo>
                  <a:pt x="5815" y="737"/>
                </a:lnTo>
                <a:lnTo>
                  <a:pt x="5820" y="754"/>
                </a:lnTo>
                <a:lnTo>
                  <a:pt x="5824" y="772"/>
                </a:lnTo>
                <a:lnTo>
                  <a:pt x="5828" y="790"/>
                </a:lnTo>
                <a:lnTo>
                  <a:pt x="5830" y="808"/>
                </a:lnTo>
                <a:lnTo>
                  <a:pt x="5831" y="827"/>
                </a:lnTo>
                <a:lnTo>
                  <a:pt x="5832" y="846"/>
                </a:lnTo>
                <a:lnTo>
                  <a:pt x="5832" y="3803"/>
                </a:lnTo>
                <a:lnTo>
                  <a:pt x="5831" y="3822"/>
                </a:lnTo>
                <a:lnTo>
                  <a:pt x="5830" y="3841"/>
                </a:lnTo>
                <a:lnTo>
                  <a:pt x="5828" y="3858"/>
                </a:lnTo>
                <a:lnTo>
                  <a:pt x="5824" y="3877"/>
                </a:lnTo>
                <a:lnTo>
                  <a:pt x="5820" y="3895"/>
                </a:lnTo>
                <a:lnTo>
                  <a:pt x="5815" y="3912"/>
                </a:lnTo>
                <a:lnTo>
                  <a:pt x="5810" y="3930"/>
                </a:lnTo>
                <a:lnTo>
                  <a:pt x="5803" y="3947"/>
                </a:lnTo>
                <a:lnTo>
                  <a:pt x="5795" y="3962"/>
                </a:lnTo>
                <a:lnTo>
                  <a:pt x="5787" y="3979"/>
                </a:lnTo>
                <a:lnTo>
                  <a:pt x="5778" y="3994"/>
                </a:lnTo>
                <a:lnTo>
                  <a:pt x="5768" y="4009"/>
                </a:lnTo>
                <a:lnTo>
                  <a:pt x="5758" y="4023"/>
                </a:lnTo>
                <a:lnTo>
                  <a:pt x="5747" y="4038"/>
                </a:lnTo>
                <a:lnTo>
                  <a:pt x="5735" y="4051"/>
                </a:lnTo>
                <a:lnTo>
                  <a:pt x="5723" y="4064"/>
                </a:lnTo>
                <a:lnTo>
                  <a:pt x="5710" y="4076"/>
                </a:lnTo>
                <a:lnTo>
                  <a:pt x="5697" y="4088"/>
                </a:lnTo>
                <a:lnTo>
                  <a:pt x="5683" y="4098"/>
                </a:lnTo>
                <a:lnTo>
                  <a:pt x="5668" y="4109"/>
                </a:lnTo>
                <a:lnTo>
                  <a:pt x="5654" y="4118"/>
                </a:lnTo>
                <a:lnTo>
                  <a:pt x="5638" y="4127"/>
                </a:lnTo>
                <a:lnTo>
                  <a:pt x="5622" y="4136"/>
                </a:lnTo>
                <a:lnTo>
                  <a:pt x="5606" y="4143"/>
                </a:lnTo>
                <a:lnTo>
                  <a:pt x="5589" y="4149"/>
                </a:lnTo>
                <a:lnTo>
                  <a:pt x="5571" y="4156"/>
                </a:lnTo>
                <a:lnTo>
                  <a:pt x="5554" y="4160"/>
                </a:lnTo>
                <a:lnTo>
                  <a:pt x="5537" y="4165"/>
                </a:lnTo>
                <a:lnTo>
                  <a:pt x="5518" y="4168"/>
                </a:lnTo>
                <a:lnTo>
                  <a:pt x="5500" y="4171"/>
                </a:lnTo>
                <a:lnTo>
                  <a:pt x="5481" y="4172"/>
                </a:lnTo>
                <a:lnTo>
                  <a:pt x="5462" y="4173"/>
                </a:lnTo>
                <a:lnTo>
                  <a:pt x="370" y="4173"/>
                </a:lnTo>
                <a:lnTo>
                  <a:pt x="351" y="4172"/>
                </a:lnTo>
                <a:lnTo>
                  <a:pt x="332" y="4171"/>
                </a:lnTo>
                <a:lnTo>
                  <a:pt x="313" y="4168"/>
                </a:lnTo>
                <a:lnTo>
                  <a:pt x="295" y="4165"/>
                </a:lnTo>
                <a:lnTo>
                  <a:pt x="277" y="4160"/>
                </a:lnTo>
                <a:lnTo>
                  <a:pt x="259" y="4156"/>
                </a:lnTo>
                <a:lnTo>
                  <a:pt x="243" y="4149"/>
                </a:lnTo>
                <a:lnTo>
                  <a:pt x="226" y="4143"/>
                </a:lnTo>
                <a:lnTo>
                  <a:pt x="209" y="4136"/>
                </a:lnTo>
                <a:lnTo>
                  <a:pt x="194" y="4127"/>
                </a:lnTo>
                <a:lnTo>
                  <a:pt x="178" y="4118"/>
                </a:lnTo>
                <a:lnTo>
                  <a:pt x="162" y="4109"/>
                </a:lnTo>
                <a:lnTo>
                  <a:pt x="148" y="4098"/>
                </a:lnTo>
                <a:lnTo>
                  <a:pt x="134" y="4088"/>
                </a:lnTo>
                <a:lnTo>
                  <a:pt x="121" y="4076"/>
                </a:lnTo>
                <a:lnTo>
                  <a:pt x="108" y="4064"/>
                </a:lnTo>
                <a:lnTo>
                  <a:pt x="95" y="4051"/>
                </a:lnTo>
                <a:lnTo>
                  <a:pt x="84" y="4038"/>
                </a:lnTo>
                <a:lnTo>
                  <a:pt x="73" y="4023"/>
                </a:lnTo>
                <a:lnTo>
                  <a:pt x="63" y="4009"/>
                </a:lnTo>
                <a:lnTo>
                  <a:pt x="53" y="3994"/>
                </a:lnTo>
                <a:lnTo>
                  <a:pt x="44" y="3979"/>
                </a:lnTo>
                <a:lnTo>
                  <a:pt x="36" y="3962"/>
                </a:lnTo>
                <a:lnTo>
                  <a:pt x="29" y="3947"/>
                </a:lnTo>
                <a:lnTo>
                  <a:pt x="22" y="3930"/>
                </a:lnTo>
                <a:lnTo>
                  <a:pt x="16" y="3912"/>
                </a:lnTo>
                <a:lnTo>
                  <a:pt x="11" y="3895"/>
                </a:lnTo>
                <a:lnTo>
                  <a:pt x="7" y="3877"/>
                </a:lnTo>
                <a:lnTo>
                  <a:pt x="4" y="3858"/>
                </a:lnTo>
                <a:lnTo>
                  <a:pt x="2" y="3841"/>
                </a:lnTo>
                <a:lnTo>
                  <a:pt x="0" y="3822"/>
                </a:lnTo>
                <a:lnTo>
                  <a:pt x="0" y="3803"/>
                </a:lnTo>
                <a:lnTo>
                  <a:pt x="0" y="846"/>
                </a:lnTo>
                <a:lnTo>
                  <a:pt x="0" y="827"/>
                </a:lnTo>
                <a:lnTo>
                  <a:pt x="2" y="808"/>
                </a:lnTo>
                <a:lnTo>
                  <a:pt x="4" y="790"/>
                </a:lnTo>
                <a:lnTo>
                  <a:pt x="7" y="772"/>
                </a:lnTo>
                <a:lnTo>
                  <a:pt x="11" y="754"/>
                </a:lnTo>
                <a:lnTo>
                  <a:pt x="16" y="737"/>
                </a:lnTo>
                <a:lnTo>
                  <a:pt x="22" y="720"/>
                </a:lnTo>
                <a:lnTo>
                  <a:pt x="29" y="702"/>
                </a:lnTo>
                <a:lnTo>
                  <a:pt x="36" y="686"/>
                </a:lnTo>
                <a:lnTo>
                  <a:pt x="44" y="670"/>
                </a:lnTo>
                <a:lnTo>
                  <a:pt x="53" y="655"/>
                </a:lnTo>
                <a:lnTo>
                  <a:pt x="63" y="640"/>
                </a:lnTo>
                <a:lnTo>
                  <a:pt x="73" y="625"/>
                </a:lnTo>
                <a:lnTo>
                  <a:pt x="84" y="612"/>
                </a:lnTo>
                <a:lnTo>
                  <a:pt x="95" y="598"/>
                </a:lnTo>
                <a:lnTo>
                  <a:pt x="108" y="585"/>
                </a:lnTo>
                <a:lnTo>
                  <a:pt x="121" y="573"/>
                </a:lnTo>
                <a:lnTo>
                  <a:pt x="134" y="562"/>
                </a:lnTo>
                <a:lnTo>
                  <a:pt x="148" y="550"/>
                </a:lnTo>
                <a:lnTo>
                  <a:pt x="162" y="539"/>
                </a:lnTo>
                <a:lnTo>
                  <a:pt x="178" y="530"/>
                </a:lnTo>
                <a:lnTo>
                  <a:pt x="194" y="521"/>
                </a:lnTo>
                <a:lnTo>
                  <a:pt x="209" y="513"/>
                </a:lnTo>
                <a:lnTo>
                  <a:pt x="226" y="506"/>
                </a:lnTo>
                <a:lnTo>
                  <a:pt x="243" y="499"/>
                </a:lnTo>
                <a:lnTo>
                  <a:pt x="259" y="494"/>
                </a:lnTo>
                <a:lnTo>
                  <a:pt x="277" y="488"/>
                </a:lnTo>
                <a:lnTo>
                  <a:pt x="295" y="484"/>
                </a:lnTo>
                <a:lnTo>
                  <a:pt x="313" y="480"/>
                </a:lnTo>
                <a:lnTo>
                  <a:pt x="332" y="478"/>
                </a:lnTo>
                <a:lnTo>
                  <a:pt x="351" y="477"/>
                </a:lnTo>
                <a:lnTo>
                  <a:pt x="370" y="477"/>
                </a:lnTo>
                <a:close/>
                <a:moveTo>
                  <a:pt x="542" y="0"/>
                </a:moveTo>
                <a:lnTo>
                  <a:pt x="1703" y="0"/>
                </a:lnTo>
                <a:lnTo>
                  <a:pt x="1703" y="350"/>
                </a:lnTo>
                <a:lnTo>
                  <a:pt x="542" y="350"/>
                </a:lnTo>
                <a:lnTo>
                  <a:pt x="542" y="0"/>
                </a:lnTo>
                <a:close/>
                <a:moveTo>
                  <a:pt x="4019" y="1725"/>
                </a:moveTo>
                <a:lnTo>
                  <a:pt x="4019" y="1725"/>
                </a:lnTo>
                <a:lnTo>
                  <a:pt x="3983" y="1726"/>
                </a:lnTo>
                <a:lnTo>
                  <a:pt x="3946" y="1729"/>
                </a:lnTo>
                <a:lnTo>
                  <a:pt x="3910" y="1734"/>
                </a:lnTo>
                <a:lnTo>
                  <a:pt x="3874" y="1740"/>
                </a:lnTo>
                <a:lnTo>
                  <a:pt x="3840" y="1747"/>
                </a:lnTo>
                <a:lnTo>
                  <a:pt x="3806" y="1758"/>
                </a:lnTo>
                <a:lnTo>
                  <a:pt x="3773" y="1769"/>
                </a:lnTo>
                <a:lnTo>
                  <a:pt x="3740" y="1782"/>
                </a:lnTo>
                <a:lnTo>
                  <a:pt x="3708" y="1797"/>
                </a:lnTo>
                <a:lnTo>
                  <a:pt x="3677" y="1812"/>
                </a:lnTo>
                <a:lnTo>
                  <a:pt x="3647" y="1829"/>
                </a:lnTo>
                <a:lnTo>
                  <a:pt x="3618" y="1848"/>
                </a:lnTo>
                <a:lnTo>
                  <a:pt x="3590" y="1868"/>
                </a:lnTo>
                <a:lnTo>
                  <a:pt x="3563" y="1889"/>
                </a:lnTo>
                <a:lnTo>
                  <a:pt x="3537" y="1911"/>
                </a:lnTo>
                <a:lnTo>
                  <a:pt x="3512" y="1936"/>
                </a:lnTo>
                <a:lnTo>
                  <a:pt x="3488" y="1960"/>
                </a:lnTo>
                <a:lnTo>
                  <a:pt x="3465" y="1987"/>
                </a:lnTo>
                <a:lnTo>
                  <a:pt x="3444" y="2014"/>
                </a:lnTo>
                <a:lnTo>
                  <a:pt x="3424" y="2042"/>
                </a:lnTo>
                <a:lnTo>
                  <a:pt x="3405" y="2071"/>
                </a:lnTo>
                <a:lnTo>
                  <a:pt x="3388" y="2101"/>
                </a:lnTo>
                <a:lnTo>
                  <a:pt x="3372" y="2132"/>
                </a:lnTo>
                <a:lnTo>
                  <a:pt x="3358" y="2164"/>
                </a:lnTo>
                <a:lnTo>
                  <a:pt x="3345" y="2197"/>
                </a:lnTo>
                <a:lnTo>
                  <a:pt x="3334" y="2230"/>
                </a:lnTo>
                <a:lnTo>
                  <a:pt x="3324" y="2264"/>
                </a:lnTo>
                <a:lnTo>
                  <a:pt x="3316" y="2298"/>
                </a:lnTo>
                <a:lnTo>
                  <a:pt x="3309" y="2334"/>
                </a:lnTo>
                <a:lnTo>
                  <a:pt x="3305" y="2369"/>
                </a:lnTo>
                <a:lnTo>
                  <a:pt x="3303" y="2406"/>
                </a:lnTo>
                <a:lnTo>
                  <a:pt x="3302" y="2443"/>
                </a:lnTo>
                <a:lnTo>
                  <a:pt x="3303" y="2480"/>
                </a:lnTo>
                <a:lnTo>
                  <a:pt x="3305" y="2517"/>
                </a:lnTo>
                <a:lnTo>
                  <a:pt x="3309" y="2552"/>
                </a:lnTo>
                <a:lnTo>
                  <a:pt x="3316" y="2587"/>
                </a:lnTo>
                <a:lnTo>
                  <a:pt x="3324" y="2622"/>
                </a:lnTo>
                <a:lnTo>
                  <a:pt x="3334" y="2656"/>
                </a:lnTo>
                <a:lnTo>
                  <a:pt x="3345" y="2689"/>
                </a:lnTo>
                <a:lnTo>
                  <a:pt x="3358" y="2722"/>
                </a:lnTo>
                <a:lnTo>
                  <a:pt x="3372" y="2754"/>
                </a:lnTo>
                <a:lnTo>
                  <a:pt x="3388" y="2784"/>
                </a:lnTo>
                <a:lnTo>
                  <a:pt x="3405" y="2814"/>
                </a:lnTo>
                <a:lnTo>
                  <a:pt x="3424" y="2843"/>
                </a:lnTo>
                <a:lnTo>
                  <a:pt x="3444" y="2872"/>
                </a:lnTo>
                <a:lnTo>
                  <a:pt x="3465" y="2899"/>
                </a:lnTo>
                <a:lnTo>
                  <a:pt x="3488" y="2924"/>
                </a:lnTo>
                <a:lnTo>
                  <a:pt x="3512" y="2950"/>
                </a:lnTo>
                <a:lnTo>
                  <a:pt x="3537" y="2973"/>
                </a:lnTo>
                <a:lnTo>
                  <a:pt x="3563" y="2997"/>
                </a:lnTo>
                <a:lnTo>
                  <a:pt x="3590" y="3018"/>
                </a:lnTo>
                <a:lnTo>
                  <a:pt x="3618" y="3038"/>
                </a:lnTo>
                <a:lnTo>
                  <a:pt x="3647" y="3056"/>
                </a:lnTo>
                <a:lnTo>
                  <a:pt x="3677" y="3074"/>
                </a:lnTo>
                <a:lnTo>
                  <a:pt x="3708" y="3089"/>
                </a:lnTo>
                <a:lnTo>
                  <a:pt x="3740" y="3104"/>
                </a:lnTo>
                <a:lnTo>
                  <a:pt x="3773" y="3117"/>
                </a:lnTo>
                <a:lnTo>
                  <a:pt x="3806" y="3128"/>
                </a:lnTo>
                <a:lnTo>
                  <a:pt x="3840" y="3137"/>
                </a:lnTo>
                <a:lnTo>
                  <a:pt x="3874" y="3145"/>
                </a:lnTo>
                <a:lnTo>
                  <a:pt x="3910" y="3152"/>
                </a:lnTo>
                <a:lnTo>
                  <a:pt x="3946" y="3156"/>
                </a:lnTo>
                <a:lnTo>
                  <a:pt x="3983" y="3160"/>
                </a:lnTo>
                <a:lnTo>
                  <a:pt x="4019" y="3161"/>
                </a:lnTo>
                <a:lnTo>
                  <a:pt x="4056" y="3160"/>
                </a:lnTo>
                <a:lnTo>
                  <a:pt x="4092" y="3156"/>
                </a:lnTo>
                <a:lnTo>
                  <a:pt x="4129" y="3152"/>
                </a:lnTo>
                <a:lnTo>
                  <a:pt x="4163" y="3145"/>
                </a:lnTo>
                <a:lnTo>
                  <a:pt x="4198" y="3137"/>
                </a:lnTo>
                <a:lnTo>
                  <a:pt x="4232" y="3128"/>
                </a:lnTo>
                <a:lnTo>
                  <a:pt x="4266" y="3117"/>
                </a:lnTo>
                <a:lnTo>
                  <a:pt x="4298" y="3104"/>
                </a:lnTo>
                <a:lnTo>
                  <a:pt x="4329" y="3089"/>
                </a:lnTo>
                <a:lnTo>
                  <a:pt x="4361" y="3074"/>
                </a:lnTo>
                <a:lnTo>
                  <a:pt x="4391" y="3056"/>
                </a:lnTo>
                <a:lnTo>
                  <a:pt x="4420" y="3038"/>
                </a:lnTo>
                <a:lnTo>
                  <a:pt x="4447" y="3018"/>
                </a:lnTo>
                <a:lnTo>
                  <a:pt x="4475" y="2997"/>
                </a:lnTo>
                <a:lnTo>
                  <a:pt x="4501" y="2973"/>
                </a:lnTo>
                <a:lnTo>
                  <a:pt x="4527" y="2950"/>
                </a:lnTo>
                <a:lnTo>
                  <a:pt x="4550" y="2924"/>
                </a:lnTo>
                <a:lnTo>
                  <a:pt x="4572" y="2899"/>
                </a:lnTo>
                <a:lnTo>
                  <a:pt x="4595" y="2872"/>
                </a:lnTo>
                <a:lnTo>
                  <a:pt x="4614" y="2843"/>
                </a:lnTo>
                <a:lnTo>
                  <a:pt x="4633" y="2814"/>
                </a:lnTo>
                <a:lnTo>
                  <a:pt x="4650" y="2784"/>
                </a:lnTo>
                <a:lnTo>
                  <a:pt x="4666" y="2754"/>
                </a:lnTo>
                <a:lnTo>
                  <a:pt x="4680" y="2722"/>
                </a:lnTo>
                <a:lnTo>
                  <a:pt x="4693" y="2689"/>
                </a:lnTo>
                <a:lnTo>
                  <a:pt x="4705" y="2656"/>
                </a:lnTo>
                <a:lnTo>
                  <a:pt x="4714" y="2622"/>
                </a:lnTo>
                <a:lnTo>
                  <a:pt x="4722" y="2587"/>
                </a:lnTo>
                <a:lnTo>
                  <a:pt x="4728" y="2552"/>
                </a:lnTo>
                <a:lnTo>
                  <a:pt x="4733" y="2517"/>
                </a:lnTo>
                <a:lnTo>
                  <a:pt x="4736" y="2480"/>
                </a:lnTo>
                <a:lnTo>
                  <a:pt x="4736" y="2443"/>
                </a:lnTo>
                <a:lnTo>
                  <a:pt x="4736" y="2406"/>
                </a:lnTo>
                <a:lnTo>
                  <a:pt x="4733" y="2369"/>
                </a:lnTo>
                <a:lnTo>
                  <a:pt x="4728" y="2334"/>
                </a:lnTo>
                <a:lnTo>
                  <a:pt x="4722" y="2298"/>
                </a:lnTo>
                <a:lnTo>
                  <a:pt x="4714" y="2264"/>
                </a:lnTo>
                <a:lnTo>
                  <a:pt x="4705" y="2230"/>
                </a:lnTo>
                <a:lnTo>
                  <a:pt x="4693" y="2197"/>
                </a:lnTo>
                <a:lnTo>
                  <a:pt x="4680" y="2164"/>
                </a:lnTo>
                <a:lnTo>
                  <a:pt x="4666" y="2132"/>
                </a:lnTo>
                <a:lnTo>
                  <a:pt x="4650" y="2101"/>
                </a:lnTo>
                <a:lnTo>
                  <a:pt x="4633" y="2071"/>
                </a:lnTo>
                <a:lnTo>
                  <a:pt x="4614" y="2042"/>
                </a:lnTo>
                <a:lnTo>
                  <a:pt x="4595" y="2014"/>
                </a:lnTo>
                <a:lnTo>
                  <a:pt x="4572" y="1987"/>
                </a:lnTo>
                <a:lnTo>
                  <a:pt x="4550" y="1960"/>
                </a:lnTo>
                <a:lnTo>
                  <a:pt x="4527" y="1936"/>
                </a:lnTo>
                <a:lnTo>
                  <a:pt x="4501" y="1911"/>
                </a:lnTo>
                <a:lnTo>
                  <a:pt x="4475" y="1889"/>
                </a:lnTo>
                <a:lnTo>
                  <a:pt x="4447" y="1868"/>
                </a:lnTo>
                <a:lnTo>
                  <a:pt x="4420" y="1848"/>
                </a:lnTo>
                <a:lnTo>
                  <a:pt x="4391" y="1829"/>
                </a:lnTo>
                <a:lnTo>
                  <a:pt x="4361" y="1812"/>
                </a:lnTo>
                <a:lnTo>
                  <a:pt x="4329" y="1797"/>
                </a:lnTo>
                <a:lnTo>
                  <a:pt x="4298" y="1782"/>
                </a:lnTo>
                <a:lnTo>
                  <a:pt x="4266" y="1769"/>
                </a:lnTo>
                <a:lnTo>
                  <a:pt x="4232" y="1758"/>
                </a:lnTo>
                <a:lnTo>
                  <a:pt x="4198" y="1747"/>
                </a:lnTo>
                <a:lnTo>
                  <a:pt x="4163" y="1740"/>
                </a:lnTo>
                <a:lnTo>
                  <a:pt x="4129" y="1734"/>
                </a:lnTo>
                <a:lnTo>
                  <a:pt x="4092" y="1729"/>
                </a:lnTo>
                <a:lnTo>
                  <a:pt x="4056" y="1726"/>
                </a:lnTo>
                <a:lnTo>
                  <a:pt x="4019" y="1725"/>
                </a:lnTo>
                <a:close/>
                <a:moveTo>
                  <a:pt x="1375" y="838"/>
                </a:moveTo>
                <a:lnTo>
                  <a:pt x="1375" y="3754"/>
                </a:lnTo>
                <a:lnTo>
                  <a:pt x="1591" y="3754"/>
                </a:lnTo>
                <a:lnTo>
                  <a:pt x="1591" y="838"/>
                </a:lnTo>
                <a:lnTo>
                  <a:pt x="1375" y="838"/>
                </a:lnTo>
                <a:close/>
                <a:moveTo>
                  <a:pt x="1841" y="690"/>
                </a:moveTo>
                <a:lnTo>
                  <a:pt x="1841" y="1260"/>
                </a:lnTo>
                <a:lnTo>
                  <a:pt x="2899" y="1260"/>
                </a:lnTo>
                <a:lnTo>
                  <a:pt x="2899" y="690"/>
                </a:lnTo>
                <a:lnTo>
                  <a:pt x="1841" y="690"/>
                </a:lnTo>
                <a:close/>
                <a:moveTo>
                  <a:pt x="4019" y="1003"/>
                </a:moveTo>
                <a:lnTo>
                  <a:pt x="4019" y="1003"/>
                </a:lnTo>
                <a:lnTo>
                  <a:pt x="3982" y="1004"/>
                </a:lnTo>
                <a:lnTo>
                  <a:pt x="3945" y="1005"/>
                </a:lnTo>
                <a:lnTo>
                  <a:pt x="3908" y="1007"/>
                </a:lnTo>
                <a:lnTo>
                  <a:pt x="3872" y="1011"/>
                </a:lnTo>
                <a:lnTo>
                  <a:pt x="3835" y="1015"/>
                </a:lnTo>
                <a:lnTo>
                  <a:pt x="3800" y="1020"/>
                </a:lnTo>
                <a:lnTo>
                  <a:pt x="3764" y="1026"/>
                </a:lnTo>
                <a:lnTo>
                  <a:pt x="3728" y="1033"/>
                </a:lnTo>
                <a:lnTo>
                  <a:pt x="3694" y="1040"/>
                </a:lnTo>
                <a:lnTo>
                  <a:pt x="3659" y="1049"/>
                </a:lnTo>
                <a:lnTo>
                  <a:pt x="3625" y="1058"/>
                </a:lnTo>
                <a:lnTo>
                  <a:pt x="3591" y="1068"/>
                </a:lnTo>
                <a:lnTo>
                  <a:pt x="3558" y="1079"/>
                </a:lnTo>
                <a:lnTo>
                  <a:pt x="3524" y="1091"/>
                </a:lnTo>
                <a:lnTo>
                  <a:pt x="3491" y="1103"/>
                </a:lnTo>
                <a:lnTo>
                  <a:pt x="3459" y="1117"/>
                </a:lnTo>
                <a:lnTo>
                  <a:pt x="3426" y="1130"/>
                </a:lnTo>
                <a:lnTo>
                  <a:pt x="3395" y="1146"/>
                </a:lnTo>
                <a:lnTo>
                  <a:pt x="3364" y="1161"/>
                </a:lnTo>
                <a:lnTo>
                  <a:pt x="3333" y="1177"/>
                </a:lnTo>
                <a:lnTo>
                  <a:pt x="3303" y="1194"/>
                </a:lnTo>
                <a:lnTo>
                  <a:pt x="3273" y="1211"/>
                </a:lnTo>
                <a:lnTo>
                  <a:pt x="3244" y="1230"/>
                </a:lnTo>
                <a:lnTo>
                  <a:pt x="3215" y="1249"/>
                </a:lnTo>
                <a:lnTo>
                  <a:pt x="3186" y="1269"/>
                </a:lnTo>
                <a:lnTo>
                  <a:pt x="3158" y="1289"/>
                </a:lnTo>
                <a:lnTo>
                  <a:pt x="3130" y="1311"/>
                </a:lnTo>
                <a:lnTo>
                  <a:pt x="3103" y="1332"/>
                </a:lnTo>
                <a:lnTo>
                  <a:pt x="3077" y="1354"/>
                </a:lnTo>
                <a:lnTo>
                  <a:pt x="3051" y="1377"/>
                </a:lnTo>
                <a:lnTo>
                  <a:pt x="3026" y="1401"/>
                </a:lnTo>
                <a:lnTo>
                  <a:pt x="3001" y="1425"/>
                </a:lnTo>
                <a:lnTo>
                  <a:pt x="2977" y="1450"/>
                </a:lnTo>
                <a:lnTo>
                  <a:pt x="2954" y="1474"/>
                </a:lnTo>
                <a:lnTo>
                  <a:pt x="2930" y="1501"/>
                </a:lnTo>
                <a:lnTo>
                  <a:pt x="2908" y="1527"/>
                </a:lnTo>
                <a:lnTo>
                  <a:pt x="2887" y="1554"/>
                </a:lnTo>
                <a:lnTo>
                  <a:pt x="2866" y="1581"/>
                </a:lnTo>
                <a:lnTo>
                  <a:pt x="2844" y="1609"/>
                </a:lnTo>
                <a:lnTo>
                  <a:pt x="2826" y="1638"/>
                </a:lnTo>
                <a:lnTo>
                  <a:pt x="2807" y="1667"/>
                </a:lnTo>
                <a:lnTo>
                  <a:pt x="2788" y="1696"/>
                </a:lnTo>
                <a:lnTo>
                  <a:pt x="2770" y="1726"/>
                </a:lnTo>
                <a:lnTo>
                  <a:pt x="2753" y="1756"/>
                </a:lnTo>
                <a:lnTo>
                  <a:pt x="2737" y="1788"/>
                </a:lnTo>
                <a:lnTo>
                  <a:pt x="2722" y="1819"/>
                </a:lnTo>
                <a:lnTo>
                  <a:pt x="2706" y="1850"/>
                </a:lnTo>
                <a:lnTo>
                  <a:pt x="2693" y="1882"/>
                </a:lnTo>
                <a:lnTo>
                  <a:pt x="2679" y="1915"/>
                </a:lnTo>
                <a:lnTo>
                  <a:pt x="2667" y="1948"/>
                </a:lnTo>
                <a:lnTo>
                  <a:pt x="2655" y="1982"/>
                </a:lnTo>
                <a:lnTo>
                  <a:pt x="2644" y="2015"/>
                </a:lnTo>
                <a:lnTo>
                  <a:pt x="2634" y="2048"/>
                </a:lnTo>
                <a:lnTo>
                  <a:pt x="2625" y="2083"/>
                </a:lnTo>
                <a:lnTo>
                  <a:pt x="2616" y="2118"/>
                </a:lnTo>
                <a:lnTo>
                  <a:pt x="2609" y="2153"/>
                </a:lnTo>
                <a:lnTo>
                  <a:pt x="2601" y="2188"/>
                </a:lnTo>
                <a:lnTo>
                  <a:pt x="2596" y="2223"/>
                </a:lnTo>
                <a:lnTo>
                  <a:pt x="2591" y="2259"/>
                </a:lnTo>
                <a:lnTo>
                  <a:pt x="2587" y="2296"/>
                </a:lnTo>
                <a:lnTo>
                  <a:pt x="2584" y="2332"/>
                </a:lnTo>
                <a:lnTo>
                  <a:pt x="2581" y="2368"/>
                </a:lnTo>
                <a:lnTo>
                  <a:pt x="2580" y="2405"/>
                </a:lnTo>
                <a:lnTo>
                  <a:pt x="2579" y="2443"/>
                </a:lnTo>
                <a:lnTo>
                  <a:pt x="2580" y="2480"/>
                </a:lnTo>
                <a:lnTo>
                  <a:pt x="2581" y="2517"/>
                </a:lnTo>
                <a:lnTo>
                  <a:pt x="2584" y="2553"/>
                </a:lnTo>
                <a:lnTo>
                  <a:pt x="2587" y="2590"/>
                </a:lnTo>
                <a:lnTo>
                  <a:pt x="2591" y="2626"/>
                </a:lnTo>
                <a:lnTo>
                  <a:pt x="2596" y="2661"/>
                </a:lnTo>
                <a:lnTo>
                  <a:pt x="2601" y="2697"/>
                </a:lnTo>
                <a:lnTo>
                  <a:pt x="2609" y="2733"/>
                </a:lnTo>
                <a:lnTo>
                  <a:pt x="2616" y="2767"/>
                </a:lnTo>
                <a:lnTo>
                  <a:pt x="2625" y="2803"/>
                </a:lnTo>
                <a:lnTo>
                  <a:pt x="2634" y="2836"/>
                </a:lnTo>
                <a:lnTo>
                  <a:pt x="2644" y="2871"/>
                </a:lnTo>
                <a:lnTo>
                  <a:pt x="2655" y="2904"/>
                </a:lnTo>
                <a:lnTo>
                  <a:pt x="2667" y="2938"/>
                </a:lnTo>
                <a:lnTo>
                  <a:pt x="2679" y="2970"/>
                </a:lnTo>
                <a:lnTo>
                  <a:pt x="2693" y="3004"/>
                </a:lnTo>
                <a:lnTo>
                  <a:pt x="2706" y="3035"/>
                </a:lnTo>
                <a:lnTo>
                  <a:pt x="2722" y="3067"/>
                </a:lnTo>
                <a:lnTo>
                  <a:pt x="2737" y="3098"/>
                </a:lnTo>
                <a:lnTo>
                  <a:pt x="2753" y="3128"/>
                </a:lnTo>
                <a:lnTo>
                  <a:pt x="2770" y="3160"/>
                </a:lnTo>
                <a:lnTo>
                  <a:pt x="2788" y="3189"/>
                </a:lnTo>
                <a:lnTo>
                  <a:pt x="2807" y="3219"/>
                </a:lnTo>
                <a:lnTo>
                  <a:pt x="2826" y="3248"/>
                </a:lnTo>
                <a:lnTo>
                  <a:pt x="2844" y="3276"/>
                </a:lnTo>
                <a:lnTo>
                  <a:pt x="2866" y="3305"/>
                </a:lnTo>
                <a:lnTo>
                  <a:pt x="2887" y="3331"/>
                </a:lnTo>
                <a:lnTo>
                  <a:pt x="2908" y="3358"/>
                </a:lnTo>
                <a:lnTo>
                  <a:pt x="2930" y="3385"/>
                </a:lnTo>
                <a:lnTo>
                  <a:pt x="2954" y="3410"/>
                </a:lnTo>
                <a:lnTo>
                  <a:pt x="2977" y="3436"/>
                </a:lnTo>
                <a:lnTo>
                  <a:pt x="3001" y="3461"/>
                </a:lnTo>
                <a:lnTo>
                  <a:pt x="3026" y="3485"/>
                </a:lnTo>
                <a:lnTo>
                  <a:pt x="3051" y="3508"/>
                </a:lnTo>
                <a:lnTo>
                  <a:pt x="3077" y="3531"/>
                </a:lnTo>
                <a:lnTo>
                  <a:pt x="3103" y="3553"/>
                </a:lnTo>
                <a:lnTo>
                  <a:pt x="3130" y="3575"/>
                </a:lnTo>
                <a:lnTo>
                  <a:pt x="3158" y="3597"/>
                </a:lnTo>
                <a:lnTo>
                  <a:pt x="3186" y="3617"/>
                </a:lnTo>
                <a:lnTo>
                  <a:pt x="3215" y="3637"/>
                </a:lnTo>
                <a:lnTo>
                  <a:pt x="3244" y="3656"/>
                </a:lnTo>
                <a:lnTo>
                  <a:pt x="3273" y="3673"/>
                </a:lnTo>
                <a:lnTo>
                  <a:pt x="3303" y="3691"/>
                </a:lnTo>
                <a:lnTo>
                  <a:pt x="3333" y="3708"/>
                </a:lnTo>
                <a:lnTo>
                  <a:pt x="3364" y="3725"/>
                </a:lnTo>
                <a:lnTo>
                  <a:pt x="3395" y="3740"/>
                </a:lnTo>
                <a:lnTo>
                  <a:pt x="3426" y="3755"/>
                </a:lnTo>
                <a:lnTo>
                  <a:pt x="3459" y="3769"/>
                </a:lnTo>
                <a:lnTo>
                  <a:pt x="3491" y="3783"/>
                </a:lnTo>
                <a:lnTo>
                  <a:pt x="3524" y="3795"/>
                </a:lnTo>
                <a:lnTo>
                  <a:pt x="3558" y="3806"/>
                </a:lnTo>
                <a:lnTo>
                  <a:pt x="3591" y="3817"/>
                </a:lnTo>
                <a:lnTo>
                  <a:pt x="3625" y="3827"/>
                </a:lnTo>
                <a:lnTo>
                  <a:pt x="3659" y="3837"/>
                </a:lnTo>
                <a:lnTo>
                  <a:pt x="3694" y="3845"/>
                </a:lnTo>
                <a:lnTo>
                  <a:pt x="3728" y="3853"/>
                </a:lnTo>
                <a:lnTo>
                  <a:pt x="3764" y="3860"/>
                </a:lnTo>
                <a:lnTo>
                  <a:pt x="3800" y="3865"/>
                </a:lnTo>
                <a:lnTo>
                  <a:pt x="3835" y="3871"/>
                </a:lnTo>
                <a:lnTo>
                  <a:pt x="3872" y="3875"/>
                </a:lnTo>
                <a:lnTo>
                  <a:pt x="3908" y="3879"/>
                </a:lnTo>
                <a:lnTo>
                  <a:pt x="3945" y="3881"/>
                </a:lnTo>
                <a:lnTo>
                  <a:pt x="3982" y="3882"/>
                </a:lnTo>
                <a:lnTo>
                  <a:pt x="4019" y="3882"/>
                </a:lnTo>
                <a:lnTo>
                  <a:pt x="4056" y="3882"/>
                </a:lnTo>
                <a:lnTo>
                  <a:pt x="4093" y="3881"/>
                </a:lnTo>
                <a:lnTo>
                  <a:pt x="4130" y="3879"/>
                </a:lnTo>
                <a:lnTo>
                  <a:pt x="4167" y="3875"/>
                </a:lnTo>
                <a:lnTo>
                  <a:pt x="4202" y="3871"/>
                </a:lnTo>
                <a:lnTo>
                  <a:pt x="4238" y="3865"/>
                </a:lnTo>
                <a:lnTo>
                  <a:pt x="4274" y="3860"/>
                </a:lnTo>
                <a:lnTo>
                  <a:pt x="4309" y="3853"/>
                </a:lnTo>
                <a:lnTo>
                  <a:pt x="4344" y="3845"/>
                </a:lnTo>
                <a:lnTo>
                  <a:pt x="4378" y="3837"/>
                </a:lnTo>
                <a:lnTo>
                  <a:pt x="4413" y="3827"/>
                </a:lnTo>
                <a:lnTo>
                  <a:pt x="4447" y="3817"/>
                </a:lnTo>
                <a:lnTo>
                  <a:pt x="4481" y="3806"/>
                </a:lnTo>
                <a:lnTo>
                  <a:pt x="4514" y="3795"/>
                </a:lnTo>
                <a:lnTo>
                  <a:pt x="4547" y="3783"/>
                </a:lnTo>
                <a:lnTo>
                  <a:pt x="4579" y="3769"/>
                </a:lnTo>
                <a:lnTo>
                  <a:pt x="4611" y="3755"/>
                </a:lnTo>
                <a:lnTo>
                  <a:pt x="4644" y="3740"/>
                </a:lnTo>
                <a:lnTo>
                  <a:pt x="4675" y="3725"/>
                </a:lnTo>
                <a:lnTo>
                  <a:pt x="4705" y="3708"/>
                </a:lnTo>
                <a:lnTo>
                  <a:pt x="4736" y="3691"/>
                </a:lnTo>
                <a:lnTo>
                  <a:pt x="4765" y="3673"/>
                </a:lnTo>
                <a:lnTo>
                  <a:pt x="4795" y="3656"/>
                </a:lnTo>
                <a:lnTo>
                  <a:pt x="4824" y="3637"/>
                </a:lnTo>
                <a:lnTo>
                  <a:pt x="4852" y="3617"/>
                </a:lnTo>
                <a:lnTo>
                  <a:pt x="4880" y="3597"/>
                </a:lnTo>
                <a:lnTo>
                  <a:pt x="4908" y="3575"/>
                </a:lnTo>
                <a:lnTo>
                  <a:pt x="4935" y="3553"/>
                </a:lnTo>
                <a:lnTo>
                  <a:pt x="4961" y="3531"/>
                </a:lnTo>
                <a:lnTo>
                  <a:pt x="4987" y="3508"/>
                </a:lnTo>
                <a:lnTo>
                  <a:pt x="5013" y="3485"/>
                </a:lnTo>
                <a:lnTo>
                  <a:pt x="5037" y="3461"/>
                </a:lnTo>
                <a:lnTo>
                  <a:pt x="5061" y="3436"/>
                </a:lnTo>
                <a:lnTo>
                  <a:pt x="5085" y="3410"/>
                </a:lnTo>
                <a:lnTo>
                  <a:pt x="5107" y="3385"/>
                </a:lnTo>
                <a:lnTo>
                  <a:pt x="5130" y="3358"/>
                </a:lnTo>
                <a:lnTo>
                  <a:pt x="5152" y="3331"/>
                </a:lnTo>
                <a:lnTo>
                  <a:pt x="5173" y="3305"/>
                </a:lnTo>
                <a:lnTo>
                  <a:pt x="5193" y="3276"/>
                </a:lnTo>
                <a:lnTo>
                  <a:pt x="5213" y="3248"/>
                </a:lnTo>
                <a:lnTo>
                  <a:pt x="5232" y="3219"/>
                </a:lnTo>
                <a:lnTo>
                  <a:pt x="5250" y="3189"/>
                </a:lnTo>
                <a:lnTo>
                  <a:pt x="5268" y="3160"/>
                </a:lnTo>
                <a:lnTo>
                  <a:pt x="5285" y="3128"/>
                </a:lnTo>
                <a:lnTo>
                  <a:pt x="5301" y="3098"/>
                </a:lnTo>
                <a:lnTo>
                  <a:pt x="5317" y="3067"/>
                </a:lnTo>
                <a:lnTo>
                  <a:pt x="5331" y="3035"/>
                </a:lnTo>
                <a:lnTo>
                  <a:pt x="5346" y="3004"/>
                </a:lnTo>
                <a:lnTo>
                  <a:pt x="5359" y="2970"/>
                </a:lnTo>
                <a:lnTo>
                  <a:pt x="5372" y="2938"/>
                </a:lnTo>
                <a:lnTo>
                  <a:pt x="5383" y="2904"/>
                </a:lnTo>
                <a:lnTo>
                  <a:pt x="5394" y="2871"/>
                </a:lnTo>
                <a:lnTo>
                  <a:pt x="5404" y="2836"/>
                </a:lnTo>
                <a:lnTo>
                  <a:pt x="5414" y="2803"/>
                </a:lnTo>
                <a:lnTo>
                  <a:pt x="5422" y="2767"/>
                </a:lnTo>
                <a:lnTo>
                  <a:pt x="5430" y="2733"/>
                </a:lnTo>
                <a:lnTo>
                  <a:pt x="5436" y="2697"/>
                </a:lnTo>
                <a:lnTo>
                  <a:pt x="5442" y="2661"/>
                </a:lnTo>
                <a:lnTo>
                  <a:pt x="5447" y="2626"/>
                </a:lnTo>
                <a:lnTo>
                  <a:pt x="5452" y="2590"/>
                </a:lnTo>
                <a:lnTo>
                  <a:pt x="5454" y="2553"/>
                </a:lnTo>
                <a:lnTo>
                  <a:pt x="5457" y="2517"/>
                </a:lnTo>
                <a:lnTo>
                  <a:pt x="5459" y="2480"/>
                </a:lnTo>
                <a:lnTo>
                  <a:pt x="5459" y="2443"/>
                </a:lnTo>
                <a:lnTo>
                  <a:pt x="5459" y="2405"/>
                </a:lnTo>
                <a:lnTo>
                  <a:pt x="5457" y="2368"/>
                </a:lnTo>
                <a:lnTo>
                  <a:pt x="5454" y="2332"/>
                </a:lnTo>
                <a:lnTo>
                  <a:pt x="5452" y="2296"/>
                </a:lnTo>
                <a:lnTo>
                  <a:pt x="5447" y="2259"/>
                </a:lnTo>
                <a:lnTo>
                  <a:pt x="5442" y="2223"/>
                </a:lnTo>
                <a:lnTo>
                  <a:pt x="5436" y="2188"/>
                </a:lnTo>
                <a:lnTo>
                  <a:pt x="5430" y="2153"/>
                </a:lnTo>
                <a:lnTo>
                  <a:pt x="5422" y="2118"/>
                </a:lnTo>
                <a:lnTo>
                  <a:pt x="5414" y="2083"/>
                </a:lnTo>
                <a:lnTo>
                  <a:pt x="5404" y="2048"/>
                </a:lnTo>
                <a:lnTo>
                  <a:pt x="5394" y="2015"/>
                </a:lnTo>
                <a:lnTo>
                  <a:pt x="5383" y="1982"/>
                </a:lnTo>
                <a:lnTo>
                  <a:pt x="5372" y="1948"/>
                </a:lnTo>
                <a:lnTo>
                  <a:pt x="5359" y="1915"/>
                </a:lnTo>
                <a:lnTo>
                  <a:pt x="5346" y="1882"/>
                </a:lnTo>
                <a:lnTo>
                  <a:pt x="5331" y="1850"/>
                </a:lnTo>
                <a:lnTo>
                  <a:pt x="5317" y="1819"/>
                </a:lnTo>
                <a:lnTo>
                  <a:pt x="5301" y="1788"/>
                </a:lnTo>
                <a:lnTo>
                  <a:pt x="5285" y="1756"/>
                </a:lnTo>
                <a:lnTo>
                  <a:pt x="5268" y="1726"/>
                </a:lnTo>
                <a:lnTo>
                  <a:pt x="5250" y="1696"/>
                </a:lnTo>
                <a:lnTo>
                  <a:pt x="5232" y="1667"/>
                </a:lnTo>
                <a:lnTo>
                  <a:pt x="5213" y="1638"/>
                </a:lnTo>
                <a:lnTo>
                  <a:pt x="5193" y="1609"/>
                </a:lnTo>
                <a:lnTo>
                  <a:pt x="5173" y="1581"/>
                </a:lnTo>
                <a:lnTo>
                  <a:pt x="5152" y="1554"/>
                </a:lnTo>
                <a:lnTo>
                  <a:pt x="5130" y="1527"/>
                </a:lnTo>
                <a:lnTo>
                  <a:pt x="5107" y="1501"/>
                </a:lnTo>
                <a:lnTo>
                  <a:pt x="5085" y="1474"/>
                </a:lnTo>
                <a:lnTo>
                  <a:pt x="5061" y="1450"/>
                </a:lnTo>
                <a:lnTo>
                  <a:pt x="5037" y="1425"/>
                </a:lnTo>
                <a:lnTo>
                  <a:pt x="5013" y="1401"/>
                </a:lnTo>
                <a:lnTo>
                  <a:pt x="4987" y="1377"/>
                </a:lnTo>
                <a:lnTo>
                  <a:pt x="4961" y="1354"/>
                </a:lnTo>
                <a:lnTo>
                  <a:pt x="4935" y="1332"/>
                </a:lnTo>
                <a:lnTo>
                  <a:pt x="4908" y="1311"/>
                </a:lnTo>
                <a:lnTo>
                  <a:pt x="4880" y="1289"/>
                </a:lnTo>
                <a:lnTo>
                  <a:pt x="4852" y="1269"/>
                </a:lnTo>
                <a:lnTo>
                  <a:pt x="4824" y="1249"/>
                </a:lnTo>
                <a:lnTo>
                  <a:pt x="4795" y="1230"/>
                </a:lnTo>
                <a:lnTo>
                  <a:pt x="4765" y="1211"/>
                </a:lnTo>
                <a:lnTo>
                  <a:pt x="4736" y="1194"/>
                </a:lnTo>
                <a:lnTo>
                  <a:pt x="4705" y="1177"/>
                </a:lnTo>
                <a:lnTo>
                  <a:pt x="4675" y="1161"/>
                </a:lnTo>
                <a:lnTo>
                  <a:pt x="4644" y="1146"/>
                </a:lnTo>
                <a:lnTo>
                  <a:pt x="4611" y="1130"/>
                </a:lnTo>
                <a:lnTo>
                  <a:pt x="4579" y="1117"/>
                </a:lnTo>
                <a:lnTo>
                  <a:pt x="4547" y="1103"/>
                </a:lnTo>
                <a:lnTo>
                  <a:pt x="4514" y="1091"/>
                </a:lnTo>
                <a:lnTo>
                  <a:pt x="4481" y="1079"/>
                </a:lnTo>
                <a:lnTo>
                  <a:pt x="4447" y="1068"/>
                </a:lnTo>
                <a:lnTo>
                  <a:pt x="4413" y="1058"/>
                </a:lnTo>
                <a:lnTo>
                  <a:pt x="4378" y="1049"/>
                </a:lnTo>
                <a:lnTo>
                  <a:pt x="4344" y="1040"/>
                </a:lnTo>
                <a:lnTo>
                  <a:pt x="4309" y="1033"/>
                </a:lnTo>
                <a:lnTo>
                  <a:pt x="4274" y="1026"/>
                </a:lnTo>
                <a:lnTo>
                  <a:pt x="4238" y="1020"/>
                </a:lnTo>
                <a:lnTo>
                  <a:pt x="4202" y="1015"/>
                </a:lnTo>
                <a:lnTo>
                  <a:pt x="4167" y="1011"/>
                </a:lnTo>
                <a:lnTo>
                  <a:pt x="4130" y="1007"/>
                </a:lnTo>
                <a:lnTo>
                  <a:pt x="4093" y="1005"/>
                </a:lnTo>
                <a:lnTo>
                  <a:pt x="4056" y="1004"/>
                </a:lnTo>
                <a:lnTo>
                  <a:pt x="4019" y="1003"/>
                </a:lnTo>
                <a:close/>
                <a:moveTo>
                  <a:pt x="4708" y="1754"/>
                </a:moveTo>
                <a:lnTo>
                  <a:pt x="4708" y="1754"/>
                </a:lnTo>
                <a:lnTo>
                  <a:pt x="4674" y="1722"/>
                </a:lnTo>
                <a:lnTo>
                  <a:pt x="4639" y="1692"/>
                </a:lnTo>
                <a:lnTo>
                  <a:pt x="4602" y="1663"/>
                </a:lnTo>
                <a:lnTo>
                  <a:pt x="4563" y="1635"/>
                </a:lnTo>
                <a:lnTo>
                  <a:pt x="4524" y="1610"/>
                </a:lnTo>
                <a:lnTo>
                  <a:pt x="4483" y="1587"/>
                </a:lnTo>
                <a:lnTo>
                  <a:pt x="4442" y="1565"/>
                </a:lnTo>
                <a:lnTo>
                  <a:pt x="4398" y="1546"/>
                </a:lnTo>
                <a:lnTo>
                  <a:pt x="4354" y="1528"/>
                </a:lnTo>
                <a:lnTo>
                  <a:pt x="4309" y="1512"/>
                </a:lnTo>
                <a:lnTo>
                  <a:pt x="4262" y="1500"/>
                </a:lnTo>
                <a:lnTo>
                  <a:pt x="4216" y="1489"/>
                </a:lnTo>
                <a:lnTo>
                  <a:pt x="4168" y="1480"/>
                </a:lnTo>
                <a:lnTo>
                  <a:pt x="4119" y="1474"/>
                </a:lnTo>
                <a:lnTo>
                  <a:pt x="4070" y="1470"/>
                </a:lnTo>
                <a:lnTo>
                  <a:pt x="4019" y="1469"/>
                </a:lnTo>
                <a:lnTo>
                  <a:pt x="3969" y="1470"/>
                </a:lnTo>
                <a:lnTo>
                  <a:pt x="3919" y="1474"/>
                </a:lnTo>
                <a:lnTo>
                  <a:pt x="3871" y="1480"/>
                </a:lnTo>
                <a:lnTo>
                  <a:pt x="3823" y="1489"/>
                </a:lnTo>
                <a:lnTo>
                  <a:pt x="3775" y="1500"/>
                </a:lnTo>
                <a:lnTo>
                  <a:pt x="3730" y="1512"/>
                </a:lnTo>
                <a:lnTo>
                  <a:pt x="3684" y="1528"/>
                </a:lnTo>
                <a:lnTo>
                  <a:pt x="3640" y="1546"/>
                </a:lnTo>
                <a:lnTo>
                  <a:pt x="3597" y="1565"/>
                </a:lnTo>
                <a:lnTo>
                  <a:pt x="3555" y="1587"/>
                </a:lnTo>
                <a:lnTo>
                  <a:pt x="3514" y="1610"/>
                </a:lnTo>
                <a:lnTo>
                  <a:pt x="3474" y="1635"/>
                </a:lnTo>
                <a:lnTo>
                  <a:pt x="3436" y="1663"/>
                </a:lnTo>
                <a:lnTo>
                  <a:pt x="3400" y="1692"/>
                </a:lnTo>
                <a:lnTo>
                  <a:pt x="3364" y="1722"/>
                </a:lnTo>
                <a:lnTo>
                  <a:pt x="3330" y="1754"/>
                </a:lnTo>
                <a:lnTo>
                  <a:pt x="3298" y="1788"/>
                </a:lnTo>
                <a:lnTo>
                  <a:pt x="3267" y="1823"/>
                </a:lnTo>
                <a:lnTo>
                  <a:pt x="3239" y="1860"/>
                </a:lnTo>
                <a:lnTo>
                  <a:pt x="3211" y="1898"/>
                </a:lnTo>
                <a:lnTo>
                  <a:pt x="3186" y="1938"/>
                </a:lnTo>
                <a:lnTo>
                  <a:pt x="3162" y="1978"/>
                </a:lnTo>
                <a:lnTo>
                  <a:pt x="3141" y="2021"/>
                </a:lnTo>
                <a:lnTo>
                  <a:pt x="3122" y="2064"/>
                </a:lnTo>
                <a:lnTo>
                  <a:pt x="3104" y="2107"/>
                </a:lnTo>
                <a:lnTo>
                  <a:pt x="3089" y="2153"/>
                </a:lnTo>
                <a:lnTo>
                  <a:pt x="3075" y="2199"/>
                </a:lnTo>
                <a:lnTo>
                  <a:pt x="3065" y="2247"/>
                </a:lnTo>
                <a:lnTo>
                  <a:pt x="3056" y="2295"/>
                </a:lnTo>
                <a:lnTo>
                  <a:pt x="3050" y="2344"/>
                </a:lnTo>
                <a:lnTo>
                  <a:pt x="3046" y="2393"/>
                </a:lnTo>
                <a:lnTo>
                  <a:pt x="3045" y="2443"/>
                </a:lnTo>
                <a:lnTo>
                  <a:pt x="3046" y="2493"/>
                </a:lnTo>
                <a:lnTo>
                  <a:pt x="3050" y="2542"/>
                </a:lnTo>
                <a:lnTo>
                  <a:pt x="3056" y="2591"/>
                </a:lnTo>
                <a:lnTo>
                  <a:pt x="3065" y="2639"/>
                </a:lnTo>
                <a:lnTo>
                  <a:pt x="3075" y="2686"/>
                </a:lnTo>
                <a:lnTo>
                  <a:pt x="3089" y="2733"/>
                </a:lnTo>
                <a:lnTo>
                  <a:pt x="3104" y="2777"/>
                </a:lnTo>
                <a:lnTo>
                  <a:pt x="3122" y="2822"/>
                </a:lnTo>
                <a:lnTo>
                  <a:pt x="3141" y="2865"/>
                </a:lnTo>
                <a:lnTo>
                  <a:pt x="3162" y="2907"/>
                </a:lnTo>
                <a:lnTo>
                  <a:pt x="3186" y="2948"/>
                </a:lnTo>
                <a:lnTo>
                  <a:pt x="3211" y="2987"/>
                </a:lnTo>
                <a:lnTo>
                  <a:pt x="3239" y="3026"/>
                </a:lnTo>
                <a:lnTo>
                  <a:pt x="3267" y="3063"/>
                </a:lnTo>
                <a:lnTo>
                  <a:pt x="3298" y="3097"/>
                </a:lnTo>
                <a:lnTo>
                  <a:pt x="3330" y="3132"/>
                </a:lnTo>
                <a:lnTo>
                  <a:pt x="3364" y="3164"/>
                </a:lnTo>
                <a:lnTo>
                  <a:pt x="3400" y="3194"/>
                </a:lnTo>
                <a:lnTo>
                  <a:pt x="3436" y="3223"/>
                </a:lnTo>
                <a:lnTo>
                  <a:pt x="3474" y="3250"/>
                </a:lnTo>
                <a:lnTo>
                  <a:pt x="3514" y="3276"/>
                </a:lnTo>
                <a:lnTo>
                  <a:pt x="3555" y="3299"/>
                </a:lnTo>
                <a:lnTo>
                  <a:pt x="3597" y="3320"/>
                </a:lnTo>
                <a:lnTo>
                  <a:pt x="3640" y="3340"/>
                </a:lnTo>
                <a:lnTo>
                  <a:pt x="3684" y="3358"/>
                </a:lnTo>
                <a:lnTo>
                  <a:pt x="3730" y="3373"/>
                </a:lnTo>
                <a:lnTo>
                  <a:pt x="3775" y="3386"/>
                </a:lnTo>
                <a:lnTo>
                  <a:pt x="3823" y="3397"/>
                </a:lnTo>
                <a:lnTo>
                  <a:pt x="3871" y="3405"/>
                </a:lnTo>
                <a:lnTo>
                  <a:pt x="3919" y="3412"/>
                </a:lnTo>
                <a:lnTo>
                  <a:pt x="3969" y="3415"/>
                </a:lnTo>
                <a:lnTo>
                  <a:pt x="4019" y="3417"/>
                </a:lnTo>
                <a:lnTo>
                  <a:pt x="4070" y="3415"/>
                </a:lnTo>
                <a:lnTo>
                  <a:pt x="4119" y="3412"/>
                </a:lnTo>
                <a:lnTo>
                  <a:pt x="4168" y="3405"/>
                </a:lnTo>
                <a:lnTo>
                  <a:pt x="4216" y="3397"/>
                </a:lnTo>
                <a:lnTo>
                  <a:pt x="4262" y="3386"/>
                </a:lnTo>
                <a:lnTo>
                  <a:pt x="4309" y="3373"/>
                </a:lnTo>
                <a:lnTo>
                  <a:pt x="4354" y="3358"/>
                </a:lnTo>
                <a:lnTo>
                  <a:pt x="4398" y="3340"/>
                </a:lnTo>
                <a:lnTo>
                  <a:pt x="4442" y="3320"/>
                </a:lnTo>
                <a:lnTo>
                  <a:pt x="4483" y="3299"/>
                </a:lnTo>
                <a:lnTo>
                  <a:pt x="4524" y="3276"/>
                </a:lnTo>
                <a:lnTo>
                  <a:pt x="4563" y="3250"/>
                </a:lnTo>
                <a:lnTo>
                  <a:pt x="4602" y="3223"/>
                </a:lnTo>
                <a:lnTo>
                  <a:pt x="4639" y="3194"/>
                </a:lnTo>
                <a:lnTo>
                  <a:pt x="4674" y="3164"/>
                </a:lnTo>
                <a:lnTo>
                  <a:pt x="4708" y="3132"/>
                </a:lnTo>
                <a:lnTo>
                  <a:pt x="4740" y="3097"/>
                </a:lnTo>
                <a:lnTo>
                  <a:pt x="4771" y="3063"/>
                </a:lnTo>
                <a:lnTo>
                  <a:pt x="4800" y="3026"/>
                </a:lnTo>
                <a:lnTo>
                  <a:pt x="4826" y="2987"/>
                </a:lnTo>
                <a:lnTo>
                  <a:pt x="4852" y="2948"/>
                </a:lnTo>
                <a:lnTo>
                  <a:pt x="4876" y="2907"/>
                </a:lnTo>
                <a:lnTo>
                  <a:pt x="4897" y="2865"/>
                </a:lnTo>
                <a:lnTo>
                  <a:pt x="4917" y="2822"/>
                </a:lnTo>
                <a:lnTo>
                  <a:pt x="4934" y="2777"/>
                </a:lnTo>
                <a:lnTo>
                  <a:pt x="4949" y="2733"/>
                </a:lnTo>
                <a:lnTo>
                  <a:pt x="4962" y="2686"/>
                </a:lnTo>
                <a:lnTo>
                  <a:pt x="4974" y="2639"/>
                </a:lnTo>
                <a:lnTo>
                  <a:pt x="4981" y="2591"/>
                </a:lnTo>
                <a:lnTo>
                  <a:pt x="4988" y="2542"/>
                </a:lnTo>
                <a:lnTo>
                  <a:pt x="4991" y="2493"/>
                </a:lnTo>
                <a:lnTo>
                  <a:pt x="4993" y="2443"/>
                </a:lnTo>
                <a:lnTo>
                  <a:pt x="4991" y="2393"/>
                </a:lnTo>
                <a:lnTo>
                  <a:pt x="4988" y="2344"/>
                </a:lnTo>
                <a:lnTo>
                  <a:pt x="4981" y="2295"/>
                </a:lnTo>
                <a:lnTo>
                  <a:pt x="4974" y="2247"/>
                </a:lnTo>
                <a:lnTo>
                  <a:pt x="4962" y="2199"/>
                </a:lnTo>
                <a:lnTo>
                  <a:pt x="4949" y="2153"/>
                </a:lnTo>
                <a:lnTo>
                  <a:pt x="4934" y="2107"/>
                </a:lnTo>
                <a:lnTo>
                  <a:pt x="4917" y="2064"/>
                </a:lnTo>
                <a:lnTo>
                  <a:pt x="4897" y="2021"/>
                </a:lnTo>
                <a:lnTo>
                  <a:pt x="4876" y="1978"/>
                </a:lnTo>
                <a:lnTo>
                  <a:pt x="4852" y="1938"/>
                </a:lnTo>
                <a:lnTo>
                  <a:pt x="4826" y="1898"/>
                </a:lnTo>
                <a:lnTo>
                  <a:pt x="4800" y="1860"/>
                </a:lnTo>
                <a:lnTo>
                  <a:pt x="4771" y="1823"/>
                </a:lnTo>
                <a:lnTo>
                  <a:pt x="4740" y="1788"/>
                </a:lnTo>
                <a:lnTo>
                  <a:pt x="4708" y="1754"/>
                </a:lnTo>
                <a:close/>
                <a:moveTo>
                  <a:pt x="4362" y="2100"/>
                </a:moveTo>
                <a:lnTo>
                  <a:pt x="4362" y="2100"/>
                </a:lnTo>
                <a:lnTo>
                  <a:pt x="4345" y="2084"/>
                </a:lnTo>
                <a:lnTo>
                  <a:pt x="4328" y="2068"/>
                </a:lnTo>
                <a:lnTo>
                  <a:pt x="4309" y="2054"/>
                </a:lnTo>
                <a:lnTo>
                  <a:pt x="4290" y="2041"/>
                </a:lnTo>
                <a:lnTo>
                  <a:pt x="4270" y="2028"/>
                </a:lnTo>
                <a:lnTo>
                  <a:pt x="4250" y="2016"/>
                </a:lnTo>
                <a:lnTo>
                  <a:pt x="4229" y="2006"/>
                </a:lnTo>
                <a:lnTo>
                  <a:pt x="4208" y="1996"/>
                </a:lnTo>
                <a:lnTo>
                  <a:pt x="4186" y="1987"/>
                </a:lnTo>
                <a:lnTo>
                  <a:pt x="4163" y="1980"/>
                </a:lnTo>
                <a:lnTo>
                  <a:pt x="4141" y="1974"/>
                </a:lnTo>
                <a:lnTo>
                  <a:pt x="4116" y="1968"/>
                </a:lnTo>
                <a:lnTo>
                  <a:pt x="4093" y="1964"/>
                </a:lnTo>
                <a:lnTo>
                  <a:pt x="4068" y="1960"/>
                </a:lnTo>
                <a:lnTo>
                  <a:pt x="4044" y="1959"/>
                </a:lnTo>
                <a:lnTo>
                  <a:pt x="4019" y="1958"/>
                </a:lnTo>
                <a:lnTo>
                  <a:pt x="3994" y="1959"/>
                </a:lnTo>
                <a:lnTo>
                  <a:pt x="3969" y="1960"/>
                </a:lnTo>
                <a:lnTo>
                  <a:pt x="3945" y="1964"/>
                </a:lnTo>
                <a:lnTo>
                  <a:pt x="3921" y="1968"/>
                </a:lnTo>
                <a:lnTo>
                  <a:pt x="3898" y="1974"/>
                </a:lnTo>
                <a:lnTo>
                  <a:pt x="3874" y="1980"/>
                </a:lnTo>
                <a:lnTo>
                  <a:pt x="3852" y="1987"/>
                </a:lnTo>
                <a:lnTo>
                  <a:pt x="3830" y="1996"/>
                </a:lnTo>
                <a:lnTo>
                  <a:pt x="3809" y="2006"/>
                </a:lnTo>
                <a:lnTo>
                  <a:pt x="3788" y="2016"/>
                </a:lnTo>
                <a:lnTo>
                  <a:pt x="3767" y="2028"/>
                </a:lnTo>
                <a:lnTo>
                  <a:pt x="3747" y="2041"/>
                </a:lnTo>
                <a:lnTo>
                  <a:pt x="3728" y="2054"/>
                </a:lnTo>
                <a:lnTo>
                  <a:pt x="3711" y="2068"/>
                </a:lnTo>
                <a:lnTo>
                  <a:pt x="3693" y="2084"/>
                </a:lnTo>
                <a:lnTo>
                  <a:pt x="3676" y="2100"/>
                </a:lnTo>
                <a:lnTo>
                  <a:pt x="3660" y="2116"/>
                </a:lnTo>
                <a:lnTo>
                  <a:pt x="3645" y="2134"/>
                </a:lnTo>
                <a:lnTo>
                  <a:pt x="3630" y="2152"/>
                </a:lnTo>
                <a:lnTo>
                  <a:pt x="3617" y="2172"/>
                </a:lnTo>
                <a:lnTo>
                  <a:pt x="3605" y="2191"/>
                </a:lnTo>
                <a:lnTo>
                  <a:pt x="3592" y="2211"/>
                </a:lnTo>
                <a:lnTo>
                  <a:pt x="3582" y="2232"/>
                </a:lnTo>
                <a:lnTo>
                  <a:pt x="3572" y="2253"/>
                </a:lnTo>
                <a:lnTo>
                  <a:pt x="3563" y="2276"/>
                </a:lnTo>
                <a:lnTo>
                  <a:pt x="3556" y="2298"/>
                </a:lnTo>
                <a:lnTo>
                  <a:pt x="3550" y="2321"/>
                </a:lnTo>
                <a:lnTo>
                  <a:pt x="3545" y="2345"/>
                </a:lnTo>
                <a:lnTo>
                  <a:pt x="3540" y="2369"/>
                </a:lnTo>
                <a:lnTo>
                  <a:pt x="3537" y="2393"/>
                </a:lnTo>
                <a:lnTo>
                  <a:pt x="3534" y="2417"/>
                </a:lnTo>
                <a:lnTo>
                  <a:pt x="3534" y="2443"/>
                </a:lnTo>
                <a:lnTo>
                  <a:pt x="3534" y="2467"/>
                </a:lnTo>
                <a:lnTo>
                  <a:pt x="3537" y="2492"/>
                </a:lnTo>
                <a:lnTo>
                  <a:pt x="3540" y="2517"/>
                </a:lnTo>
                <a:lnTo>
                  <a:pt x="3545" y="2541"/>
                </a:lnTo>
                <a:lnTo>
                  <a:pt x="3550" y="2564"/>
                </a:lnTo>
                <a:lnTo>
                  <a:pt x="3556" y="2587"/>
                </a:lnTo>
                <a:lnTo>
                  <a:pt x="3563" y="2610"/>
                </a:lnTo>
                <a:lnTo>
                  <a:pt x="3572" y="2631"/>
                </a:lnTo>
                <a:lnTo>
                  <a:pt x="3582" y="2654"/>
                </a:lnTo>
                <a:lnTo>
                  <a:pt x="3592" y="2674"/>
                </a:lnTo>
                <a:lnTo>
                  <a:pt x="3605" y="2695"/>
                </a:lnTo>
                <a:lnTo>
                  <a:pt x="3617" y="2714"/>
                </a:lnTo>
                <a:lnTo>
                  <a:pt x="3630" y="2733"/>
                </a:lnTo>
                <a:lnTo>
                  <a:pt x="3645" y="2752"/>
                </a:lnTo>
                <a:lnTo>
                  <a:pt x="3660" y="2768"/>
                </a:lnTo>
                <a:lnTo>
                  <a:pt x="3676" y="2786"/>
                </a:lnTo>
                <a:lnTo>
                  <a:pt x="3693" y="2802"/>
                </a:lnTo>
                <a:lnTo>
                  <a:pt x="3711" y="2817"/>
                </a:lnTo>
                <a:lnTo>
                  <a:pt x="3728" y="2831"/>
                </a:lnTo>
                <a:lnTo>
                  <a:pt x="3747" y="2845"/>
                </a:lnTo>
                <a:lnTo>
                  <a:pt x="3767" y="2858"/>
                </a:lnTo>
                <a:lnTo>
                  <a:pt x="3788" y="2869"/>
                </a:lnTo>
                <a:lnTo>
                  <a:pt x="3809" y="2880"/>
                </a:lnTo>
                <a:lnTo>
                  <a:pt x="3830" y="2890"/>
                </a:lnTo>
                <a:lnTo>
                  <a:pt x="3852" y="2898"/>
                </a:lnTo>
                <a:lnTo>
                  <a:pt x="3874" y="2906"/>
                </a:lnTo>
                <a:lnTo>
                  <a:pt x="3898" y="2912"/>
                </a:lnTo>
                <a:lnTo>
                  <a:pt x="3921" y="2918"/>
                </a:lnTo>
                <a:lnTo>
                  <a:pt x="3945" y="2922"/>
                </a:lnTo>
                <a:lnTo>
                  <a:pt x="3969" y="2924"/>
                </a:lnTo>
                <a:lnTo>
                  <a:pt x="3994" y="2927"/>
                </a:lnTo>
                <a:lnTo>
                  <a:pt x="4019" y="2928"/>
                </a:lnTo>
                <a:lnTo>
                  <a:pt x="4044" y="2927"/>
                </a:lnTo>
                <a:lnTo>
                  <a:pt x="4068" y="2924"/>
                </a:lnTo>
                <a:lnTo>
                  <a:pt x="4093" y="2922"/>
                </a:lnTo>
                <a:lnTo>
                  <a:pt x="4116" y="2918"/>
                </a:lnTo>
                <a:lnTo>
                  <a:pt x="4141" y="2912"/>
                </a:lnTo>
                <a:lnTo>
                  <a:pt x="4163" y="2906"/>
                </a:lnTo>
                <a:lnTo>
                  <a:pt x="4186" y="2898"/>
                </a:lnTo>
                <a:lnTo>
                  <a:pt x="4208" y="2890"/>
                </a:lnTo>
                <a:lnTo>
                  <a:pt x="4229" y="2880"/>
                </a:lnTo>
                <a:lnTo>
                  <a:pt x="4250" y="2869"/>
                </a:lnTo>
                <a:lnTo>
                  <a:pt x="4270" y="2858"/>
                </a:lnTo>
                <a:lnTo>
                  <a:pt x="4290" y="2845"/>
                </a:lnTo>
                <a:lnTo>
                  <a:pt x="4309" y="2831"/>
                </a:lnTo>
                <a:lnTo>
                  <a:pt x="4328" y="2817"/>
                </a:lnTo>
                <a:lnTo>
                  <a:pt x="4345" y="2802"/>
                </a:lnTo>
                <a:lnTo>
                  <a:pt x="4362" y="2786"/>
                </a:lnTo>
                <a:lnTo>
                  <a:pt x="4378" y="2768"/>
                </a:lnTo>
                <a:lnTo>
                  <a:pt x="4393" y="2752"/>
                </a:lnTo>
                <a:lnTo>
                  <a:pt x="4407" y="2733"/>
                </a:lnTo>
                <a:lnTo>
                  <a:pt x="4421" y="2714"/>
                </a:lnTo>
                <a:lnTo>
                  <a:pt x="4434" y="2695"/>
                </a:lnTo>
                <a:lnTo>
                  <a:pt x="4445" y="2674"/>
                </a:lnTo>
                <a:lnTo>
                  <a:pt x="4456" y="2654"/>
                </a:lnTo>
                <a:lnTo>
                  <a:pt x="4465" y="2631"/>
                </a:lnTo>
                <a:lnTo>
                  <a:pt x="4474" y="2610"/>
                </a:lnTo>
                <a:lnTo>
                  <a:pt x="4482" y="2587"/>
                </a:lnTo>
                <a:lnTo>
                  <a:pt x="4489" y="2564"/>
                </a:lnTo>
                <a:lnTo>
                  <a:pt x="4494" y="2541"/>
                </a:lnTo>
                <a:lnTo>
                  <a:pt x="4499" y="2517"/>
                </a:lnTo>
                <a:lnTo>
                  <a:pt x="4501" y="2492"/>
                </a:lnTo>
                <a:lnTo>
                  <a:pt x="4503" y="2467"/>
                </a:lnTo>
                <a:lnTo>
                  <a:pt x="4504" y="2443"/>
                </a:lnTo>
                <a:lnTo>
                  <a:pt x="4503" y="2417"/>
                </a:lnTo>
                <a:lnTo>
                  <a:pt x="4501" y="2393"/>
                </a:lnTo>
                <a:lnTo>
                  <a:pt x="4499" y="2369"/>
                </a:lnTo>
                <a:lnTo>
                  <a:pt x="4494" y="2345"/>
                </a:lnTo>
                <a:lnTo>
                  <a:pt x="4489" y="2321"/>
                </a:lnTo>
                <a:lnTo>
                  <a:pt x="4482" y="2298"/>
                </a:lnTo>
                <a:lnTo>
                  <a:pt x="4474" y="2276"/>
                </a:lnTo>
                <a:lnTo>
                  <a:pt x="4465" y="2253"/>
                </a:lnTo>
                <a:lnTo>
                  <a:pt x="4456" y="2232"/>
                </a:lnTo>
                <a:lnTo>
                  <a:pt x="4445" y="2211"/>
                </a:lnTo>
                <a:lnTo>
                  <a:pt x="4434" y="2191"/>
                </a:lnTo>
                <a:lnTo>
                  <a:pt x="4421" y="2172"/>
                </a:lnTo>
                <a:lnTo>
                  <a:pt x="4407" y="2152"/>
                </a:lnTo>
                <a:lnTo>
                  <a:pt x="4393" y="2134"/>
                </a:lnTo>
                <a:lnTo>
                  <a:pt x="4378" y="2116"/>
                </a:lnTo>
                <a:lnTo>
                  <a:pt x="4362" y="2100"/>
                </a:lnTo>
                <a:close/>
              </a:path>
            </a:pathLst>
          </a:custGeom>
          <a:solidFill>
            <a:schemeClr val="accent4"/>
          </a:solidFill>
          <a:ln>
            <a:noFill/>
          </a:ln>
        </p:spPr>
        <p:txBody>
          <a:bodyPr anchor="ctr">
            <a:normAutofit/>
            <a:scene3d>
              <a:camera prst="orthographicFront"/>
              <a:lightRig rig="threePt" dir="t"/>
            </a:scene3d>
            <a:sp3d contourW="12700">
              <a:contourClr>
                <a:srgbClr val="FFFFFF"/>
              </a:contourClr>
            </a:sp3d>
          </a:bodyPr>
          <a:lstStyle/>
          <a:p>
            <a:pPr algn="ctr"/>
            <a:endParaRPr lang="zh-CN" altLang="en-US" sz="2160">
              <a:solidFill>
                <a:srgbClr val="FFFFFF"/>
              </a:solidFill>
              <a:latin typeface="微软雅黑" panose="020B0503020204020204" charset="-122"/>
              <a:ea typeface="微软雅黑" panose="020B0503020204020204" charset="-122"/>
              <a:sym typeface="Arial" panose="020B0604020202020204" pitchFamily="34" charset="0"/>
            </a:endParaRPr>
          </a:p>
        </p:txBody>
      </p:sp>
      <p:sp>
        <p:nvSpPr>
          <p:cNvPr id="66" name="KSO_Shape"/>
          <p:cNvSpPr/>
          <p:nvPr>
            <p:custDataLst>
              <p:tags r:id="rId16"/>
            </p:custDataLst>
          </p:nvPr>
        </p:nvSpPr>
        <p:spPr bwMode="auto">
          <a:xfrm>
            <a:off x="8101045" y="4301302"/>
            <a:ext cx="714047" cy="495070"/>
          </a:xfrm>
          <a:custGeom>
            <a:avLst/>
            <a:gdLst>
              <a:gd name="T0" fmla="*/ 1239327 w 6190"/>
              <a:gd name="T1" fmla="*/ 156252 h 4291"/>
              <a:gd name="T2" fmla="*/ 1294415 w 6190"/>
              <a:gd name="T3" fmla="*/ 211617 h 4291"/>
              <a:gd name="T4" fmla="*/ 1294415 w 6190"/>
              <a:gd name="T5" fmla="*/ 1106686 h 4291"/>
              <a:gd name="T6" fmla="*/ 790313 w 6190"/>
              <a:gd name="T7" fmla="*/ 1106686 h 4291"/>
              <a:gd name="T8" fmla="*/ 790313 w 6190"/>
              <a:gd name="T9" fmla="*/ 1144518 h 4291"/>
              <a:gd name="T10" fmla="*/ 830321 w 6190"/>
              <a:gd name="T11" fmla="*/ 1150362 h 4291"/>
              <a:gd name="T12" fmla="*/ 870637 w 6190"/>
              <a:gd name="T13" fmla="*/ 1158052 h 4291"/>
              <a:gd name="T14" fmla="*/ 911261 w 6190"/>
              <a:gd name="T15" fmla="*/ 1166972 h 4291"/>
              <a:gd name="T16" fmla="*/ 951577 w 6190"/>
              <a:gd name="T17" fmla="*/ 1177737 h 4291"/>
              <a:gd name="T18" fmla="*/ 991893 w 6190"/>
              <a:gd name="T19" fmla="*/ 1189733 h 4291"/>
              <a:gd name="T20" fmla="*/ 1032208 w 6190"/>
              <a:gd name="T21" fmla="*/ 1203882 h 4291"/>
              <a:gd name="T22" fmla="*/ 1072524 w 6190"/>
              <a:gd name="T23" fmla="*/ 1219569 h 4291"/>
              <a:gd name="T24" fmla="*/ 1112840 w 6190"/>
              <a:gd name="T25" fmla="*/ 1236793 h 4291"/>
              <a:gd name="T26" fmla="*/ 1112840 w 6190"/>
              <a:gd name="T27" fmla="*/ 1319841 h 4291"/>
              <a:gd name="T28" fmla="*/ 194501 w 6190"/>
              <a:gd name="T29" fmla="*/ 1319841 h 4291"/>
              <a:gd name="T30" fmla="*/ 194501 w 6190"/>
              <a:gd name="T31" fmla="*/ 1236793 h 4291"/>
              <a:gd name="T32" fmla="*/ 214197 w 6190"/>
              <a:gd name="T33" fmla="*/ 1228796 h 4291"/>
              <a:gd name="T34" fmla="*/ 252974 w 6190"/>
              <a:gd name="T35" fmla="*/ 1213725 h 4291"/>
              <a:gd name="T36" fmla="*/ 292059 w 6190"/>
              <a:gd name="T37" fmla="*/ 1199883 h 4291"/>
              <a:gd name="T38" fmla="*/ 330836 w 6190"/>
              <a:gd name="T39" fmla="*/ 1187580 h 4291"/>
              <a:gd name="T40" fmla="*/ 370229 w 6190"/>
              <a:gd name="T41" fmla="*/ 1176507 h 4291"/>
              <a:gd name="T42" fmla="*/ 409313 w 6190"/>
              <a:gd name="T43" fmla="*/ 1166664 h 4291"/>
              <a:gd name="T44" fmla="*/ 448090 w 6190"/>
              <a:gd name="T45" fmla="*/ 1158052 h 4291"/>
              <a:gd name="T46" fmla="*/ 487483 w 6190"/>
              <a:gd name="T47" fmla="*/ 1151285 h 4291"/>
              <a:gd name="T48" fmla="*/ 506872 w 6190"/>
              <a:gd name="T49" fmla="*/ 1106686 h 4291"/>
              <a:gd name="T50" fmla="*/ 0 w 6190"/>
              <a:gd name="T51" fmla="*/ 1106686 h 4291"/>
              <a:gd name="T52" fmla="*/ 0 w 6190"/>
              <a:gd name="T53" fmla="*/ 211617 h 4291"/>
              <a:gd name="T54" fmla="*/ 55088 w 6190"/>
              <a:gd name="T55" fmla="*/ 156252 h 4291"/>
              <a:gd name="T56" fmla="*/ 1365814 w 6190"/>
              <a:gd name="T57" fmla="*/ 1319841 h 4291"/>
              <a:gd name="T58" fmla="*/ 1905000 w 6190"/>
              <a:gd name="T59" fmla="*/ 0 h 4291"/>
              <a:gd name="T60" fmla="*/ 1365814 w 6190"/>
              <a:gd name="T61" fmla="*/ 1319841 h 4291"/>
              <a:gd name="T62" fmla="*/ 1433828 w 6190"/>
              <a:gd name="T63" fmla="*/ 115036 h 4291"/>
              <a:gd name="T64" fmla="*/ 1846527 w 6190"/>
              <a:gd name="T65" fmla="*/ 243299 h 4291"/>
              <a:gd name="T66" fmla="*/ 1433828 w 6190"/>
              <a:gd name="T67" fmla="*/ 115036 h 4291"/>
              <a:gd name="T68" fmla="*/ 1433828 w 6190"/>
              <a:gd name="T69" fmla="*/ 315273 h 4291"/>
              <a:gd name="T70" fmla="*/ 1846527 w 6190"/>
              <a:gd name="T71" fmla="*/ 444151 h 4291"/>
              <a:gd name="T72" fmla="*/ 1433828 w 6190"/>
              <a:gd name="T73" fmla="*/ 315273 h 4291"/>
              <a:gd name="T74" fmla="*/ 1431674 w 6190"/>
              <a:gd name="T75" fmla="*/ 553035 h 4291"/>
              <a:gd name="T76" fmla="*/ 1570163 w 6190"/>
              <a:gd name="T77" fmla="*/ 652385 h 4291"/>
              <a:gd name="T78" fmla="*/ 1431674 w 6190"/>
              <a:gd name="T79" fmla="*/ 553035 h 4291"/>
              <a:gd name="T80" fmla="*/ 1431674 w 6190"/>
              <a:gd name="T81" fmla="*/ 712671 h 4291"/>
              <a:gd name="T82" fmla="*/ 1570163 w 6190"/>
              <a:gd name="T83" fmla="*/ 812021 h 4291"/>
              <a:gd name="T84" fmla="*/ 1431674 w 6190"/>
              <a:gd name="T85" fmla="*/ 712671 h 4291"/>
              <a:gd name="T86" fmla="*/ 1183931 w 6190"/>
              <a:gd name="T87" fmla="*/ 266983 h 4291"/>
              <a:gd name="T88" fmla="*/ 110484 w 6190"/>
              <a:gd name="T89" fmla="*/ 995956 h 4291"/>
              <a:gd name="T90" fmla="*/ 1183931 w 6190"/>
              <a:gd name="T91" fmla="*/ 266983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accent6"/>
          </a:solidFill>
          <a:ln>
            <a:noFill/>
          </a:ln>
        </p:spPr>
        <p:txBody>
          <a:bodyPr anchor="ctr">
            <a:normAutofit/>
            <a:scene3d>
              <a:camera prst="orthographicFront"/>
              <a:lightRig rig="threePt" dir="t"/>
            </a:scene3d>
            <a:sp3d contourW="12700">
              <a:contourClr>
                <a:srgbClr val="FFFFFF"/>
              </a:contourClr>
            </a:sp3d>
          </a:bodyPr>
          <a:lstStyle/>
          <a:p>
            <a:pPr algn="ctr"/>
            <a:endParaRPr lang="zh-CN" altLang="en-US" sz="2160">
              <a:solidFill>
                <a:srgbClr val="FFFFFF"/>
              </a:solidFill>
              <a:latin typeface="微软雅黑" panose="020B0503020204020204" charset="-122"/>
              <a:ea typeface="微软雅黑" panose="020B0503020204020204" charset="-122"/>
              <a:sym typeface="Arial" panose="020B0604020202020204" pitchFamily="34" charset="0"/>
            </a:endParaRPr>
          </a:p>
        </p:txBody>
      </p:sp>
      <p:cxnSp>
        <p:nvCxnSpPr>
          <p:cNvPr id="19" name="直接连接符 18"/>
          <p:cNvCxnSpPr/>
          <p:nvPr>
            <p:custDataLst>
              <p:tags r:id="rId17"/>
            </p:custDataLst>
          </p:nvPr>
        </p:nvCxnSpPr>
        <p:spPr>
          <a:xfrm rot="5400000">
            <a:off x="5586687" y="5225193"/>
            <a:ext cx="3180065" cy="0"/>
          </a:xfrm>
          <a:prstGeom prst="line">
            <a:avLst/>
          </a:prstGeom>
          <a:ln>
            <a:solidFill>
              <a:schemeClr val="lt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885950" y="1942465"/>
            <a:ext cx="2754630" cy="922020"/>
          </a:xfrm>
          <a:prstGeom prst="rect">
            <a:avLst/>
          </a:prstGeom>
          <a:noFill/>
        </p:spPr>
        <p:txBody>
          <a:bodyPr wrap="square" rtlCol="0">
            <a:spAutoFit/>
          </a:bodyPr>
          <a:p>
            <a:r>
              <a:rPr lang="en-US" altLang="zh-CN"/>
              <a:t>1. 追求个性化与独特性</a:t>
            </a:r>
            <a:endParaRPr lang="en-US" altLang="zh-CN"/>
          </a:p>
          <a:p>
            <a:r>
              <a:rPr lang="en-US" altLang="zh-CN"/>
              <a:t>2. 注重品质与服务</a:t>
            </a:r>
            <a:endParaRPr lang="en-US" altLang="zh-CN"/>
          </a:p>
          <a:p>
            <a:r>
              <a:rPr lang="en-US" altLang="zh-CN"/>
              <a:t>3. 关注旅游文化内涵</a:t>
            </a:r>
            <a:endParaRPr lang="en-US" altLang="zh-CN"/>
          </a:p>
        </p:txBody>
      </p:sp>
      <p:sp>
        <p:nvSpPr>
          <p:cNvPr id="3" name="文本框 2"/>
          <p:cNvSpPr txBox="1"/>
          <p:nvPr/>
        </p:nvSpPr>
        <p:spPr>
          <a:xfrm>
            <a:off x="6268085" y="1941830"/>
            <a:ext cx="3108325" cy="1463675"/>
          </a:xfrm>
          <a:prstGeom prst="rect">
            <a:avLst/>
          </a:prstGeom>
          <a:noFill/>
        </p:spPr>
        <p:txBody>
          <a:bodyPr wrap="square" rtlCol="0">
            <a:noAutofit/>
          </a:bodyPr>
          <a:p>
            <a:r>
              <a:rPr lang="zh-CN" altLang="en-US"/>
              <a:t>调查问卷的对象大多是18至25岁的青年群众，且年龄分段较为全面，这说明我们的调查具备较强的代表性。</a:t>
            </a:r>
            <a:endParaRPr lang="zh-CN" altLang="en-US"/>
          </a:p>
        </p:txBody>
      </p:sp>
      <p:sp>
        <p:nvSpPr>
          <p:cNvPr id="4" name="文本框 3"/>
          <p:cNvSpPr txBox="1"/>
          <p:nvPr/>
        </p:nvSpPr>
        <p:spPr>
          <a:xfrm>
            <a:off x="749935" y="6541770"/>
            <a:ext cx="12865100" cy="1106805"/>
          </a:xfrm>
          <a:prstGeom prst="rect">
            <a:avLst/>
          </a:prstGeom>
          <a:noFill/>
        </p:spPr>
        <p:txBody>
          <a:bodyPr wrap="square" rtlCol="0">
            <a:spAutoFit/>
          </a:bodyPr>
          <a:p>
            <a:r>
              <a:rPr lang="zh-CN" altLang="en-US" sz="2200">
                <a:solidFill>
                  <a:schemeClr val="accent1">
                    <a:lumMod val="75000"/>
                  </a:schemeClr>
                </a:solidFill>
              </a:rPr>
              <a:t>由上述几点可知，一个具备文旅资源问答功能的软件可以满足文旅项目客户的上述要求，借此边界的人机交互方式可自由查询相关旅游数据，对于文旅产业的发展以及实现城市智能旅游助手等方面有着重要的意义。</a:t>
            </a:r>
            <a:endParaRPr lang="zh-CN" altLang="en-US" sz="2200">
              <a:solidFill>
                <a:schemeClr val="accent1">
                  <a:lumMod val="75000"/>
                </a:schemeClr>
              </a:solidFill>
            </a:endParaRPr>
          </a:p>
        </p:txBody>
      </p:sp>
    </p:spTree>
    <p:custDataLst>
      <p:tags r:id="rId18"/>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1" name="图片 20"/>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20" name="图片 19"/>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11" name="矩形 10"/>
          <p:cNvSpPr/>
          <p:nvPr>
            <p:custDataLst>
              <p:tags r:id="rId4"/>
            </p:custDataLst>
          </p:nvPr>
        </p:nvSpPr>
        <p:spPr>
          <a:xfrm>
            <a:off x="0" y="0"/>
            <a:ext cx="5684520" cy="8229600"/>
          </a:xfrm>
          <a:prstGeom prst="rect">
            <a:avLst/>
          </a:prstGeom>
          <a:pattFill prst="wdUpDiag">
            <a:fgClr>
              <a:schemeClr val="lt1">
                <a:lumMod val="95000"/>
              </a:schemeClr>
            </a:fgClr>
            <a:bgClr>
              <a:schemeClr val="accent1">
                <a:lumMod val="20000"/>
                <a:lumOff val="8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2" name="矩形 11"/>
          <p:cNvSpPr/>
          <p:nvPr>
            <p:custDataLst>
              <p:tags r:id="rId5"/>
            </p:custDataLst>
          </p:nvPr>
        </p:nvSpPr>
        <p:spPr>
          <a:xfrm>
            <a:off x="0" y="826770"/>
            <a:ext cx="5684520" cy="65760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4" name="文本框 13"/>
          <p:cNvSpPr txBox="1"/>
          <p:nvPr>
            <p:custDataLst>
              <p:tags r:id="rId6"/>
            </p:custDataLst>
          </p:nvPr>
        </p:nvSpPr>
        <p:spPr>
          <a:xfrm>
            <a:off x="726095" y="4864069"/>
            <a:ext cx="4232327" cy="548544"/>
          </a:xfrm>
          <a:prstGeom prst="rect">
            <a:avLst/>
          </a:prstGeom>
          <a:noFill/>
        </p:spPr>
        <p:txBody>
          <a:bodyPr wrap="square" lIns="108204" tIns="56388" rIns="108204" bIns="56388" rtlCol="0" anchor="t">
            <a:normAutofit lnSpcReduction="10000"/>
          </a:bodyPr>
          <a:lstStyle>
            <a:defPPr>
              <a:defRPr lang="zh-CN"/>
            </a:defPPr>
            <a:lvl1pPr fontAlgn="auto">
              <a:lnSpc>
                <a:spcPct val="130000"/>
              </a:lnSpc>
              <a:spcAft>
                <a:spcPts val="1000"/>
              </a:spcAft>
              <a:defRPr sz="1600" spc="150"/>
            </a:lvl1pPr>
          </a:lstStyle>
          <a:p>
            <a:pPr lvl="0">
              <a:lnSpc>
                <a:spcPct val="120000"/>
              </a:lnSpc>
              <a:spcAft>
                <a:spcPts val="0"/>
              </a:spcAft>
            </a:pPr>
            <a:r>
              <a:rPr lang="zh-CN" altLang="en-US" sz="2400" dirty="0">
                <a:solidFill>
                  <a:schemeClr val="lt1"/>
                </a:solidFill>
                <a:uFillTx/>
                <a:latin typeface="汉仪旗黑-85S" panose="00020600040101010101" pitchFamily="18" charset="-122"/>
                <a:ea typeface="汉仪旗黑-85S" panose="00020600040101010101" pitchFamily="18" charset="-122"/>
                <a:sym typeface="Arial" panose="020B0604020202020204" pitchFamily="34" charset="0"/>
              </a:rPr>
              <a:t>单击此处可添加副标题</a:t>
            </a:r>
            <a:endParaRPr lang="zh-CN" altLang="en-US" sz="2400" dirty="0">
              <a:solidFill>
                <a:schemeClr val="lt1"/>
              </a:solidFill>
              <a:uFillTx/>
              <a:latin typeface="汉仪旗黑-85S" panose="00020600040101010101" pitchFamily="18" charset="-122"/>
              <a:ea typeface="汉仪旗黑-85S" panose="00020600040101010101" pitchFamily="18" charset="-122"/>
              <a:sym typeface="Arial" panose="020B0604020202020204" pitchFamily="34" charset="0"/>
            </a:endParaRPr>
          </a:p>
        </p:txBody>
      </p:sp>
      <p:sp>
        <p:nvSpPr>
          <p:cNvPr id="15" name="文本框 14"/>
          <p:cNvSpPr txBox="1"/>
          <p:nvPr>
            <p:custDataLst>
              <p:tags r:id="rId7"/>
            </p:custDataLst>
          </p:nvPr>
        </p:nvSpPr>
        <p:spPr>
          <a:xfrm>
            <a:off x="726096" y="2017633"/>
            <a:ext cx="4232327" cy="2523887"/>
          </a:xfrm>
          <a:prstGeom prst="rect">
            <a:avLst/>
          </a:prstGeom>
          <a:noFill/>
        </p:spPr>
        <p:txBody>
          <a:bodyPr wrap="square" lIns="108204" tIns="56388" rIns="108204" bIns="56388" rtlCol="0" anchor="b">
            <a:normAutofit/>
          </a:bodyPr>
          <a:lstStyle/>
          <a:p>
            <a:pPr marL="0" indent="0" algn="l">
              <a:lnSpc>
                <a:spcPct val="100000"/>
              </a:lnSpc>
              <a:spcBef>
                <a:spcPts val="0"/>
              </a:spcBef>
              <a:spcAft>
                <a:spcPts val="0"/>
              </a:spcAft>
              <a:buSzPct val="100000"/>
              <a:buNone/>
            </a:pPr>
            <a:r>
              <a:rPr lang="en-US" sz="4100" b="1" spc="250" dirty="0">
                <a:solidFill>
                  <a:schemeClr val="lt1"/>
                </a:solidFill>
                <a:latin typeface="汉仪旗黑-85S" panose="00020600040101010101" pitchFamily="18" charset="-122"/>
                <a:ea typeface="汉仪旗黑-85S" panose="00020600040101010101" pitchFamily="18" charset="-122"/>
              </a:rPr>
              <a:t>产品功能设计</a:t>
            </a:r>
            <a:endParaRPr lang="en-US" sz="4100" b="1" spc="250" dirty="0">
              <a:solidFill>
                <a:schemeClr val="lt1"/>
              </a:solidFill>
              <a:latin typeface="汉仪旗黑-85S" panose="00020600040101010101" pitchFamily="18" charset="-122"/>
              <a:ea typeface="汉仪旗黑-85S" panose="00020600040101010101" pitchFamily="18" charset="-122"/>
            </a:endParaRPr>
          </a:p>
        </p:txBody>
      </p:sp>
      <p:sp>
        <p:nvSpPr>
          <p:cNvPr id="16" name="矩形 15"/>
          <p:cNvSpPr/>
          <p:nvPr>
            <p:custDataLst>
              <p:tags r:id="rId8"/>
            </p:custDataLst>
          </p:nvPr>
        </p:nvSpPr>
        <p:spPr>
          <a:xfrm>
            <a:off x="6456335" y="961804"/>
            <a:ext cx="7365248" cy="6425786"/>
          </a:xfrm>
          <a:prstGeom prst="rect">
            <a:avLst/>
          </a:prstGeom>
        </p:spPr>
        <p:txBody>
          <a:bodyPr anchor="ctr">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30200" lvl="0" indent="-330200" algn="l" fontAlgn="ctr">
              <a:lnSpc>
                <a:spcPct val="120000"/>
              </a:lnSpc>
              <a:spcBef>
                <a:spcPts val="0"/>
              </a:spcBef>
              <a:spcAft>
                <a:spcPts val="800"/>
              </a:spcAft>
              <a:buSzPct val="100000"/>
              <a:buFont typeface="Wingdings" panose="05000000000000000000" charset="0"/>
              <a:buChar char="l"/>
            </a:pPr>
            <a:r>
              <a:rPr lang="en-US" sz="2200" b="1"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问答系统</a:t>
            </a:r>
            <a:endParaRPr lang="en-US" sz="2200" b="1"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buNone/>
            </a:pPr>
            <a:r>
              <a:rPr lang="en-US" sz="2200"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针对用户的问题,我们设计了简约易懂的问答系统界面。用户只需在对话框中输入想查询的信息,就可以立即得到想要的答案。这样可以帮助用户快速获取所需的旅游和文化相关信息。</a:t>
            </a:r>
            <a:endParaRPr lang="en-US" sz="2200"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en-US" sz="2200" b="1"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景点介绍</a:t>
            </a:r>
            <a:endParaRPr lang="en-US" sz="2200" b="1"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buNone/>
            </a:pPr>
            <a:r>
              <a:rPr lang="en-US" sz="2200"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我们还设计了前后翻页的景点介绍功能,让用户可以更方便地浏览和了解不同的旅游景点。这样可以帮助用户更好地规划自己的旅行路线。</a:t>
            </a:r>
            <a:endParaRPr lang="en-US" sz="2200"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marL="330200" lvl="0" indent="-330200" algn="l" fontAlgn="ctr">
              <a:lnSpc>
                <a:spcPct val="120000"/>
              </a:lnSpc>
              <a:spcBef>
                <a:spcPts val="0"/>
              </a:spcBef>
              <a:spcAft>
                <a:spcPts val="800"/>
              </a:spcAft>
              <a:buSzPct val="100000"/>
              <a:buFont typeface="Wingdings" panose="05000000000000000000" charset="0"/>
              <a:buChar char="l"/>
            </a:pPr>
            <a:r>
              <a:rPr lang="en-US" sz="2200" b="1"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深入了解</a:t>
            </a:r>
            <a:endParaRPr lang="en-US" sz="2200" b="1"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buNone/>
            </a:pPr>
            <a:r>
              <a:rPr lang="en-US" sz="2200"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在深入了解功能中,我们将主界面划分为四个板块,分别对应不同的内容,如风景名胜、美食、交通等。用户可以单击进入相应的板块,获取更详细的信息。这样可以帮助用户全面了解目的地的各方面情况。</a:t>
            </a:r>
            <a:endParaRPr lang="en-US" sz="2200" spc="10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3" name="斜纹 12"/>
          <p:cNvSpPr/>
          <p:nvPr>
            <p:custDataLst>
              <p:tags r:id="rId9"/>
            </p:custDataLst>
          </p:nvPr>
        </p:nvSpPr>
        <p:spPr>
          <a:xfrm flipH="1">
            <a:off x="13197840" y="0"/>
            <a:ext cx="1432560" cy="1432560"/>
          </a:xfrm>
          <a:prstGeom prst="diagStrip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lnSpc>
                <a:spcPct val="120000"/>
              </a:lnSpc>
            </a:pPr>
            <a:endParaRPr lang="zh-CN" altLang="en-US" sz="2160">
              <a:solidFill>
                <a:schemeClr val="dk1"/>
              </a:solidFill>
              <a:latin typeface="微软雅黑" panose="020B0503020204020204" charset="-122"/>
              <a:ea typeface="微软雅黑" panose="020B0503020204020204" charset="-122"/>
              <a:sym typeface="Arial" panose="020B0604020202020204" pitchFamily="34" charset="0"/>
            </a:endParaRPr>
          </a:p>
        </p:txBody>
      </p:sp>
      <p:grpSp>
        <p:nvGrpSpPr>
          <p:cNvPr id="17" name="组合 16"/>
          <p:cNvGrpSpPr>
            <a:grpSpLocks noChangeAspect="1"/>
          </p:cNvGrpSpPr>
          <p:nvPr>
            <p:custDataLst>
              <p:tags r:id="rId10"/>
            </p:custDataLst>
          </p:nvPr>
        </p:nvGrpSpPr>
        <p:grpSpPr>
          <a:xfrm rot="10800000">
            <a:off x="4629149" y="1536253"/>
            <a:ext cx="733681" cy="640212"/>
            <a:chOff x="1168400" y="1347856"/>
            <a:chExt cx="723913" cy="631688"/>
          </a:xfrm>
          <a:solidFill>
            <a:schemeClr val="bg1">
              <a:lumMod val="95000"/>
              <a:alpha val="20000"/>
            </a:schemeClr>
          </a:solidFill>
        </p:grpSpPr>
        <p:sp>
          <p:nvSpPr>
            <p:cNvPr id="18" name="任意多边形: 形状 14"/>
            <p:cNvSpPr>
              <a:spLocks noChangeAspect="1"/>
            </p:cNvSpPr>
            <p:nvPr>
              <p:custDataLst>
                <p:tags r:id="rId11"/>
              </p:custDataLst>
            </p:nvPr>
          </p:nvSpPr>
          <p:spPr>
            <a:xfrm>
              <a:off x="1168400"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9" name="任意多边形: 形状 15"/>
            <p:cNvSpPr>
              <a:spLocks noChangeAspect="1"/>
            </p:cNvSpPr>
            <p:nvPr>
              <p:custDataLst>
                <p:tags r:id="rId12"/>
              </p:custDataLst>
            </p:nvPr>
          </p:nvSpPr>
          <p:spPr>
            <a:xfrm>
              <a:off x="1581018" y="1347856"/>
              <a:ext cx="311295" cy="631688"/>
            </a:xfrm>
            <a:custGeom>
              <a:avLst/>
              <a:gdLst>
                <a:gd name="connsiteX0" fmla="*/ 207995 w 295275"/>
                <a:gd name="connsiteY0" fmla="*/ 0 h 599179"/>
                <a:gd name="connsiteX1" fmla="*/ 218480 w 295275"/>
                <a:gd name="connsiteY1" fmla="*/ 17025 h 599179"/>
                <a:gd name="connsiteX2" fmla="*/ 263922 w 295275"/>
                <a:gd name="connsiteY2" fmla="*/ 59952 h 599179"/>
                <a:gd name="connsiteX3" fmla="*/ 275967 w 295275"/>
                <a:gd name="connsiteY3" fmla="*/ 66705 h 599179"/>
                <a:gd name="connsiteX4" fmla="*/ 258864 w 295275"/>
                <a:gd name="connsiteY4" fmla="*/ 77309 h 599179"/>
                <a:gd name="connsiteX5" fmla="*/ 164932 w 295275"/>
                <a:gd name="connsiteY5" fmla="*/ 229252 h 599179"/>
                <a:gd name="connsiteX6" fmla="*/ 145322 w 295275"/>
                <a:gd name="connsiteY6" fmla="*/ 303904 h 599179"/>
                <a:gd name="connsiteX7" fmla="*/ 295275 w 295275"/>
                <a:gd name="connsiteY7" fmla="*/ 303904 h 599179"/>
                <a:gd name="connsiteX8" fmla="*/ 295275 w 295275"/>
                <a:gd name="connsiteY8" fmla="*/ 599179 h 599179"/>
                <a:gd name="connsiteX9" fmla="*/ 0 w 295275"/>
                <a:gd name="connsiteY9" fmla="*/ 599179 h 599179"/>
                <a:gd name="connsiteX10" fmla="*/ 0 w 295275"/>
                <a:gd name="connsiteY10" fmla="*/ 303904 h 599179"/>
                <a:gd name="connsiteX11" fmla="*/ 5952 w 295275"/>
                <a:gd name="connsiteY11" fmla="*/ 269304 h 599179"/>
                <a:gd name="connsiteX12" fmla="*/ 204540 w 295275"/>
                <a:gd name="connsiteY12" fmla="*/ 547 h 599179"/>
                <a:gd name="connsiteX0-1" fmla="*/ 207995 w 295275"/>
                <a:gd name="connsiteY0-2" fmla="*/ 0 h 599179"/>
                <a:gd name="connsiteX1-3" fmla="*/ 218480 w 295275"/>
                <a:gd name="connsiteY1-4" fmla="*/ 17025 h 599179"/>
                <a:gd name="connsiteX2-5" fmla="*/ 263922 w 295275"/>
                <a:gd name="connsiteY2-6" fmla="*/ 59952 h 599179"/>
                <a:gd name="connsiteX3-7" fmla="*/ 275967 w 295275"/>
                <a:gd name="connsiteY3-8" fmla="*/ 66705 h 599179"/>
                <a:gd name="connsiteX4-9" fmla="*/ 258864 w 295275"/>
                <a:gd name="connsiteY4-10" fmla="*/ 77309 h 599179"/>
                <a:gd name="connsiteX5-11" fmla="*/ 164932 w 295275"/>
                <a:gd name="connsiteY5-12" fmla="*/ 229252 h 599179"/>
                <a:gd name="connsiteX6-13" fmla="*/ 152376 w 295275"/>
                <a:gd name="connsiteY6-14" fmla="*/ 303904 h 599179"/>
                <a:gd name="connsiteX7-15" fmla="*/ 295275 w 295275"/>
                <a:gd name="connsiteY7-16" fmla="*/ 303904 h 599179"/>
                <a:gd name="connsiteX8-17" fmla="*/ 295275 w 295275"/>
                <a:gd name="connsiteY8-18" fmla="*/ 599179 h 599179"/>
                <a:gd name="connsiteX9-19" fmla="*/ 0 w 295275"/>
                <a:gd name="connsiteY9-20" fmla="*/ 599179 h 599179"/>
                <a:gd name="connsiteX10-21" fmla="*/ 0 w 295275"/>
                <a:gd name="connsiteY10-22" fmla="*/ 303904 h 599179"/>
                <a:gd name="connsiteX11-23" fmla="*/ 5952 w 295275"/>
                <a:gd name="connsiteY11-24" fmla="*/ 269304 h 599179"/>
                <a:gd name="connsiteX12-25" fmla="*/ 204540 w 295275"/>
                <a:gd name="connsiteY12-26" fmla="*/ 547 h 599179"/>
                <a:gd name="connsiteX13" fmla="*/ 207995 w 295275"/>
                <a:gd name="connsiteY13" fmla="*/ 0 h 599179"/>
                <a:gd name="connsiteX0-27" fmla="*/ 207995 w 295275"/>
                <a:gd name="connsiteY0-28" fmla="*/ 0 h 599179"/>
                <a:gd name="connsiteX1-29" fmla="*/ 218480 w 295275"/>
                <a:gd name="connsiteY1-30" fmla="*/ 17025 h 599179"/>
                <a:gd name="connsiteX2-31" fmla="*/ 263922 w 295275"/>
                <a:gd name="connsiteY2-32" fmla="*/ 59952 h 599179"/>
                <a:gd name="connsiteX3-33" fmla="*/ 275967 w 295275"/>
                <a:gd name="connsiteY3-34" fmla="*/ 66705 h 599179"/>
                <a:gd name="connsiteX4-35" fmla="*/ 258864 w 295275"/>
                <a:gd name="connsiteY4-36" fmla="*/ 77309 h 599179"/>
                <a:gd name="connsiteX5-37" fmla="*/ 164932 w 295275"/>
                <a:gd name="connsiteY5-38" fmla="*/ 229252 h 599179"/>
                <a:gd name="connsiteX6-39" fmla="*/ 152376 w 295275"/>
                <a:gd name="connsiteY6-40" fmla="*/ 303904 h 599179"/>
                <a:gd name="connsiteX7-41" fmla="*/ 295275 w 295275"/>
                <a:gd name="connsiteY7-42" fmla="*/ 303904 h 599179"/>
                <a:gd name="connsiteX8-43" fmla="*/ 295275 w 295275"/>
                <a:gd name="connsiteY8-44" fmla="*/ 599179 h 599179"/>
                <a:gd name="connsiteX9-45" fmla="*/ 0 w 295275"/>
                <a:gd name="connsiteY9-46" fmla="*/ 599179 h 599179"/>
                <a:gd name="connsiteX10-47" fmla="*/ 0 w 295275"/>
                <a:gd name="connsiteY10-48" fmla="*/ 303904 h 599179"/>
                <a:gd name="connsiteX11-49" fmla="*/ 5952 w 295275"/>
                <a:gd name="connsiteY11-50" fmla="*/ 269304 h 599179"/>
                <a:gd name="connsiteX12-51" fmla="*/ 204540 w 295275"/>
                <a:gd name="connsiteY12-52" fmla="*/ 547 h 599179"/>
                <a:gd name="connsiteX13-53" fmla="*/ 207995 w 295275"/>
                <a:gd name="connsiteY13-54" fmla="*/ 0 h 599179"/>
                <a:gd name="connsiteX0-55" fmla="*/ 207995 w 295275"/>
                <a:gd name="connsiteY0-56" fmla="*/ 0 h 599179"/>
                <a:gd name="connsiteX1-57" fmla="*/ 218480 w 295275"/>
                <a:gd name="connsiteY1-58" fmla="*/ 17025 h 599179"/>
                <a:gd name="connsiteX2-59" fmla="*/ 263922 w 295275"/>
                <a:gd name="connsiteY2-60" fmla="*/ 59952 h 599179"/>
                <a:gd name="connsiteX3-61" fmla="*/ 275967 w 295275"/>
                <a:gd name="connsiteY3-62" fmla="*/ 66705 h 599179"/>
                <a:gd name="connsiteX4-63" fmla="*/ 258864 w 295275"/>
                <a:gd name="connsiteY4-64" fmla="*/ 77309 h 599179"/>
                <a:gd name="connsiteX5-65" fmla="*/ 164932 w 295275"/>
                <a:gd name="connsiteY5-66" fmla="*/ 229252 h 599179"/>
                <a:gd name="connsiteX6-67" fmla="*/ 152376 w 295275"/>
                <a:gd name="connsiteY6-68" fmla="*/ 303904 h 599179"/>
                <a:gd name="connsiteX7-69" fmla="*/ 295275 w 295275"/>
                <a:gd name="connsiteY7-70" fmla="*/ 303904 h 599179"/>
                <a:gd name="connsiteX8-71" fmla="*/ 295275 w 295275"/>
                <a:gd name="connsiteY8-72" fmla="*/ 599179 h 599179"/>
                <a:gd name="connsiteX9-73" fmla="*/ 0 w 295275"/>
                <a:gd name="connsiteY9-74" fmla="*/ 599179 h 599179"/>
                <a:gd name="connsiteX10-75" fmla="*/ 0 w 295275"/>
                <a:gd name="connsiteY10-76" fmla="*/ 303904 h 599179"/>
                <a:gd name="connsiteX11-77" fmla="*/ 5952 w 295275"/>
                <a:gd name="connsiteY11-78" fmla="*/ 269304 h 599179"/>
                <a:gd name="connsiteX12-79" fmla="*/ 204540 w 295275"/>
                <a:gd name="connsiteY12-80" fmla="*/ 547 h 599179"/>
                <a:gd name="connsiteX13-81" fmla="*/ 207995 w 295275"/>
                <a:gd name="connsiteY13-82" fmla="*/ 0 h 599179"/>
                <a:gd name="connsiteX0-83" fmla="*/ 207995 w 295275"/>
                <a:gd name="connsiteY0-84" fmla="*/ 0 h 599179"/>
                <a:gd name="connsiteX1-85" fmla="*/ 218480 w 295275"/>
                <a:gd name="connsiteY1-86" fmla="*/ 17025 h 599179"/>
                <a:gd name="connsiteX2-87" fmla="*/ 263922 w 295275"/>
                <a:gd name="connsiteY2-88" fmla="*/ 59952 h 599179"/>
                <a:gd name="connsiteX3-89" fmla="*/ 275967 w 295275"/>
                <a:gd name="connsiteY3-90" fmla="*/ 66705 h 599179"/>
                <a:gd name="connsiteX4-91" fmla="*/ 258864 w 295275"/>
                <a:gd name="connsiteY4-92" fmla="*/ 77309 h 599179"/>
                <a:gd name="connsiteX5-93" fmla="*/ 152376 w 295275"/>
                <a:gd name="connsiteY5-94" fmla="*/ 303904 h 599179"/>
                <a:gd name="connsiteX6-95" fmla="*/ 295275 w 295275"/>
                <a:gd name="connsiteY6-96" fmla="*/ 303904 h 599179"/>
                <a:gd name="connsiteX7-97" fmla="*/ 295275 w 295275"/>
                <a:gd name="connsiteY7-98" fmla="*/ 599179 h 599179"/>
                <a:gd name="connsiteX8-99" fmla="*/ 0 w 295275"/>
                <a:gd name="connsiteY8-100" fmla="*/ 599179 h 599179"/>
                <a:gd name="connsiteX9-101" fmla="*/ 0 w 295275"/>
                <a:gd name="connsiteY9-102" fmla="*/ 303904 h 599179"/>
                <a:gd name="connsiteX10-103" fmla="*/ 5952 w 295275"/>
                <a:gd name="connsiteY10-104" fmla="*/ 269304 h 599179"/>
                <a:gd name="connsiteX11-105" fmla="*/ 204540 w 295275"/>
                <a:gd name="connsiteY11-106" fmla="*/ 547 h 599179"/>
                <a:gd name="connsiteX12-107" fmla="*/ 207995 w 295275"/>
                <a:gd name="connsiteY12-108" fmla="*/ 0 h 599179"/>
                <a:gd name="connsiteX0-109" fmla="*/ 207995 w 295275"/>
                <a:gd name="connsiteY0-110" fmla="*/ 0 h 599179"/>
                <a:gd name="connsiteX1-111" fmla="*/ 218480 w 295275"/>
                <a:gd name="connsiteY1-112" fmla="*/ 17025 h 599179"/>
                <a:gd name="connsiteX2-113" fmla="*/ 263922 w 295275"/>
                <a:gd name="connsiteY2-114" fmla="*/ 59952 h 599179"/>
                <a:gd name="connsiteX3-115" fmla="*/ 275967 w 295275"/>
                <a:gd name="connsiteY3-116" fmla="*/ 66705 h 599179"/>
                <a:gd name="connsiteX4-117" fmla="*/ 258864 w 295275"/>
                <a:gd name="connsiteY4-118" fmla="*/ 77309 h 599179"/>
                <a:gd name="connsiteX5-119" fmla="*/ 152376 w 295275"/>
                <a:gd name="connsiteY5-120" fmla="*/ 303904 h 599179"/>
                <a:gd name="connsiteX6-121" fmla="*/ 295275 w 295275"/>
                <a:gd name="connsiteY6-122" fmla="*/ 303904 h 599179"/>
                <a:gd name="connsiteX7-123" fmla="*/ 295275 w 295275"/>
                <a:gd name="connsiteY7-124" fmla="*/ 599179 h 599179"/>
                <a:gd name="connsiteX8-125" fmla="*/ 0 w 295275"/>
                <a:gd name="connsiteY8-126" fmla="*/ 599179 h 599179"/>
                <a:gd name="connsiteX9-127" fmla="*/ 0 w 295275"/>
                <a:gd name="connsiteY9-128" fmla="*/ 303904 h 599179"/>
                <a:gd name="connsiteX10-129" fmla="*/ 5952 w 295275"/>
                <a:gd name="connsiteY10-130" fmla="*/ 269304 h 599179"/>
                <a:gd name="connsiteX11-131" fmla="*/ 204540 w 295275"/>
                <a:gd name="connsiteY11-132" fmla="*/ 547 h 599179"/>
                <a:gd name="connsiteX12-133" fmla="*/ 207995 w 295275"/>
                <a:gd name="connsiteY12-134" fmla="*/ 0 h 599179"/>
                <a:gd name="connsiteX0-135" fmla="*/ 207995 w 295275"/>
                <a:gd name="connsiteY0-136" fmla="*/ 0 h 599179"/>
                <a:gd name="connsiteX1-137" fmla="*/ 218480 w 295275"/>
                <a:gd name="connsiteY1-138" fmla="*/ 17025 h 599179"/>
                <a:gd name="connsiteX2-139" fmla="*/ 263922 w 295275"/>
                <a:gd name="connsiteY2-140" fmla="*/ 59952 h 599179"/>
                <a:gd name="connsiteX3-141" fmla="*/ 275967 w 295275"/>
                <a:gd name="connsiteY3-142" fmla="*/ 66705 h 599179"/>
                <a:gd name="connsiteX4-143" fmla="*/ 152376 w 295275"/>
                <a:gd name="connsiteY4-144" fmla="*/ 303904 h 599179"/>
                <a:gd name="connsiteX5-145" fmla="*/ 295275 w 295275"/>
                <a:gd name="connsiteY5-146" fmla="*/ 303904 h 599179"/>
                <a:gd name="connsiteX6-147" fmla="*/ 295275 w 295275"/>
                <a:gd name="connsiteY6-148" fmla="*/ 599179 h 599179"/>
                <a:gd name="connsiteX7-149" fmla="*/ 0 w 295275"/>
                <a:gd name="connsiteY7-150" fmla="*/ 599179 h 599179"/>
                <a:gd name="connsiteX8-151" fmla="*/ 0 w 295275"/>
                <a:gd name="connsiteY8-152" fmla="*/ 303904 h 599179"/>
                <a:gd name="connsiteX9-153" fmla="*/ 5952 w 295275"/>
                <a:gd name="connsiteY9-154" fmla="*/ 269304 h 599179"/>
                <a:gd name="connsiteX10-155" fmla="*/ 204540 w 295275"/>
                <a:gd name="connsiteY10-156" fmla="*/ 547 h 599179"/>
                <a:gd name="connsiteX11-157" fmla="*/ 207995 w 295275"/>
                <a:gd name="connsiteY11-158" fmla="*/ 0 h 599179"/>
                <a:gd name="connsiteX0-159" fmla="*/ 207995 w 295275"/>
                <a:gd name="connsiteY0-160" fmla="*/ 0 h 599179"/>
                <a:gd name="connsiteX1-161" fmla="*/ 218480 w 295275"/>
                <a:gd name="connsiteY1-162" fmla="*/ 17025 h 599179"/>
                <a:gd name="connsiteX2-163" fmla="*/ 263922 w 295275"/>
                <a:gd name="connsiteY2-164" fmla="*/ 59952 h 599179"/>
                <a:gd name="connsiteX3-165" fmla="*/ 275967 w 295275"/>
                <a:gd name="connsiteY3-166" fmla="*/ 66705 h 599179"/>
                <a:gd name="connsiteX4-167" fmla="*/ 152376 w 295275"/>
                <a:gd name="connsiteY4-168" fmla="*/ 303904 h 599179"/>
                <a:gd name="connsiteX5-169" fmla="*/ 295275 w 295275"/>
                <a:gd name="connsiteY5-170" fmla="*/ 303904 h 599179"/>
                <a:gd name="connsiteX6-171" fmla="*/ 295275 w 295275"/>
                <a:gd name="connsiteY6-172" fmla="*/ 599179 h 599179"/>
                <a:gd name="connsiteX7-173" fmla="*/ 0 w 295275"/>
                <a:gd name="connsiteY7-174" fmla="*/ 599179 h 599179"/>
                <a:gd name="connsiteX8-175" fmla="*/ 0 w 295275"/>
                <a:gd name="connsiteY8-176" fmla="*/ 303904 h 599179"/>
                <a:gd name="connsiteX9-177" fmla="*/ 5952 w 295275"/>
                <a:gd name="connsiteY9-178" fmla="*/ 269304 h 599179"/>
                <a:gd name="connsiteX10-179" fmla="*/ 204540 w 295275"/>
                <a:gd name="connsiteY10-180" fmla="*/ 547 h 599179"/>
                <a:gd name="connsiteX11-181" fmla="*/ 207995 w 295275"/>
                <a:gd name="connsiteY11-182" fmla="*/ 0 h 599179"/>
                <a:gd name="connsiteX0-183" fmla="*/ 207995 w 295275"/>
                <a:gd name="connsiteY0-184" fmla="*/ 0 h 599179"/>
                <a:gd name="connsiteX1-185" fmla="*/ 218480 w 295275"/>
                <a:gd name="connsiteY1-186" fmla="*/ 17025 h 599179"/>
                <a:gd name="connsiteX2-187" fmla="*/ 263922 w 295275"/>
                <a:gd name="connsiteY2-188" fmla="*/ 59952 h 599179"/>
                <a:gd name="connsiteX3-189" fmla="*/ 275967 w 295275"/>
                <a:gd name="connsiteY3-190" fmla="*/ 66705 h 599179"/>
                <a:gd name="connsiteX4-191" fmla="*/ 152376 w 295275"/>
                <a:gd name="connsiteY4-192" fmla="*/ 303904 h 599179"/>
                <a:gd name="connsiteX5-193" fmla="*/ 295275 w 295275"/>
                <a:gd name="connsiteY5-194" fmla="*/ 303904 h 599179"/>
                <a:gd name="connsiteX6-195" fmla="*/ 295275 w 295275"/>
                <a:gd name="connsiteY6-196" fmla="*/ 599179 h 599179"/>
                <a:gd name="connsiteX7-197" fmla="*/ 0 w 295275"/>
                <a:gd name="connsiteY7-198" fmla="*/ 599179 h 599179"/>
                <a:gd name="connsiteX8-199" fmla="*/ 0 w 295275"/>
                <a:gd name="connsiteY8-200" fmla="*/ 303904 h 599179"/>
                <a:gd name="connsiteX9-201" fmla="*/ 5952 w 295275"/>
                <a:gd name="connsiteY9-202" fmla="*/ 269304 h 599179"/>
                <a:gd name="connsiteX10-203" fmla="*/ 204540 w 295275"/>
                <a:gd name="connsiteY10-204" fmla="*/ 547 h 599179"/>
                <a:gd name="connsiteX11-205" fmla="*/ 207995 w 295275"/>
                <a:gd name="connsiteY11-206" fmla="*/ 0 h 599179"/>
                <a:gd name="connsiteX0-207" fmla="*/ 207995 w 295275"/>
                <a:gd name="connsiteY0-208" fmla="*/ 0 h 599179"/>
                <a:gd name="connsiteX1-209" fmla="*/ 218480 w 295275"/>
                <a:gd name="connsiteY1-210" fmla="*/ 17025 h 599179"/>
                <a:gd name="connsiteX2-211" fmla="*/ 263922 w 295275"/>
                <a:gd name="connsiteY2-212" fmla="*/ 59952 h 599179"/>
                <a:gd name="connsiteX3-213" fmla="*/ 275967 w 295275"/>
                <a:gd name="connsiteY3-214" fmla="*/ 66705 h 599179"/>
                <a:gd name="connsiteX4-215" fmla="*/ 152376 w 295275"/>
                <a:gd name="connsiteY4-216" fmla="*/ 303904 h 599179"/>
                <a:gd name="connsiteX5-217" fmla="*/ 295275 w 295275"/>
                <a:gd name="connsiteY5-218" fmla="*/ 303904 h 599179"/>
                <a:gd name="connsiteX6-219" fmla="*/ 295275 w 295275"/>
                <a:gd name="connsiteY6-220" fmla="*/ 599179 h 599179"/>
                <a:gd name="connsiteX7-221" fmla="*/ 0 w 295275"/>
                <a:gd name="connsiteY7-222" fmla="*/ 599179 h 599179"/>
                <a:gd name="connsiteX8-223" fmla="*/ 0 w 295275"/>
                <a:gd name="connsiteY8-224" fmla="*/ 303904 h 599179"/>
                <a:gd name="connsiteX9-225" fmla="*/ 5952 w 295275"/>
                <a:gd name="connsiteY9-226" fmla="*/ 269304 h 599179"/>
                <a:gd name="connsiteX10-227" fmla="*/ 204540 w 295275"/>
                <a:gd name="connsiteY10-228" fmla="*/ 547 h 599179"/>
                <a:gd name="connsiteX11-229" fmla="*/ 207995 w 295275"/>
                <a:gd name="connsiteY11-230" fmla="*/ 0 h 599179"/>
                <a:gd name="connsiteX0-231" fmla="*/ 207995 w 295275"/>
                <a:gd name="connsiteY0-232" fmla="*/ 0 h 599179"/>
                <a:gd name="connsiteX1-233" fmla="*/ 218480 w 295275"/>
                <a:gd name="connsiteY1-234" fmla="*/ 17025 h 599179"/>
                <a:gd name="connsiteX2-235" fmla="*/ 263922 w 295275"/>
                <a:gd name="connsiteY2-236" fmla="*/ 59952 h 599179"/>
                <a:gd name="connsiteX3-237" fmla="*/ 275967 w 295275"/>
                <a:gd name="connsiteY3-238" fmla="*/ 66705 h 599179"/>
                <a:gd name="connsiteX4-239" fmla="*/ 152376 w 295275"/>
                <a:gd name="connsiteY4-240" fmla="*/ 303904 h 599179"/>
                <a:gd name="connsiteX5-241" fmla="*/ 295275 w 295275"/>
                <a:gd name="connsiteY5-242" fmla="*/ 303904 h 599179"/>
                <a:gd name="connsiteX6-243" fmla="*/ 295275 w 295275"/>
                <a:gd name="connsiteY6-244" fmla="*/ 599179 h 599179"/>
                <a:gd name="connsiteX7-245" fmla="*/ 0 w 295275"/>
                <a:gd name="connsiteY7-246" fmla="*/ 599179 h 599179"/>
                <a:gd name="connsiteX8-247" fmla="*/ 0 w 295275"/>
                <a:gd name="connsiteY8-248" fmla="*/ 303904 h 599179"/>
                <a:gd name="connsiteX9-249" fmla="*/ 204540 w 295275"/>
                <a:gd name="connsiteY9-250" fmla="*/ 547 h 599179"/>
                <a:gd name="connsiteX10-251" fmla="*/ 207995 w 295275"/>
                <a:gd name="connsiteY10-252" fmla="*/ 0 h 599179"/>
                <a:gd name="connsiteX0-253" fmla="*/ 207995 w 295275"/>
                <a:gd name="connsiteY0-254" fmla="*/ 0 h 599179"/>
                <a:gd name="connsiteX1-255" fmla="*/ 218480 w 295275"/>
                <a:gd name="connsiteY1-256" fmla="*/ 17025 h 599179"/>
                <a:gd name="connsiteX2-257" fmla="*/ 263922 w 295275"/>
                <a:gd name="connsiteY2-258" fmla="*/ 59952 h 599179"/>
                <a:gd name="connsiteX3-259" fmla="*/ 275967 w 295275"/>
                <a:gd name="connsiteY3-260" fmla="*/ 66705 h 599179"/>
                <a:gd name="connsiteX4-261" fmla="*/ 152376 w 295275"/>
                <a:gd name="connsiteY4-262" fmla="*/ 303904 h 599179"/>
                <a:gd name="connsiteX5-263" fmla="*/ 295275 w 295275"/>
                <a:gd name="connsiteY5-264" fmla="*/ 303904 h 599179"/>
                <a:gd name="connsiteX6-265" fmla="*/ 295275 w 295275"/>
                <a:gd name="connsiteY6-266" fmla="*/ 599179 h 599179"/>
                <a:gd name="connsiteX7-267" fmla="*/ 0 w 295275"/>
                <a:gd name="connsiteY7-268" fmla="*/ 599179 h 599179"/>
                <a:gd name="connsiteX8-269" fmla="*/ 0 w 295275"/>
                <a:gd name="connsiteY8-270" fmla="*/ 303904 h 599179"/>
                <a:gd name="connsiteX9-271" fmla="*/ 204540 w 295275"/>
                <a:gd name="connsiteY9-272" fmla="*/ 547 h 599179"/>
                <a:gd name="connsiteX10-273" fmla="*/ 207995 w 295275"/>
                <a:gd name="connsiteY10-274" fmla="*/ 0 h 599179"/>
                <a:gd name="connsiteX0-275" fmla="*/ 207995 w 295275"/>
                <a:gd name="connsiteY0-276" fmla="*/ 0 h 599179"/>
                <a:gd name="connsiteX1-277" fmla="*/ 218480 w 295275"/>
                <a:gd name="connsiteY1-278" fmla="*/ 17025 h 599179"/>
                <a:gd name="connsiteX2-279" fmla="*/ 263922 w 295275"/>
                <a:gd name="connsiteY2-280" fmla="*/ 59952 h 599179"/>
                <a:gd name="connsiteX3-281" fmla="*/ 275967 w 295275"/>
                <a:gd name="connsiteY3-282" fmla="*/ 66705 h 599179"/>
                <a:gd name="connsiteX4-283" fmla="*/ 152376 w 295275"/>
                <a:gd name="connsiteY4-284" fmla="*/ 303904 h 599179"/>
                <a:gd name="connsiteX5-285" fmla="*/ 295275 w 295275"/>
                <a:gd name="connsiteY5-286" fmla="*/ 303904 h 599179"/>
                <a:gd name="connsiteX6-287" fmla="*/ 295275 w 295275"/>
                <a:gd name="connsiteY6-288" fmla="*/ 599179 h 599179"/>
                <a:gd name="connsiteX7-289" fmla="*/ 0 w 295275"/>
                <a:gd name="connsiteY7-290" fmla="*/ 599179 h 599179"/>
                <a:gd name="connsiteX8-291" fmla="*/ 0 w 295275"/>
                <a:gd name="connsiteY8-292" fmla="*/ 303904 h 599179"/>
                <a:gd name="connsiteX9-293" fmla="*/ 207995 w 295275"/>
                <a:gd name="connsiteY9-294" fmla="*/ 0 h 599179"/>
                <a:gd name="connsiteX0-295" fmla="*/ 207995 w 295275"/>
                <a:gd name="connsiteY0-296" fmla="*/ 0 h 599179"/>
                <a:gd name="connsiteX1-297" fmla="*/ 218480 w 295275"/>
                <a:gd name="connsiteY1-298" fmla="*/ 17025 h 599179"/>
                <a:gd name="connsiteX2-299" fmla="*/ 263922 w 295275"/>
                <a:gd name="connsiteY2-300" fmla="*/ 59952 h 599179"/>
                <a:gd name="connsiteX3-301" fmla="*/ 275967 w 295275"/>
                <a:gd name="connsiteY3-302" fmla="*/ 66705 h 599179"/>
                <a:gd name="connsiteX4-303" fmla="*/ 152376 w 295275"/>
                <a:gd name="connsiteY4-304" fmla="*/ 303904 h 599179"/>
                <a:gd name="connsiteX5-305" fmla="*/ 295275 w 295275"/>
                <a:gd name="connsiteY5-306" fmla="*/ 303904 h 599179"/>
                <a:gd name="connsiteX6-307" fmla="*/ 295275 w 295275"/>
                <a:gd name="connsiteY6-308" fmla="*/ 599179 h 599179"/>
                <a:gd name="connsiteX7-309" fmla="*/ 0 w 295275"/>
                <a:gd name="connsiteY7-310" fmla="*/ 599179 h 599179"/>
                <a:gd name="connsiteX8-311" fmla="*/ 0 w 295275"/>
                <a:gd name="connsiteY8-312" fmla="*/ 303904 h 599179"/>
                <a:gd name="connsiteX9-313" fmla="*/ 207995 w 295275"/>
                <a:gd name="connsiteY9-314" fmla="*/ 0 h 599179"/>
                <a:gd name="connsiteX0-315" fmla="*/ 207995 w 295275"/>
                <a:gd name="connsiteY0-316" fmla="*/ 0 h 599179"/>
                <a:gd name="connsiteX1-317" fmla="*/ 218480 w 295275"/>
                <a:gd name="connsiteY1-318" fmla="*/ 17025 h 599179"/>
                <a:gd name="connsiteX2-319" fmla="*/ 263922 w 295275"/>
                <a:gd name="connsiteY2-320" fmla="*/ 59952 h 599179"/>
                <a:gd name="connsiteX3-321" fmla="*/ 275967 w 295275"/>
                <a:gd name="connsiteY3-322" fmla="*/ 66705 h 599179"/>
                <a:gd name="connsiteX4-323" fmla="*/ 152376 w 295275"/>
                <a:gd name="connsiteY4-324" fmla="*/ 303904 h 599179"/>
                <a:gd name="connsiteX5-325" fmla="*/ 295275 w 295275"/>
                <a:gd name="connsiteY5-326" fmla="*/ 303904 h 599179"/>
                <a:gd name="connsiteX6-327" fmla="*/ 295275 w 295275"/>
                <a:gd name="connsiteY6-328" fmla="*/ 599179 h 599179"/>
                <a:gd name="connsiteX7-329" fmla="*/ 0 w 295275"/>
                <a:gd name="connsiteY7-330" fmla="*/ 599179 h 599179"/>
                <a:gd name="connsiteX8-331" fmla="*/ 0 w 295275"/>
                <a:gd name="connsiteY8-332" fmla="*/ 303904 h 599179"/>
                <a:gd name="connsiteX9-333" fmla="*/ 207995 w 295275"/>
                <a:gd name="connsiteY9-334" fmla="*/ 0 h 599179"/>
                <a:gd name="connsiteX0-335" fmla="*/ 207995 w 295275"/>
                <a:gd name="connsiteY0-336" fmla="*/ 0 h 599179"/>
                <a:gd name="connsiteX1-337" fmla="*/ 218480 w 295275"/>
                <a:gd name="connsiteY1-338" fmla="*/ 17025 h 599179"/>
                <a:gd name="connsiteX2-339" fmla="*/ 263922 w 295275"/>
                <a:gd name="connsiteY2-340" fmla="*/ 59952 h 599179"/>
                <a:gd name="connsiteX3-341" fmla="*/ 275967 w 295275"/>
                <a:gd name="connsiteY3-342" fmla="*/ 66705 h 599179"/>
                <a:gd name="connsiteX4-343" fmla="*/ 152376 w 295275"/>
                <a:gd name="connsiteY4-344" fmla="*/ 303904 h 599179"/>
                <a:gd name="connsiteX5-345" fmla="*/ 295275 w 295275"/>
                <a:gd name="connsiteY5-346" fmla="*/ 303904 h 599179"/>
                <a:gd name="connsiteX6-347" fmla="*/ 295275 w 295275"/>
                <a:gd name="connsiteY6-348" fmla="*/ 599179 h 599179"/>
                <a:gd name="connsiteX7-349" fmla="*/ 0 w 295275"/>
                <a:gd name="connsiteY7-350" fmla="*/ 599179 h 599179"/>
                <a:gd name="connsiteX8-351" fmla="*/ 0 w 295275"/>
                <a:gd name="connsiteY8-352" fmla="*/ 303904 h 599179"/>
                <a:gd name="connsiteX9-353" fmla="*/ 207995 w 295275"/>
                <a:gd name="connsiteY9-354" fmla="*/ 0 h 599179"/>
                <a:gd name="connsiteX0-355" fmla="*/ 207995 w 295275"/>
                <a:gd name="connsiteY0-356" fmla="*/ 0 h 599179"/>
                <a:gd name="connsiteX1-357" fmla="*/ 218480 w 295275"/>
                <a:gd name="connsiteY1-358" fmla="*/ 17025 h 599179"/>
                <a:gd name="connsiteX2-359" fmla="*/ 263922 w 295275"/>
                <a:gd name="connsiteY2-360" fmla="*/ 59952 h 599179"/>
                <a:gd name="connsiteX3-361" fmla="*/ 275967 w 295275"/>
                <a:gd name="connsiteY3-362" fmla="*/ 66705 h 599179"/>
                <a:gd name="connsiteX4-363" fmla="*/ 152376 w 295275"/>
                <a:gd name="connsiteY4-364" fmla="*/ 303904 h 599179"/>
                <a:gd name="connsiteX5-365" fmla="*/ 295275 w 295275"/>
                <a:gd name="connsiteY5-366" fmla="*/ 303904 h 599179"/>
                <a:gd name="connsiteX6-367" fmla="*/ 295275 w 295275"/>
                <a:gd name="connsiteY6-368" fmla="*/ 599179 h 599179"/>
                <a:gd name="connsiteX7-369" fmla="*/ 0 w 295275"/>
                <a:gd name="connsiteY7-370" fmla="*/ 599179 h 599179"/>
                <a:gd name="connsiteX8-371" fmla="*/ 0 w 295275"/>
                <a:gd name="connsiteY8-372" fmla="*/ 303904 h 599179"/>
                <a:gd name="connsiteX9-373" fmla="*/ 207995 w 295275"/>
                <a:gd name="connsiteY9-374" fmla="*/ 0 h 599179"/>
                <a:gd name="connsiteX0-375" fmla="*/ 207995 w 295275"/>
                <a:gd name="connsiteY0-376" fmla="*/ 0 h 599179"/>
                <a:gd name="connsiteX1-377" fmla="*/ 218480 w 295275"/>
                <a:gd name="connsiteY1-378" fmla="*/ 17025 h 599179"/>
                <a:gd name="connsiteX2-379" fmla="*/ 263922 w 295275"/>
                <a:gd name="connsiteY2-380" fmla="*/ 59952 h 599179"/>
                <a:gd name="connsiteX3-381" fmla="*/ 275967 w 295275"/>
                <a:gd name="connsiteY3-382" fmla="*/ 66705 h 599179"/>
                <a:gd name="connsiteX4-383" fmla="*/ 152376 w 295275"/>
                <a:gd name="connsiteY4-384" fmla="*/ 303904 h 599179"/>
                <a:gd name="connsiteX5-385" fmla="*/ 295275 w 295275"/>
                <a:gd name="connsiteY5-386" fmla="*/ 303904 h 599179"/>
                <a:gd name="connsiteX6-387" fmla="*/ 295275 w 295275"/>
                <a:gd name="connsiteY6-388" fmla="*/ 599179 h 599179"/>
                <a:gd name="connsiteX7-389" fmla="*/ 0 w 295275"/>
                <a:gd name="connsiteY7-390" fmla="*/ 599179 h 599179"/>
                <a:gd name="connsiteX8-391" fmla="*/ 0 w 295275"/>
                <a:gd name="connsiteY8-392" fmla="*/ 303904 h 599179"/>
                <a:gd name="connsiteX9-393" fmla="*/ 207995 w 295275"/>
                <a:gd name="connsiteY9-394" fmla="*/ 0 h 599179"/>
                <a:gd name="connsiteX0-395" fmla="*/ 207995 w 295275"/>
                <a:gd name="connsiteY0-396" fmla="*/ 0 h 599179"/>
                <a:gd name="connsiteX1-397" fmla="*/ 218480 w 295275"/>
                <a:gd name="connsiteY1-398" fmla="*/ 17025 h 599179"/>
                <a:gd name="connsiteX2-399" fmla="*/ 263922 w 295275"/>
                <a:gd name="connsiteY2-400" fmla="*/ 59952 h 599179"/>
                <a:gd name="connsiteX3-401" fmla="*/ 275967 w 295275"/>
                <a:gd name="connsiteY3-402" fmla="*/ 66705 h 599179"/>
                <a:gd name="connsiteX4-403" fmla="*/ 152376 w 295275"/>
                <a:gd name="connsiteY4-404" fmla="*/ 303904 h 599179"/>
                <a:gd name="connsiteX5-405" fmla="*/ 295275 w 295275"/>
                <a:gd name="connsiteY5-406" fmla="*/ 303904 h 599179"/>
                <a:gd name="connsiteX6-407" fmla="*/ 295275 w 295275"/>
                <a:gd name="connsiteY6-408" fmla="*/ 599179 h 599179"/>
                <a:gd name="connsiteX7-409" fmla="*/ 0 w 295275"/>
                <a:gd name="connsiteY7-410" fmla="*/ 599179 h 599179"/>
                <a:gd name="connsiteX8-411" fmla="*/ 0 w 295275"/>
                <a:gd name="connsiteY8-412" fmla="*/ 303904 h 599179"/>
                <a:gd name="connsiteX9-413" fmla="*/ 207995 w 295275"/>
                <a:gd name="connsiteY9-414" fmla="*/ 0 h 599179"/>
                <a:gd name="connsiteX0-415" fmla="*/ 207995 w 295275"/>
                <a:gd name="connsiteY0-416" fmla="*/ 0 h 599179"/>
                <a:gd name="connsiteX1-417" fmla="*/ 218480 w 295275"/>
                <a:gd name="connsiteY1-418" fmla="*/ 17025 h 599179"/>
                <a:gd name="connsiteX2-419" fmla="*/ 263922 w 295275"/>
                <a:gd name="connsiteY2-420" fmla="*/ 59952 h 599179"/>
                <a:gd name="connsiteX3-421" fmla="*/ 275967 w 295275"/>
                <a:gd name="connsiteY3-422" fmla="*/ 66705 h 599179"/>
                <a:gd name="connsiteX4-423" fmla="*/ 152376 w 295275"/>
                <a:gd name="connsiteY4-424" fmla="*/ 303904 h 599179"/>
                <a:gd name="connsiteX5-425" fmla="*/ 295275 w 295275"/>
                <a:gd name="connsiteY5-426" fmla="*/ 303904 h 599179"/>
                <a:gd name="connsiteX6-427" fmla="*/ 295275 w 295275"/>
                <a:gd name="connsiteY6-428" fmla="*/ 599179 h 599179"/>
                <a:gd name="connsiteX7-429" fmla="*/ 0 w 295275"/>
                <a:gd name="connsiteY7-430" fmla="*/ 599179 h 599179"/>
                <a:gd name="connsiteX8-431" fmla="*/ 0 w 295275"/>
                <a:gd name="connsiteY8-432" fmla="*/ 334942 h 599179"/>
                <a:gd name="connsiteX9-433" fmla="*/ 207995 w 295275"/>
                <a:gd name="connsiteY9-434" fmla="*/ 0 h 599179"/>
                <a:gd name="connsiteX0-435" fmla="*/ 207995 w 295275"/>
                <a:gd name="connsiteY0-436" fmla="*/ 0 h 599179"/>
                <a:gd name="connsiteX1-437" fmla="*/ 218480 w 295275"/>
                <a:gd name="connsiteY1-438" fmla="*/ 17025 h 599179"/>
                <a:gd name="connsiteX2-439" fmla="*/ 263922 w 295275"/>
                <a:gd name="connsiteY2-440" fmla="*/ 59952 h 599179"/>
                <a:gd name="connsiteX3-441" fmla="*/ 275967 w 295275"/>
                <a:gd name="connsiteY3-442" fmla="*/ 66705 h 599179"/>
                <a:gd name="connsiteX4-443" fmla="*/ 152376 w 295275"/>
                <a:gd name="connsiteY4-444" fmla="*/ 303904 h 599179"/>
                <a:gd name="connsiteX5-445" fmla="*/ 295275 w 295275"/>
                <a:gd name="connsiteY5-446" fmla="*/ 303904 h 599179"/>
                <a:gd name="connsiteX6-447" fmla="*/ 295275 w 295275"/>
                <a:gd name="connsiteY6-448" fmla="*/ 599179 h 599179"/>
                <a:gd name="connsiteX7-449" fmla="*/ 0 w 295275"/>
                <a:gd name="connsiteY7-450" fmla="*/ 599179 h 599179"/>
                <a:gd name="connsiteX8-451" fmla="*/ 0 w 295275"/>
                <a:gd name="connsiteY8-452" fmla="*/ 334942 h 599179"/>
                <a:gd name="connsiteX9-453" fmla="*/ 207995 w 295275"/>
                <a:gd name="connsiteY9-454" fmla="*/ 0 h 599179"/>
                <a:gd name="connsiteX0-455" fmla="*/ 207995 w 295275"/>
                <a:gd name="connsiteY0-456" fmla="*/ 0 h 599179"/>
                <a:gd name="connsiteX1-457" fmla="*/ 218480 w 295275"/>
                <a:gd name="connsiteY1-458" fmla="*/ 17025 h 599179"/>
                <a:gd name="connsiteX2-459" fmla="*/ 263922 w 295275"/>
                <a:gd name="connsiteY2-460" fmla="*/ 59952 h 599179"/>
                <a:gd name="connsiteX3-461" fmla="*/ 275967 w 295275"/>
                <a:gd name="connsiteY3-462" fmla="*/ 66705 h 599179"/>
                <a:gd name="connsiteX4-463" fmla="*/ 152376 w 295275"/>
                <a:gd name="connsiteY4-464" fmla="*/ 303904 h 599179"/>
                <a:gd name="connsiteX5-465" fmla="*/ 295275 w 295275"/>
                <a:gd name="connsiteY5-466" fmla="*/ 303904 h 599179"/>
                <a:gd name="connsiteX6-467" fmla="*/ 295275 w 295275"/>
                <a:gd name="connsiteY6-468" fmla="*/ 599179 h 599179"/>
                <a:gd name="connsiteX7-469" fmla="*/ 0 w 295275"/>
                <a:gd name="connsiteY7-470" fmla="*/ 599179 h 599179"/>
                <a:gd name="connsiteX8-471" fmla="*/ 0 w 295275"/>
                <a:gd name="connsiteY8-472" fmla="*/ 334942 h 599179"/>
                <a:gd name="connsiteX9-473" fmla="*/ 207995 w 295275"/>
                <a:gd name="connsiteY9-474" fmla="*/ 0 h 59917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295275" h="599179">
                  <a:moveTo>
                    <a:pt x="207995" y="0"/>
                  </a:moveTo>
                  <a:lnTo>
                    <a:pt x="218480" y="17025"/>
                  </a:lnTo>
                  <a:cubicBezTo>
                    <a:pt x="231034" y="32364"/>
                    <a:pt x="246314" y="46986"/>
                    <a:pt x="263922" y="59952"/>
                  </a:cubicBezTo>
                  <a:lnTo>
                    <a:pt x="275967" y="66705"/>
                  </a:lnTo>
                  <a:cubicBezTo>
                    <a:pt x="274744" y="66607"/>
                    <a:pt x="166924" y="148026"/>
                    <a:pt x="152376" y="303904"/>
                  </a:cubicBezTo>
                  <a:lnTo>
                    <a:pt x="295275" y="303904"/>
                  </a:lnTo>
                  <a:lnTo>
                    <a:pt x="295275" y="599179"/>
                  </a:lnTo>
                  <a:lnTo>
                    <a:pt x="0" y="599179"/>
                  </a:lnTo>
                  <a:lnTo>
                    <a:pt x="0" y="334942"/>
                  </a:lnTo>
                  <a:cubicBezTo>
                    <a:pt x="10368" y="113589"/>
                    <a:pt x="207637" y="2353"/>
                    <a:pt x="207995" y="0"/>
                  </a:cubicBezTo>
                  <a:close/>
                </a:path>
              </a:pathLst>
            </a:custGeom>
            <a:solidFill>
              <a:schemeClr val="lt1">
                <a:lumMod val="95000"/>
              </a:schemeClr>
            </a:solidFill>
            <a:ln w="31750" cap="rnd">
              <a:noFill/>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20000"/>
                </a:lnSpc>
              </a:pP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grpSp>
    </p:spTree>
    <p:custDataLst>
      <p:tags r:id="rId1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1"/>
            </p:custDataLst>
          </p:nvPr>
        </p:nvSpPr>
        <p:spPr/>
        <p:txBody>
          <a:bodyPr/>
          <a:p>
            <a:pPr marL="0" indent="0" algn="l">
              <a:lnSpc>
                <a:spcPct val="120000"/>
              </a:lnSpc>
              <a:spcBef>
                <a:spcPts val="0"/>
              </a:spcBef>
              <a:spcAft>
                <a:spcPts val="0"/>
              </a:spcAft>
              <a:buSzPct val="100000"/>
              <a:buNone/>
            </a:pPr>
            <a:r>
              <a:rPr lang="zh-CN" altLang="en-US" sz="3700">
                <a:solidFill>
                  <a:schemeClr val="accent1">
                    <a:lumMod val="75000"/>
                  </a:schemeClr>
                </a:solidFill>
              </a:rPr>
              <a:t>功能实现</a:t>
            </a:r>
            <a:endParaRPr lang="zh-CN" altLang="en-US" sz="3700">
              <a:solidFill>
                <a:schemeClr val="accent1">
                  <a:lumMod val="75000"/>
                </a:schemeClr>
              </a:solidFill>
            </a:endParaRPr>
          </a:p>
        </p:txBody>
      </p:sp>
      <p:sp>
        <p:nvSpPr>
          <p:cNvPr id="5" name="矩形 4"/>
          <p:cNvSpPr/>
          <p:nvPr>
            <p:custDataLst>
              <p:tags r:id="rId2"/>
            </p:custDataLst>
          </p:nvPr>
        </p:nvSpPr>
        <p:spPr>
          <a:xfrm>
            <a:off x="5791247" y="1111957"/>
            <a:ext cx="5820918" cy="285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1056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03</a:t>
            </a:r>
            <a:endParaRPr lang="en-US" altLang="zh-CN" sz="1056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5791835" y="3966210"/>
            <a:ext cx="1119505" cy="297815"/>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920" spc="200" dirty="0">
                <a:solidFill>
                  <a:schemeClr val="dk1">
                    <a:lumMod val="85000"/>
                    <a:lumOff val="15000"/>
                  </a:schemeClr>
                </a:solidFill>
                <a:uFillTx/>
              </a:rPr>
              <a:t>Part There</a:t>
            </a:r>
            <a:endParaRPr lang="en-US" altLang="zh-CN" sz="1920" spc="200" dirty="0">
              <a:solidFill>
                <a:schemeClr val="dk1">
                  <a:lumMod val="85000"/>
                  <a:lumOff val="15000"/>
                </a:schemeClr>
              </a:solidFill>
              <a:uFillTx/>
            </a:endParaRPr>
          </a:p>
        </p:txBody>
      </p:sp>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0" name="图片 19"/>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19" name="图片 18"/>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3" name="文本框 2"/>
          <p:cNvSpPr txBox="1"/>
          <p:nvPr>
            <p:custDataLst>
              <p:tags r:id="rId4"/>
            </p:custDataLst>
          </p:nvPr>
        </p:nvSpPr>
        <p:spPr>
          <a:xfrm>
            <a:off x="731474" y="731376"/>
            <a:ext cx="13167451" cy="765809"/>
          </a:xfrm>
          <a:prstGeom prst="rect">
            <a:avLst/>
          </a:prstGeom>
          <a:noFill/>
        </p:spPr>
        <p:txBody>
          <a:bodyPr wrap="square" lIns="76200" tIns="30480" rIns="76200" bIns="30480" rtlCol="0" anchor="t" anchorCtr="0">
            <a:normAutofit/>
          </a:bodyPr>
          <a:p>
            <a:pPr marL="0" indent="0" algn="ctr">
              <a:lnSpc>
                <a:spcPct val="100000"/>
              </a:lnSpc>
              <a:spcBef>
                <a:spcPts val="0"/>
              </a:spcBef>
              <a:spcAft>
                <a:spcPts val="0"/>
              </a:spcAft>
              <a:buSzPct val="100000"/>
              <a:buNone/>
            </a:pPr>
            <a:r>
              <a:rPr lang="en-US" sz="3800" b="1" spc="220" dirty="0">
                <a:solidFill>
                  <a:schemeClr val="accent1">
                    <a:lumMod val="75000"/>
                  </a:schemeClr>
                </a:solidFill>
                <a:uFillTx/>
                <a:latin typeface="汉仪旗黑-85S" panose="00020600040101010101" pitchFamily="18" charset="-122"/>
                <a:ea typeface="汉仪旗黑-85S" panose="00020600040101010101" pitchFamily="18" charset="-122"/>
              </a:rPr>
              <a:t>功能实现</a:t>
            </a:r>
            <a:endParaRPr lang="en-US" sz="3800" b="1" spc="220" dirty="0">
              <a:solidFill>
                <a:schemeClr val="accent1">
                  <a:lumMod val="75000"/>
                </a:schemeClr>
              </a:solidFill>
              <a:uFillTx/>
              <a:latin typeface="汉仪旗黑-85S" panose="00020600040101010101" pitchFamily="18" charset="-122"/>
              <a:ea typeface="汉仪旗黑-85S" panose="00020600040101010101" pitchFamily="18" charset="-122"/>
            </a:endParaRPr>
          </a:p>
        </p:txBody>
      </p:sp>
      <p:sp>
        <p:nvSpPr>
          <p:cNvPr id="143" name="Freeform 2"/>
          <p:cNvSpPr/>
          <p:nvPr>
            <p:custDataLst>
              <p:tags r:id="rId5"/>
            </p:custDataLst>
          </p:nvPr>
        </p:nvSpPr>
        <p:spPr>
          <a:xfrm>
            <a:off x="748454" y="1473791"/>
            <a:ext cx="3674441" cy="1408164"/>
          </a:xfrm>
          <a:custGeom>
            <a:avLst/>
            <a:gdLst>
              <a:gd name="connsiteX0" fmla="*/ 1180706 w 2308339"/>
              <a:gd name="connsiteY0" fmla="*/ 0 h 884630"/>
              <a:gd name="connsiteX1" fmla="*/ 1378655 w 2308339"/>
              <a:gd name="connsiteY1" fmla="*/ 5 h 884630"/>
              <a:gd name="connsiteX2" fmla="*/ 1382906 w 2308339"/>
              <a:gd name="connsiteY2" fmla="*/ 1 h 884630"/>
              <a:gd name="connsiteX3" fmla="*/ 1543691 w 2308339"/>
              <a:gd name="connsiteY3" fmla="*/ 3 h 884630"/>
              <a:gd name="connsiteX4" fmla="*/ 1678813 w 2308339"/>
              <a:gd name="connsiteY4" fmla="*/ 4 h 884630"/>
              <a:gd name="connsiteX5" fmla="*/ 1690654 w 2308339"/>
              <a:gd name="connsiteY5" fmla="*/ 3 h 884630"/>
              <a:gd name="connsiteX6" fmla="*/ 1787011 w 2308339"/>
              <a:gd name="connsiteY6" fmla="*/ 2 h 884630"/>
              <a:gd name="connsiteX7" fmla="*/ 1871277 w 2308339"/>
              <a:gd name="connsiteY7" fmla="*/ 5 h 884630"/>
              <a:gd name="connsiteX8" fmla="*/ 1934600 w 2308339"/>
              <a:gd name="connsiteY8" fmla="*/ 1 h 884630"/>
              <a:gd name="connsiteX9" fmla="*/ 2010385 w 2308339"/>
              <a:gd name="connsiteY9" fmla="*/ 4 h 884630"/>
              <a:gd name="connsiteX10" fmla="*/ 2038309 w 2308339"/>
              <a:gd name="connsiteY10" fmla="*/ 5 h 884630"/>
              <a:gd name="connsiteX11" fmla="*/ 2042299 w 2308339"/>
              <a:gd name="connsiteY11" fmla="*/ 5 h 884630"/>
              <a:gd name="connsiteX12" fmla="*/ 2065001 w 2308339"/>
              <a:gd name="connsiteY12" fmla="*/ 6413 h 884630"/>
              <a:gd name="connsiteX13" fmla="*/ 2080529 w 2308339"/>
              <a:gd name="connsiteY13" fmla="*/ 22438 h 884630"/>
              <a:gd name="connsiteX14" fmla="*/ 2080531 w 2308339"/>
              <a:gd name="connsiteY14" fmla="*/ 22438 h 884630"/>
              <a:gd name="connsiteX15" fmla="*/ 2264302 w 2308339"/>
              <a:gd name="connsiteY15" fmla="*/ 349919 h 884630"/>
              <a:gd name="connsiteX16" fmla="*/ 2271141 w 2308339"/>
              <a:gd name="connsiteY16" fmla="*/ 362106 h 884630"/>
              <a:gd name="connsiteX17" fmla="*/ 2275681 w 2308339"/>
              <a:gd name="connsiteY17" fmla="*/ 370199 h 884630"/>
              <a:gd name="connsiteX18" fmla="*/ 2279380 w 2308339"/>
              <a:gd name="connsiteY18" fmla="*/ 376786 h 884630"/>
              <a:gd name="connsiteX19" fmla="*/ 2297296 w 2308339"/>
              <a:gd name="connsiteY19" fmla="*/ 408716 h 884630"/>
              <a:gd name="connsiteX20" fmla="*/ 2300075 w 2308339"/>
              <a:gd name="connsiteY20" fmla="*/ 413669 h 884630"/>
              <a:gd name="connsiteX21" fmla="*/ 2303561 w 2308339"/>
              <a:gd name="connsiteY21" fmla="*/ 419881 h 884630"/>
              <a:gd name="connsiteX22" fmla="*/ 2303562 w 2308339"/>
              <a:gd name="connsiteY22" fmla="*/ 464753 h 884630"/>
              <a:gd name="connsiteX23" fmla="*/ 2300075 w 2308339"/>
              <a:gd name="connsiteY23" fmla="*/ 470963 h 884630"/>
              <a:gd name="connsiteX24" fmla="*/ 2297296 w 2308339"/>
              <a:gd name="connsiteY24" fmla="*/ 475913 h 884630"/>
              <a:gd name="connsiteX25" fmla="*/ 2284723 w 2308339"/>
              <a:gd name="connsiteY25" fmla="*/ 498322 h 884630"/>
              <a:gd name="connsiteX26" fmla="*/ 2275681 w 2308339"/>
              <a:gd name="connsiteY26" fmla="*/ 514432 h 884630"/>
              <a:gd name="connsiteX27" fmla="*/ 2255374 w 2308339"/>
              <a:gd name="connsiteY27" fmla="*/ 550619 h 884630"/>
              <a:gd name="connsiteX28" fmla="*/ 2229945 w 2308339"/>
              <a:gd name="connsiteY28" fmla="*/ 595938 h 884630"/>
              <a:gd name="connsiteX29" fmla="*/ 2227084 w 2308339"/>
              <a:gd name="connsiteY29" fmla="*/ 601035 h 884630"/>
              <a:gd name="connsiteX30" fmla="*/ 2209471 w 2308339"/>
              <a:gd name="connsiteY30" fmla="*/ 632420 h 884630"/>
              <a:gd name="connsiteX31" fmla="*/ 2183932 w 2308339"/>
              <a:gd name="connsiteY31" fmla="*/ 677927 h 884630"/>
              <a:gd name="connsiteX32" fmla="*/ 2157009 w 2308339"/>
              <a:gd name="connsiteY32" fmla="*/ 725908 h 884630"/>
              <a:gd name="connsiteX33" fmla="*/ 2134982 w 2308339"/>
              <a:gd name="connsiteY33" fmla="*/ 765158 h 884630"/>
              <a:gd name="connsiteX34" fmla="*/ 2128717 w 2308339"/>
              <a:gd name="connsiteY34" fmla="*/ 776326 h 884630"/>
              <a:gd name="connsiteX35" fmla="*/ 2119791 w 2308339"/>
              <a:gd name="connsiteY35" fmla="*/ 792230 h 884630"/>
              <a:gd name="connsiteX36" fmla="*/ 2099373 w 2308339"/>
              <a:gd name="connsiteY36" fmla="*/ 828621 h 884630"/>
              <a:gd name="connsiteX37" fmla="*/ 2092292 w 2308339"/>
              <a:gd name="connsiteY37" fmla="*/ 841233 h 884630"/>
              <a:gd name="connsiteX38" fmla="*/ 2086795 w 2308339"/>
              <a:gd name="connsiteY38" fmla="*/ 851027 h 884630"/>
              <a:gd name="connsiteX39" fmla="*/ 2080532 w 2308339"/>
              <a:gd name="connsiteY39" fmla="*/ 862191 h 884630"/>
              <a:gd name="connsiteX40" fmla="*/ 2042298 w 2308339"/>
              <a:gd name="connsiteY40" fmla="*/ 884629 h 884630"/>
              <a:gd name="connsiteX41" fmla="*/ 1787011 w 2308339"/>
              <a:gd name="connsiteY41" fmla="*/ 884630 h 884630"/>
              <a:gd name="connsiteX42" fmla="*/ 1690654 w 2308339"/>
              <a:gd name="connsiteY42" fmla="*/ 884629 h 884630"/>
              <a:gd name="connsiteX43" fmla="*/ 1678813 w 2308339"/>
              <a:gd name="connsiteY43" fmla="*/ 884628 h 884630"/>
              <a:gd name="connsiteX44" fmla="*/ 1543688 w 2308339"/>
              <a:gd name="connsiteY44" fmla="*/ 884630 h 884630"/>
              <a:gd name="connsiteX45" fmla="*/ 1382906 w 2308339"/>
              <a:gd name="connsiteY45" fmla="*/ 884627 h 884630"/>
              <a:gd name="connsiteX46" fmla="*/ 1378652 w 2308339"/>
              <a:gd name="connsiteY46" fmla="*/ 884628 h 884630"/>
              <a:gd name="connsiteX47" fmla="*/ 1180704 w 2308339"/>
              <a:gd name="connsiteY47" fmla="*/ 884627 h 884630"/>
              <a:gd name="connsiteX48" fmla="*/ 1116120 w 2308339"/>
              <a:gd name="connsiteY48" fmla="*/ 884628 h 884630"/>
              <a:gd name="connsiteX49" fmla="*/ 946857 w 2308339"/>
              <a:gd name="connsiteY49" fmla="*/ 884626 h 884630"/>
              <a:gd name="connsiteX50" fmla="*/ 887385 w 2308339"/>
              <a:gd name="connsiteY50" fmla="*/ 884627 h 884630"/>
              <a:gd name="connsiteX51" fmla="*/ 693758 w 2308339"/>
              <a:gd name="connsiteY51" fmla="*/ 884630 h 884630"/>
              <a:gd name="connsiteX52" fmla="*/ 674117 w 2308339"/>
              <a:gd name="connsiteY52" fmla="*/ 884629 h 884630"/>
              <a:gd name="connsiteX53" fmla="*/ 532323 w 2308339"/>
              <a:gd name="connsiteY53" fmla="*/ 884629 h 884630"/>
              <a:gd name="connsiteX54" fmla="*/ 400151 w 2308339"/>
              <a:gd name="connsiteY54" fmla="*/ 884626 h 884630"/>
              <a:gd name="connsiteX55" fmla="*/ 359497 w 2308339"/>
              <a:gd name="connsiteY55" fmla="*/ 884628 h 884630"/>
              <a:gd name="connsiteX56" fmla="*/ 294317 w 2308339"/>
              <a:gd name="connsiteY56" fmla="*/ 884629 h 884630"/>
              <a:gd name="connsiteX57" fmla="*/ 211893 w 2308339"/>
              <a:gd name="connsiteY57" fmla="*/ 884627 h 884630"/>
              <a:gd name="connsiteX58" fmla="*/ 149955 w 2308339"/>
              <a:gd name="connsiteY58" fmla="*/ 884626 h 884630"/>
              <a:gd name="connsiteX59" fmla="*/ 75821 w 2308339"/>
              <a:gd name="connsiteY59" fmla="*/ 884630 h 884630"/>
              <a:gd name="connsiteX60" fmla="*/ 48508 w 2308339"/>
              <a:gd name="connsiteY60" fmla="*/ 884628 h 884630"/>
              <a:gd name="connsiteX61" fmla="*/ 44608 w 2308339"/>
              <a:gd name="connsiteY61" fmla="*/ 884630 h 884630"/>
              <a:gd name="connsiteX62" fmla="*/ 2 w 2308339"/>
              <a:gd name="connsiteY62" fmla="*/ 839754 h 884630"/>
              <a:gd name="connsiteX63" fmla="*/ 0 w 2308339"/>
              <a:gd name="connsiteY63" fmla="*/ 814310 h 884630"/>
              <a:gd name="connsiteX64" fmla="*/ 4 w 2308339"/>
              <a:gd name="connsiteY64" fmla="*/ 735171 h 884630"/>
              <a:gd name="connsiteX65" fmla="*/ 1 w 2308339"/>
              <a:gd name="connsiteY65" fmla="*/ 691938 h 884630"/>
              <a:gd name="connsiteX66" fmla="*/ 1 w 2308339"/>
              <a:gd name="connsiteY66" fmla="*/ 679612 h 884630"/>
              <a:gd name="connsiteX67" fmla="*/ 1 w 2308339"/>
              <a:gd name="connsiteY67" fmla="*/ 611750 h 884630"/>
              <a:gd name="connsiteX68" fmla="*/ 0 w 2308339"/>
              <a:gd name="connsiteY68" fmla="*/ 562572 h 884630"/>
              <a:gd name="connsiteX69" fmla="*/ 1 w 2308339"/>
              <a:gd name="connsiteY69" fmla="*/ 530357 h 884630"/>
              <a:gd name="connsiteX70" fmla="*/ 1 w 2308339"/>
              <a:gd name="connsiteY70" fmla="*/ 450426 h 884630"/>
              <a:gd name="connsiteX71" fmla="*/ 0 w 2308339"/>
              <a:gd name="connsiteY71" fmla="*/ 434204 h 884630"/>
              <a:gd name="connsiteX72" fmla="*/ 4 w 2308339"/>
              <a:gd name="connsiteY72" fmla="*/ 354275 h 884630"/>
              <a:gd name="connsiteX73" fmla="*/ 2 w 2308339"/>
              <a:gd name="connsiteY73" fmla="*/ 322061 h 884630"/>
              <a:gd name="connsiteX74" fmla="*/ 3 w 2308339"/>
              <a:gd name="connsiteY74" fmla="*/ 272879 h 884630"/>
              <a:gd name="connsiteX75" fmla="*/ 0 w 2308339"/>
              <a:gd name="connsiteY75" fmla="*/ 205021 h 884630"/>
              <a:gd name="connsiteX76" fmla="*/ 1 w 2308339"/>
              <a:gd name="connsiteY76" fmla="*/ 192694 h 884630"/>
              <a:gd name="connsiteX77" fmla="*/ 1 w 2308339"/>
              <a:gd name="connsiteY77" fmla="*/ 149462 h 884630"/>
              <a:gd name="connsiteX78" fmla="*/ 1 w 2308339"/>
              <a:gd name="connsiteY78" fmla="*/ 104971 h 884630"/>
              <a:gd name="connsiteX79" fmla="*/ 3 w 2308339"/>
              <a:gd name="connsiteY79" fmla="*/ 70323 h 884630"/>
              <a:gd name="connsiteX80" fmla="*/ 2 w 2308339"/>
              <a:gd name="connsiteY80" fmla="*/ 44874 h 884630"/>
              <a:gd name="connsiteX81" fmla="*/ 44605 w 2308339"/>
              <a:gd name="connsiteY81" fmla="*/ 2 h 884630"/>
              <a:gd name="connsiteX82" fmla="*/ 294320 w 2308339"/>
              <a:gd name="connsiteY82" fmla="*/ 4 h 884630"/>
              <a:gd name="connsiteX83" fmla="*/ 359497 w 2308339"/>
              <a:gd name="connsiteY83" fmla="*/ 4 h 884630"/>
              <a:gd name="connsiteX84" fmla="*/ 400155 w 2308339"/>
              <a:gd name="connsiteY84" fmla="*/ 3 h 884630"/>
              <a:gd name="connsiteX85" fmla="*/ 532327 w 2308339"/>
              <a:gd name="connsiteY85" fmla="*/ 6 h 884630"/>
              <a:gd name="connsiteX86" fmla="*/ 674119 w 2308339"/>
              <a:gd name="connsiteY86" fmla="*/ 3 h 884630"/>
              <a:gd name="connsiteX87" fmla="*/ 693760 w 2308339"/>
              <a:gd name="connsiteY87" fmla="*/ 3 h 884630"/>
              <a:gd name="connsiteX88" fmla="*/ 887384 w 2308339"/>
              <a:gd name="connsiteY88" fmla="*/ 1 h 884630"/>
              <a:gd name="connsiteX89" fmla="*/ 946859 w 2308339"/>
              <a:gd name="connsiteY89" fmla="*/ 2 h 884630"/>
              <a:gd name="connsiteX90" fmla="*/ 1116122 w 2308339"/>
              <a:gd name="connsiteY90" fmla="*/ 3 h 88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308339" h="884630">
                <a:moveTo>
                  <a:pt x="1180706" y="0"/>
                </a:moveTo>
                <a:lnTo>
                  <a:pt x="1378655" y="5"/>
                </a:lnTo>
                <a:lnTo>
                  <a:pt x="1382906" y="1"/>
                </a:lnTo>
                <a:lnTo>
                  <a:pt x="1543691" y="3"/>
                </a:lnTo>
                <a:lnTo>
                  <a:pt x="1678813" y="4"/>
                </a:lnTo>
                <a:lnTo>
                  <a:pt x="1690654" y="3"/>
                </a:lnTo>
                <a:lnTo>
                  <a:pt x="1787011" y="2"/>
                </a:lnTo>
                <a:lnTo>
                  <a:pt x="1871277" y="5"/>
                </a:lnTo>
                <a:lnTo>
                  <a:pt x="1934600" y="1"/>
                </a:lnTo>
                <a:lnTo>
                  <a:pt x="2010385" y="4"/>
                </a:lnTo>
                <a:lnTo>
                  <a:pt x="2038309" y="5"/>
                </a:lnTo>
                <a:lnTo>
                  <a:pt x="2042299" y="5"/>
                </a:lnTo>
                <a:cubicBezTo>
                  <a:pt x="2050263" y="3"/>
                  <a:pt x="2058228" y="2407"/>
                  <a:pt x="2065001" y="6413"/>
                </a:cubicBezTo>
                <a:lnTo>
                  <a:pt x="2080529" y="22438"/>
                </a:lnTo>
                <a:lnTo>
                  <a:pt x="2080531" y="22438"/>
                </a:lnTo>
                <a:cubicBezTo>
                  <a:pt x="2080531" y="22438"/>
                  <a:pt x="2080531" y="22438"/>
                  <a:pt x="2264302" y="349919"/>
                </a:cubicBezTo>
                <a:lnTo>
                  <a:pt x="2271141" y="362106"/>
                </a:lnTo>
                <a:lnTo>
                  <a:pt x="2275681" y="370199"/>
                </a:lnTo>
                <a:lnTo>
                  <a:pt x="2279380" y="376786"/>
                </a:lnTo>
                <a:lnTo>
                  <a:pt x="2297296" y="408716"/>
                </a:lnTo>
                <a:lnTo>
                  <a:pt x="2300075" y="413669"/>
                </a:lnTo>
                <a:cubicBezTo>
                  <a:pt x="2303561" y="419881"/>
                  <a:pt x="2303561" y="419881"/>
                  <a:pt x="2303561" y="419881"/>
                </a:cubicBezTo>
                <a:cubicBezTo>
                  <a:pt x="2309933" y="432698"/>
                  <a:pt x="2309931" y="451928"/>
                  <a:pt x="2303562" y="464753"/>
                </a:cubicBezTo>
                <a:cubicBezTo>
                  <a:pt x="2303562" y="464753"/>
                  <a:pt x="2303562" y="464753"/>
                  <a:pt x="2300075" y="470963"/>
                </a:cubicBezTo>
                <a:lnTo>
                  <a:pt x="2297296" y="475913"/>
                </a:lnTo>
                <a:lnTo>
                  <a:pt x="2284723" y="498322"/>
                </a:lnTo>
                <a:lnTo>
                  <a:pt x="2275681" y="514432"/>
                </a:lnTo>
                <a:lnTo>
                  <a:pt x="2255374" y="550619"/>
                </a:lnTo>
                <a:lnTo>
                  <a:pt x="2229945" y="595938"/>
                </a:lnTo>
                <a:lnTo>
                  <a:pt x="2227084" y="601035"/>
                </a:lnTo>
                <a:lnTo>
                  <a:pt x="2209471" y="632420"/>
                </a:lnTo>
                <a:cubicBezTo>
                  <a:pt x="2201629" y="646395"/>
                  <a:pt x="2193134" y="661533"/>
                  <a:pt x="2183932" y="677927"/>
                </a:cubicBezTo>
                <a:lnTo>
                  <a:pt x="2157009" y="725908"/>
                </a:lnTo>
                <a:lnTo>
                  <a:pt x="2134982" y="765158"/>
                </a:lnTo>
                <a:lnTo>
                  <a:pt x="2128717" y="776326"/>
                </a:lnTo>
                <a:lnTo>
                  <a:pt x="2119791" y="792230"/>
                </a:lnTo>
                <a:lnTo>
                  <a:pt x="2099373" y="828621"/>
                </a:lnTo>
                <a:lnTo>
                  <a:pt x="2092292" y="841233"/>
                </a:lnTo>
                <a:lnTo>
                  <a:pt x="2086795" y="851027"/>
                </a:lnTo>
                <a:lnTo>
                  <a:pt x="2080532" y="862191"/>
                </a:lnTo>
                <a:cubicBezTo>
                  <a:pt x="2074159" y="875011"/>
                  <a:pt x="2058229" y="884626"/>
                  <a:pt x="2042298" y="884629"/>
                </a:cubicBezTo>
                <a:cubicBezTo>
                  <a:pt x="2042298" y="884629"/>
                  <a:pt x="2042298" y="884629"/>
                  <a:pt x="1787011" y="884630"/>
                </a:cubicBezTo>
                <a:lnTo>
                  <a:pt x="1690654" y="884629"/>
                </a:lnTo>
                <a:lnTo>
                  <a:pt x="1678813" y="884628"/>
                </a:lnTo>
                <a:cubicBezTo>
                  <a:pt x="1638428" y="884630"/>
                  <a:pt x="1593551" y="884626"/>
                  <a:pt x="1543688" y="884630"/>
                </a:cubicBezTo>
                <a:lnTo>
                  <a:pt x="1382906" y="884627"/>
                </a:lnTo>
                <a:lnTo>
                  <a:pt x="1378652" y="884628"/>
                </a:lnTo>
                <a:cubicBezTo>
                  <a:pt x="1318322" y="884627"/>
                  <a:pt x="1252505" y="884627"/>
                  <a:pt x="1180704" y="884627"/>
                </a:cubicBezTo>
                <a:lnTo>
                  <a:pt x="1116120" y="884628"/>
                </a:lnTo>
                <a:lnTo>
                  <a:pt x="946857" y="884626"/>
                </a:lnTo>
                <a:lnTo>
                  <a:pt x="887385" y="884627"/>
                </a:lnTo>
                <a:lnTo>
                  <a:pt x="693758" y="884630"/>
                </a:lnTo>
                <a:lnTo>
                  <a:pt x="674117" y="884629"/>
                </a:lnTo>
                <a:lnTo>
                  <a:pt x="532323" y="884629"/>
                </a:lnTo>
                <a:lnTo>
                  <a:pt x="400151" y="884626"/>
                </a:lnTo>
                <a:lnTo>
                  <a:pt x="359497" y="884628"/>
                </a:lnTo>
                <a:lnTo>
                  <a:pt x="294317" y="884629"/>
                </a:lnTo>
                <a:lnTo>
                  <a:pt x="211893" y="884627"/>
                </a:lnTo>
                <a:lnTo>
                  <a:pt x="149955" y="884626"/>
                </a:lnTo>
                <a:lnTo>
                  <a:pt x="75821" y="884630"/>
                </a:lnTo>
                <a:lnTo>
                  <a:pt x="48508" y="884628"/>
                </a:lnTo>
                <a:lnTo>
                  <a:pt x="44608" y="884630"/>
                </a:lnTo>
                <a:cubicBezTo>
                  <a:pt x="19116" y="884629"/>
                  <a:pt x="1" y="865397"/>
                  <a:pt x="2" y="839754"/>
                </a:cubicBezTo>
                <a:lnTo>
                  <a:pt x="0" y="814310"/>
                </a:lnTo>
                <a:cubicBezTo>
                  <a:pt x="3" y="794217"/>
                  <a:pt x="0" y="768383"/>
                  <a:pt x="4" y="735171"/>
                </a:cubicBezTo>
                <a:lnTo>
                  <a:pt x="1" y="691938"/>
                </a:lnTo>
                <a:lnTo>
                  <a:pt x="1" y="679612"/>
                </a:lnTo>
                <a:cubicBezTo>
                  <a:pt x="0" y="659109"/>
                  <a:pt x="3" y="636557"/>
                  <a:pt x="1" y="611750"/>
                </a:cubicBezTo>
                <a:lnTo>
                  <a:pt x="0" y="562572"/>
                </a:lnTo>
                <a:lnTo>
                  <a:pt x="1" y="530357"/>
                </a:lnTo>
                <a:lnTo>
                  <a:pt x="1" y="450426"/>
                </a:lnTo>
                <a:lnTo>
                  <a:pt x="0" y="434204"/>
                </a:lnTo>
                <a:lnTo>
                  <a:pt x="4" y="354275"/>
                </a:lnTo>
                <a:lnTo>
                  <a:pt x="2" y="322061"/>
                </a:lnTo>
                <a:lnTo>
                  <a:pt x="3" y="272879"/>
                </a:lnTo>
                <a:lnTo>
                  <a:pt x="0" y="205021"/>
                </a:lnTo>
                <a:lnTo>
                  <a:pt x="1" y="192694"/>
                </a:lnTo>
                <a:lnTo>
                  <a:pt x="1" y="149462"/>
                </a:lnTo>
                <a:lnTo>
                  <a:pt x="1" y="104971"/>
                </a:lnTo>
                <a:lnTo>
                  <a:pt x="3" y="70323"/>
                </a:lnTo>
                <a:lnTo>
                  <a:pt x="2" y="44874"/>
                </a:lnTo>
                <a:cubicBezTo>
                  <a:pt x="5" y="19235"/>
                  <a:pt x="19121" y="2"/>
                  <a:pt x="44605" y="2"/>
                </a:cubicBezTo>
                <a:cubicBezTo>
                  <a:pt x="44605" y="2"/>
                  <a:pt x="44605" y="2"/>
                  <a:pt x="294320" y="4"/>
                </a:cubicBezTo>
                <a:lnTo>
                  <a:pt x="359497" y="4"/>
                </a:lnTo>
                <a:lnTo>
                  <a:pt x="400155" y="3"/>
                </a:lnTo>
                <a:cubicBezTo>
                  <a:pt x="439657" y="2"/>
                  <a:pt x="483553" y="3"/>
                  <a:pt x="532327" y="6"/>
                </a:cubicBezTo>
                <a:lnTo>
                  <a:pt x="674119" y="3"/>
                </a:lnTo>
                <a:lnTo>
                  <a:pt x="693760" y="3"/>
                </a:lnTo>
                <a:cubicBezTo>
                  <a:pt x="752773" y="4"/>
                  <a:pt x="817151" y="3"/>
                  <a:pt x="887384" y="1"/>
                </a:cubicBezTo>
                <a:lnTo>
                  <a:pt x="946859" y="2"/>
                </a:lnTo>
                <a:lnTo>
                  <a:pt x="1116122" y="3"/>
                </a:lnTo>
                <a:close/>
              </a:path>
            </a:pathLst>
          </a:custGeom>
          <a:solidFill>
            <a:schemeClr val="accent1"/>
          </a:solidFill>
          <a:ln w="14288" cap="flat">
            <a:noFill/>
            <a:prstDash val="solid"/>
            <a:miter lim="800000"/>
          </a:ln>
        </p:spPr>
        <p:txBody>
          <a:bodyPr rot="0" spcFirstLastPara="0" vertOverflow="overflow" horzOverflow="overflow" vert="horz" wrap="square" lIns="109728" tIns="54864" rIns="109728" bIns="54864" numCol="1" spcCol="0" rtlCol="0" fromWordArt="0" anchor="t" anchorCtr="0" forceAA="0" compatLnSpc="1">
            <a:noAutofit/>
          </a:bodyPr>
          <a:p>
            <a:endParaRPr lang="zh-CN" altLang="en-US" sz="2160">
              <a:solidFill>
                <a:schemeClr val="dk1"/>
              </a:solidFill>
              <a:latin typeface="微软雅黑" panose="020B0503020204020204" charset="-122"/>
              <a:ea typeface="微软雅黑" panose="020B0503020204020204" charset="-122"/>
            </a:endParaRPr>
          </a:p>
        </p:txBody>
      </p:sp>
      <p:sp>
        <p:nvSpPr>
          <p:cNvPr id="17" name="文本框 16"/>
          <p:cNvSpPr txBox="1"/>
          <p:nvPr>
            <p:custDataLst>
              <p:tags r:id="rId6"/>
            </p:custDataLst>
          </p:nvPr>
        </p:nvSpPr>
        <p:spPr>
          <a:xfrm>
            <a:off x="5142662" y="1637169"/>
            <a:ext cx="8774545" cy="1081392"/>
          </a:xfrm>
          <a:prstGeom prst="rect">
            <a:avLst/>
          </a:prstGeom>
          <a:noFill/>
        </p:spPr>
        <p:txBody>
          <a:bodyPr wrap="square" rtlCol="0">
            <a:normAutofit/>
          </a:bodyPr>
          <a:p>
            <a:pPr marL="0" lvl="0" indent="0" algn="l" fontAlgn="auto">
              <a:lnSpc>
                <a:spcPct val="120000"/>
              </a:lnSpc>
              <a:spcBef>
                <a:spcPts val="0"/>
              </a:spcBef>
              <a:spcAft>
                <a:spcPts val="800"/>
              </a:spcAft>
              <a:buSzPct val="100000"/>
              <a:buNone/>
            </a:pPr>
            <a:r>
              <a:rPr lang="en-US" sz="2000" spc="16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我们对进入文旅问答模型时出现的封面图进行了设计,旨在使用户在使用应用时感到更加自然和熟悉,并提升应用的专业性。</a:t>
            </a:r>
            <a:endParaRPr lang="en-US" sz="2000" spc="16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8" name="文本框 17"/>
          <p:cNvSpPr txBox="1"/>
          <p:nvPr>
            <p:custDataLst>
              <p:tags r:id="rId7"/>
            </p:custDataLst>
          </p:nvPr>
        </p:nvSpPr>
        <p:spPr>
          <a:xfrm>
            <a:off x="1593725" y="1777652"/>
            <a:ext cx="2284409" cy="800427"/>
          </a:xfrm>
          <a:prstGeom prst="rect">
            <a:avLst/>
          </a:prstGeom>
          <a:noFill/>
        </p:spPr>
        <p:txBody>
          <a:bodyPr wrap="square" rtlCol="0">
            <a:normAutofit/>
          </a:bodyPr>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rPr>
              <a:t>功能主界面</a:t>
            </a:r>
            <a:endParaRPr lang="en-US" sz="2600" b="1" spc="180" dirty="0">
              <a:solidFill>
                <a:schemeClr val="lt1"/>
              </a:solidFill>
              <a:latin typeface="汉仪旗黑-85S" panose="00020600040101010101" pitchFamily="18" charset="-122"/>
              <a:ea typeface="汉仪旗黑-85S" panose="00020600040101010101" pitchFamily="18" charset="-122"/>
            </a:endParaRPr>
          </a:p>
        </p:txBody>
      </p:sp>
      <p:sp>
        <p:nvSpPr>
          <p:cNvPr id="83" name="Freeform 10"/>
          <p:cNvSpPr/>
          <p:nvPr>
            <p:custDataLst>
              <p:tags r:id="rId8"/>
            </p:custDataLst>
          </p:nvPr>
        </p:nvSpPr>
        <p:spPr>
          <a:xfrm>
            <a:off x="748478" y="1473799"/>
            <a:ext cx="722900" cy="1408164"/>
          </a:xfrm>
          <a:custGeom>
            <a:avLst/>
            <a:gdLst>
              <a:gd name="connsiteX0" fmla="*/ 44609 w 454137"/>
              <a:gd name="connsiteY0" fmla="*/ 0 h 884630"/>
              <a:gd name="connsiteX1" fmla="*/ 75822 w 454137"/>
              <a:gd name="connsiteY1" fmla="*/ 2 h 884630"/>
              <a:gd name="connsiteX2" fmla="*/ 80399 w 454137"/>
              <a:gd name="connsiteY2" fmla="*/ 2 h 884630"/>
              <a:gd name="connsiteX3" fmla="*/ 149955 w 454137"/>
              <a:gd name="connsiteY3" fmla="*/ 1 h 884630"/>
              <a:gd name="connsiteX4" fmla="*/ 156185 w 454137"/>
              <a:gd name="connsiteY4" fmla="*/ 2 h 884630"/>
              <a:gd name="connsiteX5" fmla="*/ 184108 w 454137"/>
              <a:gd name="connsiteY5" fmla="*/ 1 h 884630"/>
              <a:gd name="connsiteX6" fmla="*/ 188099 w 454137"/>
              <a:gd name="connsiteY6" fmla="*/ 3 h 884630"/>
              <a:gd name="connsiteX7" fmla="*/ 210799 w 454137"/>
              <a:gd name="connsiteY7" fmla="*/ 6414 h 884630"/>
              <a:gd name="connsiteX8" fmla="*/ 226330 w 454137"/>
              <a:gd name="connsiteY8" fmla="*/ 22435 h 884630"/>
              <a:gd name="connsiteX9" fmla="*/ 226329 w 454137"/>
              <a:gd name="connsiteY9" fmla="*/ 22439 h 884630"/>
              <a:gd name="connsiteX10" fmla="*/ 410101 w 454137"/>
              <a:gd name="connsiteY10" fmla="*/ 349919 h 884630"/>
              <a:gd name="connsiteX11" fmla="*/ 416942 w 454137"/>
              <a:gd name="connsiteY11" fmla="*/ 362106 h 884630"/>
              <a:gd name="connsiteX12" fmla="*/ 421480 w 454137"/>
              <a:gd name="connsiteY12" fmla="*/ 370202 h 884630"/>
              <a:gd name="connsiteX13" fmla="*/ 425177 w 454137"/>
              <a:gd name="connsiteY13" fmla="*/ 376786 h 884630"/>
              <a:gd name="connsiteX14" fmla="*/ 443096 w 454137"/>
              <a:gd name="connsiteY14" fmla="*/ 408716 h 884630"/>
              <a:gd name="connsiteX15" fmla="*/ 445875 w 454137"/>
              <a:gd name="connsiteY15" fmla="*/ 413667 h 884630"/>
              <a:gd name="connsiteX16" fmla="*/ 449358 w 454137"/>
              <a:gd name="connsiteY16" fmla="*/ 419878 h 884630"/>
              <a:gd name="connsiteX17" fmla="*/ 449360 w 454137"/>
              <a:gd name="connsiteY17" fmla="*/ 464749 h 884630"/>
              <a:gd name="connsiteX18" fmla="*/ 445873 w 454137"/>
              <a:gd name="connsiteY18" fmla="*/ 470961 h 884630"/>
              <a:gd name="connsiteX19" fmla="*/ 443095 w 454137"/>
              <a:gd name="connsiteY19" fmla="*/ 475914 h 884630"/>
              <a:gd name="connsiteX20" fmla="*/ 430520 w 454137"/>
              <a:gd name="connsiteY20" fmla="*/ 498322 h 884630"/>
              <a:gd name="connsiteX21" fmla="*/ 421481 w 454137"/>
              <a:gd name="connsiteY21" fmla="*/ 514431 h 884630"/>
              <a:gd name="connsiteX22" fmla="*/ 401175 w 454137"/>
              <a:gd name="connsiteY22" fmla="*/ 550620 h 884630"/>
              <a:gd name="connsiteX23" fmla="*/ 375742 w 454137"/>
              <a:gd name="connsiteY23" fmla="*/ 595939 h 884630"/>
              <a:gd name="connsiteX24" fmla="*/ 372884 w 454137"/>
              <a:gd name="connsiteY24" fmla="*/ 601036 h 884630"/>
              <a:gd name="connsiteX25" fmla="*/ 355270 w 454137"/>
              <a:gd name="connsiteY25" fmla="*/ 632422 h 884630"/>
              <a:gd name="connsiteX26" fmla="*/ 329732 w 454137"/>
              <a:gd name="connsiteY26" fmla="*/ 677929 h 884630"/>
              <a:gd name="connsiteX27" fmla="*/ 302806 w 454137"/>
              <a:gd name="connsiteY27" fmla="*/ 725909 h 884630"/>
              <a:gd name="connsiteX28" fmla="*/ 280781 w 454137"/>
              <a:gd name="connsiteY28" fmla="*/ 765162 h 884630"/>
              <a:gd name="connsiteX29" fmla="*/ 274515 w 454137"/>
              <a:gd name="connsiteY29" fmla="*/ 776327 h 884630"/>
              <a:gd name="connsiteX30" fmla="*/ 265592 w 454137"/>
              <a:gd name="connsiteY30" fmla="*/ 792231 h 884630"/>
              <a:gd name="connsiteX31" fmla="*/ 245171 w 454137"/>
              <a:gd name="connsiteY31" fmla="*/ 828620 h 884630"/>
              <a:gd name="connsiteX32" fmla="*/ 238091 w 454137"/>
              <a:gd name="connsiteY32" fmla="*/ 841234 h 884630"/>
              <a:gd name="connsiteX33" fmla="*/ 232595 w 454137"/>
              <a:gd name="connsiteY33" fmla="*/ 851029 h 884630"/>
              <a:gd name="connsiteX34" fmla="*/ 226330 w 454137"/>
              <a:gd name="connsiteY34" fmla="*/ 862192 h 884630"/>
              <a:gd name="connsiteX35" fmla="*/ 188098 w 454137"/>
              <a:gd name="connsiteY35" fmla="*/ 884630 h 884630"/>
              <a:gd name="connsiteX36" fmla="*/ 184110 w 454137"/>
              <a:gd name="connsiteY36" fmla="*/ 884628 h 884630"/>
              <a:gd name="connsiteX37" fmla="*/ 156188 w 454137"/>
              <a:gd name="connsiteY37" fmla="*/ 884628 h 884630"/>
              <a:gd name="connsiteX38" fmla="*/ 149953 w 454137"/>
              <a:gd name="connsiteY38" fmla="*/ 884627 h 884630"/>
              <a:gd name="connsiteX39" fmla="*/ 80398 w 454137"/>
              <a:gd name="connsiteY39" fmla="*/ 884628 h 884630"/>
              <a:gd name="connsiteX40" fmla="*/ 75821 w 454137"/>
              <a:gd name="connsiteY40" fmla="*/ 884628 h 884630"/>
              <a:gd name="connsiteX41" fmla="*/ 48509 w 454137"/>
              <a:gd name="connsiteY41" fmla="*/ 884629 h 884630"/>
              <a:gd name="connsiteX42" fmla="*/ 44607 w 454137"/>
              <a:gd name="connsiteY42" fmla="*/ 884628 h 884630"/>
              <a:gd name="connsiteX43" fmla="*/ 2 w 454137"/>
              <a:gd name="connsiteY43" fmla="*/ 839756 h 884630"/>
              <a:gd name="connsiteX44" fmla="*/ 2 w 454137"/>
              <a:gd name="connsiteY44" fmla="*/ 814308 h 884630"/>
              <a:gd name="connsiteX45" fmla="*/ 1 w 454137"/>
              <a:gd name="connsiteY45" fmla="*/ 735170 h 884630"/>
              <a:gd name="connsiteX46" fmla="*/ 1 w 454137"/>
              <a:gd name="connsiteY46" fmla="*/ 691938 h 884630"/>
              <a:gd name="connsiteX47" fmla="*/ 2 w 454137"/>
              <a:gd name="connsiteY47" fmla="*/ 679609 h 884630"/>
              <a:gd name="connsiteX48" fmla="*/ 1 w 454137"/>
              <a:gd name="connsiteY48" fmla="*/ 611748 h 884630"/>
              <a:gd name="connsiteX49" fmla="*/ 0 w 454137"/>
              <a:gd name="connsiteY49" fmla="*/ 562569 h 884630"/>
              <a:gd name="connsiteX50" fmla="*/ 1 w 454137"/>
              <a:gd name="connsiteY50" fmla="*/ 530355 h 884630"/>
              <a:gd name="connsiteX51" fmla="*/ 1 w 454137"/>
              <a:gd name="connsiteY51" fmla="*/ 450425 h 884630"/>
              <a:gd name="connsiteX52" fmla="*/ 0 w 454137"/>
              <a:gd name="connsiteY52" fmla="*/ 434203 h 884630"/>
              <a:gd name="connsiteX53" fmla="*/ 2 w 454137"/>
              <a:gd name="connsiteY53" fmla="*/ 354273 h 884630"/>
              <a:gd name="connsiteX54" fmla="*/ 1 w 454137"/>
              <a:gd name="connsiteY54" fmla="*/ 322059 h 884630"/>
              <a:gd name="connsiteX55" fmla="*/ 2 w 454137"/>
              <a:gd name="connsiteY55" fmla="*/ 272883 h 884630"/>
              <a:gd name="connsiteX56" fmla="*/ 0 w 454137"/>
              <a:gd name="connsiteY56" fmla="*/ 205020 h 884630"/>
              <a:gd name="connsiteX57" fmla="*/ 1 w 454137"/>
              <a:gd name="connsiteY57" fmla="*/ 192693 h 884630"/>
              <a:gd name="connsiteX58" fmla="*/ 2 w 454137"/>
              <a:gd name="connsiteY58" fmla="*/ 149459 h 884630"/>
              <a:gd name="connsiteX59" fmla="*/ 1 w 454137"/>
              <a:gd name="connsiteY59" fmla="*/ 104969 h 884630"/>
              <a:gd name="connsiteX60" fmla="*/ 0 w 454137"/>
              <a:gd name="connsiteY60" fmla="*/ 70324 h 884630"/>
              <a:gd name="connsiteX61" fmla="*/ 0 w 454137"/>
              <a:gd name="connsiteY61" fmla="*/ 44874 h 884630"/>
              <a:gd name="connsiteX62" fmla="*/ 44609 w 454137"/>
              <a:gd name="connsiteY62" fmla="*/ 0 h 88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54137" h="884630">
                <a:moveTo>
                  <a:pt x="44609" y="0"/>
                </a:moveTo>
                <a:cubicBezTo>
                  <a:pt x="44609" y="0"/>
                  <a:pt x="44609" y="0"/>
                  <a:pt x="75822" y="2"/>
                </a:cubicBezTo>
                <a:lnTo>
                  <a:pt x="80399" y="2"/>
                </a:lnTo>
                <a:lnTo>
                  <a:pt x="149955" y="1"/>
                </a:lnTo>
                <a:lnTo>
                  <a:pt x="156185" y="2"/>
                </a:lnTo>
                <a:lnTo>
                  <a:pt x="184108" y="1"/>
                </a:lnTo>
                <a:lnTo>
                  <a:pt x="188099" y="3"/>
                </a:lnTo>
                <a:cubicBezTo>
                  <a:pt x="196064" y="1"/>
                  <a:pt x="204029" y="2406"/>
                  <a:pt x="210799" y="6414"/>
                </a:cubicBezTo>
                <a:lnTo>
                  <a:pt x="226330" y="22435"/>
                </a:lnTo>
                <a:lnTo>
                  <a:pt x="226329" y="22439"/>
                </a:lnTo>
                <a:cubicBezTo>
                  <a:pt x="226329" y="22439"/>
                  <a:pt x="226329" y="22439"/>
                  <a:pt x="410101" y="349919"/>
                </a:cubicBezTo>
                <a:lnTo>
                  <a:pt x="416942" y="362106"/>
                </a:lnTo>
                <a:lnTo>
                  <a:pt x="421480" y="370202"/>
                </a:lnTo>
                <a:lnTo>
                  <a:pt x="425177" y="376786"/>
                </a:lnTo>
                <a:lnTo>
                  <a:pt x="443096" y="408716"/>
                </a:lnTo>
                <a:lnTo>
                  <a:pt x="445875" y="413667"/>
                </a:lnTo>
                <a:cubicBezTo>
                  <a:pt x="449358" y="419878"/>
                  <a:pt x="449358" y="419878"/>
                  <a:pt x="449358" y="419878"/>
                </a:cubicBezTo>
                <a:cubicBezTo>
                  <a:pt x="455729" y="432702"/>
                  <a:pt x="455731" y="451930"/>
                  <a:pt x="449360" y="464749"/>
                </a:cubicBezTo>
                <a:cubicBezTo>
                  <a:pt x="449360" y="464749"/>
                  <a:pt x="449360" y="464749"/>
                  <a:pt x="445873" y="470961"/>
                </a:cubicBezTo>
                <a:lnTo>
                  <a:pt x="443095" y="475914"/>
                </a:lnTo>
                <a:lnTo>
                  <a:pt x="430520" y="498322"/>
                </a:lnTo>
                <a:lnTo>
                  <a:pt x="421481" y="514431"/>
                </a:lnTo>
                <a:lnTo>
                  <a:pt x="401175" y="550620"/>
                </a:lnTo>
                <a:lnTo>
                  <a:pt x="375742" y="595939"/>
                </a:lnTo>
                <a:lnTo>
                  <a:pt x="372884" y="601036"/>
                </a:lnTo>
                <a:lnTo>
                  <a:pt x="355270" y="632422"/>
                </a:lnTo>
                <a:cubicBezTo>
                  <a:pt x="347427" y="646394"/>
                  <a:pt x="338936" y="661532"/>
                  <a:pt x="329732" y="677929"/>
                </a:cubicBezTo>
                <a:lnTo>
                  <a:pt x="302806" y="725909"/>
                </a:lnTo>
                <a:lnTo>
                  <a:pt x="280781" y="765162"/>
                </a:lnTo>
                <a:lnTo>
                  <a:pt x="274515" y="776327"/>
                </a:lnTo>
                <a:lnTo>
                  <a:pt x="265592" y="792231"/>
                </a:lnTo>
                <a:lnTo>
                  <a:pt x="245171" y="828620"/>
                </a:lnTo>
                <a:lnTo>
                  <a:pt x="238091" y="841234"/>
                </a:lnTo>
                <a:lnTo>
                  <a:pt x="232595" y="851029"/>
                </a:lnTo>
                <a:lnTo>
                  <a:pt x="226330" y="862192"/>
                </a:lnTo>
                <a:cubicBezTo>
                  <a:pt x="219958" y="875013"/>
                  <a:pt x="204029" y="884627"/>
                  <a:pt x="188098" y="884630"/>
                </a:cubicBezTo>
                <a:lnTo>
                  <a:pt x="184110" y="884628"/>
                </a:lnTo>
                <a:lnTo>
                  <a:pt x="156188" y="884628"/>
                </a:lnTo>
                <a:lnTo>
                  <a:pt x="149953" y="884627"/>
                </a:lnTo>
                <a:lnTo>
                  <a:pt x="80398" y="884628"/>
                </a:lnTo>
                <a:lnTo>
                  <a:pt x="75821" y="884628"/>
                </a:lnTo>
                <a:lnTo>
                  <a:pt x="48509" y="884629"/>
                </a:lnTo>
                <a:lnTo>
                  <a:pt x="44607" y="884628"/>
                </a:lnTo>
                <a:cubicBezTo>
                  <a:pt x="19118" y="884629"/>
                  <a:pt x="1" y="865397"/>
                  <a:pt x="2" y="839756"/>
                </a:cubicBezTo>
                <a:lnTo>
                  <a:pt x="2" y="814308"/>
                </a:lnTo>
                <a:cubicBezTo>
                  <a:pt x="2" y="794214"/>
                  <a:pt x="0" y="768384"/>
                  <a:pt x="1" y="735170"/>
                </a:cubicBezTo>
                <a:lnTo>
                  <a:pt x="1" y="691938"/>
                </a:lnTo>
                <a:lnTo>
                  <a:pt x="2" y="679609"/>
                </a:lnTo>
                <a:cubicBezTo>
                  <a:pt x="1" y="659108"/>
                  <a:pt x="1" y="636557"/>
                  <a:pt x="1" y="611748"/>
                </a:cubicBezTo>
                <a:lnTo>
                  <a:pt x="0" y="562569"/>
                </a:lnTo>
                <a:lnTo>
                  <a:pt x="1" y="530355"/>
                </a:lnTo>
                <a:lnTo>
                  <a:pt x="1" y="450425"/>
                </a:lnTo>
                <a:lnTo>
                  <a:pt x="0" y="434203"/>
                </a:lnTo>
                <a:lnTo>
                  <a:pt x="2" y="354273"/>
                </a:lnTo>
                <a:lnTo>
                  <a:pt x="1" y="322059"/>
                </a:lnTo>
                <a:lnTo>
                  <a:pt x="2" y="272883"/>
                </a:lnTo>
                <a:lnTo>
                  <a:pt x="0" y="205020"/>
                </a:lnTo>
                <a:lnTo>
                  <a:pt x="1" y="192693"/>
                </a:lnTo>
                <a:lnTo>
                  <a:pt x="2" y="149459"/>
                </a:lnTo>
                <a:lnTo>
                  <a:pt x="1" y="104969"/>
                </a:lnTo>
                <a:lnTo>
                  <a:pt x="0" y="70324"/>
                </a:lnTo>
                <a:lnTo>
                  <a:pt x="0" y="44874"/>
                </a:lnTo>
                <a:cubicBezTo>
                  <a:pt x="1" y="19232"/>
                  <a:pt x="19118" y="3"/>
                  <a:pt x="44609" y="0"/>
                </a:cubicBezTo>
                <a:close/>
              </a:path>
            </a:pathLst>
          </a:custGeom>
          <a:solidFill>
            <a:schemeClr val="lt1">
              <a:alpha val="30000"/>
            </a:schemeClr>
          </a:solidFill>
          <a:ln w="14288" cap="flat">
            <a:noFill/>
            <a:prstDash val="solid"/>
            <a:miter lim="800000"/>
          </a:ln>
        </p:spPr>
        <p:txBody>
          <a:bodyPr rot="0" spcFirstLastPara="0" vertOverflow="overflow" horzOverflow="overflow" vert="horz" wrap="square" lIns="109728" tIns="54864" rIns="109728" bIns="54864" numCol="1" spcCol="0" rtlCol="0" fromWordArt="0" anchor="t" anchorCtr="0" forceAA="0" compatLnSpc="1">
            <a:noAutofit/>
          </a:bodyPr>
          <a:p>
            <a:endParaRPr lang="zh-CN" altLang="en-US" sz="2160">
              <a:solidFill>
                <a:schemeClr val="dk1"/>
              </a:solidFill>
              <a:latin typeface="微软雅黑" panose="020B0503020204020204" charset="-122"/>
              <a:ea typeface="微软雅黑" panose="020B0503020204020204" charset="-122"/>
            </a:endParaRPr>
          </a:p>
        </p:txBody>
      </p:sp>
      <p:sp>
        <p:nvSpPr>
          <p:cNvPr id="146" name="Freeform 2"/>
          <p:cNvSpPr/>
          <p:nvPr>
            <p:custDataLst>
              <p:tags r:id="rId9"/>
            </p:custDataLst>
          </p:nvPr>
        </p:nvSpPr>
        <p:spPr>
          <a:xfrm>
            <a:off x="731309" y="3115613"/>
            <a:ext cx="3674441" cy="1408164"/>
          </a:xfrm>
          <a:custGeom>
            <a:avLst/>
            <a:gdLst>
              <a:gd name="connsiteX0" fmla="*/ 1180706 w 2308339"/>
              <a:gd name="connsiteY0" fmla="*/ 0 h 884630"/>
              <a:gd name="connsiteX1" fmla="*/ 1378655 w 2308339"/>
              <a:gd name="connsiteY1" fmla="*/ 5 h 884630"/>
              <a:gd name="connsiteX2" fmla="*/ 1382906 w 2308339"/>
              <a:gd name="connsiteY2" fmla="*/ 1 h 884630"/>
              <a:gd name="connsiteX3" fmla="*/ 1543691 w 2308339"/>
              <a:gd name="connsiteY3" fmla="*/ 3 h 884630"/>
              <a:gd name="connsiteX4" fmla="*/ 1678813 w 2308339"/>
              <a:gd name="connsiteY4" fmla="*/ 4 h 884630"/>
              <a:gd name="connsiteX5" fmla="*/ 1690654 w 2308339"/>
              <a:gd name="connsiteY5" fmla="*/ 3 h 884630"/>
              <a:gd name="connsiteX6" fmla="*/ 1787011 w 2308339"/>
              <a:gd name="connsiteY6" fmla="*/ 2 h 884630"/>
              <a:gd name="connsiteX7" fmla="*/ 1871277 w 2308339"/>
              <a:gd name="connsiteY7" fmla="*/ 5 h 884630"/>
              <a:gd name="connsiteX8" fmla="*/ 1934600 w 2308339"/>
              <a:gd name="connsiteY8" fmla="*/ 1 h 884630"/>
              <a:gd name="connsiteX9" fmla="*/ 2010385 w 2308339"/>
              <a:gd name="connsiteY9" fmla="*/ 4 h 884630"/>
              <a:gd name="connsiteX10" fmla="*/ 2038309 w 2308339"/>
              <a:gd name="connsiteY10" fmla="*/ 5 h 884630"/>
              <a:gd name="connsiteX11" fmla="*/ 2042299 w 2308339"/>
              <a:gd name="connsiteY11" fmla="*/ 5 h 884630"/>
              <a:gd name="connsiteX12" fmla="*/ 2065001 w 2308339"/>
              <a:gd name="connsiteY12" fmla="*/ 6413 h 884630"/>
              <a:gd name="connsiteX13" fmla="*/ 2080529 w 2308339"/>
              <a:gd name="connsiteY13" fmla="*/ 22438 h 884630"/>
              <a:gd name="connsiteX14" fmla="*/ 2080531 w 2308339"/>
              <a:gd name="connsiteY14" fmla="*/ 22438 h 884630"/>
              <a:gd name="connsiteX15" fmla="*/ 2264302 w 2308339"/>
              <a:gd name="connsiteY15" fmla="*/ 349919 h 884630"/>
              <a:gd name="connsiteX16" fmla="*/ 2271141 w 2308339"/>
              <a:gd name="connsiteY16" fmla="*/ 362106 h 884630"/>
              <a:gd name="connsiteX17" fmla="*/ 2275681 w 2308339"/>
              <a:gd name="connsiteY17" fmla="*/ 370199 h 884630"/>
              <a:gd name="connsiteX18" fmla="*/ 2279380 w 2308339"/>
              <a:gd name="connsiteY18" fmla="*/ 376786 h 884630"/>
              <a:gd name="connsiteX19" fmla="*/ 2297296 w 2308339"/>
              <a:gd name="connsiteY19" fmla="*/ 408716 h 884630"/>
              <a:gd name="connsiteX20" fmla="*/ 2300075 w 2308339"/>
              <a:gd name="connsiteY20" fmla="*/ 413669 h 884630"/>
              <a:gd name="connsiteX21" fmla="*/ 2303561 w 2308339"/>
              <a:gd name="connsiteY21" fmla="*/ 419881 h 884630"/>
              <a:gd name="connsiteX22" fmla="*/ 2303562 w 2308339"/>
              <a:gd name="connsiteY22" fmla="*/ 464753 h 884630"/>
              <a:gd name="connsiteX23" fmla="*/ 2300075 w 2308339"/>
              <a:gd name="connsiteY23" fmla="*/ 470963 h 884630"/>
              <a:gd name="connsiteX24" fmla="*/ 2297296 w 2308339"/>
              <a:gd name="connsiteY24" fmla="*/ 475913 h 884630"/>
              <a:gd name="connsiteX25" fmla="*/ 2284723 w 2308339"/>
              <a:gd name="connsiteY25" fmla="*/ 498322 h 884630"/>
              <a:gd name="connsiteX26" fmla="*/ 2275681 w 2308339"/>
              <a:gd name="connsiteY26" fmla="*/ 514432 h 884630"/>
              <a:gd name="connsiteX27" fmla="*/ 2255374 w 2308339"/>
              <a:gd name="connsiteY27" fmla="*/ 550619 h 884630"/>
              <a:gd name="connsiteX28" fmla="*/ 2229945 w 2308339"/>
              <a:gd name="connsiteY28" fmla="*/ 595938 h 884630"/>
              <a:gd name="connsiteX29" fmla="*/ 2227084 w 2308339"/>
              <a:gd name="connsiteY29" fmla="*/ 601035 h 884630"/>
              <a:gd name="connsiteX30" fmla="*/ 2209471 w 2308339"/>
              <a:gd name="connsiteY30" fmla="*/ 632420 h 884630"/>
              <a:gd name="connsiteX31" fmla="*/ 2183932 w 2308339"/>
              <a:gd name="connsiteY31" fmla="*/ 677927 h 884630"/>
              <a:gd name="connsiteX32" fmla="*/ 2157009 w 2308339"/>
              <a:gd name="connsiteY32" fmla="*/ 725908 h 884630"/>
              <a:gd name="connsiteX33" fmla="*/ 2134982 w 2308339"/>
              <a:gd name="connsiteY33" fmla="*/ 765158 h 884630"/>
              <a:gd name="connsiteX34" fmla="*/ 2128717 w 2308339"/>
              <a:gd name="connsiteY34" fmla="*/ 776326 h 884630"/>
              <a:gd name="connsiteX35" fmla="*/ 2119791 w 2308339"/>
              <a:gd name="connsiteY35" fmla="*/ 792230 h 884630"/>
              <a:gd name="connsiteX36" fmla="*/ 2099373 w 2308339"/>
              <a:gd name="connsiteY36" fmla="*/ 828621 h 884630"/>
              <a:gd name="connsiteX37" fmla="*/ 2092292 w 2308339"/>
              <a:gd name="connsiteY37" fmla="*/ 841233 h 884630"/>
              <a:gd name="connsiteX38" fmla="*/ 2086795 w 2308339"/>
              <a:gd name="connsiteY38" fmla="*/ 851027 h 884630"/>
              <a:gd name="connsiteX39" fmla="*/ 2080532 w 2308339"/>
              <a:gd name="connsiteY39" fmla="*/ 862191 h 884630"/>
              <a:gd name="connsiteX40" fmla="*/ 2042298 w 2308339"/>
              <a:gd name="connsiteY40" fmla="*/ 884629 h 884630"/>
              <a:gd name="connsiteX41" fmla="*/ 1787011 w 2308339"/>
              <a:gd name="connsiteY41" fmla="*/ 884630 h 884630"/>
              <a:gd name="connsiteX42" fmla="*/ 1690654 w 2308339"/>
              <a:gd name="connsiteY42" fmla="*/ 884629 h 884630"/>
              <a:gd name="connsiteX43" fmla="*/ 1678813 w 2308339"/>
              <a:gd name="connsiteY43" fmla="*/ 884628 h 884630"/>
              <a:gd name="connsiteX44" fmla="*/ 1543688 w 2308339"/>
              <a:gd name="connsiteY44" fmla="*/ 884630 h 884630"/>
              <a:gd name="connsiteX45" fmla="*/ 1382906 w 2308339"/>
              <a:gd name="connsiteY45" fmla="*/ 884627 h 884630"/>
              <a:gd name="connsiteX46" fmla="*/ 1378652 w 2308339"/>
              <a:gd name="connsiteY46" fmla="*/ 884628 h 884630"/>
              <a:gd name="connsiteX47" fmla="*/ 1180704 w 2308339"/>
              <a:gd name="connsiteY47" fmla="*/ 884627 h 884630"/>
              <a:gd name="connsiteX48" fmla="*/ 1116120 w 2308339"/>
              <a:gd name="connsiteY48" fmla="*/ 884628 h 884630"/>
              <a:gd name="connsiteX49" fmla="*/ 946857 w 2308339"/>
              <a:gd name="connsiteY49" fmla="*/ 884626 h 884630"/>
              <a:gd name="connsiteX50" fmla="*/ 887385 w 2308339"/>
              <a:gd name="connsiteY50" fmla="*/ 884627 h 884630"/>
              <a:gd name="connsiteX51" fmla="*/ 693758 w 2308339"/>
              <a:gd name="connsiteY51" fmla="*/ 884630 h 884630"/>
              <a:gd name="connsiteX52" fmla="*/ 674117 w 2308339"/>
              <a:gd name="connsiteY52" fmla="*/ 884629 h 884630"/>
              <a:gd name="connsiteX53" fmla="*/ 532323 w 2308339"/>
              <a:gd name="connsiteY53" fmla="*/ 884629 h 884630"/>
              <a:gd name="connsiteX54" fmla="*/ 400151 w 2308339"/>
              <a:gd name="connsiteY54" fmla="*/ 884626 h 884630"/>
              <a:gd name="connsiteX55" fmla="*/ 359497 w 2308339"/>
              <a:gd name="connsiteY55" fmla="*/ 884628 h 884630"/>
              <a:gd name="connsiteX56" fmla="*/ 294317 w 2308339"/>
              <a:gd name="connsiteY56" fmla="*/ 884629 h 884630"/>
              <a:gd name="connsiteX57" fmla="*/ 211893 w 2308339"/>
              <a:gd name="connsiteY57" fmla="*/ 884627 h 884630"/>
              <a:gd name="connsiteX58" fmla="*/ 149955 w 2308339"/>
              <a:gd name="connsiteY58" fmla="*/ 884626 h 884630"/>
              <a:gd name="connsiteX59" fmla="*/ 75821 w 2308339"/>
              <a:gd name="connsiteY59" fmla="*/ 884630 h 884630"/>
              <a:gd name="connsiteX60" fmla="*/ 48508 w 2308339"/>
              <a:gd name="connsiteY60" fmla="*/ 884628 h 884630"/>
              <a:gd name="connsiteX61" fmla="*/ 44608 w 2308339"/>
              <a:gd name="connsiteY61" fmla="*/ 884630 h 884630"/>
              <a:gd name="connsiteX62" fmla="*/ 2 w 2308339"/>
              <a:gd name="connsiteY62" fmla="*/ 839754 h 884630"/>
              <a:gd name="connsiteX63" fmla="*/ 0 w 2308339"/>
              <a:gd name="connsiteY63" fmla="*/ 814310 h 884630"/>
              <a:gd name="connsiteX64" fmla="*/ 4 w 2308339"/>
              <a:gd name="connsiteY64" fmla="*/ 735171 h 884630"/>
              <a:gd name="connsiteX65" fmla="*/ 1 w 2308339"/>
              <a:gd name="connsiteY65" fmla="*/ 691938 h 884630"/>
              <a:gd name="connsiteX66" fmla="*/ 1 w 2308339"/>
              <a:gd name="connsiteY66" fmla="*/ 679612 h 884630"/>
              <a:gd name="connsiteX67" fmla="*/ 1 w 2308339"/>
              <a:gd name="connsiteY67" fmla="*/ 611750 h 884630"/>
              <a:gd name="connsiteX68" fmla="*/ 0 w 2308339"/>
              <a:gd name="connsiteY68" fmla="*/ 562572 h 884630"/>
              <a:gd name="connsiteX69" fmla="*/ 1 w 2308339"/>
              <a:gd name="connsiteY69" fmla="*/ 530357 h 884630"/>
              <a:gd name="connsiteX70" fmla="*/ 1 w 2308339"/>
              <a:gd name="connsiteY70" fmla="*/ 450426 h 884630"/>
              <a:gd name="connsiteX71" fmla="*/ 0 w 2308339"/>
              <a:gd name="connsiteY71" fmla="*/ 434204 h 884630"/>
              <a:gd name="connsiteX72" fmla="*/ 4 w 2308339"/>
              <a:gd name="connsiteY72" fmla="*/ 354275 h 884630"/>
              <a:gd name="connsiteX73" fmla="*/ 2 w 2308339"/>
              <a:gd name="connsiteY73" fmla="*/ 322061 h 884630"/>
              <a:gd name="connsiteX74" fmla="*/ 3 w 2308339"/>
              <a:gd name="connsiteY74" fmla="*/ 272879 h 884630"/>
              <a:gd name="connsiteX75" fmla="*/ 0 w 2308339"/>
              <a:gd name="connsiteY75" fmla="*/ 205021 h 884630"/>
              <a:gd name="connsiteX76" fmla="*/ 1 w 2308339"/>
              <a:gd name="connsiteY76" fmla="*/ 192694 h 884630"/>
              <a:gd name="connsiteX77" fmla="*/ 1 w 2308339"/>
              <a:gd name="connsiteY77" fmla="*/ 149462 h 884630"/>
              <a:gd name="connsiteX78" fmla="*/ 1 w 2308339"/>
              <a:gd name="connsiteY78" fmla="*/ 104971 h 884630"/>
              <a:gd name="connsiteX79" fmla="*/ 3 w 2308339"/>
              <a:gd name="connsiteY79" fmla="*/ 70323 h 884630"/>
              <a:gd name="connsiteX80" fmla="*/ 2 w 2308339"/>
              <a:gd name="connsiteY80" fmla="*/ 44874 h 884630"/>
              <a:gd name="connsiteX81" fmla="*/ 44605 w 2308339"/>
              <a:gd name="connsiteY81" fmla="*/ 2 h 884630"/>
              <a:gd name="connsiteX82" fmla="*/ 294320 w 2308339"/>
              <a:gd name="connsiteY82" fmla="*/ 4 h 884630"/>
              <a:gd name="connsiteX83" fmla="*/ 359497 w 2308339"/>
              <a:gd name="connsiteY83" fmla="*/ 4 h 884630"/>
              <a:gd name="connsiteX84" fmla="*/ 400155 w 2308339"/>
              <a:gd name="connsiteY84" fmla="*/ 3 h 884630"/>
              <a:gd name="connsiteX85" fmla="*/ 532327 w 2308339"/>
              <a:gd name="connsiteY85" fmla="*/ 6 h 884630"/>
              <a:gd name="connsiteX86" fmla="*/ 674119 w 2308339"/>
              <a:gd name="connsiteY86" fmla="*/ 3 h 884630"/>
              <a:gd name="connsiteX87" fmla="*/ 693760 w 2308339"/>
              <a:gd name="connsiteY87" fmla="*/ 3 h 884630"/>
              <a:gd name="connsiteX88" fmla="*/ 887384 w 2308339"/>
              <a:gd name="connsiteY88" fmla="*/ 1 h 884630"/>
              <a:gd name="connsiteX89" fmla="*/ 946859 w 2308339"/>
              <a:gd name="connsiteY89" fmla="*/ 2 h 884630"/>
              <a:gd name="connsiteX90" fmla="*/ 1116122 w 2308339"/>
              <a:gd name="connsiteY90" fmla="*/ 3 h 88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308339" h="884630">
                <a:moveTo>
                  <a:pt x="1180706" y="0"/>
                </a:moveTo>
                <a:lnTo>
                  <a:pt x="1378655" y="5"/>
                </a:lnTo>
                <a:lnTo>
                  <a:pt x="1382906" y="1"/>
                </a:lnTo>
                <a:lnTo>
                  <a:pt x="1543691" y="3"/>
                </a:lnTo>
                <a:lnTo>
                  <a:pt x="1678813" y="4"/>
                </a:lnTo>
                <a:lnTo>
                  <a:pt x="1690654" y="3"/>
                </a:lnTo>
                <a:lnTo>
                  <a:pt x="1787011" y="2"/>
                </a:lnTo>
                <a:lnTo>
                  <a:pt x="1871277" y="5"/>
                </a:lnTo>
                <a:lnTo>
                  <a:pt x="1934600" y="1"/>
                </a:lnTo>
                <a:lnTo>
                  <a:pt x="2010385" y="4"/>
                </a:lnTo>
                <a:lnTo>
                  <a:pt x="2038309" y="5"/>
                </a:lnTo>
                <a:lnTo>
                  <a:pt x="2042299" y="5"/>
                </a:lnTo>
                <a:cubicBezTo>
                  <a:pt x="2050263" y="3"/>
                  <a:pt x="2058228" y="2407"/>
                  <a:pt x="2065001" y="6413"/>
                </a:cubicBezTo>
                <a:lnTo>
                  <a:pt x="2080529" y="22438"/>
                </a:lnTo>
                <a:lnTo>
                  <a:pt x="2080531" y="22438"/>
                </a:lnTo>
                <a:cubicBezTo>
                  <a:pt x="2080531" y="22438"/>
                  <a:pt x="2080531" y="22438"/>
                  <a:pt x="2264302" y="349919"/>
                </a:cubicBezTo>
                <a:lnTo>
                  <a:pt x="2271141" y="362106"/>
                </a:lnTo>
                <a:lnTo>
                  <a:pt x="2275681" y="370199"/>
                </a:lnTo>
                <a:lnTo>
                  <a:pt x="2279380" y="376786"/>
                </a:lnTo>
                <a:lnTo>
                  <a:pt x="2297296" y="408716"/>
                </a:lnTo>
                <a:lnTo>
                  <a:pt x="2300075" y="413669"/>
                </a:lnTo>
                <a:cubicBezTo>
                  <a:pt x="2303561" y="419881"/>
                  <a:pt x="2303561" y="419881"/>
                  <a:pt x="2303561" y="419881"/>
                </a:cubicBezTo>
                <a:cubicBezTo>
                  <a:pt x="2309933" y="432698"/>
                  <a:pt x="2309931" y="451928"/>
                  <a:pt x="2303562" y="464753"/>
                </a:cubicBezTo>
                <a:cubicBezTo>
                  <a:pt x="2303562" y="464753"/>
                  <a:pt x="2303562" y="464753"/>
                  <a:pt x="2300075" y="470963"/>
                </a:cubicBezTo>
                <a:lnTo>
                  <a:pt x="2297296" y="475913"/>
                </a:lnTo>
                <a:lnTo>
                  <a:pt x="2284723" y="498322"/>
                </a:lnTo>
                <a:lnTo>
                  <a:pt x="2275681" y="514432"/>
                </a:lnTo>
                <a:lnTo>
                  <a:pt x="2255374" y="550619"/>
                </a:lnTo>
                <a:lnTo>
                  <a:pt x="2229945" y="595938"/>
                </a:lnTo>
                <a:lnTo>
                  <a:pt x="2227084" y="601035"/>
                </a:lnTo>
                <a:lnTo>
                  <a:pt x="2209471" y="632420"/>
                </a:lnTo>
                <a:cubicBezTo>
                  <a:pt x="2201629" y="646395"/>
                  <a:pt x="2193134" y="661533"/>
                  <a:pt x="2183932" y="677927"/>
                </a:cubicBezTo>
                <a:lnTo>
                  <a:pt x="2157009" y="725908"/>
                </a:lnTo>
                <a:lnTo>
                  <a:pt x="2134982" y="765158"/>
                </a:lnTo>
                <a:lnTo>
                  <a:pt x="2128717" y="776326"/>
                </a:lnTo>
                <a:lnTo>
                  <a:pt x="2119791" y="792230"/>
                </a:lnTo>
                <a:lnTo>
                  <a:pt x="2099373" y="828621"/>
                </a:lnTo>
                <a:lnTo>
                  <a:pt x="2092292" y="841233"/>
                </a:lnTo>
                <a:lnTo>
                  <a:pt x="2086795" y="851027"/>
                </a:lnTo>
                <a:lnTo>
                  <a:pt x="2080532" y="862191"/>
                </a:lnTo>
                <a:cubicBezTo>
                  <a:pt x="2074159" y="875011"/>
                  <a:pt x="2058229" y="884626"/>
                  <a:pt x="2042298" y="884629"/>
                </a:cubicBezTo>
                <a:cubicBezTo>
                  <a:pt x="2042298" y="884629"/>
                  <a:pt x="2042298" y="884629"/>
                  <a:pt x="1787011" y="884630"/>
                </a:cubicBezTo>
                <a:lnTo>
                  <a:pt x="1690654" y="884629"/>
                </a:lnTo>
                <a:lnTo>
                  <a:pt x="1678813" y="884628"/>
                </a:lnTo>
                <a:cubicBezTo>
                  <a:pt x="1638428" y="884630"/>
                  <a:pt x="1593551" y="884626"/>
                  <a:pt x="1543688" y="884630"/>
                </a:cubicBezTo>
                <a:lnTo>
                  <a:pt x="1382906" y="884627"/>
                </a:lnTo>
                <a:lnTo>
                  <a:pt x="1378652" y="884628"/>
                </a:lnTo>
                <a:cubicBezTo>
                  <a:pt x="1318322" y="884627"/>
                  <a:pt x="1252505" y="884627"/>
                  <a:pt x="1180704" y="884627"/>
                </a:cubicBezTo>
                <a:lnTo>
                  <a:pt x="1116120" y="884628"/>
                </a:lnTo>
                <a:lnTo>
                  <a:pt x="946857" y="884626"/>
                </a:lnTo>
                <a:lnTo>
                  <a:pt x="887385" y="884627"/>
                </a:lnTo>
                <a:lnTo>
                  <a:pt x="693758" y="884630"/>
                </a:lnTo>
                <a:lnTo>
                  <a:pt x="674117" y="884629"/>
                </a:lnTo>
                <a:lnTo>
                  <a:pt x="532323" y="884629"/>
                </a:lnTo>
                <a:lnTo>
                  <a:pt x="400151" y="884626"/>
                </a:lnTo>
                <a:lnTo>
                  <a:pt x="359497" y="884628"/>
                </a:lnTo>
                <a:lnTo>
                  <a:pt x="294317" y="884629"/>
                </a:lnTo>
                <a:lnTo>
                  <a:pt x="211893" y="884627"/>
                </a:lnTo>
                <a:lnTo>
                  <a:pt x="149955" y="884626"/>
                </a:lnTo>
                <a:lnTo>
                  <a:pt x="75821" y="884630"/>
                </a:lnTo>
                <a:lnTo>
                  <a:pt x="48508" y="884628"/>
                </a:lnTo>
                <a:lnTo>
                  <a:pt x="44608" y="884630"/>
                </a:lnTo>
                <a:cubicBezTo>
                  <a:pt x="19116" y="884629"/>
                  <a:pt x="1" y="865397"/>
                  <a:pt x="2" y="839754"/>
                </a:cubicBezTo>
                <a:lnTo>
                  <a:pt x="0" y="814310"/>
                </a:lnTo>
                <a:cubicBezTo>
                  <a:pt x="3" y="794217"/>
                  <a:pt x="0" y="768383"/>
                  <a:pt x="4" y="735171"/>
                </a:cubicBezTo>
                <a:lnTo>
                  <a:pt x="1" y="691938"/>
                </a:lnTo>
                <a:lnTo>
                  <a:pt x="1" y="679612"/>
                </a:lnTo>
                <a:cubicBezTo>
                  <a:pt x="0" y="659109"/>
                  <a:pt x="3" y="636557"/>
                  <a:pt x="1" y="611750"/>
                </a:cubicBezTo>
                <a:lnTo>
                  <a:pt x="0" y="562572"/>
                </a:lnTo>
                <a:lnTo>
                  <a:pt x="1" y="530357"/>
                </a:lnTo>
                <a:lnTo>
                  <a:pt x="1" y="450426"/>
                </a:lnTo>
                <a:lnTo>
                  <a:pt x="0" y="434204"/>
                </a:lnTo>
                <a:lnTo>
                  <a:pt x="4" y="354275"/>
                </a:lnTo>
                <a:lnTo>
                  <a:pt x="2" y="322061"/>
                </a:lnTo>
                <a:lnTo>
                  <a:pt x="3" y="272879"/>
                </a:lnTo>
                <a:lnTo>
                  <a:pt x="0" y="205021"/>
                </a:lnTo>
                <a:lnTo>
                  <a:pt x="1" y="192694"/>
                </a:lnTo>
                <a:lnTo>
                  <a:pt x="1" y="149462"/>
                </a:lnTo>
                <a:lnTo>
                  <a:pt x="1" y="104971"/>
                </a:lnTo>
                <a:lnTo>
                  <a:pt x="3" y="70323"/>
                </a:lnTo>
                <a:lnTo>
                  <a:pt x="2" y="44874"/>
                </a:lnTo>
                <a:cubicBezTo>
                  <a:pt x="5" y="19235"/>
                  <a:pt x="19121" y="2"/>
                  <a:pt x="44605" y="2"/>
                </a:cubicBezTo>
                <a:cubicBezTo>
                  <a:pt x="44605" y="2"/>
                  <a:pt x="44605" y="2"/>
                  <a:pt x="294320" y="4"/>
                </a:cubicBezTo>
                <a:lnTo>
                  <a:pt x="359497" y="4"/>
                </a:lnTo>
                <a:lnTo>
                  <a:pt x="400155" y="3"/>
                </a:lnTo>
                <a:cubicBezTo>
                  <a:pt x="439657" y="2"/>
                  <a:pt x="483553" y="3"/>
                  <a:pt x="532327" y="6"/>
                </a:cubicBezTo>
                <a:lnTo>
                  <a:pt x="674119" y="3"/>
                </a:lnTo>
                <a:lnTo>
                  <a:pt x="693760" y="3"/>
                </a:lnTo>
                <a:cubicBezTo>
                  <a:pt x="752773" y="4"/>
                  <a:pt x="817151" y="3"/>
                  <a:pt x="887384" y="1"/>
                </a:cubicBezTo>
                <a:lnTo>
                  <a:pt x="946859" y="2"/>
                </a:lnTo>
                <a:lnTo>
                  <a:pt x="1116122" y="3"/>
                </a:lnTo>
                <a:close/>
              </a:path>
            </a:pathLst>
          </a:custGeom>
          <a:solidFill>
            <a:schemeClr val="accent2"/>
          </a:solidFill>
          <a:ln w="14288" cap="flat">
            <a:noFill/>
            <a:prstDash val="solid"/>
            <a:miter lim="800000"/>
          </a:ln>
        </p:spPr>
        <p:txBody>
          <a:bodyPr rot="0" spcFirstLastPara="0" vertOverflow="overflow" horzOverflow="overflow" vert="horz" wrap="square" lIns="109728" tIns="54864" rIns="109728" bIns="54864" numCol="1" spcCol="0" rtlCol="0" fromWordArt="0" anchor="t" anchorCtr="0" forceAA="0" compatLnSpc="1">
            <a:noAutofit/>
          </a:bodyPr>
          <a:p>
            <a:endParaRPr lang="zh-CN" altLang="en-US" sz="2160">
              <a:solidFill>
                <a:schemeClr val="dk1"/>
              </a:solidFill>
              <a:latin typeface="微软雅黑" panose="020B0503020204020204" charset="-122"/>
              <a:ea typeface="微软雅黑" panose="020B0503020204020204" charset="-122"/>
            </a:endParaRPr>
          </a:p>
        </p:txBody>
      </p:sp>
      <p:sp>
        <p:nvSpPr>
          <p:cNvPr id="148" name="文本框 147"/>
          <p:cNvSpPr txBox="1"/>
          <p:nvPr>
            <p:custDataLst>
              <p:tags r:id="rId10"/>
            </p:custDataLst>
          </p:nvPr>
        </p:nvSpPr>
        <p:spPr>
          <a:xfrm>
            <a:off x="5309032" y="3279003"/>
            <a:ext cx="8774545" cy="1081392"/>
          </a:xfrm>
          <a:prstGeom prst="rect">
            <a:avLst/>
          </a:prstGeom>
          <a:noFill/>
        </p:spPr>
        <p:txBody>
          <a:bodyPr wrap="square" rtlCol="0">
            <a:noAutofit/>
          </a:bodyPr>
          <a:p>
            <a:pPr marL="0" lvl="0" indent="0" algn="l" fontAlgn="auto">
              <a:lnSpc>
                <a:spcPct val="120000"/>
              </a:lnSpc>
              <a:spcBef>
                <a:spcPts val="0"/>
              </a:spcBef>
              <a:spcAft>
                <a:spcPts val="800"/>
              </a:spcAft>
              <a:buSzPct val="100000"/>
              <a:buNone/>
            </a:pPr>
            <a:r>
              <a:rPr lang="en-US" sz="2000" spc="11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rPr>
              <a:t>针对问答系统功能,我们使用了简约易懂的设计,使用户可以更好地进行使用。只需在界面中心对话框里输入想查询的信息,就可以立刻得到想要的答案。</a:t>
            </a:r>
            <a:endParaRPr lang="en-US" sz="2000" spc="11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49" name="文本框 148"/>
          <p:cNvSpPr txBox="1"/>
          <p:nvPr>
            <p:custDataLst>
              <p:tags r:id="rId11"/>
            </p:custDataLst>
          </p:nvPr>
        </p:nvSpPr>
        <p:spPr>
          <a:xfrm>
            <a:off x="1593725" y="3519169"/>
            <a:ext cx="2284409" cy="800427"/>
          </a:xfrm>
          <a:prstGeom prst="rect">
            <a:avLst/>
          </a:prstGeom>
          <a:noFill/>
        </p:spPr>
        <p:txBody>
          <a:bodyPr wrap="square" rtlCol="0">
            <a:normAutofit/>
          </a:bodyPr>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rPr>
              <a:t>问答系统</a:t>
            </a:r>
            <a:endParaRPr lang="en-US" sz="2600" b="1" spc="180" dirty="0">
              <a:solidFill>
                <a:schemeClr val="lt1"/>
              </a:solidFill>
              <a:latin typeface="汉仪旗黑-85S" panose="00020600040101010101" pitchFamily="18" charset="-122"/>
              <a:ea typeface="汉仪旗黑-85S" panose="00020600040101010101" pitchFamily="18" charset="-122"/>
            </a:endParaRPr>
          </a:p>
        </p:txBody>
      </p:sp>
      <p:sp>
        <p:nvSpPr>
          <p:cNvPr id="150" name="Freeform 10"/>
          <p:cNvSpPr/>
          <p:nvPr>
            <p:custDataLst>
              <p:tags r:id="rId12"/>
            </p:custDataLst>
          </p:nvPr>
        </p:nvSpPr>
        <p:spPr>
          <a:xfrm>
            <a:off x="748478" y="3115621"/>
            <a:ext cx="722900" cy="1408164"/>
          </a:xfrm>
          <a:custGeom>
            <a:avLst/>
            <a:gdLst>
              <a:gd name="connsiteX0" fmla="*/ 44609 w 454137"/>
              <a:gd name="connsiteY0" fmla="*/ 0 h 884630"/>
              <a:gd name="connsiteX1" fmla="*/ 75822 w 454137"/>
              <a:gd name="connsiteY1" fmla="*/ 2 h 884630"/>
              <a:gd name="connsiteX2" fmla="*/ 80399 w 454137"/>
              <a:gd name="connsiteY2" fmla="*/ 2 h 884630"/>
              <a:gd name="connsiteX3" fmla="*/ 149955 w 454137"/>
              <a:gd name="connsiteY3" fmla="*/ 1 h 884630"/>
              <a:gd name="connsiteX4" fmla="*/ 156185 w 454137"/>
              <a:gd name="connsiteY4" fmla="*/ 2 h 884630"/>
              <a:gd name="connsiteX5" fmla="*/ 184108 w 454137"/>
              <a:gd name="connsiteY5" fmla="*/ 1 h 884630"/>
              <a:gd name="connsiteX6" fmla="*/ 188099 w 454137"/>
              <a:gd name="connsiteY6" fmla="*/ 3 h 884630"/>
              <a:gd name="connsiteX7" fmla="*/ 210799 w 454137"/>
              <a:gd name="connsiteY7" fmla="*/ 6414 h 884630"/>
              <a:gd name="connsiteX8" fmla="*/ 226330 w 454137"/>
              <a:gd name="connsiteY8" fmla="*/ 22435 h 884630"/>
              <a:gd name="connsiteX9" fmla="*/ 226329 w 454137"/>
              <a:gd name="connsiteY9" fmla="*/ 22439 h 884630"/>
              <a:gd name="connsiteX10" fmla="*/ 410101 w 454137"/>
              <a:gd name="connsiteY10" fmla="*/ 349919 h 884630"/>
              <a:gd name="connsiteX11" fmla="*/ 416942 w 454137"/>
              <a:gd name="connsiteY11" fmla="*/ 362106 h 884630"/>
              <a:gd name="connsiteX12" fmla="*/ 421480 w 454137"/>
              <a:gd name="connsiteY12" fmla="*/ 370202 h 884630"/>
              <a:gd name="connsiteX13" fmla="*/ 425177 w 454137"/>
              <a:gd name="connsiteY13" fmla="*/ 376786 h 884630"/>
              <a:gd name="connsiteX14" fmla="*/ 443096 w 454137"/>
              <a:gd name="connsiteY14" fmla="*/ 408716 h 884630"/>
              <a:gd name="connsiteX15" fmla="*/ 445875 w 454137"/>
              <a:gd name="connsiteY15" fmla="*/ 413667 h 884630"/>
              <a:gd name="connsiteX16" fmla="*/ 449358 w 454137"/>
              <a:gd name="connsiteY16" fmla="*/ 419878 h 884630"/>
              <a:gd name="connsiteX17" fmla="*/ 449360 w 454137"/>
              <a:gd name="connsiteY17" fmla="*/ 464749 h 884630"/>
              <a:gd name="connsiteX18" fmla="*/ 445873 w 454137"/>
              <a:gd name="connsiteY18" fmla="*/ 470961 h 884630"/>
              <a:gd name="connsiteX19" fmla="*/ 443095 w 454137"/>
              <a:gd name="connsiteY19" fmla="*/ 475914 h 884630"/>
              <a:gd name="connsiteX20" fmla="*/ 430520 w 454137"/>
              <a:gd name="connsiteY20" fmla="*/ 498322 h 884630"/>
              <a:gd name="connsiteX21" fmla="*/ 421481 w 454137"/>
              <a:gd name="connsiteY21" fmla="*/ 514431 h 884630"/>
              <a:gd name="connsiteX22" fmla="*/ 401175 w 454137"/>
              <a:gd name="connsiteY22" fmla="*/ 550620 h 884630"/>
              <a:gd name="connsiteX23" fmla="*/ 375742 w 454137"/>
              <a:gd name="connsiteY23" fmla="*/ 595939 h 884630"/>
              <a:gd name="connsiteX24" fmla="*/ 372884 w 454137"/>
              <a:gd name="connsiteY24" fmla="*/ 601036 h 884630"/>
              <a:gd name="connsiteX25" fmla="*/ 355270 w 454137"/>
              <a:gd name="connsiteY25" fmla="*/ 632422 h 884630"/>
              <a:gd name="connsiteX26" fmla="*/ 329732 w 454137"/>
              <a:gd name="connsiteY26" fmla="*/ 677929 h 884630"/>
              <a:gd name="connsiteX27" fmla="*/ 302806 w 454137"/>
              <a:gd name="connsiteY27" fmla="*/ 725909 h 884630"/>
              <a:gd name="connsiteX28" fmla="*/ 280781 w 454137"/>
              <a:gd name="connsiteY28" fmla="*/ 765162 h 884630"/>
              <a:gd name="connsiteX29" fmla="*/ 274515 w 454137"/>
              <a:gd name="connsiteY29" fmla="*/ 776327 h 884630"/>
              <a:gd name="connsiteX30" fmla="*/ 265592 w 454137"/>
              <a:gd name="connsiteY30" fmla="*/ 792231 h 884630"/>
              <a:gd name="connsiteX31" fmla="*/ 245171 w 454137"/>
              <a:gd name="connsiteY31" fmla="*/ 828620 h 884630"/>
              <a:gd name="connsiteX32" fmla="*/ 238091 w 454137"/>
              <a:gd name="connsiteY32" fmla="*/ 841234 h 884630"/>
              <a:gd name="connsiteX33" fmla="*/ 232595 w 454137"/>
              <a:gd name="connsiteY33" fmla="*/ 851029 h 884630"/>
              <a:gd name="connsiteX34" fmla="*/ 226330 w 454137"/>
              <a:gd name="connsiteY34" fmla="*/ 862192 h 884630"/>
              <a:gd name="connsiteX35" fmla="*/ 188098 w 454137"/>
              <a:gd name="connsiteY35" fmla="*/ 884630 h 884630"/>
              <a:gd name="connsiteX36" fmla="*/ 184110 w 454137"/>
              <a:gd name="connsiteY36" fmla="*/ 884628 h 884630"/>
              <a:gd name="connsiteX37" fmla="*/ 156188 w 454137"/>
              <a:gd name="connsiteY37" fmla="*/ 884628 h 884630"/>
              <a:gd name="connsiteX38" fmla="*/ 149953 w 454137"/>
              <a:gd name="connsiteY38" fmla="*/ 884627 h 884630"/>
              <a:gd name="connsiteX39" fmla="*/ 80398 w 454137"/>
              <a:gd name="connsiteY39" fmla="*/ 884628 h 884630"/>
              <a:gd name="connsiteX40" fmla="*/ 75821 w 454137"/>
              <a:gd name="connsiteY40" fmla="*/ 884628 h 884630"/>
              <a:gd name="connsiteX41" fmla="*/ 48509 w 454137"/>
              <a:gd name="connsiteY41" fmla="*/ 884629 h 884630"/>
              <a:gd name="connsiteX42" fmla="*/ 44607 w 454137"/>
              <a:gd name="connsiteY42" fmla="*/ 884628 h 884630"/>
              <a:gd name="connsiteX43" fmla="*/ 2 w 454137"/>
              <a:gd name="connsiteY43" fmla="*/ 839756 h 884630"/>
              <a:gd name="connsiteX44" fmla="*/ 2 w 454137"/>
              <a:gd name="connsiteY44" fmla="*/ 814308 h 884630"/>
              <a:gd name="connsiteX45" fmla="*/ 1 w 454137"/>
              <a:gd name="connsiteY45" fmla="*/ 735170 h 884630"/>
              <a:gd name="connsiteX46" fmla="*/ 1 w 454137"/>
              <a:gd name="connsiteY46" fmla="*/ 691938 h 884630"/>
              <a:gd name="connsiteX47" fmla="*/ 2 w 454137"/>
              <a:gd name="connsiteY47" fmla="*/ 679609 h 884630"/>
              <a:gd name="connsiteX48" fmla="*/ 1 w 454137"/>
              <a:gd name="connsiteY48" fmla="*/ 611748 h 884630"/>
              <a:gd name="connsiteX49" fmla="*/ 0 w 454137"/>
              <a:gd name="connsiteY49" fmla="*/ 562569 h 884630"/>
              <a:gd name="connsiteX50" fmla="*/ 1 w 454137"/>
              <a:gd name="connsiteY50" fmla="*/ 530355 h 884630"/>
              <a:gd name="connsiteX51" fmla="*/ 1 w 454137"/>
              <a:gd name="connsiteY51" fmla="*/ 450425 h 884630"/>
              <a:gd name="connsiteX52" fmla="*/ 0 w 454137"/>
              <a:gd name="connsiteY52" fmla="*/ 434203 h 884630"/>
              <a:gd name="connsiteX53" fmla="*/ 2 w 454137"/>
              <a:gd name="connsiteY53" fmla="*/ 354273 h 884630"/>
              <a:gd name="connsiteX54" fmla="*/ 1 w 454137"/>
              <a:gd name="connsiteY54" fmla="*/ 322059 h 884630"/>
              <a:gd name="connsiteX55" fmla="*/ 2 w 454137"/>
              <a:gd name="connsiteY55" fmla="*/ 272883 h 884630"/>
              <a:gd name="connsiteX56" fmla="*/ 0 w 454137"/>
              <a:gd name="connsiteY56" fmla="*/ 205020 h 884630"/>
              <a:gd name="connsiteX57" fmla="*/ 1 w 454137"/>
              <a:gd name="connsiteY57" fmla="*/ 192693 h 884630"/>
              <a:gd name="connsiteX58" fmla="*/ 2 w 454137"/>
              <a:gd name="connsiteY58" fmla="*/ 149459 h 884630"/>
              <a:gd name="connsiteX59" fmla="*/ 1 w 454137"/>
              <a:gd name="connsiteY59" fmla="*/ 104969 h 884630"/>
              <a:gd name="connsiteX60" fmla="*/ 0 w 454137"/>
              <a:gd name="connsiteY60" fmla="*/ 70324 h 884630"/>
              <a:gd name="connsiteX61" fmla="*/ 0 w 454137"/>
              <a:gd name="connsiteY61" fmla="*/ 44874 h 884630"/>
              <a:gd name="connsiteX62" fmla="*/ 44609 w 454137"/>
              <a:gd name="connsiteY62" fmla="*/ 0 h 88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54137" h="884630">
                <a:moveTo>
                  <a:pt x="44609" y="0"/>
                </a:moveTo>
                <a:cubicBezTo>
                  <a:pt x="44609" y="0"/>
                  <a:pt x="44609" y="0"/>
                  <a:pt x="75822" y="2"/>
                </a:cubicBezTo>
                <a:lnTo>
                  <a:pt x="80399" y="2"/>
                </a:lnTo>
                <a:lnTo>
                  <a:pt x="149955" y="1"/>
                </a:lnTo>
                <a:lnTo>
                  <a:pt x="156185" y="2"/>
                </a:lnTo>
                <a:lnTo>
                  <a:pt x="184108" y="1"/>
                </a:lnTo>
                <a:lnTo>
                  <a:pt x="188099" y="3"/>
                </a:lnTo>
                <a:cubicBezTo>
                  <a:pt x="196064" y="1"/>
                  <a:pt x="204029" y="2406"/>
                  <a:pt x="210799" y="6414"/>
                </a:cubicBezTo>
                <a:lnTo>
                  <a:pt x="226330" y="22435"/>
                </a:lnTo>
                <a:lnTo>
                  <a:pt x="226329" y="22439"/>
                </a:lnTo>
                <a:cubicBezTo>
                  <a:pt x="226329" y="22439"/>
                  <a:pt x="226329" y="22439"/>
                  <a:pt x="410101" y="349919"/>
                </a:cubicBezTo>
                <a:lnTo>
                  <a:pt x="416942" y="362106"/>
                </a:lnTo>
                <a:lnTo>
                  <a:pt x="421480" y="370202"/>
                </a:lnTo>
                <a:lnTo>
                  <a:pt x="425177" y="376786"/>
                </a:lnTo>
                <a:lnTo>
                  <a:pt x="443096" y="408716"/>
                </a:lnTo>
                <a:lnTo>
                  <a:pt x="445875" y="413667"/>
                </a:lnTo>
                <a:cubicBezTo>
                  <a:pt x="449358" y="419878"/>
                  <a:pt x="449358" y="419878"/>
                  <a:pt x="449358" y="419878"/>
                </a:cubicBezTo>
                <a:cubicBezTo>
                  <a:pt x="455729" y="432702"/>
                  <a:pt x="455731" y="451930"/>
                  <a:pt x="449360" y="464749"/>
                </a:cubicBezTo>
                <a:cubicBezTo>
                  <a:pt x="449360" y="464749"/>
                  <a:pt x="449360" y="464749"/>
                  <a:pt x="445873" y="470961"/>
                </a:cubicBezTo>
                <a:lnTo>
                  <a:pt x="443095" y="475914"/>
                </a:lnTo>
                <a:lnTo>
                  <a:pt x="430520" y="498322"/>
                </a:lnTo>
                <a:lnTo>
                  <a:pt x="421481" y="514431"/>
                </a:lnTo>
                <a:lnTo>
                  <a:pt x="401175" y="550620"/>
                </a:lnTo>
                <a:lnTo>
                  <a:pt x="375742" y="595939"/>
                </a:lnTo>
                <a:lnTo>
                  <a:pt x="372884" y="601036"/>
                </a:lnTo>
                <a:lnTo>
                  <a:pt x="355270" y="632422"/>
                </a:lnTo>
                <a:cubicBezTo>
                  <a:pt x="347427" y="646394"/>
                  <a:pt x="338936" y="661532"/>
                  <a:pt x="329732" y="677929"/>
                </a:cubicBezTo>
                <a:lnTo>
                  <a:pt x="302806" y="725909"/>
                </a:lnTo>
                <a:lnTo>
                  <a:pt x="280781" y="765162"/>
                </a:lnTo>
                <a:lnTo>
                  <a:pt x="274515" y="776327"/>
                </a:lnTo>
                <a:lnTo>
                  <a:pt x="265592" y="792231"/>
                </a:lnTo>
                <a:lnTo>
                  <a:pt x="245171" y="828620"/>
                </a:lnTo>
                <a:lnTo>
                  <a:pt x="238091" y="841234"/>
                </a:lnTo>
                <a:lnTo>
                  <a:pt x="232595" y="851029"/>
                </a:lnTo>
                <a:lnTo>
                  <a:pt x="226330" y="862192"/>
                </a:lnTo>
                <a:cubicBezTo>
                  <a:pt x="219958" y="875013"/>
                  <a:pt x="204029" y="884627"/>
                  <a:pt x="188098" y="884630"/>
                </a:cubicBezTo>
                <a:lnTo>
                  <a:pt x="184110" y="884628"/>
                </a:lnTo>
                <a:lnTo>
                  <a:pt x="156188" y="884628"/>
                </a:lnTo>
                <a:lnTo>
                  <a:pt x="149953" y="884627"/>
                </a:lnTo>
                <a:lnTo>
                  <a:pt x="80398" y="884628"/>
                </a:lnTo>
                <a:lnTo>
                  <a:pt x="75821" y="884628"/>
                </a:lnTo>
                <a:lnTo>
                  <a:pt x="48509" y="884629"/>
                </a:lnTo>
                <a:lnTo>
                  <a:pt x="44607" y="884628"/>
                </a:lnTo>
                <a:cubicBezTo>
                  <a:pt x="19118" y="884629"/>
                  <a:pt x="1" y="865397"/>
                  <a:pt x="2" y="839756"/>
                </a:cubicBezTo>
                <a:lnTo>
                  <a:pt x="2" y="814308"/>
                </a:lnTo>
                <a:cubicBezTo>
                  <a:pt x="2" y="794214"/>
                  <a:pt x="0" y="768384"/>
                  <a:pt x="1" y="735170"/>
                </a:cubicBezTo>
                <a:lnTo>
                  <a:pt x="1" y="691938"/>
                </a:lnTo>
                <a:lnTo>
                  <a:pt x="2" y="679609"/>
                </a:lnTo>
                <a:cubicBezTo>
                  <a:pt x="1" y="659108"/>
                  <a:pt x="1" y="636557"/>
                  <a:pt x="1" y="611748"/>
                </a:cubicBezTo>
                <a:lnTo>
                  <a:pt x="0" y="562569"/>
                </a:lnTo>
                <a:lnTo>
                  <a:pt x="1" y="530355"/>
                </a:lnTo>
                <a:lnTo>
                  <a:pt x="1" y="450425"/>
                </a:lnTo>
                <a:lnTo>
                  <a:pt x="0" y="434203"/>
                </a:lnTo>
                <a:lnTo>
                  <a:pt x="2" y="354273"/>
                </a:lnTo>
                <a:lnTo>
                  <a:pt x="1" y="322059"/>
                </a:lnTo>
                <a:lnTo>
                  <a:pt x="2" y="272883"/>
                </a:lnTo>
                <a:lnTo>
                  <a:pt x="0" y="205020"/>
                </a:lnTo>
                <a:lnTo>
                  <a:pt x="1" y="192693"/>
                </a:lnTo>
                <a:lnTo>
                  <a:pt x="2" y="149459"/>
                </a:lnTo>
                <a:lnTo>
                  <a:pt x="1" y="104969"/>
                </a:lnTo>
                <a:lnTo>
                  <a:pt x="0" y="70324"/>
                </a:lnTo>
                <a:lnTo>
                  <a:pt x="0" y="44874"/>
                </a:lnTo>
                <a:cubicBezTo>
                  <a:pt x="1" y="19232"/>
                  <a:pt x="19118" y="3"/>
                  <a:pt x="44609" y="0"/>
                </a:cubicBezTo>
                <a:close/>
              </a:path>
            </a:pathLst>
          </a:custGeom>
          <a:solidFill>
            <a:schemeClr val="lt1">
              <a:alpha val="30000"/>
            </a:schemeClr>
          </a:solidFill>
          <a:ln w="14288" cap="flat">
            <a:noFill/>
            <a:prstDash val="solid"/>
            <a:miter lim="800000"/>
          </a:ln>
        </p:spPr>
        <p:txBody>
          <a:bodyPr rot="0" spcFirstLastPara="0" vertOverflow="overflow" horzOverflow="overflow" vert="horz" wrap="square" lIns="109728" tIns="54864" rIns="109728" bIns="54864" numCol="1" spcCol="0" rtlCol="0" fromWordArt="0" anchor="t" anchorCtr="0" forceAA="0" compatLnSpc="1">
            <a:noAutofit/>
          </a:bodyPr>
          <a:p>
            <a:endParaRPr lang="zh-CN" altLang="en-US" sz="2160">
              <a:solidFill>
                <a:schemeClr val="dk1"/>
              </a:solidFill>
              <a:latin typeface="微软雅黑" panose="020B0503020204020204" charset="-122"/>
              <a:ea typeface="微软雅黑" panose="020B0503020204020204" charset="-122"/>
            </a:endParaRPr>
          </a:p>
        </p:txBody>
      </p:sp>
      <p:sp>
        <p:nvSpPr>
          <p:cNvPr id="5" name="Freeform 2"/>
          <p:cNvSpPr/>
          <p:nvPr>
            <p:custDataLst>
              <p:tags r:id="rId13"/>
            </p:custDataLst>
          </p:nvPr>
        </p:nvSpPr>
        <p:spPr>
          <a:xfrm>
            <a:off x="748454" y="4757376"/>
            <a:ext cx="3674441" cy="1408164"/>
          </a:xfrm>
          <a:custGeom>
            <a:avLst/>
            <a:gdLst>
              <a:gd name="connsiteX0" fmla="*/ 1180706 w 2308339"/>
              <a:gd name="connsiteY0" fmla="*/ 0 h 884630"/>
              <a:gd name="connsiteX1" fmla="*/ 1378655 w 2308339"/>
              <a:gd name="connsiteY1" fmla="*/ 5 h 884630"/>
              <a:gd name="connsiteX2" fmla="*/ 1382906 w 2308339"/>
              <a:gd name="connsiteY2" fmla="*/ 1 h 884630"/>
              <a:gd name="connsiteX3" fmla="*/ 1543691 w 2308339"/>
              <a:gd name="connsiteY3" fmla="*/ 3 h 884630"/>
              <a:gd name="connsiteX4" fmla="*/ 1678813 w 2308339"/>
              <a:gd name="connsiteY4" fmla="*/ 4 h 884630"/>
              <a:gd name="connsiteX5" fmla="*/ 1690654 w 2308339"/>
              <a:gd name="connsiteY5" fmla="*/ 3 h 884630"/>
              <a:gd name="connsiteX6" fmla="*/ 1787011 w 2308339"/>
              <a:gd name="connsiteY6" fmla="*/ 2 h 884630"/>
              <a:gd name="connsiteX7" fmla="*/ 1871277 w 2308339"/>
              <a:gd name="connsiteY7" fmla="*/ 5 h 884630"/>
              <a:gd name="connsiteX8" fmla="*/ 1934600 w 2308339"/>
              <a:gd name="connsiteY8" fmla="*/ 1 h 884630"/>
              <a:gd name="connsiteX9" fmla="*/ 2010385 w 2308339"/>
              <a:gd name="connsiteY9" fmla="*/ 4 h 884630"/>
              <a:gd name="connsiteX10" fmla="*/ 2038309 w 2308339"/>
              <a:gd name="connsiteY10" fmla="*/ 5 h 884630"/>
              <a:gd name="connsiteX11" fmla="*/ 2042299 w 2308339"/>
              <a:gd name="connsiteY11" fmla="*/ 5 h 884630"/>
              <a:gd name="connsiteX12" fmla="*/ 2065001 w 2308339"/>
              <a:gd name="connsiteY12" fmla="*/ 6413 h 884630"/>
              <a:gd name="connsiteX13" fmla="*/ 2080529 w 2308339"/>
              <a:gd name="connsiteY13" fmla="*/ 22438 h 884630"/>
              <a:gd name="connsiteX14" fmla="*/ 2080531 w 2308339"/>
              <a:gd name="connsiteY14" fmla="*/ 22438 h 884630"/>
              <a:gd name="connsiteX15" fmla="*/ 2264302 w 2308339"/>
              <a:gd name="connsiteY15" fmla="*/ 349919 h 884630"/>
              <a:gd name="connsiteX16" fmla="*/ 2271141 w 2308339"/>
              <a:gd name="connsiteY16" fmla="*/ 362106 h 884630"/>
              <a:gd name="connsiteX17" fmla="*/ 2275681 w 2308339"/>
              <a:gd name="connsiteY17" fmla="*/ 370199 h 884630"/>
              <a:gd name="connsiteX18" fmla="*/ 2279380 w 2308339"/>
              <a:gd name="connsiteY18" fmla="*/ 376786 h 884630"/>
              <a:gd name="connsiteX19" fmla="*/ 2297296 w 2308339"/>
              <a:gd name="connsiteY19" fmla="*/ 408716 h 884630"/>
              <a:gd name="connsiteX20" fmla="*/ 2300075 w 2308339"/>
              <a:gd name="connsiteY20" fmla="*/ 413669 h 884630"/>
              <a:gd name="connsiteX21" fmla="*/ 2303561 w 2308339"/>
              <a:gd name="connsiteY21" fmla="*/ 419881 h 884630"/>
              <a:gd name="connsiteX22" fmla="*/ 2303562 w 2308339"/>
              <a:gd name="connsiteY22" fmla="*/ 464753 h 884630"/>
              <a:gd name="connsiteX23" fmla="*/ 2300075 w 2308339"/>
              <a:gd name="connsiteY23" fmla="*/ 470963 h 884630"/>
              <a:gd name="connsiteX24" fmla="*/ 2297296 w 2308339"/>
              <a:gd name="connsiteY24" fmla="*/ 475913 h 884630"/>
              <a:gd name="connsiteX25" fmla="*/ 2284723 w 2308339"/>
              <a:gd name="connsiteY25" fmla="*/ 498322 h 884630"/>
              <a:gd name="connsiteX26" fmla="*/ 2275681 w 2308339"/>
              <a:gd name="connsiteY26" fmla="*/ 514432 h 884630"/>
              <a:gd name="connsiteX27" fmla="*/ 2255374 w 2308339"/>
              <a:gd name="connsiteY27" fmla="*/ 550619 h 884630"/>
              <a:gd name="connsiteX28" fmla="*/ 2229945 w 2308339"/>
              <a:gd name="connsiteY28" fmla="*/ 595938 h 884630"/>
              <a:gd name="connsiteX29" fmla="*/ 2227084 w 2308339"/>
              <a:gd name="connsiteY29" fmla="*/ 601035 h 884630"/>
              <a:gd name="connsiteX30" fmla="*/ 2209471 w 2308339"/>
              <a:gd name="connsiteY30" fmla="*/ 632420 h 884630"/>
              <a:gd name="connsiteX31" fmla="*/ 2183932 w 2308339"/>
              <a:gd name="connsiteY31" fmla="*/ 677927 h 884630"/>
              <a:gd name="connsiteX32" fmla="*/ 2157009 w 2308339"/>
              <a:gd name="connsiteY32" fmla="*/ 725908 h 884630"/>
              <a:gd name="connsiteX33" fmla="*/ 2134982 w 2308339"/>
              <a:gd name="connsiteY33" fmla="*/ 765158 h 884630"/>
              <a:gd name="connsiteX34" fmla="*/ 2128717 w 2308339"/>
              <a:gd name="connsiteY34" fmla="*/ 776326 h 884630"/>
              <a:gd name="connsiteX35" fmla="*/ 2119791 w 2308339"/>
              <a:gd name="connsiteY35" fmla="*/ 792230 h 884630"/>
              <a:gd name="connsiteX36" fmla="*/ 2099373 w 2308339"/>
              <a:gd name="connsiteY36" fmla="*/ 828621 h 884630"/>
              <a:gd name="connsiteX37" fmla="*/ 2092292 w 2308339"/>
              <a:gd name="connsiteY37" fmla="*/ 841233 h 884630"/>
              <a:gd name="connsiteX38" fmla="*/ 2086795 w 2308339"/>
              <a:gd name="connsiteY38" fmla="*/ 851027 h 884630"/>
              <a:gd name="connsiteX39" fmla="*/ 2080532 w 2308339"/>
              <a:gd name="connsiteY39" fmla="*/ 862191 h 884630"/>
              <a:gd name="connsiteX40" fmla="*/ 2042298 w 2308339"/>
              <a:gd name="connsiteY40" fmla="*/ 884629 h 884630"/>
              <a:gd name="connsiteX41" fmla="*/ 1787011 w 2308339"/>
              <a:gd name="connsiteY41" fmla="*/ 884630 h 884630"/>
              <a:gd name="connsiteX42" fmla="*/ 1690654 w 2308339"/>
              <a:gd name="connsiteY42" fmla="*/ 884629 h 884630"/>
              <a:gd name="connsiteX43" fmla="*/ 1678813 w 2308339"/>
              <a:gd name="connsiteY43" fmla="*/ 884628 h 884630"/>
              <a:gd name="connsiteX44" fmla="*/ 1543688 w 2308339"/>
              <a:gd name="connsiteY44" fmla="*/ 884630 h 884630"/>
              <a:gd name="connsiteX45" fmla="*/ 1382906 w 2308339"/>
              <a:gd name="connsiteY45" fmla="*/ 884627 h 884630"/>
              <a:gd name="connsiteX46" fmla="*/ 1378652 w 2308339"/>
              <a:gd name="connsiteY46" fmla="*/ 884628 h 884630"/>
              <a:gd name="connsiteX47" fmla="*/ 1180704 w 2308339"/>
              <a:gd name="connsiteY47" fmla="*/ 884627 h 884630"/>
              <a:gd name="connsiteX48" fmla="*/ 1116120 w 2308339"/>
              <a:gd name="connsiteY48" fmla="*/ 884628 h 884630"/>
              <a:gd name="connsiteX49" fmla="*/ 946857 w 2308339"/>
              <a:gd name="connsiteY49" fmla="*/ 884626 h 884630"/>
              <a:gd name="connsiteX50" fmla="*/ 887385 w 2308339"/>
              <a:gd name="connsiteY50" fmla="*/ 884627 h 884630"/>
              <a:gd name="connsiteX51" fmla="*/ 693758 w 2308339"/>
              <a:gd name="connsiteY51" fmla="*/ 884630 h 884630"/>
              <a:gd name="connsiteX52" fmla="*/ 674117 w 2308339"/>
              <a:gd name="connsiteY52" fmla="*/ 884629 h 884630"/>
              <a:gd name="connsiteX53" fmla="*/ 532323 w 2308339"/>
              <a:gd name="connsiteY53" fmla="*/ 884629 h 884630"/>
              <a:gd name="connsiteX54" fmla="*/ 400151 w 2308339"/>
              <a:gd name="connsiteY54" fmla="*/ 884626 h 884630"/>
              <a:gd name="connsiteX55" fmla="*/ 359497 w 2308339"/>
              <a:gd name="connsiteY55" fmla="*/ 884628 h 884630"/>
              <a:gd name="connsiteX56" fmla="*/ 294317 w 2308339"/>
              <a:gd name="connsiteY56" fmla="*/ 884629 h 884630"/>
              <a:gd name="connsiteX57" fmla="*/ 211893 w 2308339"/>
              <a:gd name="connsiteY57" fmla="*/ 884627 h 884630"/>
              <a:gd name="connsiteX58" fmla="*/ 149955 w 2308339"/>
              <a:gd name="connsiteY58" fmla="*/ 884626 h 884630"/>
              <a:gd name="connsiteX59" fmla="*/ 75821 w 2308339"/>
              <a:gd name="connsiteY59" fmla="*/ 884630 h 884630"/>
              <a:gd name="connsiteX60" fmla="*/ 48508 w 2308339"/>
              <a:gd name="connsiteY60" fmla="*/ 884628 h 884630"/>
              <a:gd name="connsiteX61" fmla="*/ 44608 w 2308339"/>
              <a:gd name="connsiteY61" fmla="*/ 884630 h 884630"/>
              <a:gd name="connsiteX62" fmla="*/ 2 w 2308339"/>
              <a:gd name="connsiteY62" fmla="*/ 839754 h 884630"/>
              <a:gd name="connsiteX63" fmla="*/ 0 w 2308339"/>
              <a:gd name="connsiteY63" fmla="*/ 814310 h 884630"/>
              <a:gd name="connsiteX64" fmla="*/ 4 w 2308339"/>
              <a:gd name="connsiteY64" fmla="*/ 735171 h 884630"/>
              <a:gd name="connsiteX65" fmla="*/ 1 w 2308339"/>
              <a:gd name="connsiteY65" fmla="*/ 691938 h 884630"/>
              <a:gd name="connsiteX66" fmla="*/ 1 w 2308339"/>
              <a:gd name="connsiteY66" fmla="*/ 679612 h 884630"/>
              <a:gd name="connsiteX67" fmla="*/ 1 w 2308339"/>
              <a:gd name="connsiteY67" fmla="*/ 611750 h 884630"/>
              <a:gd name="connsiteX68" fmla="*/ 0 w 2308339"/>
              <a:gd name="connsiteY68" fmla="*/ 562572 h 884630"/>
              <a:gd name="connsiteX69" fmla="*/ 1 w 2308339"/>
              <a:gd name="connsiteY69" fmla="*/ 530357 h 884630"/>
              <a:gd name="connsiteX70" fmla="*/ 1 w 2308339"/>
              <a:gd name="connsiteY70" fmla="*/ 450426 h 884630"/>
              <a:gd name="connsiteX71" fmla="*/ 0 w 2308339"/>
              <a:gd name="connsiteY71" fmla="*/ 434204 h 884630"/>
              <a:gd name="connsiteX72" fmla="*/ 4 w 2308339"/>
              <a:gd name="connsiteY72" fmla="*/ 354275 h 884630"/>
              <a:gd name="connsiteX73" fmla="*/ 2 w 2308339"/>
              <a:gd name="connsiteY73" fmla="*/ 322061 h 884630"/>
              <a:gd name="connsiteX74" fmla="*/ 3 w 2308339"/>
              <a:gd name="connsiteY74" fmla="*/ 272879 h 884630"/>
              <a:gd name="connsiteX75" fmla="*/ 0 w 2308339"/>
              <a:gd name="connsiteY75" fmla="*/ 205021 h 884630"/>
              <a:gd name="connsiteX76" fmla="*/ 1 w 2308339"/>
              <a:gd name="connsiteY76" fmla="*/ 192694 h 884630"/>
              <a:gd name="connsiteX77" fmla="*/ 1 w 2308339"/>
              <a:gd name="connsiteY77" fmla="*/ 149462 h 884630"/>
              <a:gd name="connsiteX78" fmla="*/ 1 w 2308339"/>
              <a:gd name="connsiteY78" fmla="*/ 104971 h 884630"/>
              <a:gd name="connsiteX79" fmla="*/ 3 w 2308339"/>
              <a:gd name="connsiteY79" fmla="*/ 70323 h 884630"/>
              <a:gd name="connsiteX80" fmla="*/ 2 w 2308339"/>
              <a:gd name="connsiteY80" fmla="*/ 44874 h 884630"/>
              <a:gd name="connsiteX81" fmla="*/ 44605 w 2308339"/>
              <a:gd name="connsiteY81" fmla="*/ 2 h 884630"/>
              <a:gd name="connsiteX82" fmla="*/ 294320 w 2308339"/>
              <a:gd name="connsiteY82" fmla="*/ 4 h 884630"/>
              <a:gd name="connsiteX83" fmla="*/ 359497 w 2308339"/>
              <a:gd name="connsiteY83" fmla="*/ 4 h 884630"/>
              <a:gd name="connsiteX84" fmla="*/ 400155 w 2308339"/>
              <a:gd name="connsiteY84" fmla="*/ 3 h 884630"/>
              <a:gd name="connsiteX85" fmla="*/ 532327 w 2308339"/>
              <a:gd name="connsiteY85" fmla="*/ 6 h 884630"/>
              <a:gd name="connsiteX86" fmla="*/ 674119 w 2308339"/>
              <a:gd name="connsiteY86" fmla="*/ 3 h 884630"/>
              <a:gd name="connsiteX87" fmla="*/ 693760 w 2308339"/>
              <a:gd name="connsiteY87" fmla="*/ 3 h 884630"/>
              <a:gd name="connsiteX88" fmla="*/ 887384 w 2308339"/>
              <a:gd name="connsiteY88" fmla="*/ 1 h 884630"/>
              <a:gd name="connsiteX89" fmla="*/ 946859 w 2308339"/>
              <a:gd name="connsiteY89" fmla="*/ 2 h 884630"/>
              <a:gd name="connsiteX90" fmla="*/ 1116122 w 2308339"/>
              <a:gd name="connsiteY90" fmla="*/ 3 h 88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308339" h="884630">
                <a:moveTo>
                  <a:pt x="1180706" y="0"/>
                </a:moveTo>
                <a:lnTo>
                  <a:pt x="1378655" y="5"/>
                </a:lnTo>
                <a:lnTo>
                  <a:pt x="1382906" y="1"/>
                </a:lnTo>
                <a:lnTo>
                  <a:pt x="1543691" y="3"/>
                </a:lnTo>
                <a:lnTo>
                  <a:pt x="1678813" y="4"/>
                </a:lnTo>
                <a:lnTo>
                  <a:pt x="1690654" y="3"/>
                </a:lnTo>
                <a:lnTo>
                  <a:pt x="1787011" y="2"/>
                </a:lnTo>
                <a:lnTo>
                  <a:pt x="1871277" y="5"/>
                </a:lnTo>
                <a:lnTo>
                  <a:pt x="1934600" y="1"/>
                </a:lnTo>
                <a:lnTo>
                  <a:pt x="2010385" y="4"/>
                </a:lnTo>
                <a:lnTo>
                  <a:pt x="2038309" y="5"/>
                </a:lnTo>
                <a:lnTo>
                  <a:pt x="2042299" y="5"/>
                </a:lnTo>
                <a:cubicBezTo>
                  <a:pt x="2050263" y="3"/>
                  <a:pt x="2058228" y="2407"/>
                  <a:pt x="2065001" y="6413"/>
                </a:cubicBezTo>
                <a:lnTo>
                  <a:pt x="2080529" y="22438"/>
                </a:lnTo>
                <a:lnTo>
                  <a:pt x="2080531" y="22438"/>
                </a:lnTo>
                <a:cubicBezTo>
                  <a:pt x="2080531" y="22438"/>
                  <a:pt x="2080531" y="22438"/>
                  <a:pt x="2264302" y="349919"/>
                </a:cubicBezTo>
                <a:lnTo>
                  <a:pt x="2271141" y="362106"/>
                </a:lnTo>
                <a:lnTo>
                  <a:pt x="2275681" y="370199"/>
                </a:lnTo>
                <a:lnTo>
                  <a:pt x="2279380" y="376786"/>
                </a:lnTo>
                <a:lnTo>
                  <a:pt x="2297296" y="408716"/>
                </a:lnTo>
                <a:lnTo>
                  <a:pt x="2300075" y="413669"/>
                </a:lnTo>
                <a:cubicBezTo>
                  <a:pt x="2303561" y="419881"/>
                  <a:pt x="2303561" y="419881"/>
                  <a:pt x="2303561" y="419881"/>
                </a:cubicBezTo>
                <a:cubicBezTo>
                  <a:pt x="2309933" y="432698"/>
                  <a:pt x="2309931" y="451928"/>
                  <a:pt x="2303562" y="464753"/>
                </a:cubicBezTo>
                <a:cubicBezTo>
                  <a:pt x="2303562" y="464753"/>
                  <a:pt x="2303562" y="464753"/>
                  <a:pt x="2300075" y="470963"/>
                </a:cubicBezTo>
                <a:lnTo>
                  <a:pt x="2297296" y="475913"/>
                </a:lnTo>
                <a:lnTo>
                  <a:pt x="2284723" y="498322"/>
                </a:lnTo>
                <a:lnTo>
                  <a:pt x="2275681" y="514432"/>
                </a:lnTo>
                <a:lnTo>
                  <a:pt x="2255374" y="550619"/>
                </a:lnTo>
                <a:lnTo>
                  <a:pt x="2229945" y="595938"/>
                </a:lnTo>
                <a:lnTo>
                  <a:pt x="2227084" y="601035"/>
                </a:lnTo>
                <a:lnTo>
                  <a:pt x="2209471" y="632420"/>
                </a:lnTo>
                <a:cubicBezTo>
                  <a:pt x="2201629" y="646395"/>
                  <a:pt x="2193134" y="661533"/>
                  <a:pt x="2183932" y="677927"/>
                </a:cubicBezTo>
                <a:lnTo>
                  <a:pt x="2157009" y="725908"/>
                </a:lnTo>
                <a:lnTo>
                  <a:pt x="2134982" y="765158"/>
                </a:lnTo>
                <a:lnTo>
                  <a:pt x="2128717" y="776326"/>
                </a:lnTo>
                <a:lnTo>
                  <a:pt x="2119791" y="792230"/>
                </a:lnTo>
                <a:lnTo>
                  <a:pt x="2099373" y="828621"/>
                </a:lnTo>
                <a:lnTo>
                  <a:pt x="2092292" y="841233"/>
                </a:lnTo>
                <a:lnTo>
                  <a:pt x="2086795" y="851027"/>
                </a:lnTo>
                <a:lnTo>
                  <a:pt x="2080532" y="862191"/>
                </a:lnTo>
                <a:cubicBezTo>
                  <a:pt x="2074159" y="875011"/>
                  <a:pt x="2058229" y="884626"/>
                  <a:pt x="2042298" y="884629"/>
                </a:cubicBezTo>
                <a:cubicBezTo>
                  <a:pt x="2042298" y="884629"/>
                  <a:pt x="2042298" y="884629"/>
                  <a:pt x="1787011" y="884630"/>
                </a:cubicBezTo>
                <a:lnTo>
                  <a:pt x="1690654" y="884629"/>
                </a:lnTo>
                <a:lnTo>
                  <a:pt x="1678813" y="884628"/>
                </a:lnTo>
                <a:cubicBezTo>
                  <a:pt x="1638428" y="884630"/>
                  <a:pt x="1593551" y="884626"/>
                  <a:pt x="1543688" y="884630"/>
                </a:cubicBezTo>
                <a:lnTo>
                  <a:pt x="1382906" y="884627"/>
                </a:lnTo>
                <a:lnTo>
                  <a:pt x="1378652" y="884628"/>
                </a:lnTo>
                <a:cubicBezTo>
                  <a:pt x="1318322" y="884627"/>
                  <a:pt x="1252505" y="884627"/>
                  <a:pt x="1180704" y="884627"/>
                </a:cubicBezTo>
                <a:lnTo>
                  <a:pt x="1116120" y="884628"/>
                </a:lnTo>
                <a:lnTo>
                  <a:pt x="946857" y="884626"/>
                </a:lnTo>
                <a:lnTo>
                  <a:pt x="887385" y="884627"/>
                </a:lnTo>
                <a:lnTo>
                  <a:pt x="693758" y="884630"/>
                </a:lnTo>
                <a:lnTo>
                  <a:pt x="674117" y="884629"/>
                </a:lnTo>
                <a:lnTo>
                  <a:pt x="532323" y="884629"/>
                </a:lnTo>
                <a:lnTo>
                  <a:pt x="400151" y="884626"/>
                </a:lnTo>
                <a:lnTo>
                  <a:pt x="359497" y="884628"/>
                </a:lnTo>
                <a:lnTo>
                  <a:pt x="294317" y="884629"/>
                </a:lnTo>
                <a:lnTo>
                  <a:pt x="211893" y="884627"/>
                </a:lnTo>
                <a:lnTo>
                  <a:pt x="149955" y="884626"/>
                </a:lnTo>
                <a:lnTo>
                  <a:pt x="75821" y="884630"/>
                </a:lnTo>
                <a:lnTo>
                  <a:pt x="48508" y="884628"/>
                </a:lnTo>
                <a:lnTo>
                  <a:pt x="44608" y="884630"/>
                </a:lnTo>
                <a:cubicBezTo>
                  <a:pt x="19116" y="884629"/>
                  <a:pt x="1" y="865397"/>
                  <a:pt x="2" y="839754"/>
                </a:cubicBezTo>
                <a:lnTo>
                  <a:pt x="0" y="814310"/>
                </a:lnTo>
                <a:cubicBezTo>
                  <a:pt x="3" y="794217"/>
                  <a:pt x="0" y="768383"/>
                  <a:pt x="4" y="735171"/>
                </a:cubicBezTo>
                <a:lnTo>
                  <a:pt x="1" y="691938"/>
                </a:lnTo>
                <a:lnTo>
                  <a:pt x="1" y="679612"/>
                </a:lnTo>
                <a:cubicBezTo>
                  <a:pt x="0" y="659109"/>
                  <a:pt x="3" y="636557"/>
                  <a:pt x="1" y="611750"/>
                </a:cubicBezTo>
                <a:lnTo>
                  <a:pt x="0" y="562572"/>
                </a:lnTo>
                <a:lnTo>
                  <a:pt x="1" y="530357"/>
                </a:lnTo>
                <a:lnTo>
                  <a:pt x="1" y="450426"/>
                </a:lnTo>
                <a:lnTo>
                  <a:pt x="0" y="434204"/>
                </a:lnTo>
                <a:lnTo>
                  <a:pt x="4" y="354275"/>
                </a:lnTo>
                <a:lnTo>
                  <a:pt x="2" y="322061"/>
                </a:lnTo>
                <a:lnTo>
                  <a:pt x="3" y="272879"/>
                </a:lnTo>
                <a:lnTo>
                  <a:pt x="0" y="205021"/>
                </a:lnTo>
                <a:lnTo>
                  <a:pt x="1" y="192694"/>
                </a:lnTo>
                <a:lnTo>
                  <a:pt x="1" y="149462"/>
                </a:lnTo>
                <a:lnTo>
                  <a:pt x="1" y="104971"/>
                </a:lnTo>
                <a:lnTo>
                  <a:pt x="3" y="70323"/>
                </a:lnTo>
                <a:lnTo>
                  <a:pt x="2" y="44874"/>
                </a:lnTo>
                <a:cubicBezTo>
                  <a:pt x="5" y="19235"/>
                  <a:pt x="19121" y="2"/>
                  <a:pt x="44605" y="2"/>
                </a:cubicBezTo>
                <a:cubicBezTo>
                  <a:pt x="44605" y="2"/>
                  <a:pt x="44605" y="2"/>
                  <a:pt x="294320" y="4"/>
                </a:cubicBezTo>
                <a:lnTo>
                  <a:pt x="359497" y="4"/>
                </a:lnTo>
                <a:lnTo>
                  <a:pt x="400155" y="3"/>
                </a:lnTo>
                <a:cubicBezTo>
                  <a:pt x="439657" y="2"/>
                  <a:pt x="483553" y="3"/>
                  <a:pt x="532327" y="6"/>
                </a:cubicBezTo>
                <a:lnTo>
                  <a:pt x="674119" y="3"/>
                </a:lnTo>
                <a:lnTo>
                  <a:pt x="693760" y="3"/>
                </a:lnTo>
                <a:cubicBezTo>
                  <a:pt x="752773" y="4"/>
                  <a:pt x="817151" y="3"/>
                  <a:pt x="887384" y="1"/>
                </a:cubicBezTo>
                <a:lnTo>
                  <a:pt x="946859" y="2"/>
                </a:lnTo>
                <a:lnTo>
                  <a:pt x="1116122" y="3"/>
                </a:lnTo>
                <a:close/>
              </a:path>
            </a:pathLst>
          </a:custGeom>
          <a:solidFill>
            <a:schemeClr val="accent1"/>
          </a:solidFill>
          <a:ln w="14288" cap="flat">
            <a:noFill/>
            <a:prstDash val="solid"/>
            <a:miter lim="800000"/>
          </a:ln>
        </p:spPr>
        <p:txBody>
          <a:bodyPr rot="0" spcFirstLastPara="0" vertOverflow="overflow" horzOverflow="overflow" vert="horz" wrap="square" lIns="109728" tIns="54864" rIns="109728" bIns="54864" numCol="1" spcCol="0" rtlCol="0" fromWordArt="0" anchor="t" anchorCtr="0" forceAA="0" compatLnSpc="1">
            <a:noAutofit/>
          </a:bodyPr>
          <a:p>
            <a:endParaRPr lang="zh-CN" altLang="en-US" sz="2160">
              <a:solidFill>
                <a:schemeClr val="dk1"/>
              </a:solidFill>
              <a:latin typeface="微软雅黑" panose="020B0503020204020204" charset="-122"/>
              <a:ea typeface="微软雅黑" panose="020B0503020204020204" charset="-122"/>
            </a:endParaRPr>
          </a:p>
        </p:txBody>
      </p:sp>
      <p:sp>
        <p:nvSpPr>
          <p:cNvPr id="6" name="Freeform 10"/>
          <p:cNvSpPr/>
          <p:nvPr>
            <p:custDataLst>
              <p:tags r:id="rId14"/>
            </p:custDataLst>
          </p:nvPr>
        </p:nvSpPr>
        <p:spPr>
          <a:xfrm>
            <a:off x="748478" y="4756749"/>
            <a:ext cx="722900" cy="1408164"/>
          </a:xfrm>
          <a:custGeom>
            <a:avLst/>
            <a:gdLst>
              <a:gd name="connsiteX0" fmla="*/ 44609 w 454137"/>
              <a:gd name="connsiteY0" fmla="*/ 0 h 884630"/>
              <a:gd name="connsiteX1" fmla="*/ 75822 w 454137"/>
              <a:gd name="connsiteY1" fmla="*/ 2 h 884630"/>
              <a:gd name="connsiteX2" fmla="*/ 80399 w 454137"/>
              <a:gd name="connsiteY2" fmla="*/ 2 h 884630"/>
              <a:gd name="connsiteX3" fmla="*/ 149955 w 454137"/>
              <a:gd name="connsiteY3" fmla="*/ 1 h 884630"/>
              <a:gd name="connsiteX4" fmla="*/ 156185 w 454137"/>
              <a:gd name="connsiteY4" fmla="*/ 2 h 884630"/>
              <a:gd name="connsiteX5" fmla="*/ 184108 w 454137"/>
              <a:gd name="connsiteY5" fmla="*/ 1 h 884630"/>
              <a:gd name="connsiteX6" fmla="*/ 188099 w 454137"/>
              <a:gd name="connsiteY6" fmla="*/ 3 h 884630"/>
              <a:gd name="connsiteX7" fmla="*/ 210799 w 454137"/>
              <a:gd name="connsiteY7" fmla="*/ 6414 h 884630"/>
              <a:gd name="connsiteX8" fmla="*/ 226330 w 454137"/>
              <a:gd name="connsiteY8" fmla="*/ 22435 h 884630"/>
              <a:gd name="connsiteX9" fmla="*/ 226329 w 454137"/>
              <a:gd name="connsiteY9" fmla="*/ 22439 h 884630"/>
              <a:gd name="connsiteX10" fmla="*/ 410101 w 454137"/>
              <a:gd name="connsiteY10" fmla="*/ 349919 h 884630"/>
              <a:gd name="connsiteX11" fmla="*/ 416942 w 454137"/>
              <a:gd name="connsiteY11" fmla="*/ 362106 h 884630"/>
              <a:gd name="connsiteX12" fmla="*/ 421480 w 454137"/>
              <a:gd name="connsiteY12" fmla="*/ 370202 h 884630"/>
              <a:gd name="connsiteX13" fmla="*/ 425177 w 454137"/>
              <a:gd name="connsiteY13" fmla="*/ 376786 h 884630"/>
              <a:gd name="connsiteX14" fmla="*/ 443096 w 454137"/>
              <a:gd name="connsiteY14" fmla="*/ 408716 h 884630"/>
              <a:gd name="connsiteX15" fmla="*/ 445875 w 454137"/>
              <a:gd name="connsiteY15" fmla="*/ 413667 h 884630"/>
              <a:gd name="connsiteX16" fmla="*/ 449358 w 454137"/>
              <a:gd name="connsiteY16" fmla="*/ 419878 h 884630"/>
              <a:gd name="connsiteX17" fmla="*/ 449360 w 454137"/>
              <a:gd name="connsiteY17" fmla="*/ 464749 h 884630"/>
              <a:gd name="connsiteX18" fmla="*/ 445873 w 454137"/>
              <a:gd name="connsiteY18" fmla="*/ 470961 h 884630"/>
              <a:gd name="connsiteX19" fmla="*/ 443095 w 454137"/>
              <a:gd name="connsiteY19" fmla="*/ 475914 h 884630"/>
              <a:gd name="connsiteX20" fmla="*/ 430520 w 454137"/>
              <a:gd name="connsiteY20" fmla="*/ 498322 h 884630"/>
              <a:gd name="connsiteX21" fmla="*/ 421481 w 454137"/>
              <a:gd name="connsiteY21" fmla="*/ 514431 h 884630"/>
              <a:gd name="connsiteX22" fmla="*/ 401175 w 454137"/>
              <a:gd name="connsiteY22" fmla="*/ 550620 h 884630"/>
              <a:gd name="connsiteX23" fmla="*/ 375742 w 454137"/>
              <a:gd name="connsiteY23" fmla="*/ 595939 h 884630"/>
              <a:gd name="connsiteX24" fmla="*/ 372884 w 454137"/>
              <a:gd name="connsiteY24" fmla="*/ 601036 h 884630"/>
              <a:gd name="connsiteX25" fmla="*/ 355270 w 454137"/>
              <a:gd name="connsiteY25" fmla="*/ 632422 h 884630"/>
              <a:gd name="connsiteX26" fmla="*/ 329732 w 454137"/>
              <a:gd name="connsiteY26" fmla="*/ 677929 h 884630"/>
              <a:gd name="connsiteX27" fmla="*/ 302806 w 454137"/>
              <a:gd name="connsiteY27" fmla="*/ 725909 h 884630"/>
              <a:gd name="connsiteX28" fmla="*/ 280781 w 454137"/>
              <a:gd name="connsiteY28" fmla="*/ 765162 h 884630"/>
              <a:gd name="connsiteX29" fmla="*/ 274515 w 454137"/>
              <a:gd name="connsiteY29" fmla="*/ 776327 h 884630"/>
              <a:gd name="connsiteX30" fmla="*/ 265592 w 454137"/>
              <a:gd name="connsiteY30" fmla="*/ 792231 h 884630"/>
              <a:gd name="connsiteX31" fmla="*/ 245171 w 454137"/>
              <a:gd name="connsiteY31" fmla="*/ 828620 h 884630"/>
              <a:gd name="connsiteX32" fmla="*/ 238091 w 454137"/>
              <a:gd name="connsiteY32" fmla="*/ 841234 h 884630"/>
              <a:gd name="connsiteX33" fmla="*/ 232595 w 454137"/>
              <a:gd name="connsiteY33" fmla="*/ 851029 h 884630"/>
              <a:gd name="connsiteX34" fmla="*/ 226330 w 454137"/>
              <a:gd name="connsiteY34" fmla="*/ 862192 h 884630"/>
              <a:gd name="connsiteX35" fmla="*/ 188098 w 454137"/>
              <a:gd name="connsiteY35" fmla="*/ 884630 h 884630"/>
              <a:gd name="connsiteX36" fmla="*/ 184110 w 454137"/>
              <a:gd name="connsiteY36" fmla="*/ 884628 h 884630"/>
              <a:gd name="connsiteX37" fmla="*/ 156188 w 454137"/>
              <a:gd name="connsiteY37" fmla="*/ 884628 h 884630"/>
              <a:gd name="connsiteX38" fmla="*/ 149953 w 454137"/>
              <a:gd name="connsiteY38" fmla="*/ 884627 h 884630"/>
              <a:gd name="connsiteX39" fmla="*/ 80398 w 454137"/>
              <a:gd name="connsiteY39" fmla="*/ 884628 h 884630"/>
              <a:gd name="connsiteX40" fmla="*/ 75821 w 454137"/>
              <a:gd name="connsiteY40" fmla="*/ 884628 h 884630"/>
              <a:gd name="connsiteX41" fmla="*/ 48509 w 454137"/>
              <a:gd name="connsiteY41" fmla="*/ 884629 h 884630"/>
              <a:gd name="connsiteX42" fmla="*/ 44607 w 454137"/>
              <a:gd name="connsiteY42" fmla="*/ 884628 h 884630"/>
              <a:gd name="connsiteX43" fmla="*/ 2 w 454137"/>
              <a:gd name="connsiteY43" fmla="*/ 839756 h 884630"/>
              <a:gd name="connsiteX44" fmla="*/ 2 w 454137"/>
              <a:gd name="connsiteY44" fmla="*/ 814308 h 884630"/>
              <a:gd name="connsiteX45" fmla="*/ 1 w 454137"/>
              <a:gd name="connsiteY45" fmla="*/ 735170 h 884630"/>
              <a:gd name="connsiteX46" fmla="*/ 1 w 454137"/>
              <a:gd name="connsiteY46" fmla="*/ 691938 h 884630"/>
              <a:gd name="connsiteX47" fmla="*/ 2 w 454137"/>
              <a:gd name="connsiteY47" fmla="*/ 679609 h 884630"/>
              <a:gd name="connsiteX48" fmla="*/ 1 w 454137"/>
              <a:gd name="connsiteY48" fmla="*/ 611748 h 884630"/>
              <a:gd name="connsiteX49" fmla="*/ 0 w 454137"/>
              <a:gd name="connsiteY49" fmla="*/ 562569 h 884630"/>
              <a:gd name="connsiteX50" fmla="*/ 1 w 454137"/>
              <a:gd name="connsiteY50" fmla="*/ 530355 h 884630"/>
              <a:gd name="connsiteX51" fmla="*/ 1 w 454137"/>
              <a:gd name="connsiteY51" fmla="*/ 450425 h 884630"/>
              <a:gd name="connsiteX52" fmla="*/ 0 w 454137"/>
              <a:gd name="connsiteY52" fmla="*/ 434203 h 884630"/>
              <a:gd name="connsiteX53" fmla="*/ 2 w 454137"/>
              <a:gd name="connsiteY53" fmla="*/ 354273 h 884630"/>
              <a:gd name="connsiteX54" fmla="*/ 1 w 454137"/>
              <a:gd name="connsiteY54" fmla="*/ 322059 h 884630"/>
              <a:gd name="connsiteX55" fmla="*/ 2 w 454137"/>
              <a:gd name="connsiteY55" fmla="*/ 272883 h 884630"/>
              <a:gd name="connsiteX56" fmla="*/ 0 w 454137"/>
              <a:gd name="connsiteY56" fmla="*/ 205020 h 884630"/>
              <a:gd name="connsiteX57" fmla="*/ 1 w 454137"/>
              <a:gd name="connsiteY57" fmla="*/ 192693 h 884630"/>
              <a:gd name="connsiteX58" fmla="*/ 2 w 454137"/>
              <a:gd name="connsiteY58" fmla="*/ 149459 h 884630"/>
              <a:gd name="connsiteX59" fmla="*/ 1 w 454137"/>
              <a:gd name="connsiteY59" fmla="*/ 104969 h 884630"/>
              <a:gd name="connsiteX60" fmla="*/ 0 w 454137"/>
              <a:gd name="connsiteY60" fmla="*/ 70324 h 884630"/>
              <a:gd name="connsiteX61" fmla="*/ 0 w 454137"/>
              <a:gd name="connsiteY61" fmla="*/ 44874 h 884630"/>
              <a:gd name="connsiteX62" fmla="*/ 44609 w 454137"/>
              <a:gd name="connsiteY62" fmla="*/ 0 h 88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54137" h="884630">
                <a:moveTo>
                  <a:pt x="44609" y="0"/>
                </a:moveTo>
                <a:cubicBezTo>
                  <a:pt x="44609" y="0"/>
                  <a:pt x="44609" y="0"/>
                  <a:pt x="75822" y="2"/>
                </a:cubicBezTo>
                <a:lnTo>
                  <a:pt x="80399" y="2"/>
                </a:lnTo>
                <a:lnTo>
                  <a:pt x="149955" y="1"/>
                </a:lnTo>
                <a:lnTo>
                  <a:pt x="156185" y="2"/>
                </a:lnTo>
                <a:lnTo>
                  <a:pt x="184108" y="1"/>
                </a:lnTo>
                <a:lnTo>
                  <a:pt x="188099" y="3"/>
                </a:lnTo>
                <a:cubicBezTo>
                  <a:pt x="196064" y="1"/>
                  <a:pt x="204029" y="2406"/>
                  <a:pt x="210799" y="6414"/>
                </a:cubicBezTo>
                <a:lnTo>
                  <a:pt x="226330" y="22435"/>
                </a:lnTo>
                <a:lnTo>
                  <a:pt x="226329" y="22439"/>
                </a:lnTo>
                <a:cubicBezTo>
                  <a:pt x="226329" y="22439"/>
                  <a:pt x="226329" y="22439"/>
                  <a:pt x="410101" y="349919"/>
                </a:cubicBezTo>
                <a:lnTo>
                  <a:pt x="416942" y="362106"/>
                </a:lnTo>
                <a:lnTo>
                  <a:pt x="421480" y="370202"/>
                </a:lnTo>
                <a:lnTo>
                  <a:pt x="425177" y="376786"/>
                </a:lnTo>
                <a:lnTo>
                  <a:pt x="443096" y="408716"/>
                </a:lnTo>
                <a:lnTo>
                  <a:pt x="445875" y="413667"/>
                </a:lnTo>
                <a:cubicBezTo>
                  <a:pt x="449358" y="419878"/>
                  <a:pt x="449358" y="419878"/>
                  <a:pt x="449358" y="419878"/>
                </a:cubicBezTo>
                <a:cubicBezTo>
                  <a:pt x="455729" y="432702"/>
                  <a:pt x="455731" y="451930"/>
                  <a:pt x="449360" y="464749"/>
                </a:cubicBezTo>
                <a:cubicBezTo>
                  <a:pt x="449360" y="464749"/>
                  <a:pt x="449360" y="464749"/>
                  <a:pt x="445873" y="470961"/>
                </a:cubicBezTo>
                <a:lnTo>
                  <a:pt x="443095" y="475914"/>
                </a:lnTo>
                <a:lnTo>
                  <a:pt x="430520" y="498322"/>
                </a:lnTo>
                <a:lnTo>
                  <a:pt x="421481" y="514431"/>
                </a:lnTo>
                <a:lnTo>
                  <a:pt x="401175" y="550620"/>
                </a:lnTo>
                <a:lnTo>
                  <a:pt x="375742" y="595939"/>
                </a:lnTo>
                <a:lnTo>
                  <a:pt x="372884" y="601036"/>
                </a:lnTo>
                <a:lnTo>
                  <a:pt x="355270" y="632422"/>
                </a:lnTo>
                <a:cubicBezTo>
                  <a:pt x="347427" y="646394"/>
                  <a:pt x="338936" y="661532"/>
                  <a:pt x="329732" y="677929"/>
                </a:cubicBezTo>
                <a:lnTo>
                  <a:pt x="302806" y="725909"/>
                </a:lnTo>
                <a:lnTo>
                  <a:pt x="280781" y="765162"/>
                </a:lnTo>
                <a:lnTo>
                  <a:pt x="274515" y="776327"/>
                </a:lnTo>
                <a:lnTo>
                  <a:pt x="265592" y="792231"/>
                </a:lnTo>
                <a:lnTo>
                  <a:pt x="245171" y="828620"/>
                </a:lnTo>
                <a:lnTo>
                  <a:pt x="238091" y="841234"/>
                </a:lnTo>
                <a:lnTo>
                  <a:pt x="232595" y="851029"/>
                </a:lnTo>
                <a:lnTo>
                  <a:pt x="226330" y="862192"/>
                </a:lnTo>
                <a:cubicBezTo>
                  <a:pt x="219958" y="875013"/>
                  <a:pt x="204029" y="884627"/>
                  <a:pt x="188098" y="884630"/>
                </a:cubicBezTo>
                <a:lnTo>
                  <a:pt x="184110" y="884628"/>
                </a:lnTo>
                <a:lnTo>
                  <a:pt x="156188" y="884628"/>
                </a:lnTo>
                <a:lnTo>
                  <a:pt x="149953" y="884627"/>
                </a:lnTo>
                <a:lnTo>
                  <a:pt x="80398" y="884628"/>
                </a:lnTo>
                <a:lnTo>
                  <a:pt x="75821" y="884628"/>
                </a:lnTo>
                <a:lnTo>
                  <a:pt x="48509" y="884629"/>
                </a:lnTo>
                <a:lnTo>
                  <a:pt x="44607" y="884628"/>
                </a:lnTo>
                <a:cubicBezTo>
                  <a:pt x="19118" y="884629"/>
                  <a:pt x="1" y="865397"/>
                  <a:pt x="2" y="839756"/>
                </a:cubicBezTo>
                <a:lnTo>
                  <a:pt x="2" y="814308"/>
                </a:lnTo>
                <a:cubicBezTo>
                  <a:pt x="2" y="794214"/>
                  <a:pt x="0" y="768384"/>
                  <a:pt x="1" y="735170"/>
                </a:cubicBezTo>
                <a:lnTo>
                  <a:pt x="1" y="691938"/>
                </a:lnTo>
                <a:lnTo>
                  <a:pt x="2" y="679609"/>
                </a:lnTo>
                <a:cubicBezTo>
                  <a:pt x="1" y="659108"/>
                  <a:pt x="1" y="636557"/>
                  <a:pt x="1" y="611748"/>
                </a:cubicBezTo>
                <a:lnTo>
                  <a:pt x="0" y="562569"/>
                </a:lnTo>
                <a:lnTo>
                  <a:pt x="1" y="530355"/>
                </a:lnTo>
                <a:lnTo>
                  <a:pt x="1" y="450425"/>
                </a:lnTo>
                <a:lnTo>
                  <a:pt x="0" y="434203"/>
                </a:lnTo>
                <a:lnTo>
                  <a:pt x="2" y="354273"/>
                </a:lnTo>
                <a:lnTo>
                  <a:pt x="1" y="322059"/>
                </a:lnTo>
                <a:lnTo>
                  <a:pt x="2" y="272883"/>
                </a:lnTo>
                <a:lnTo>
                  <a:pt x="0" y="205020"/>
                </a:lnTo>
                <a:lnTo>
                  <a:pt x="1" y="192693"/>
                </a:lnTo>
                <a:lnTo>
                  <a:pt x="2" y="149459"/>
                </a:lnTo>
                <a:lnTo>
                  <a:pt x="1" y="104969"/>
                </a:lnTo>
                <a:lnTo>
                  <a:pt x="0" y="70324"/>
                </a:lnTo>
                <a:lnTo>
                  <a:pt x="0" y="44874"/>
                </a:lnTo>
                <a:cubicBezTo>
                  <a:pt x="1" y="19232"/>
                  <a:pt x="19118" y="3"/>
                  <a:pt x="44609" y="0"/>
                </a:cubicBezTo>
                <a:close/>
              </a:path>
            </a:pathLst>
          </a:custGeom>
          <a:solidFill>
            <a:schemeClr val="lt1">
              <a:alpha val="30000"/>
            </a:schemeClr>
          </a:solidFill>
          <a:ln w="14288" cap="flat">
            <a:noFill/>
            <a:prstDash val="solid"/>
            <a:miter lim="800000"/>
          </a:ln>
        </p:spPr>
        <p:txBody>
          <a:bodyPr rot="0" spcFirstLastPara="0" vertOverflow="overflow" horzOverflow="overflow" vert="horz" wrap="square" lIns="109728" tIns="54864" rIns="109728" bIns="54864" numCol="1" spcCol="0" rtlCol="0" fromWordArt="0" anchor="t" anchorCtr="0" forceAA="0" compatLnSpc="1">
            <a:noAutofit/>
          </a:bodyPr>
          <a:p>
            <a:endParaRPr lang="zh-CN" altLang="en-US" sz="2160">
              <a:solidFill>
                <a:schemeClr val="dk1"/>
              </a:solidFill>
              <a:latin typeface="微软雅黑" panose="020B0503020204020204" charset="-122"/>
              <a:ea typeface="微软雅黑" panose="020B0503020204020204" charset="-122"/>
            </a:endParaRPr>
          </a:p>
        </p:txBody>
      </p:sp>
      <p:sp>
        <p:nvSpPr>
          <p:cNvPr id="7" name="文本框 6"/>
          <p:cNvSpPr txBox="1"/>
          <p:nvPr>
            <p:custDataLst>
              <p:tags r:id="rId15"/>
            </p:custDataLst>
          </p:nvPr>
        </p:nvSpPr>
        <p:spPr>
          <a:xfrm>
            <a:off x="1538480" y="5061237"/>
            <a:ext cx="2284409" cy="800427"/>
          </a:xfrm>
          <a:prstGeom prst="rect">
            <a:avLst/>
          </a:prstGeom>
          <a:noFill/>
        </p:spPr>
        <p:txBody>
          <a:bodyPr wrap="square" rtlCol="0">
            <a:normAutofit/>
          </a:bodyPr>
          <a:p>
            <a:pPr marL="0" indent="0" algn="ctr">
              <a:lnSpc>
                <a:spcPct val="100000"/>
              </a:lnSpc>
              <a:spcBef>
                <a:spcPts val="0"/>
              </a:spcBef>
              <a:spcAft>
                <a:spcPts val="0"/>
              </a:spcAft>
              <a:buSzPct val="100000"/>
              <a:buNone/>
            </a:pPr>
            <a:r>
              <a:rPr lang="zh-CN" altLang="en-US" sz="2600" b="1" spc="180" dirty="0">
                <a:solidFill>
                  <a:schemeClr val="lt1"/>
                </a:solidFill>
                <a:latin typeface="汉仪旗黑-85S" panose="00020600040101010101" pitchFamily="18" charset="-122"/>
                <a:ea typeface="汉仪旗黑-85S" panose="00020600040101010101" pitchFamily="18" charset="-122"/>
              </a:rPr>
              <a:t>景点介绍</a:t>
            </a:r>
            <a:endParaRPr lang="zh-CN" altLang="en-US" sz="2600" b="1" spc="180" dirty="0">
              <a:solidFill>
                <a:schemeClr val="lt1"/>
              </a:solidFill>
              <a:latin typeface="汉仪旗黑-85S" panose="00020600040101010101" pitchFamily="18" charset="-122"/>
              <a:ea typeface="汉仪旗黑-85S" panose="00020600040101010101" pitchFamily="18" charset="-122"/>
            </a:endParaRPr>
          </a:p>
        </p:txBody>
      </p:sp>
      <p:sp>
        <p:nvSpPr>
          <p:cNvPr id="8" name="Freeform 2"/>
          <p:cNvSpPr/>
          <p:nvPr>
            <p:custDataLst>
              <p:tags r:id="rId16"/>
            </p:custDataLst>
          </p:nvPr>
        </p:nvSpPr>
        <p:spPr>
          <a:xfrm>
            <a:off x="748454" y="6342048"/>
            <a:ext cx="3674441" cy="1408164"/>
          </a:xfrm>
          <a:custGeom>
            <a:avLst/>
            <a:gdLst>
              <a:gd name="connsiteX0" fmla="*/ 1180706 w 2308339"/>
              <a:gd name="connsiteY0" fmla="*/ 0 h 884630"/>
              <a:gd name="connsiteX1" fmla="*/ 1378655 w 2308339"/>
              <a:gd name="connsiteY1" fmla="*/ 5 h 884630"/>
              <a:gd name="connsiteX2" fmla="*/ 1382906 w 2308339"/>
              <a:gd name="connsiteY2" fmla="*/ 1 h 884630"/>
              <a:gd name="connsiteX3" fmla="*/ 1543691 w 2308339"/>
              <a:gd name="connsiteY3" fmla="*/ 3 h 884630"/>
              <a:gd name="connsiteX4" fmla="*/ 1678813 w 2308339"/>
              <a:gd name="connsiteY4" fmla="*/ 4 h 884630"/>
              <a:gd name="connsiteX5" fmla="*/ 1690654 w 2308339"/>
              <a:gd name="connsiteY5" fmla="*/ 3 h 884630"/>
              <a:gd name="connsiteX6" fmla="*/ 1787011 w 2308339"/>
              <a:gd name="connsiteY6" fmla="*/ 2 h 884630"/>
              <a:gd name="connsiteX7" fmla="*/ 1871277 w 2308339"/>
              <a:gd name="connsiteY7" fmla="*/ 5 h 884630"/>
              <a:gd name="connsiteX8" fmla="*/ 1934600 w 2308339"/>
              <a:gd name="connsiteY8" fmla="*/ 1 h 884630"/>
              <a:gd name="connsiteX9" fmla="*/ 2010385 w 2308339"/>
              <a:gd name="connsiteY9" fmla="*/ 4 h 884630"/>
              <a:gd name="connsiteX10" fmla="*/ 2038309 w 2308339"/>
              <a:gd name="connsiteY10" fmla="*/ 5 h 884630"/>
              <a:gd name="connsiteX11" fmla="*/ 2042299 w 2308339"/>
              <a:gd name="connsiteY11" fmla="*/ 5 h 884630"/>
              <a:gd name="connsiteX12" fmla="*/ 2065001 w 2308339"/>
              <a:gd name="connsiteY12" fmla="*/ 6413 h 884630"/>
              <a:gd name="connsiteX13" fmla="*/ 2080529 w 2308339"/>
              <a:gd name="connsiteY13" fmla="*/ 22438 h 884630"/>
              <a:gd name="connsiteX14" fmla="*/ 2080531 w 2308339"/>
              <a:gd name="connsiteY14" fmla="*/ 22438 h 884630"/>
              <a:gd name="connsiteX15" fmla="*/ 2264302 w 2308339"/>
              <a:gd name="connsiteY15" fmla="*/ 349919 h 884630"/>
              <a:gd name="connsiteX16" fmla="*/ 2271141 w 2308339"/>
              <a:gd name="connsiteY16" fmla="*/ 362106 h 884630"/>
              <a:gd name="connsiteX17" fmla="*/ 2275681 w 2308339"/>
              <a:gd name="connsiteY17" fmla="*/ 370199 h 884630"/>
              <a:gd name="connsiteX18" fmla="*/ 2279380 w 2308339"/>
              <a:gd name="connsiteY18" fmla="*/ 376786 h 884630"/>
              <a:gd name="connsiteX19" fmla="*/ 2297296 w 2308339"/>
              <a:gd name="connsiteY19" fmla="*/ 408716 h 884630"/>
              <a:gd name="connsiteX20" fmla="*/ 2300075 w 2308339"/>
              <a:gd name="connsiteY20" fmla="*/ 413669 h 884630"/>
              <a:gd name="connsiteX21" fmla="*/ 2303561 w 2308339"/>
              <a:gd name="connsiteY21" fmla="*/ 419881 h 884630"/>
              <a:gd name="connsiteX22" fmla="*/ 2303562 w 2308339"/>
              <a:gd name="connsiteY22" fmla="*/ 464753 h 884630"/>
              <a:gd name="connsiteX23" fmla="*/ 2300075 w 2308339"/>
              <a:gd name="connsiteY23" fmla="*/ 470963 h 884630"/>
              <a:gd name="connsiteX24" fmla="*/ 2297296 w 2308339"/>
              <a:gd name="connsiteY24" fmla="*/ 475913 h 884630"/>
              <a:gd name="connsiteX25" fmla="*/ 2284723 w 2308339"/>
              <a:gd name="connsiteY25" fmla="*/ 498322 h 884630"/>
              <a:gd name="connsiteX26" fmla="*/ 2275681 w 2308339"/>
              <a:gd name="connsiteY26" fmla="*/ 514432 h 884630"/>
              <a:gd name="connsiteX27" fmla="*/ 2255374 w 2308339"/>
              <a:gd name="connsiteY27" fmla="*/ 550619 h 884630"/>
              <a:gd name="connsiteX28" fmla="*/ 2229945 w 2308339"/>
              <a:gd name="connsiteY28" fmla="*/ 595938 h 884630"/>
              <a:gd name="connsiteX29" fmla="*/ 2227084 w 2308339"/>
              <a:gd name="connsiteY29" fmla="*/ 601035 h 884630"/>
              <a:gd name="connsiteX30" fmla="*/ 2209471 w 2308339"/>
              <a:gd name="connsiteY30" fmla="*/ 632420 h 884630"/>
              <a:gd name="connsiteX31" fmla="*/ 2183932 w 2308339"/>
              <a:gd name="connsiteY31" fmla="*/ 677927 h 884630"/>
              <a:gd name="connsiteX32" fmla="*/ 2157009 w 2308339"/>
              <a:gd name="connsiteY32" fmla="*/ 725908 h 884630"/>
              <a:gd name="connsiteX33" fmla="*/ 2134982 w 2308339"/>
              <a:gd name="connsiteY33" fmla="*/ 765158 h 884630"/>
              <a:gd name="connsiteX34" fmla="*/ 2128717 w 2308339"/>
              <a:gd name="connsiteY34" fmla="*/ 776326 h 884630"/>
              <a:gd name="connsiteX35" fmla="*/ 2119791 w 2308339"/>
              <a:gd name="connsiteY35" fmla="*/ 792230 h 884630"/>
              <a:gd name="connsiteX36" fmla="*/ 2099373 w 2308339"/>
              <a:gd name="connsiteY36" fmla="*/ 828621 h 884630"/>
              <a:gd name="connsiteX37" fmla="*/ 2092292 w 2308339"/>
              <a:gd name="connsiteY37" fmla="*/ 841233 h 884630"/>
              <a:gd name="connsiteX38" fmla="*/ 2086795 w 2308339"/>
              <a:gd name="connsiteY38" fmla="*/ 851027 h 884630"/>
              <a:gd name="connsiteX39" fmla="*/ 2080532 w 2308339"/>
              <a:gd name="connsiteY39" fmla="*/ 862191 h 884630"/>
              <a:gd name="connsiteX40" fmla="*/ 2042298 w 2308339"/>
              <a:gd name="connsiteY40" fmla="*/ 884629 h 884630"/>
              <a:gd name="connsiteX41" fmla="*/ 1787011 w 2308339"/>
              <a:gd name="connsiteY41" fmla="*/ 884630 h 884630"/>
              <a:gd name="connsiteX42" fmla="*/ 1690654 w 2308339"/>
              <a:gd name="connsiteY42" fmla="*/ 884629 h 884630"/>
              <a:gd name="connsiteX43" fmla="*/ 1678813 w 2308339"/>
              <a:gd name="connsiteY43" fmla="*/ 884628 h 884630"/>
              <a:gd name="connsiteX44" fmla="*/ 1543688 w 2308339"/>
              <a:gd name="connsiteY44" fmla="*/ 884630 h 884630"/>
              <a:gd name="connsiteX45" fmla="*/ 1382906 w 2308339"/>
              <a:gd name="connsiteY45" fmla="*/ 884627 h 884630"/>
              <a:gd name="connsiteX46" fmla="*/ 1378652 w 2308339"/>
              <a:gd name="connsiteY46" fmla="*/ 884628 h 884630"/>
              <a:gd name="connsiteX47" fmla="*/ 1180704 w 2308339"/>
              <a:gd name="connsiteY47" fmla="*/ 884627 h 884630"/>
              <a:gd name="connsiteX48" fmla="*/ 1116120 w 2308339"/>
              <a:gd name="connsiteY48" fmla="*/ 884628 h 884630"/>
              <a:gd name="connsiteX49" fmla="*/ 946857 w 2308339"/>
              <a:gd name="connsiteY49" fmla="*/ 884626 h 884630"/>
              <a:gd name="connsiteX50" fmla="*/ 887385 w 2308339"/>
              <a:gd name="connsiteY50" fmla="*/ 884627 h 884630"/>
              <a:gd name="connsiteX51" fmla="*/ 693758 w 2308339"/>
              <a:gd name="connsiteY51" fmla="*/ 884630 h 884630"/>
              <a:gd name="connsiteX52" fmla="*/ 674117 w 2308339"/>
              <a:gd name="connsiteY52" fmla="*/ 884629 h 884630"/>
              <a:gd name="connsiteX53" fmla="*/ 532323 w 2308339"/>
              <a:gd name="connsiteY53" fmla="*/ 884629 h 884630"/>
              <a:gd name="connsiteX54" fmla="*/ 400151 w 2308339"/>
              <a:gd name="connsiteY54" fmla="*/ 884626 h 884630"/>
              <a:gd name="connsiteX55" fmla="*/ 359497 w 2308339"/>
              <a:gd name="connsiteY55" fmla="*/ 884628 h 884630"/>
              <a:gd name="connsiteX56" fmla="*/ 294317 w 2308339"/>
              <a:gd name="connsiteY56" fmla="*/ 884629 h 884630"/>
              <a:gd name="connsiteX57" fmla="*/ 211893 w 2308339"/>
              <a:gd name="connsiteY57" fmla="*/ 884627 h 884630"/>
              <a:gd name="connsiteX58" fmla="*/ 149955 w 2308339"/>
              <a:gd name="connsiteY58" fmla="*/ 884626 h 884630"/>
              <a:gd name="connsiteX59" fmla="*/ 75821 w 2308339"/>
              <a:gd name="connsiteY59" fmla="*/ 884630 h 884630"/>
              <a:gd name="connsiteX60" fmla="*/ 48508 w 2308339"/>
              <a:gd name="connsiteY60" fmla="*/ 884628 h 884630"/>
              <a:gd name="connsiteX61" fmla="*/ 44608 w 2308339"/>
              <a:gd name="connsiteY61" fmla="*/ 884630 h 884630"/>
              <a:gd name="connsiteX62" fmla="*/ 2 w 2308339"/>
              <a:gd name="connsiteY62" fmla="*/ 839754 h 884630"/>
              <a:gd name="connsiteX63" fmla="*/ 0 w 2308339"/>
              <a:gd name="connsiteY63" fmla="*/ 814310 h 884630"/>
              <a:gd name="connsiteX64" fmla="*/ 4 w 2308339"/>
              <a:gd name="connsiteY64" fmla="*/ 735171 h 884630"/>
              <a:gd name="connsiteX65" fmla="*/ 1 w 2308339"/>
              <a:gd name="connsiteY65" fmla="*/ 691938 h 884630"/>
              <a:gd name="connsiteX66" fmla="*/ 1 w 2308339"/>
              <a:gd name="connsiteY66" fmla="*/ 679612 h 884630"/>
              <a:gd name="connsiteX67" fmla="*/ 1 w 2308339"/>
              <a:gd name="connsiteY67" fmla="*/ 611750 h 884630"/>
              <a:gd name="connsiteX68" fmla="*/ 0 w 2308339"/>
              <a:gd name="connsiteY68" fmla="*/ 562572 h 884630"/>
              <a:gd name="connsiteX69" fmla="*/ 1 w 2308339"/>
              <a:gd name="connsiteY69" fmla="*/ 530357 h 884630"/>
              <a:gd name="connsiteX70" fmla="*/ 1 w 2308339"/>
              <a:gd name="connsiteY70" fmla="*/ 450426 h 884630"/>
              <a:gd name="connsiteX71" fmla="*/ 0 w 2308339"/>
              <a:gd name="connsiteY71" fmla="*/ 434204 h 884630"/>
              <a:gd name="connsiteX72" fmla="*/ 4 w 2308339"/>
              <a:gd name="connsiteY72" fmla="*/ 354275 h 884630"/>
              <a:gd name="connsiteX73" fmla="*/ 2 w 2308339"/>
              <a:gd name="connsiteY73" fmla="*/ 322061 h 884630"/>
              <a:gd name="connsiteX74" fmla="*/ 3 w 2308339"/>
              <a:gd name="connsiteY74" fmla="*/ 272879 h 884630"/>
              <a:gd name="connsiteX75" fmla="*/ 0 w 2308339"/>
              <a:gd name="connsiteY75" fmla="*/ 205021 h 884630"/>
              <a:gd name="connsiteX76" fmla="*/ 1 w 2308339"/>
              <a:gd name="connsiteY76" fmla="*/ 192694 h 884630"/>
              <a:gd name="connsiteX77" fmla="*/ 1 w 2308339"/>
              <a:gd name="connsiteY77" fmla="*/ 149462 h 884630"/>
              <a:gd name="connsiteX78" fmla="*/ 1 w 2308339"/>
              <a:gd name="connsiteY78" fmla="*/ 104971 h 884630"/>
              <a:gd name="connsiteX79" fmla="*/ 3 w 2308339"/>
              <a:gd name="connsiteY79" fmla="*/ 70323 h 884630"/>
              <a:gd name="connsiteX80" fmla="*/ 2 w 2308339"/>
              <a:gd name="connsiteY80" fmla="*/ 44874 h 884630"/>
              <a:gd name="connsiteX81" fmla="*/ 44605 w 2308339"/>
              <a:gd name="connsiteY81" fmla="*/ 2 h 884630"/>
              <a:gd name="connsiteX82" fmla="*/ 294320 w 2308339"/>
              <a:gd name="connsiteY82" fmla="*/ 4 h 884630"/>
              <a:gd name="connsiteX83" fmla="*/ 359497 w 2308339"/>
              <a:gd name="connsiteY83" fmla="*/ 4 h 884630"/>
              <a:gd name="connsiteX84" fmla="*/ 400155 w 2308339"/>
              <a:gd name="connsiteY84" fmla="*/ 3 h 884630"/>
              <a:gd name="connsiteX85" fmla="*/ 532327 w 2308339"/>
              <a:gd name="connsiteY85" fmla="*/ 6 h 884630"/>
              <a:gd name="connsiteX86" fmla="*/ 674119 w 2308339"/>
              <a:gd name="connsiteY86" fmla="*/ 3 h 884630"/>
              <a:gd name="connsiteX87" fmla="*/ 693760 w 2308339"/>
              <a:gd name="connsiteY87" fmla="*/ 3 h 884630"/>
              <a:gd name="connsiteX88" fmla="*/ 887384 w 2308339"/>
              <a:gd name="connsiteY88" fmla="*/ 1 h 884630"/>
              <a:gd name="connsiteX89" fmla="*/ 946859 w 2308339"/>
              <a:gd name="connsiteY89" fmla="*/ 2 h 884630"/>
              <a:gd name="connsiteX90" fmla="*/ 1116122 w 2308339"/>
              <a:gd name="connsiteY90" fmla="*/ 3 h 88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2308339" h="884630">
                <a:moveTo>
                  <a:pt x="1180706" y="0"/>
                </a:moveTo>
                <a:lnTo>
                  <a:pt x="1378655" y="5"/>
                </a:lnTo>
                <a:lnTo>
                  <a:pt x="1382906" y="1"/>
                </a:lnTo>
                <a:lnTo>
                  <a:pt x="1543691" y="3"/>
                </a:lnTo>
                <a:lnTo>
                  <a:pt x="1678813" y="4"/>
                </a:lnTo>
                <a:lnTo>
                  <a:pt x="1690654" y="3"/>
                </a:lnTo>
                <a:lnTo>
                  <a:pt x="1787011" y="2"/>
                </a:lnTo>
                <a:lnTo>
                  <a:pt x="1871277" y="5"/>
                </a:lnTo>
                <a:lnTo>
                  <a:pt x="1934600" y="1"/>
                </a:lnTo>
                <a:lnTo>
                  <a:pt x="2010385" y="4"/>
                </a:lnTo>
                <a:lnTo>
                  <a:pt x="2038309" y="5"/>
                </a:lnTo>
                <a:lnTo>
                  <a:pt x="2042299" y="5"/>
                </a:lnTo>
                <a:cubicBezTo>
                  <a:pt x="2050263" y="3"/>
                  <a:pt x="2058228" y="2407"/>
                  <a:pt x="2065001" y="6413"/>
                </a:cubicBezTo>
                <a:lnTo>
                  <a:pt x="2080529" y="22438"/>
                </a:lnTo>
                <a:lnTo>
                  <a:pt x="2080531" y="22438"/>
                </a:lnTo>
                <a:cubicBezTo>
                  <a:pt x="2080531" y="22438"/>
                  <a:pt x="2080531" y="22438"/>
                  <a:pt x="2264302" y="349919"/>
                </a:cubicBezTo>
                <a:lnTo>
                  <a:pt x="2271141" y="362106"/>
                </a:lnTo>
                <a:lnTo>
                  <a:pt x="2275681" y="370199"/>
                </a:lnTo>
                <a:lnTo>
                  <a:pt x="2279380" y="376786"/>
                </a:lnTo>
                <a:lnTo>
                  <a:pt x="2297296" y="408716"/>
                </a:lnTo>
                <a:lnTo>
                  <a:pt x="2300075" y="413669"/>
                </a:lnTo>
                <a:cubicBezTo>
                  <a:pt x="2303561" y="419881"/>
                  <a:pt x="2303561" y="419881"/>
                  <a:pt x="2303561" y="419881"/>
                </a:cubicBezTo>
                <a:cubicBezTo>
                  <a:pt x="2309933" y="432698"/>
                  <a:pt x="2309931" y="451928"/>
                  <a:pt x="2303562" y="464753"/>
                </a:cubicBezTo>
                <a:cubicBezTo>
                  <a:pt x="2303562" y="464753"/>
                  <a:pt x="2303562" y="464753"/>
                  <a:pt x="2300075" y="470963"/>
                </a:cubicBezTo>
                <a:lnTo>
                  <a:pt x="2297296" y="475913"/>
                </a:lnTo>
                <a:lnTo>
                  <a:pt x="2284723" y="498322"/>
                </a:lnTo>
                <a:lnTo>
                  <a:pt x="2275681" y="514432"/>
                </a:lnTo>
                <a:lnTo>
                  <a:pt x="2255374" y="550619"/>
                </a:lnTo>
                <a:lnTo>
                  <a:pt x="2229945" y="595938"/>
                </a:lnTo>
                <a:lnTo>
                  <a:pt x="2227084" y="601035"/>
                </a:lnTo>
                <a:lnTo>
                  <a:pt x="2209471" y="632420"/>
                </a:lnTo>
                <a:cubicBezTo>
                  <a:pt x="2201629" y="646395"/>
                  <a:pt x="2193134" y="661533"/>
                  <a:pt x="2183932" y="677927"/>
                </a:cubicBezTo>
                <a:lnTo>
                  <a:pt x="2157009" y="725908"/>
                </a:lnTo>
                <a:lnTo>
                  <a:pt x="2134982" y="765158"/>
                </a:lnTo>
                <a:lnTo>
                  <a:pt x="2128717" y="776326"/>
                </a:lnTo>
                <a:lnTo>
                  <a:pt x="2119791" y="792230"/>
                </a:lnTo>
                <a:lnTo>
                  <a:pt x="2099373" y="828621"/>
                </a:lnTo>
                <a:lnTo>
                  <a:pt x="2092292" y="841233"/>
                </a:lnTo>
                <a:lnTo>
                  <a:pt x="2086795" y="851027"/>
                </a:lnTo>
                <a:lnTo>
                  <a:pt x="2080532" y="862191"/>
                </a:lnTo>
                <a:cubicBezTo>
                  <a:pt x="2074159" y="875011"/>
                  <a:pt x="2058229" y="884626"/>
                  <a:pt x="2042298" y="884629"/>
                </a:cubicBezTo>
                <a:cubicBezTo>
                  <a:pt x="2042298" y="884629"/>
                  <a:pt x="2042298" y="884629"/>
                  <a:pt x="1787011" y="884630"/>
                </a:cubicBezTo>
                <a:lnTo>
                  <a:pt x="1690654" y="884629"/>
                </a:lnTo>
                <a:lnTo>
                  <a:pt x="1678813" y="884628"/>
                </a:lnTo>
                <a:cubicBezTo>
                  <a:pt x="1638428" y="884630"/>
                  <a:pt x="1593551" y="884626"/>
                  <a:pt x="1543688" y="884630"/>
                </a:cubicBezTo>
                <a:lnTo>
                  <a:pt x="1382906" y="884627"/>
                </a:lnTo>
                <a:lnTo>
                  <a:pt x="1378652" y="884628"/>
                </a:lnTo>
                <a:cubicBezTo>
                  <a:pt x="1318322" y="884627"/>
                  <a:pt x="1252505" y="884627"/>
                  <a:pt x="1180704" y="884627"/>
                </a:cubicBezTo>
                <a:lnTo>
                  <a:pt x="1116120" y="884628"/>
                </a:lnTo>
                <a:lnTo>
                  <a:pt x="946857" y="884626"/>
                </a:lnTo>
                <a:lnTo>
                  <a:pt x="887385" y="884627"/>
                </a:lnTo>
                <a:lnTo>
                  <a:pt x="693758" y="884630"/>
                </a:lnTo>
                <a:lnTo>
                  <a:pt x="674117" y="884629"/>
                </a:lnTo>
                <a:lnTo>
                  <a:pt x="532323" y="884629"/>
                </a:lnTo>
                <a:lnTo>
                  <a:pt x="400151" y="884626"/>
                </a:lnTo>
                <a:lnTo>
                  <a:pt x="359497" y="884628"/>
                </a:lnTo>
                <a:lnTo>
                  <a:pt x="294317" y="884629"/>
                </a:lnTo>
                <a:lnTo>
                  <a:pt x="211893" y="884627"/>
                </a:lnTo>
                <a:lnTo>
                  <a:pt x="149955" y="884626"/>
                </a:lnTo>
                <a:lnTo>
                  <a:pt x="75821" y="884630"/>
                </a:lnTo>
                <a:lnTo>
                  <a:pt x="48508" y="884628"/>
                </a:lnTo>
                <a:lnTo>
                  <a:pt x="44608" y="884630"/>
                </a:lnTo>
                <a:cubicBezTo>
                  <a:pt x="19116" y="884629"/>
                  <a:pt x="1" y="865397"/>
                  <a:pt x="2" y="839754"/>
                </a:cubicBezTo>
                <a:lnTo>
                  <a:pt x="0" y="814310"/>
                </a:lnTo>
                <a:cubicBezTo>
                  <a:pt x="3" y="794217"/>
                  <a:pt x="0" y="768383"/>
                  <a:pt x="4" y="735171"/>
                </a:cubicBezTo>
                <a:lnTo>
                  <a:pt x="1" y="691938"/>
                </a:lnTo>
                <a:lnTo>
                  <a:pt x="1" y="679612"/>
                </a:lnTo>
                <a:cubicBezTo>
                  <a:pt x="0" y="659109"/>
                  <a:pt x="3" y="636557"/>
                  <a:pt x="1" y="611750"/>
                </a:cubicBezTo>
                <a:lnTo>
                  <a:pt x="0" y="562572"/>
                </a:lnTo>
                <a:lnTo>
                  <a:pt x="1" y="530357"/>
                </a:lnTo>
                <a:lnTo>
                  <a:pt x="1" y="450426"/>
                </a:lnTo>
                <a:lnTo>
                  <a:pt x="0" y="434204"/>
                </a:lnTo>
                <a:lnTo>
                  <a:pt x="4" y="354275"/>
                </a:lnTo>
                <a:lnTo>
                  <a:pt x="2" y="322061"/>
                </a:lnTo>
                <a:lnTo>
                  <a:pt x="3" y="272879"/>
                </a:lnTo>
                <a:lnTo>
                  <a:pt x="0" y="205021"/>
                </a:lnTo>
                <a:lnTo>
                  <a:pt x="1" y="192694"/>
                </a:lnTo>
                <a:lnTo>
                  <a:pt x="1" y="149462"/>
                </a:lnTo>
                <a:lnTo>
                  <a:pt x="1" y="104971"/>
                </a:lnTo>
                <a:lnTo>
                  <a:pt x="3" y="70323"/>
                </a:lnTo>
                <a:lnTo>
                  <a:pt x="2" y="44874"/>
                </a:lnTo>
                <a:cubicBezTo>
                  <a:pt x="5" y="19235"/>
                  <a:pt x="19121" y="2"/>
                  <a:pt x="44605" y="2"/>
                </a:cubicBezTo>
                <a:cubicBezTo>
                  <a:pt x="44605" y="2"/>
                  <a:pt x="44605" y="2"/>
                  <a:pt x="294320" y="4"/>
                </a:cubicBezTo>
                <a:lnTo>
                  <a:pt x="359497" y="4"/>
                </a:lnTo>
                <a:lnTo>
                  <a:pt x="400155" y="3"/>
                </a:lnTo>
                <a:cubicBezTo>
                  <a:pt x="439657" y="2"/>
                  <a:pt x="483553" y="3"/>
                  <a:pt x="532327" y="6"/>
                </a:cubicBezTo>
                <a:lnTo>
                  <a:pt x="674119" y="3"/>
                </a:lnTo>
                <a:lnTo>
                  <a:pt x="693760" y="3"/>
                </a:lnTo>
                <a:cubicBezTo>
                  <a:pt x="752773" y="4"/>
                  <a:pt x="817151" y="3"/>
                  <a:pt x="887384" y="1"/>
                </a:cubicBezTo>
                <a:lnTo>
                  <a:pt x="946859" y="2"/>
                </a:lnTo>
                <a:lnTo>
                  <a:pt x="1116122" y="3"/>
                </a:lnTo>
                <a:close/>
              </a:path>
            </a:pathLst>
          </a:custGeom>
          <a:solidFill>
            <a:schemeClr val="accent2"/>
          </a:solidFill>
          <a:ln w="14288" cap="flat">
            <a:noFill/>
            <a:prstDash val="solid"/>
            <a:miter lim="800000"/>
          </a:ln>
        </p:spPr>
        <p:txBody>
          <a:bodyPr rot="0" spcFirstLastPara="0" vertOverflow="overflow" horzOverflow="overflow" vert="horz" wrap="square" lIns="109728" tIns="54864" rIns="109728" bIns="54864" numCol="1" spcCol="0" rtlCol="0" fromWordArt="0" anchor="t" anchorCtr="0" forceAA="0" compatLnSpc="1">
            <a:noAutofit/>
          </a:bodyPr>
          <a:p>
            <a:endParaRPr lang="zh-CN" altLang="en-US" sz="2160">
              <a:solidFill>
                <a:schemeClr val="dk1"/>
              </a:solidFill>
              <a:latin typeface="微软雅黑" panose="020B0503020204020204" charset="-122"/>
              <a:ea typeface="微软雅黑" panose="020B0503020204020204" charset="-122"/>
            </a:endParaRPr>
          </a:p>
        </p:txBody>
      </p:sp>
      <p:sp>
        <p:nvSpPr>
          <p:cNvPr id="9" name="Freeform 10"/>
          <p:cNvSpPr/>
          <p:nvPr>
            <p:custDataLst>
              <p:tags r:id="rId17"/>
            </p:custDataLst>
          </p:nvPr>
        </p:nvSpPr>
        <p:spPr>
          <a:xfrm>
            <a:off x="731333" y="6342056"/>
            <a:ext cx="722900" cy="1408164"/>
          </a:xfrm>
          <a:custGeom>
            <a:avLst/>
            <a:gdLst>
              <a:gd name="connsiteX0" fmla="*/ 44609 w 454137"/>
              <a:gd name="connsiteY0" fmla="*/ 0 h 884630"/>
              <a:gd name="connsiteX1" fmla="*/ 75822 w 454137"/>
              <a:gd name="connsiteY1" fmla="*/ 2 h 884630"/>
              <a:gd name="connsiteX2" fmla="*/ 80399 w 454137"/>
              <a:gd name="connsiteY2" fmla="*/ 2 h 884630"/>
              <a:gd name="connsiteX3" fmla="*/ 149955 w 454137"/>
              <a:gd name="connsiteY3" fmla="*/ 1 h 884630"/>
              <a:gd name="connsiteX4" fmla="*/ 156185 w 454137"/>
              <a:gd name="connsiteY4" fmla="*/ 2 h 884630"/>
              <a:gd name="connsiteX5" fmla="*/ 184108 w 454137"/>
              <a:gd name="connsiteY5" fmla="*/ 1 h 884630"/>
              <a:gd name="connsiteX6" fmla="*/ 188099 w 454137"/>
              <a:gd name="connsiteY6" fmla="*/ 3 h 884630"/>
              <a:gd name="connsiteX7" fmla="*/ 210799 w 454137"/>
              <a:gd name="connsiteY7" fmla="*/ 6414 h 884630"/>
              <a:gd name="connsiteX8" fmla="*/ 226330 w 454137"/>
              <a:gd name="connsiteY8" fmla="*/ 22435 h 884630"/>
              <a:gd name="connsiteX9" fmla="*/ 226329 w 454137"/>
              <a:gd name="connsiteY9" fmla="*/ 22439 h 884630"/>
              <a:gd name="connsiteX10" fmla="*/ 410101 w 454137"/>
              <a:gd name="connsiteY10" fmla="*/ 349919 h 884630"/>
              <a:gd name="connsiteX11" fmla="*/ 416942 w 454137"/>
              <a:gd name="connsiteY11" fmla="*/ 362106 h 884630"/>
              <a:gd name="connsiteX12" fmla="*/ 421480 w 454137"/>
              <a:gd name="connsiteY12" fmla="*/ 370202 h 884630"/>
              <a:gd name="connsiteX13" fmla="*/ 425177 w 454137"/>
              <a:gd name="connsiteY13" fmla="*/ 376786 h 884630"/>
              <a:gd name="connsiteX14" fmla="*/ 443096 w 454137"/>
              <a:gd name="connsiteY14" fmla="*/ 408716 h 884630"/>
              <a:gd name="connsiteX15" fmla="*/ 445875 w 454137"/>
              <a:gd name="connsiteY15" fmla="*/ 413667 h 884630"/>
              <a:gd name="connsiteX16" fmla="*/ 449358 w 454137"/>
              <a:gd name="connsiteY16" fmla="*/ 419878 h 884630"/>
              <a:gd name="connsiteX17" fmla="*/ 449360 w 454137"/>
              <a:gd name="connsiteY17" fmla="*/ 464749 h 884630"/>
              <a:gd name="connsiteX18" fmla="*/ 445873 w 454137"/>
              <a:gd name="connsiteY18" fmla="*/ 470961 h 884630"/>
              <a:gd name="connsiteX19" fmla="*/ 443095 w 454137"/>
              <a:gd name="connsiteY19" fmla="*/ 475914 h 884630"/>
              <a:gd name="connsiteX20" fmla="*/ 430520 w 454137"/>
              <a:gd name="connsiteY20" fmla="*/ 498322 h 884630"/>
              <a:gd name="connsiteX21" fmla="*/ 421481 w 454137"/>
              <a:gd name="connsiteY21" fmla="*/ 514431 h 884630"/>
              <a:gd name="connsiteX22" fmla="*/ 401175 w 454137"/>
              <a:gd name="connsiteY22" fmla="*/ 550620 h 884630"/>
              <a:gd name="connsiteX23" fmla="*/ 375742 w 454137"/>
              <a:gd name="connsiteY23" fmla="*/ 595939 h 884630"/>
              <a:gd name="connsiteX24" fmla="*/ 372884 w 454137"/>
              <a:gd name="connsiteY24" fmla="*/ 601036 h 884630"/>
              <a:gd name="connsiteX25" fmla="*/ 355270 w 454137"/>
              <a:gd name="connsiteY25" fmla="*/ 632422 h 884630"/>
              <a:gd name="connsiteX26" fmla="*/ 329732 w 454137"/>
              <a:gd name="connsiteY26" fmla="*/ 677929 h 884630"/>
              <a:gd name="connsiteX27" fmla="*/ 302806 w 454137"/>
              <a:gd name="connsiteY27" fmla="*/ 725909 h 884630"/>
              <a:gd name="connsiteX28" fmla="*/ 280781 w 454137"/>
              <a:gd name="connsiteY28" fmla="*/ 765162 h 884630"/>
              <a:gd name="connsiteX29" fmla="*/ 274515 w 454137"/>
              <a:gd name="connsiteY29" fmla="*/ 776327 h 884630"/>
              <a:gd name="connsiteX30" fmla="*/ 265592 w 454137"/>
              <a:gd name="connsiteY30" fmla="*/ 792231 h 884630"/>
              <a:gd name="connsiteX31" fmla="*/ 245171 w 454137"/>
              <a:gd name="connsiteY31" fmla="*/ 828620 h 884630"/>
              <a:gd name="connsiteX32" fmla="*/ 238091 w 454137"/>
              <a:gd name="connsiteY32" fmla="*/ 841234 h 884630"/>
              <a:gd name="connsiteX33" fmla="*/ 232595 w 454137"/>
              <a:gd name="connsiteY33" fmla="*/ 851029 h 884630"/>
              <a:gd name="connsiteX34" fmla="*/ 226330 w 454137"/>
              <a:gd name="connsiteY34" fmla="*/ 862192 h 884630"/>
              <a:gd name="connsiteX35" fmla="*/ 188098 w 454137"/>
              <a:gd name="connsiteY35" fmla="*/ 884630 h 884630"/>
              <a:gd name="connsiteX36" fmla="*/ 184110 w 454137"/>
              <a:gd name="connsiteY36" fmla="*/ 884628 h 884630"/>
              <a:gd name="connsiteX37" fmla="*/ 156188 w 454137"/>
              <a:gd name="connsiteY37" fmla="*/ 884628 h 884630"/>
              <a:gd name="connsiteX38" fmla="*/ 149953 w 454137"/>
              <a:gd name="connsiteY38" fmla="*/ 884627 h 884630"/>
              <a:gd name="connsiteX39" fmla="*/ 80398 w 454137"/>
              <a:gd name="connsiteY39" fmla="*/ 884628 h 884630"/>
              <a:gd name="connsiteX40" fmla="*/ 75821 w 454137"/>
              <a:gd name="connsiteY40" fmla="*/ 884628 h 884630"/>
              <a:gd name="connsiteX41" fmla="*/ 48509 w 454137"/>
              <a:gd name="connsiteY41" fmla="*/ 884629 h 884630"/>
              <a:gd name="connsiteX42" fmla="*/ 44607 w 454137"/>
              <a:gd name="connsiteY42" fmla="*/ 884628 h 884630"/>
              <a:gd name="connsiteX43" fmla="*/ 2 w 454137"/>
              <a:gd name="connsiteY43" fmla="*/ 839756 h 884630"/>
              <a:gd name="connsiteX44" fmla="*/ 2 w 454137"/>
              <a:gd name="connsiteY44" fmla="*/ 814308 h 884630"/>
              <a:gd name="connsiteX45" fmla="*/ 1 w 454137"/>
              <a:gd name="connsiteY45" fmla="*/ 735170 h 884630"/>
              <a:gd name="connsiteX46" fmla="*/ 1 w 454137"/>
              <a:gd name="connsiteY46" fmla="*/ 691938 h 884630"/>
              <a:gd name="connsiteX47" fmla="*/ 2 w 454137"/>
              <a:gd name="connsiteY47" fmla="*/ 679609 h 884630"/>
              <a:gd name="connsiteX48" fmla="*/ 1 w 454137"/>
              <a:gd name="connsiteY48" fmla="*/ 611748 h 884630"/>
              <a:gd name="connsiteX49" fmla="*/ 0 w 454137"/>
              <a:gd name="connsiteY49" fmla="*/ 562569 h 884630"/>
              <a:gd name="connsiteX50" fmla="*/ 1 w 454137"/>
              <a:gd name="connsiteY50" fmla="*/ 530355 h 884630"/>
              <a:gd name="connsiteX51" fmla="*/ 1 w 454137"/>
              <a:gd name="connsiteY51" fmla="*/ 450425 h 884630"/>
              <a:gd name="connsiteX52" fmla="*/ 0 w 454137"/>
              <a:gd name="connsiteY52" fmla="*/ 434203 h 884630"/>
              <a:gd name="connsiteX53" fmla="*/ 2 w 454137"/>
              <a:gd name="connsiteY53" fmla="*/ 354273 h 884630"/>
              <a:gd name="connsiteX54" fmla="*/ 1 w 454137"/>
              <a:gd name="connsiteY54" fmla="*/ 322059 h 884630"/>
              <a:gd name="connsiteX55" fmla="*/ 2 w 454137"/>
              <a:gd name="connsiteY55" fmla="*/ 272883 h 884630"/>
              <a:gd name="connsiteX56" fmla="*/ 0 w 454137"/>
              <a:gd name="connsiteY56" fmla="*/ 205020 h 884630"/>
              <a:gd name="connsiteX57" fmla="*/ 1 w 454137"/>
              <a:gd name="connsiteY57" fmla="*/ 192693 h 884630"/>
              <a:gd name="connsiteX58" fmla="*/ 2 w 454137"/>
              <a:gd name="connsiteY58" fmla="*/ 149459 h 884630"/>
              <a:gd name="connsiteX59" fmla="*/ 1 w 454137"/>
              <a:gd name="connsiteY59" fmla="*/ 104969 h 884630"/>
              <a:gd name="connsiteX60" fmla="*/ 0 w 454137"/>
              <a:gd name="connsiteY60" fmla="*/ 70324 h 884630"/>
              <a:gd name="connsiteX61" fmla="*/ 0 w 454137"/>
              <a:gd name="connsiteY61" fmla="*/ 44874 h 884630"/>
              <a:gd name="connsiteX62" fmla="*/ 44609 w 454137"/>
              <a:gd name="connsiteY62" fmla="*/ 0 h 884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454137" h="884630">
                <a:moveTo>
                  <a:pt x="44609" y="0"/>
                </a:moveTo>
                <a:cubicBezTo>
                  <a:pt x="44609" y="0"/>
                  <a:pt x="44609" y="0"/>
                  <a:pt x="75822" y="2"/>
                </a:cubicBezTo>
                <a:lnTo>
                  <a:pt x="80399" y="2"/>
                </a:lnTo>
                <a:lnTo>
                  <a:pt x="149955" y="1"/>
                </a:lnTo>
                <a:lnTo>
                  <a:pt x="156185" y="2"/>
                </a:lnTo>
                <a:lnTo>
                  <a:pt x="184108" y="1"/>
                </a:lnTo>
                <a:lnTo>
                  <a:pt x="188099" y="3"/>
                </a:lnTo>
                <a:cubicBezTo>
                  <a:pt x="196064" y="1"/>
                  <a:pt x="204029" y="2406"/>
                  <a:pt x="210799" y="6414"/>
                </a:cubicBezTo>
                <a:lnTo>
                  <a:pt x="226330" y="22435"/>
                </a:lnTo>
                <a:lnTo>
                  <a:pt x="226329" y="22439"/>
                </a:lnTo>
                <a:cubicBezTo>
                  <a:pt x="226329" y="22439"/>
                  <a:pt x="226329" y="22439"/>
                  <a:pt x="410101" y="349919"/>
                </a:cubicBezTo>
                <a:lnTo>
                  <a:pt x="416942" y="362106"/>
                </a:lnTo>
                <a:lnTo>
                  <a:pt x="421480" y="370202"/>
                </a:lnTo>
                <a:lnTo>
                  <a:pt x="425177" y="376786"/>
                </a:lnTo>
                <a:lnTo>
                  <a:pt x="443096" y="408716"/>
                </a:lnTo>
                <a:lnTo>
                  <a:pt x="445875" y="413667"/>
                </a:lnTo>
                <a:cubicBezTo>
                  <a:pt x="449358" y="419878"/>
                  <a:pt x="449358" y="419878"/>
                  <a:pt x="449358" y="419878"/>
                </a:cubicBezTo>
                <a:cubicBezTo>
                  <a:pt x="455729" y="432702"/>
                  <a:pt x="455731" y="451930"/>
                  <a:pt x="449360" y="464749"/>
                </a:cubicBezTo>
                <a:cubicBezTo>
                  <a:pt x="449360" y="464749"/>
                  <a:pt x="449360" y="464749"/>
                  <a:pt x="445873" y="470961"/>
                </a:cubicBezTo>
                <a:lnTo>
                  <a:pt x="443095" y="475914"/>
                </a:lnTo>
                <a:lnTo>
                  <a:pt x="430520" y="498322"/>
                </a:lnTo>
                <a:lnTo>
                  <a:pt x="421481" y="514431"/>
                </a:lnTo>
                <a:lnTo>
                  <a:pt x="401175" y="550620"/>
                </a:lnTo>
                <a:lnTo>
                  <a:pt x="375742" y="595939"/>
                </a:lnTo>
                <a:lnTo>
                  <a:pt x="372884" y="601036"/>
                </a:lnTo>
                <a:lnTo>
                  <a:pt x="355270" y="632422"/>
                </a:lnTo>
                <a:cubicBezTo>
                  <a:pt x="347427" y="646394"/>
                  <a:pt x="338936" y="661532"/>
                  <a:pt x="329732" y="677929"/>
                </a:cubicBezTo>
                <a:lnTo>
                  <a:pt x="302806" y="725909"/>
                </a:lnTo>
                <a:lnTo>
                  <a:pt x="280781" y="765162"/>
                </a:lnTo>
                <a:lnTo>
                  <a:pt x="274515" y="776327"/>
                </a:lnTo>
                <a:lnTo>
                  <a:pt x="265592" y="792231"/>
                </a:lnTo>
                <a:lnTo>
                  <a:pt x="245171" y="828620"/>
                </a:lnTo>
                <a:lnTo>
                  <a:pt x="238091" y="841234"/>
                </a:lnTo>
                <a:lnTo>
                  <a:pt x="232595" y="851029"/>
                </a:lnTo>
                <a:lnTo>
                  <a:pt x="226330" y="862192"/>
                </a:lnTo>
                <a:cubicBezTo>
                  <a:pt x="219958" y="875013"/>
                  <a:pt x="204029" y="884627"/>
                  <a:pt x="188098" y="884630"/>
                </a:cubicBezTo>
                <a:lnTo>
                  <a:pt x="184110" y="884628"/>
                </a:lnTo>
                <a:lnTo>
                  <a:pt x="156188" y="884628"/>
                </a:lnTo>
                <a:lnTo>
                  <a:pt x="149953" y="884627"/>
                </a:lnTo>
                <a:lnTo>
                  <a:pt x="80398" y="884628"/>
                </a:lnTo>
                <a:lnTo>
                  <a:pt x="75821" y="884628"/>
                </a:lnTo>
                <a:lnTo>
                  <a:pt x="48509" y="884629"/>
                </a:lnTo>
                <a:lnTo>
                  <a:pt x="44607" y="884628"/>
                </a:lnTo>
                <a:cubicBezTo>
                  <a:pt x="19118" y="884629"/>
                  <a:pt x="1" y="865397"/>
                  <a:pt x="2" y="839756"/>
                </a:cubicBezTo>
                <a:lnTo>
                  <a:pt x="2" y="814308"/>
                </a:lnTo>
                <a:cubicBezTo>
                  <a:pt x="2" y="794214"/>
                  <a:pt x="0" y="768384"/>
                  <a:pt x="1" y="735170"/>
                </a:cubicBezTo>
                <a:lnTo>
                  <a:pt x="1" y="691938"/>
                </a:lnTo>
                <a:lnTo>
                  <a:pt x="2" y="679609"/>
                </a:lnTo>
                <a:cubicBezTo>
                  <a:pt x="1" y="659108"/>
                  <a:pt x="1" y="636557"/>
                  <a:pt x="1" y="611748"/>
                </a:cubicBezTo>
                <a:lnTo>
                  <a:pt x="0" y="562569"/>
                </a:lnTo>
                <a:lnTo>
                  <a:pt x="1" y="530355"/>
                </a:lnTo>
                <a:lnTo>
                  <a:pt x="1" y="450425"/>
                </a:lnTo>
                <a:lnTo>
                  <a:pt x="0" y="434203"/>
                </a:lnTo>
                <a:lnTo>
                  <a:pt x="2" y="354273"/>
                </a:lnTo>
                <a:lnTo>
                  <a:pt x="1" y="322059"/>
                </a:lnTo>
                <a:lnTo>
                  <a:pt x="2" y="272883"/>
                </a:lnTo>
                <a:lnTo>
                  <a:pt x="0" y="205020"/>
                </a:lnTo>
                <a:lnTo>
                  <a:pt x="1" y="192693"/>
                </a:lnTo>
                <a:lnTo>
                  <a:pt x="2" y="149459"/>
                </a:lnTo>
                <a:lnTo>
                  <a:pt x="1" y="104969"/>
                </a:lnTo>
                <a:lnTo>
                  <a:pt x="0" y="70324"/>
                </a:lnTo>
                <a:lnTo>
                  <a:pt x="0" y="44874"/>
                </a:lnTo>
                <a:cubicBezTo>
                  <a:pt x="1" y="19232"/>
                  <a:pt x="19118" y="3"/>
                  <a:pt x="44609" y="0"/>
                </a:cubicBezTo>
                <a:close/>
              </a:path>
            </a:pathLst>
          </a:custGeom>
          <a:solidFill>
            <a:schemeClr val="lt1">
              <a:alpha val="30000"/>
            </a:schemeClr>
          </a:solidFill>
          <a:ln w="14288" cap="flat">
            <a:noFill/>
            <a:prstDash val="solid"/>
            <a:miter lim="800000"/>
          </a:ln>
        </p:spPr>
        <p:txBody>
          <a:bodyPr rot="0" spcFirstLastPara="0" vertOverflow="overflow" horzOverflow="overflow" vert="horz" wrap="square" lIns="109728" tIns="54864" rIns="109728" bIns="54864" numCol="1" spcCol="0" rtlCol="0" fromWordArt="0" anchor="t" anchorCtr="0" forceAA="0" compatLnSpc="1">
            <a:noAutofit/>
          </a:bodyPr>
          <a:p>
            <a:endParaRPr lang="zh-CN" altLang="en-US" sz="2160">
              <a:solidFill>
                <a:schemeClr val="dk1"/>
              </a:solidFill>
              <a:latin typeface="微软雅黑" panose="020B0503020204020204" charset="-122"/>
              <a:ea typeface="微软雅黑" panose="020B0503020204020204" charset="-122"/>
            </a:endParaRPr>
          </a:p>
        </p:txBody>
      </p:sp>
      <p:sp>
        <p:nvSpPr>
          <p:cNvPr id="10" name="文本框 9"/>
          <p:cNvSpPr txBox="1"/>
          <p:nvPr>
            <p:custDataLst>
              <p:tags r:id="rId18"/>
            </p:custDataLst>
          </p:nvPr>
        </p:nvSpPr>
        <p:spPr>
          <a:xfrm>
            <a:off x="1593725" y="6602729"/>
            <a:ext cx="2284409" cy="800427"/>
          </a:xfrm>
          <a:prstGeom prst="rect">
            <a:avLst/>
          </a:prstGeom>
          <a:noFill/>
        </p:spPr>
        <p:txBody>
          <a:bodyPr wrap="square" rtlCol="0">
            <a:normAutofit/>
          </a:bodyPr>
          <a:p>
            <a:pPr marL="0" indent="0" algn="ctr">
              <a:lnSpc>
                <a:spcPct val="100000"/>
              </a:lnSpc>
              <a:spcBef>
                <a:spcPts val="0"/>
              </a:spcBef>
              <a:spcAft>
                <a:spcPts val="0"/>
              </a:spcAft>
              <a:buSzPct val="100000"/>
              <a:buNone/>
            </a:pPr>
            <a:r>
              <a:rPr lang="zh-CN" altLang="en-US" sz="2600" b="1" spc="180" dirty="0">
                <a:solidFill>
                  <a:schemeClr val="lt1"/>
                </a:solidFill>
                <a:latin typeface="汉仪旗黑-85S" panose="00020600040101010101" pitchFamily="18" charset="-122"/>
                <a:ea typeface="汉仪旗黑-85S" panose="00020600040101010101" pitchFamily="18" charset="-122"/>
              </a:rPr>
              <a:t>使用帮助</a:t>
            </a:r>
            <a:endParaRPr lang="zh-CN" altLang="en-US" sz="2600" b="1" spc="180" dirty="0">
              <a:solidFill>
                <a:schemeClr val="lt1"/>
              </a:solidFill>
              <a:latin typeface="汉仪旗黑-85S" panose="00020600040101010101" pitchFamily="18" charset="-122"/>
              <a:ea typeface="汉仪旗黑-85S" panose="00020600040101010101" pitchFamily="18" charset="-122"/>
            </a:endParaRPr>
          </a:p>
        </p:txBody>
      </p:sp>
      <p:sp>
        <p:nvSpPr>
          <p:cNvPr id="11" name="文本框 10"/>
          <p:cNvSpPr txBox="1"/>
          <p:nvPr>
            <p:custDataLst>
              <p:tags r:id="rId19"/>
            </p:custDataLst>
          </p:nvPr>
        </p:nvSpPr>
        <p:spPr>
          <a:xfrm>
            <a:off x="5142662" y="5077323"/>
            <a:ext cx="8774545" cy="1081392"/>
          </a:xfrm>
          <a:prstGeom prst="rect">
            <a:avLst/>
          </a:prstGeom>
          <a:noFill/>
        </p:spPr>
        <p:txBody>
          <a:bodyPr wrap="square" rtlCol="0">
            <a:normAutofit/>
          </a:bodyPr>
          <a:p>
            <a:pPr marL="0" lvl="0" indent="0" algn="l" fontAlgn="auto">
              <a:lnSpc>
                <a:spcPct val="120000"/>
              </a:lnSpc>
              <a:spcBef>
                <a:spcPts val="0"/>
              </a:spcBef>
              <a:spcAft>
                <a:spcPts val="800"/>
              </a:spcAft>
              <a:buSzPct val="100000"/>
              <a:buNone/>
            </a:pPr>
            <a:r>
              <a:rPr lang="en-US" sz="20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针对景点介绍功能,我们使用了前后翻页的设计,使用户可以更好地进行使用。</a:t>
            </a:r>
            <a:endParaRPr lang="en-US" sz="2000" spc="11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
        <p:nvSpPr>
          <p:cNvPr id="12" name="文本框 11"/>
          <p:cNvSpPr txBox="1"/>
          <p:nvPr>
            <p:custDataLst>
              <p:tags r:id="rId20"/>
            </p:custDataLst>
          </p:nvPr>
        </p:nvSpPr>
        <p:spPr>
          <a:xfrm>
            <a:off x="4991532" y="6505438"/>
            <a:ext cx="8774545" cy="1081392"/>
          </a:xfrm>
          <a:prstGeom prst="rect">
            <a:avLst/>
          </a:prstGeom>
          <a:noFill/>
        </p:spPr>
        <p:txBody>
          <a:bodyPr wrap="square" rtlCol="0">
            <a:normAutofit/>
          </a:bodyPr>
          <a:p>
            <a:pPr marL="0" lvl="0" indent="0" algn="l" fontAlgn="auto">
              <a:lnSpc>
                <a:spcPct val="120000"/>
              </a:lnSpc>
              <a:spcBef>
                <a:spcPts val="0"/>
              </a:spcBef>
              <a:spcAft>
                <a:spcPts val="800"/>
              </a:spcAft>
              <a:buSzPct val="100000"/>
              <a:buNone/>
            </a:pPr>
            <a:r>
              <a:rPr lang="en-US" sz="2000" spc="7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在用户不清楚如何使用时,还可以单击进入使用帮助板块来获取想要的信息,例如如何使用对话模型的使用帮助。</a:t>
            </a:r>
            <a:endParaRPr lang="en-US" sz="2000" spc="110" dirty="0">
              <a:solidFill>
                <a:schemeClr val="dk1">
                  <a:lumMod val="75000"/>
                  <a:lumOff val="25000"/>
                </a:schemeClr>
              </a:solidFill>
              <a:latin typeface="微软雅黑" panose="020B0503020204020204" charset="-122"/>
              <a:ea typeface="微软雅黑" panose="020B0503020204020204" charset="-122"/>
              <a:cs typeface="微软雅黑" panose="020B0503020204020204" charset="-122"/>
            </a:endParaRPr>
          </a:p>
        </p:txBody>
      </p:sp>
    </p:spTree>
    <p:custDataLst>
      <p:tags r:id="rId2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7" name="图片 6"/>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6" name="图片 5"/>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150" name="矩形 149"/>
          <p:cNvSpPr/>
          <p:nvPr>
            <p:custDataLst>
              <p:tags r:id="rId4"/>
            </p:custDataLst>
          </p:nvPr>
        </p:nvSpPr>
        <p:spPr>
          <a:xfrm>
            <a:off x="-7620" y="-22225"/>
            <a:ext cx="14633575" cy="8251825"/>
          </a:xfrm>
          <a:prstGeom prst="rect">
            <a:avLst/>
          </a:prstGeom>
          <a:solidFill>
            <a:schemeClr val="dk2"/>
          </a:solidFill>
          <a:ln>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lt1"/>
              </a:solidFill>
              <a:latin typeface="微软雅黑" panose="020B0503020204020204" charset="-122"/>
              <a:ea typeface="微软雅黑" panose="020B0503020204020204" charset="-122"/>
            </a:endParaRPr>
          </a:p>
        </p:txBody>
      </p:sp>
      <p:sp>
        <p:nvSpPr>
          <p:cNvPr id="227" name="Freeform 6"/>
          <p:cNvSpPr/>
          <p:nvPr>
            <p:custDataLst>
              <p:tags r:id="rId5"/>
            </p:custDataLst>
          </p:nvPr>
        </p:nvSpPr>
        <p:spPr bwMode="auto">
          <a:xfrm>
            <a:off x="4453255" y="1283335"/>
            <a:ext cx="4660265" cy="4886960"/>
          </a:xfrm>
          <a:custGeom>
            <a:avLst/>
            <a:gdLst/>
            <a:ahLst/>
            <a:cxnLst>
              <a:cxn ang="0">
                <a:pos x="534" y="1813"/>
              </a:cxn>
              <a:cxn ang="0">
                <a:pos x="439" y="1553"/>
              </a:cxn>
              <a:cxn ang="0">
                <a:pos x="148" y="1532"/>
              </a:cxn>
              <a:cxn ang="0">
                <a:pos x="135" y="1370"/>
              </a:cxn>
              <a:cxn ang="0">
                <a:pos x="109" y="1290"/>
              </a:cxn>
              <a:cxn ang="0">
                <a:pos x="109" y="1154"/>
              </a:cxn>
              <a:cxn ang="0">
                <a:pos x="5" y="1059"/>
              </a:cxn>
              <a:cxn ang="0">
                <a:pos x="136" y="870"/>
              </a:cxn>
              <a:cxn ang="0">
                <a:pos x="343" y="190"/>
              </a:cxn>
              <a:cxn ang="0">
                <a:pos x="1150" y="116"/>
              </a:cxn>
              <a:cxn ang="0">
                <a:pos x="1461" y="453"/>
              </a:cxn>
              <a:cxn ang="0">
                <a:pos x="1451" y="937"/>
              </a:cxn>
              <a:cxn ang="0">
                <a:pos x="1173" y="1321"/>
              </a:cxn>
              <a:cxn ang="0">
                <a:pos x="1301" y="1807"/>
              </a:cxn>
              <a:cxn ang="0">
                <a:pos x="534" y="1813"/>
              </a:cxn>
            </a:cxnLst>
            <a:rect l="0" t="0" r="r" b="b"/>
            <a:pathLst>
              <a:path w="1522" h="1813">
                <a:moveTo>
                  <a:pt x="534" y="1813"/>
                </a:moveTo>
                <a:cubicBezTo>
                  <a:pt x="534" y="1813"/>
                  <a:pt x="464" y="1592"/>
                  <a:pt x="439" y="1553"/>
                </a:cubicBezTo>
                <a:cubicBezTo>
                  <a:pt x="413" y="1514"/>
                  <a:pt x="212" y="1576"/>
                  <a:pt x="148" y="1532"/>
                </a:cubicBezTo>
                <a:cubicBezTo>
                  <a:pt x="83" y="1489"/>
                  <a:pt x="135" y="1370"/>
                  <a:pt x="135" y="1370"/>
                </a:cubicBezTo>
                <a:cubicBezTo>
                  <a:pt x="135" y="1370"/>
                  <a:pt x="32" y="1362"/>
                  <a:pt x="109" y="1290"/>
                </a:cubicBezTo>
                <a:cubicBezTo>
                  <a:pt x="32" y="1272"/>
                  <a:pt x="117" y="1182"/>
                  <a:pt x="109" y="1154"/>
                </a:cubicBezTo>
                <a:cubicBezTo>
                  <a:pt x="47" y="1144"/>
                  <a:pt x="0" y="1100"/>
                  <a:pt x="5" y="1059"/>
                </a:cubicBezTo>
                <a:cubicBezTo>
                  <a:pt x="11" y="1018"/>
                  <a:pt x="154" y="906"/>
                  <a:pt x="136" y="870"/>
                </a:cubicBezTo>
                <a:cubicBezTo>
                  <a:pt x="118" y="834"/>
                  <a:pt x="8" y="466"/>
                  <a:pt x="343" y="190"/>
                </a:cubicBezTo>
                <a:cubicBezTo>
                  <a:pt x="553" y="18"/>
                  <a:pt x="897" y="0"/>
                  <a:pt x="1150" y="116"/>
                </a:cubicBezTo>
                <a:cubicBezTo>
                  <a:pt x="1301" y="185"/>
                  <a:pt x="1415" y="320"/>
                  <a:pt x="1461" y="453"/>
                </a:cubicBezTo>
                <a:cubicBezTo>
                  <a:pt x="1517" y="612"/>
                  <a:pt x="1522" y="801"/>
                  <a:pt x="1451" y="937"/>
                </a:cubicBezTo>
                <a:cubicBezTo>
                  <a:pt x="1363" y="1106"/>
                  <a:pt x="1187" y="1215"/>
                  <a:pt x="1173" y="1321"/>
                </a:cubicBezTo>
                <a:cubicBezTo>
                  <a:pt x="1147" y="1514"/>
                  <a:pt x="1301" y="1807"/>
                  <a:pt x="1301" y="1807"/>
                </a:cubicBezTo>
                <a:lnTo>
                  <a:pt x="534" y="1813"/>
                </a:lnTo>
                <a:close/>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28" name="Freeform 265"/>
          <p:cNvSpPr/>
          <p:nvPr>
            <p:custDataLst>
              <p:tags r:id="rId6"/>
            </p:custDataLst>
          </p:nvPr>
        </p:nvSpPr>
        <p:spPr bwMode="auto">
          <a:xfrm>
            <a:off x="5147310" y="1581150"/>
            <a:ext cx="1687830" cy="1690370"/>
          </a:xfrm>
          <a:custGeom>
            <a:avLst/>
            <a:gdLst/>
            <a:ahLst/>
            <a:cxnLst>
              <a:cxn ang="0">
                <a:pos x="748" y="622"/>
              </a:cxn>
              <a:cxn ang="0">
                <a:pos x="748" y="622"/>
              </a:cxn>
              <a:cxn ang="0">
                <a:pos x="748" y="0"/>
              </a:cxn>
              <a:cxn ang="0">
                <a:pos x="718" y="21"/>
              </a:cxn>
              <a:cxn ang="0">
                <a:pos x="680" y="82"/>
              </a:cxn>
              <a:cxn ang="0">
                <a:pos x="606" y="94"/>
              </a:cxn>
              <a:cxn ang="0">
                <a:pos x="552" y="47"/>
              </a:cxn>
              <a:cxn ang="0">
                <a:pos x="494" y="66"/>
              </a:cxn>
              <a:cxn ang="0">
                <a:pos x="478" y="135"/>
              </a:cxn>
              <a:cxn ang="0">
                <a:pos x="411" y="169"/>
              </a:cxn>
              <a:cxn ang="0">
                <a:pos x="345" y="142"/>
              </a:cxn>
              <a:cxn ang="0">
                <a:pos x="296" y="177"/>
              </a:cxn>
              <a:cxn ang="0">
                <a:pos x="302" y="249"/>
              </a:cxn>
              <a:cxn ang="0">
                <a:pos x="249" y="302"/>
              </a:cxn>
              <a:cxn ang="0">
                <a:pos x="177" y="296"/>
              </a:cxn>
              <a:cxn ang="0">
                <a:pos x="142" y="345"/>
              </a:cxn>
              <a:cxn ang="0">
                <a:pos x="169" y="411"/>
              </a:cxn>
              <a:cxn ang="0">
                <a:pos x="135" y="478"/>
              </a:cxn>
              <a:cxn ang="0">
                <a:pos x="65" y="494"/>
              </a:cxn>
              <a:cxn ang="0">
                <a:pos x="47" y="552"/>
              </a:cxn>
              <a:cxn ang="0">
                <a:pos x="94" y="606"/>
              </a:cxn>
              <a:cxn ang="0">
                <a:pos x="82" y="680"/>
              </a:cxn>
              <a:cxn ang="0">
                <a:pos x="21" y="718"/>
              </a:cxn>
              <a:cxn ang="0">
                <a:pos x="0" y="748"/>
              </a:cxn>
              <a:cxn ang="0">
                <a:pos x="622" y="748"/>
              </a:cxn>
              <a:cxn ang="0">
                <a:pos x="748" y="622"/>
              </a:cxn>
            </a:cxnLst>
            <a:rect l="0" t="0" r="r" b="b"/>
            <a:pathLst>
              <a:path w="748" h="748">
                <a:moveTo>
                  <a:pt x="748" y="622"/>
                </a:moveTo>
                <a:cubicBezTo>
                  <a:pt x="748" y="622"/>
                  <a:pt x="748" y="622"/>
                  <a:pt x="748" y="622"/>
                </a:cubicBezTo>
                <a:cubicBezTo>
                  <a:pt x="748" y="0"/>
                  <a:pt x="748" y="0"/>
                  <a:pt x="748" y="0"/>
                </a:cubicBezTo>
                <a:cubicBezTo>
                  <a:pt x="737" y="0"/>
                  <a:pt x="726" y="7"/>
                  <a:pt x="718" y="21"/>
                </a:cubicBezTo>
                <a:cubicBezTo>
                  <a:pt x="680" y="82"/>
                  <a:pt x="680" y="82"/>
                  <a:pt x="680" y="82"/>
                </a:cubicBezTo>
                <a:cubicBezTo>
                  <a:pt x="664" y="109"/>
                  <a:pt x="630" y="115"/>
                  <a:pt x="606" y="94"/>
                </a:cubicBezTo>
                <a:cubicBezTo>
                  <a:pt x="552" y="47"/>
                  <a:pt x="552" y="47"/>
                  <a:pt x="552" y="47"/>
                </a:cubicBezTo>
                <a:cubicBezTo>
                  <a:pt x="527" y="26"/>
                  <a:pt x="502" y="34"/>
                  <a:pt x="494" y="66"/>
                </a:cubicBezTo>
                <a:cubicBezTo>
                  <a:pt x="478" y="135"/>
                  <a:pt x="478" y="135"/>
                  <a:pt x="478" y="135"/>
                </a:cubicBezTo>
                <a:cubicBezTo>
                  <a:pt x="471" y="167"/>
                  <a:pt x="440" y="182"/>
                  <a:pt x="411" y="169"/>
                </a:cubicBezTo>
                <a:cubicBezTo>
                  <a:pt x="345" y="142"/>
                  <a:pt x="345" y="142"/>
                  <a:pt x="345" y="142"/>
                </a:cubicBezTo>
                <a:cubicBezTo>
                  <a:pt x="315" y="129"/>
                  <a:pt x="293" y="145"/>
                  <a:pt x="296" y="177"/>
                </a:cubicBezTo>
                <a:cubicBezTo>
                  <a:pt x="302" y="249"/>
                  <a:pt x="302" y="249"/>
                  <a:pt x="302" y="249"/>
                </a:cubicBezTo>
                <a:cubicBezTo>
                  <a:pt x="305" y="281"/>
                  <a:pt x="281" y="305"/>
                  <a:pt x="249" y="302"/>
                </a:cubicBezTo>
                <a:cubicBezTo>
                  <a:pt x="177" y="296"/>
                  <a:pt x="177" y="296"/>
                  <a:pt x="177" y="296"/>
                </a:cubicBezTo>
                <a:cubicBezTo>
                  <a:pt x="145" y="293"/>
                  <a:pt x="129" y="315"/>
                  <a:pt x="142" y="345"/>
                </a:cubicBezTo>
                <a:cubicBezTo>
                  <a:pt x="169" y="411"/>
                  <a:pt x="169" y="411"/>
                  <a:pt x="169" y="411"/>
                </a:cubicBezTo>
                <a:cubicBezTo>
                  <a:pt x="182" y="441"/>
                  <a:pt x="166" y="471"/>
                  <a:pt x="135" y="478"/>
                </a:cubicBezTo>
                <a:cubicBezTo>
                  <a:pt x="65" y="494"/>
                  <a:pt x="65" y="494"/>
                  <a:pt x="65" y="494"/>
                </a:cubicBezTo>
                <a:cubicBezTo>
                  <a:pt x="34" y="502"/>
                  <a:pt x="26" y="528"/>
                  <a:pt x="47" y="552"/>
                </a:cubicBezTo>
                <a:cubicBezTo>
                  <a:pt x="94" y="606"/>
                  <a:pt x="94" y="606"/>
                  <a:pt x="94" y="606"/>
                </a:cubicBezTo>
                <a:cubicBezTo>
                  <a:pt x="115" y="630"/>
                  <a:pt x="109" y="664"/>
                  <a:pt x="82" y="680"/>
                </a:cubicBezTo>
                <a:cubicBezTo>
                  <a:pt x="21" y="718"/>
                  <a:pt x="21" y="718"/>
                  <a:pt x="21" y="718"/>
                </a:cubicBezTo>
                <a:cubicBezTo>
                  <a:pt x="7" y="726"/>
                  <a:pt x="0" y="737"/>
                  <a:pt x="0" y="748"/>
                </a:cubicBezTo>
                <a:cubicBezTo>
                  <a:pt x="622" y="748"/>
                  <a:pt x="622" y="748"/>
                  <a:pt x="622" y="748"/>
                </a:cubicBezTo>
                <a:cubicBezTo>
                  <a:pt x="622" y="678"/>
                  <a:pt x="678" y="622"/>
                  <a:pt x="748" y="622"/>
                </a:cubicBezTo>
              </a:path>
            </a:pathLst>
          </a:custGeom>
          <a:blipFill>
            <a:blip r:embed="rId7" cstate="print"/>
            <a:stretch>
              <a:fillRect/>
            </a:stretch>
          </a:blip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29" name="Freeform 266"/>
          <p:cNvSpPr/>
          <p:nvPr>
            <p:custDataLst>
              <p:tags r:id="rId8"/>
            </p:custDataLst>
          </p:nvPr>
        </p:nvSpPr>
        <p:spPr bwMode="auto">
          <a:xfrm>
            <a:off x="5147310" y="3270885"/>
            <a:ext cx="1687830" cy="1688465"/>
          </a:xfrm>
          <a:custGeom>
            <a:avLst/>
            <a:gdLst/>
            <a:ahLst/>
            <a:cxnLst>
              <a:cxn ang="0">
                <a:pos x="748" y="126"/>
              </a:cxn>
              <a:cxn ang="0">
                <a:pos x="748" y="126"/>
              </a:cxn>
              <a:cxn ang="0">
                <a:pos x="622" y="0"/>
              </a:cxn>
              <a:cxn ang="0">
                <a:pos x="622" y="0"/>
              </a:cxn>
              <a:cxn ang="0">
                <a:pos x="0" y="0"/>
              </a:cxn>
              <a:cxn ang="0">
                <a:pos x="21" y="30"/>
              </a:cxn>
              <a:cxn ang="0">
                <a:pos x="82" y="67"/>
              </a:cxn>
              <a:cxn ang="0">
                <a:pos x="94" y="141"/>
              </a:cxn>
              <a:cxn ang="0">
                <a:pos x="47" y="196"/>
              </a:cxn>
              <a:cxn ang="0">
                <a:pos x="65" y="253"/>
              </a:cxn>
              <a:cxn ang="0">
                <a:pos x="135" y="270"/>
              </a:cxn>
              <a:cxn ang="0">
                <a:pos x="169" y="337"/>
              </a:cxn>
              <a:cxn ang="0">
                <a:pos x="142" y="403"/>
              </a:cxn>
              <a:cxn ang="0">
                <a:pos x="177" y="452"/>
              </a:cxn>
              <a:cxn ang="0">
                <a:pos x="249" y="446"/>
              </a:cxn>
              <a:cxn ang="0">
                <a:pos x="302" y="499"/>
              </a:cxn>
              <a:cxn ang="0">
                <a:pos x="296" y="570"/>
              </a:cxn>
              <a:cxn ang="0">
                <a:pos x="345" y="606"/>
              </a:cxn>
              <a:cxn ang="0">
                <a:pos x="411" y="578"/>
              </a:cxn>
              <a:cxn ang="0">
                <a:pos x="478" y="612"/>
              </a:cxn>
              <a:cxn ang="0">
                <a:pos x="494" y="682"/>
              </a:cxn>
              <a:cxn ang="0">
                <a:pos x="552" y="701"/>
              </a:cxn>
              <a:cxn ang="0">
                <a:pos x="606" y="654"/>
              </a:cxn>
              <a:cxn ang="0">
                <a:pos x="680" y="666"/>
              </a:cxn>
              <a:cxn ang="0">
                <a:pos x="718" y="727"/>
              </a:cxn>
              <a:cxn ang="0">
                <a:pos x="748" y="748"/>
              </a:cxn>
              <a:cxn ang="0">
                <a:pos x="748" y="126"/>
              </a:cxn>
            </a:cxnLst>
            <a:rect l="0" t="0" r="r" b="b"/>
            <a:pathLst>
              <a:path w="748" h="748">
                <a:moveTo>
                  <a:pt x="748" y="126"/>
                </a:moveTo>
                <a:cubicBezTo>
                  <a:pt x="748" y="126"/>
                  <a:pt x="748" y="126"/>
                  <a:pt x="748" y="126"/>
                </a:cubicBezTo>
                <a:cubicBezTo>
                  <a:pt x="678" y="126"/>
                  <a:pt x="622" y="69"/>
                  <a:pt x="622" y="0"/>
                </a:cubicBezTo>
                <a:cubicBezTo>
                  <a:pt x="622" y="0"/>
                  <a:pt x="622" y="0"/>
                  <a:pt x="622" y="0"/>
                </a:cubicBezTo>
                <a:cubicBezTo>
                  <a:pt x="0" y="0"/>
                  <a:pt x="0" y="0"/>
                  <a:pt x="0" y="0"/>
                </a:cubicBezTo>
                <a:cubicBezTo>
                  <a:pt x="0" y="11"/>
                  <a:pt x="7" y="22"/>
                  <a:pt x="21" y="30"/>
                </a:cubicBezTo>
                <a:cubicBezTo>
                  <a:pt x="82" y="67"/>
                  <a:pt x="82" y="67"/>
                  <a:pt x="82" y="67"/>
                </a:cubicBezTo>
                <a:cubicBezTo>
                  <a:pt x="109" y="84"/>
                  <a:pt x="115" y="117"/>
                  <a:pt x="94" y="141"/>
                </a:cubicBezTo>
                <a:cubicBezTo>
                  <a:pt x="47" y="196"/>
                  <a:pt x="47" y="196"/>
                  <a:pt x="47" y="196"/>
                </a:cubicBezTo>
                <a:cubicBezTo>
                  <a:pt x="26" y="220"/>
                  <a:pt x="34" y="246"/>
                  <a:pt x="65" y="253"/>
                </a:cubicBezTo>
                <a:cubicBezTo>
                  <a:pt x="135" y="270"/>
                  <a:pt x="135" y="270"/>
                  <a:pt x="135" y="270"/>
                </a:cubicBezTo>
                <a:cubicBezTo>
                  <a:pt x="166" y="277"/>
                  <a:pt x="182" y="307"/>
                  <a:pt x="169" y="337"/>
                </a:cubicBezTo>
                <a:cubicBezTo>
                  <a:pt x="142" y="403"/>
                  <a:pt x="142" y="403"/>
                  <a:pt x="142" y="403"/>
                </a:cubicBezTo>
                <a:cubicBezTo>
                  <a:pt x="129" y="432"/>
                  <a:pt x="145" y="454"/>
                  <a:pt x="177" y="452"/>
                </a:cubicBezTo>
                <a:cubicBezTo>
                  <a:pt x="249" y="446"/>
                  <a:pt x="249" y="446"/>
                  <a:pt x="249" y="446"/>
                </a:cubicBezTo>
                <a:cubicBezTo>
                  <a:pt x="281" y="443"/>
                  <a:pt x="305" y="467"/>
                  <a:pt x="302" y="499"/>
                </a:cubicBezTo>
                <a:cubicBezTo>
                  <a:pt x="296" y="570"/>
                  <a:pt x="296" y="570"/>
                  <a:pt x="296" y="570"/>
                </a:cubicBezTo>
                <a:cubicBezTo>
                  <a:pt x="293" y="602"/>
                  <a:pt x="315" y="618"/>
                  <a:pt x="345" y="606"/>
                </a:cubicBezTo>
                <a:cubicBezTo>
                  <a:pt x="411" y="578"/>
                  <a:pt x="411" y="578"/>
                  <a:pt x="411" y="578"/>
                </a:cubicBezTo>
                <a:cubicBezTo>
                  <a:pt x="440" y="566"/>
                  <a:pt x="471" y="581"/>
                  <a:pt x="478" y="612"/>
                </a:cubicBezTo>
                <a:cubicBezTo>
                  <a:pt x="494" y="682"/>
                  <a:pt x="494" y="682"/>
                  <a:pt x="494" y="682"/>
                </a:cubicBezTo>
                <a:cubicBezTo>
                  <a:pt x="502" y="713"/>
                  <a:pt x="527" y="722"/>
                  <a:pt x="552" y="701"/>
                </a:cubicBezTo>
                <a:cubicBezTo>
                  <a:pt x="606" y="654"/>
                  <a:pt x="606" y="654"/>
                  <a:pt x="606" y="654"/>
                </a:cubicBezTo>
                <a:cubicBezTo>
                  <a:pt x="630" y="633"/>
                  <a:pt x="664" y="638"/>
                  <a:pt x="680" y="666"/>
                </a:cubicBezTo>
                <a:cubicBezTo>
                  <a:pt x="718" y="727"/>
                  <a:pt x="718" y="727"/>
                  <a:pt x="718" y="727"/>
                </a:cubicBezTo>
                <a:cubicBezTo>
                  <a:pt x="726" y="741"/>
                  <a:pt x="737" y="748"/>
                  <a:pt x="748" y="748"/>
                </a:cubicBezTo>
                <a:cubicBezTo>
                  <a:pt x="748" y="126"/>
                  <a:pt x="748" y="126"/>
                  <a:pt x="748" y="126"/>
                </a:cubicBez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0" name="Freeform 267"/>
          <p:cNvSpPr/>
          <p:nvPr>
            <p:custDataLst>
              <p:tags r:id="rId9"/>
            </p:custDataLst>
          </p:nvPr>
        </p:nvSpPr>
        <p:spPr bwMode="auto">
          <a:xfrm>
            <a:off x="6835140" y="1581150"/>
            <a:ext cx="1689735" cy="1690370"/>
          </a:xfrm>
          <a:custGeom>
            <a:avLst/>
            <a:gdLst/>
            <a:ahLst/>
            <a:cxnLst>
              <a:cxn ang="0">
                <a:pos x="727" y="718"/>
              </a:cxn>
              <a:cxn ang="0">
                <a:pos x="666" y="680"/>
              </a:cxn>
              <a:cxn ang="0">
                <a:pos x="654" y="606"/>
              </a:cxn>
              <a:cxn ang="0">
                <a:pos x="701" y="552"/>
              </a:cxn>
              <a:cxn ang="0">
                <a:pos x="682" y="494"/>
              </a:cxn>
              <a:cxn ang="0">
                <a:pos x="612" y="478"/>
              </a:cxn>
              <a:cxn ang="0">
                <a:pos x="578" y="411"/>
              </a:cxn>
              <a:cxn ang="0">
                <a:pos x="606" y="345"/>
              </a:cxn>
              <a:cxn ang="0">
                <a:pos x="570" y="296"/>
              </a:cxn>
              <a:cxn ang="0">
                <a:pos x="499" y="302"/>
              </a:cxn>
              <a:cxn ang="0">
                <a:pos x="446" y="249"/>
              </a:cxn>
              <a:cxn ang="0">
                <a:pos x="452" y="177"/>
              </a:cxn>
              <a:cxn ang="0">
                <a:pos x="403" y="142"/>
              </a:cxn>
              <a:cxn ang="0">
                <a:pos x="337" y="169"/>
              </a:cxn>
              <a:cxn ang="0">
                <a:pos x="270" y="135"/>
              </a:cxn>
              <a:cxn ang="0">
                <a:pos x="253" y="66"/>
              </a:cxn>
              <a:cxn ang="0">
                <a:pos x="196" y="47"/>
              </a:cxn>
              <a:cxn ang="0">
                <a:pos x="141" y="94"/>
              </a:cxn>
              <a:cxn ang="0">
                <a:pos x="67" y="82"/>
              </a:cxn>
              <a:cxn ang="0">
                <a:pos x="30" y="21"/>
              </a:cxn>
              <a:cxn ang="0">
                <a:pos x="0" y="0"/>
              </a:cxn>
              <a:cxn ang="0">
                <a:pos x="0" y="622"/>
              </a:cxn>
              <a:cxn ang="0">
                <a:pos x="126" y="748"/>
              </a:cxn>
              <a:cxn ang="0">
                <a:pos x="748" y="748"/>
              </a:cxn>
              <a:cxn ang="0">
                <a:pos x="727" y="718"/>
              </a:cxn>
            </a:cxnLst>
            <a:rect l="0" t="0" r="r" b="b"/>
            <a:pathLst>
              <a:path w="748" h="748">
                <a:moveTo>
                  <a:pt x="727" y="718"/>
                </a:moveTo>
                <a:cubicBezTo>
                  <a:pt x="666" y="680"/>
                  <a:pt x="666" y="680"/>
                  <a:pt x="666" y="680"/>
                </a:cubicBezTo>
                <a:cubicBezTo>
                  <a:pt x="638" y="664"/>
                  <a:pt x="633" y="630"/>
                  <a:pt x="654" y="606"/>
                </a:cubicBezTo>
                <a:cubicBezTo>
                  <a:pt x="701" y="552"/>
                  <a:pt x="701" y="552"/>
                  <a:pt x="701" y="552"/>
                </a:cubicBezTo>
                <a:cubicBezTo>
                  <a:pt x="722" y="528"/>
                  <a:pt x="713" y="502"/>
                  <a:pt x="682" y="494"/>
                </a:cubicBezTo>
                <a:cubicBezTo>
                  <a:pt x="612" y="478"/>
                  <a:pt x="612" y="478"/>
                  <a:pt x="612" y="478"/>
                </a:cubicBezTo>
                <a:cubicBezTo>
                  <a:pt x="581" y="471"/>
                  <a:pt x="566" y="441"/>
                  <a:pt x="578" y="411"/>
                </a:cubicBezTo>
                <a:cubicBezTo>
                  <a:pt x="606" y="345"/>
                  <a:pt x="606" y="345"/>
                  <a:pt x="606" y="345"/>
                </a:cubicBezTo>
                <a:cubicBezTo>
                  <a:pt x="618" y="315"/>
                  <a:pt x="602" y="293"/>
                  <a:pt x="570" y="296"/>
                </a:cubicBezTo>
                <a:cubicBezTo>
                  <a:pt x="499" y="302"/>
                  <a:pt x="499" y="302"/>
                  <a:pt x="499" y="302"/>
                </a:cubicBezTo>
                <a:cubicBezTo>
                  <a:pt x="467" y="305"/>
                  <a:pt x="443" y="281"/>
                  <a:pt x="446" y="249"/>
                </a:cubicBezTo>
                <a:cubicBezTo>
                  <a:pt x="452" y="177"/>
                  <a:pt x="452" y="177"/>
                  <a:pt x="452" y="177"/>
                </a:cubicBezTo>
                <a:cubicBezTo>
                  <a:pt x="454" y="145"/>
                  <a:pt x="432" y="129"/>
                  <a:pt x="403" y="142"/>
                </a:cubicBezTo>
                <a:cubicBezTo>
                  <a:pt x="337" y="169"/>
                  <a:pt x="337" y="169"/>
                  <a:pt x="337" y="169"/>
                </a:cubicBezTo>
                <a:cubicBezTo>
                  <a:pt x="307" y="182"/>
                  <a:pt x="277" y="167"/>
                  <a:pt x="270" y="135"/>
                </a:cubicBezTo>
                <a:cubicBezTo>
                  <a:pt x="253" y="66"/>
                  <a:pt x="253" y="66"/>
                  <a:pt x="253" y="66"/>
                </a:cubicBezTo>
                <a:cubicBezTo>
                  <a:pt x="246" y="34"/>
                  <a:pt x="220" y="26"/>
                  <a:pt x="196" y="47"/>
                </a:cubicBezTo>
                <a:cubicBezTo>
                  <a:pt x="141" y="94"/>
                  <a:pt x="141" y="94"/>
                  <a:pt x="141" y="94"/>
                </a:cubicBezTo>
                <a:cubicBezTo>
                  <a:pt x="117" y="115"/>
                  <a:pt x="84" y="109"/>
                  <a:pt x="67" y="82"/>
                </a:cubicBezTo>
                <a:cubicBezTo>
                  <a:pt x="30" y="21"/>
                  <a:pt x="30" y="21"/>
                  <a:pt x="30" y="21"/>
                </a:cubicBezTo>
                <a:cubicBezTo>
                  <a:pt x="22" y="7"/>
                  <a:pt x="11" y="0"/>
                  <a:pt x="0" y="0"/>
                </a:cubicBezTo>
                <a:cubicBezTo>
                  <a:pt x="0" y="622"/>
                  <a:pt x="0" y="622"/>
                  <a:pt x="0" y="622"/>
                </a:cubicBezTo>
                <a:cubicBezTo>
                  <a:pt x="69" y="622"/>
                  <a:pt x="126" y="678"/>
                  <a:pt x="126" y="748"/>
                </a:cubicBezTo>
                <a:cubicBezTo>
                  <a:pt x="748" y="748"/>
                  <a:pt x="748" y="748"/>
                  <a:pt x="748" y="748"/>
                </a:cubicBezTo>
                <a:cubicBezTo>
                  <a:pt x="748" y="737"/>
                  <a:pt x="741" y="726"/>
                  <a:pt x="727" y="718"/>
                </a:cubicBez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1" name="Freeform 889"/>
          <p:cNvSpPr/>
          <p:nvPr>
            <p:custDataLst>
              <p:tags r:id="rId10"/>
            </p:custDataLst>
          </p:nvPr>
        </p:nvSpPr>
        <p:spPr bwMode="auto">
          <a:xfrm>
            <a:off x="6835140" y="3270885"/>
            <a:ext cx="1689735" cy="1688465"/>
          </a:xfrm>
          <a:custGeom>
            <a:avLst/>
            <a:gdLst/>
            <a:ahLst/>
            <a:cxnLst>
              <a:cxn ang="0">
                <a:pos x="612" y="270"/>
              </a:cxn>
              <a:cxn ang="0">
                <a:pos x="682" y="253"/>
              </a:cxn>
              <a:cxn ang="0">
                <a:pos x="701" y="196"/>
              </a:cxn>
              <a:cxn ang="0">
                <a:pos x="654" y="141"/>
              </a:cxn>
              <a:cxn ang="0">
                <a:pos x="666" y="67"/>
              </a:cxn>
              <a:cxn ang="0">
                <a:pos x="727" y="30"/>
              </a:cxn>
              <a:cxn ang="0">
                <a:pos x="748" y="0"/>
              </a:cxn>
              <a:cxn ang="0">
                <a:pos x="126" y="0"/>
              </a:cxn>
              <a:cxn ang="0">
                <a:pos x="126" y="0"/>
              </a:cxn>
              <a:cxn ang="0">
                <a:pos x="0" y="126"/>
              </a:cxn>
              <a:cxn ang="0">
                <a:pos x="0" y="748"/>
              </a:cxn>
              <a:cxn ang="0">
                <a:pos x="30" y="727"/>
              </a:cxn>
              <a:cxn ang="0">
                <a:pos x="67" y="666"/>
              </a:cxn>
              <a:cxn ang="0">
                <a:pos x="141" y="654"/>
              </a:cxn>
              <a:cxn ang="0">
                <a:pos x="196" y="701"/>
              </a:cxn>
              <a:cxn ang="0">
                <a:pos x="253" y="682"/>
              </a:cxn>
              <a:cxn ang="0">
                <a:pos x="270" y="612"/>
              </a:cxn>
              <a:cxn ang="0">
                <a:pos x="337" y="578"/>
              </a:cxn>
              <a:cxn ang="0">
                <a:pos x="403" y="606"/>
              </a:cxn>
              <a:cxn ang="0">
                <a:pos x="452" y="570"/>
              </a:cxn>
              <a:cxn ang="0">
                <a:pos x="446" y="499"/>
              </a:cxn>
              <a:cxn ang="0">
                <a:pos x="499" y="446"/>
              </a:cxn>
              <a:cxn ang="0">
                <a:pos x="570" y="452"/>
              </a:cxn>
              <a:cxn ang="0">
                <a:pos x="606" y="403"/>
              </a:cxn>
              <a:cxn ang="0">
                <a:pos x="578" y="337"/>
              </a:cxn>
              <a:cxn ang="0">
                <a:pos x="612" y="270"/>
              </a:cxn>
            </a:cxnLst>
            <a:rect l="0" t="0" r="r" b="b"/>
            <a:pathLst>
              <a:path w="748" h="748">
                <a:moveTo>
                  <a:pt x="612" y="270"/>
                </a:moveTo>
                <a:cubicBezTo>
                  <a:pt x="682" y="253"/>
                  <a:pt x="682" y="253"/>
                  <a:pt x="682" y="253"/>
                </a:cubicBezTo>
                <a:cubicBezTo>
                  <a:pt x="713" y="246"/>
                  <a:pt x="722" y="220"/>
                  <a:pt x="701" y="196"/>
                </a:cubicBezTo>
                <a:cubicBezTo>
                  <a:pt x="654" y="141"/>
                  <a:pt x="654" y="141"/>
                  <a:pt x="654" y="141"/>
                </a:cubicBezTo>
                <a:cubicBezTo>
                  <a:pt x="633" y="117"/>
                  <a:pt x="638" y="84"/>
                  <a:pt x="666" y="67"/>
                </a:cubicBezTo>
                <a:cubicBezTo>
                  <a:pt x="727" y="30"/>
                  <a:pt x="727" y="30"/>
                  <a:pt x="727" y="30"/>
                </a:cubicBezTo>
                <a:cubicBezTo>
                  <a:pt x="741" y="22"/>
                  <a:pt x="748" y="11"/>
                  <a:pt x="748" y="0"/>
                </a:cubicBezTo>
                <a:cubicBezTo>
                  <a:pt x="126" y="0"/>
                  <a:pt x="126" y="0"/>
                  <a:pt x="126" y="0"/>
                </a:cubicBezTo>
                <a:cubicBezTo>
                  <a:pt x="126" y="0"/>
                  <a:pt x="126" y="0"/>
                  <a:pt x="126" y="0"/>
                </a:cubicBezTo>
                <a:cubicBezTo>
                  <a:pt x="126" y="69"/>
                  <a:pt x="69" y="126"/>
                  <a:pt x="0" y="126"/>
                </a:cubicBezTo>
                <a:cubicBezTo>
                  <a:pt x="0" y="748"/>
                  <a:pt x="0" y="748"/>
                  <a:pt x="0" y="748"/>
                </a:cubicBezTo>
                <a:cubicBezTo>
                  <a:pt x="11" y="748"/>
                  <a:pt x="22" y="741"/>
                  <a:pt x="30" y="727"/>
                </a:cubicBezTo>
                <a:cubicBezTo>
                  <a:pt x="67" y="666"/>
                  <a:pt x="67" y="666"/>
                  <a:pt x="67" y="666"/>
                </a:cubicBezTo>
                <a:cubicBezTo>
                  <a:pt x="84" y="638"/>
                  <a:pt x="117" y="633"/>
                  <a:pt x="141" y="654"/>
                </a:cubicBezTo>
                <a:cubicBezTo>
                  <a:pt x="196" y="701"/>
                  <a:pt x="196" y="701"/>
                  <a:pt x="196" y="701"/>
                </a:cubicBezTo>
                <a:cubicBezTo>
                  <a:pt x="220" y="722"/>
                  <a:pt x="246" y="713"/>
                  <a:pt x="253" y="682"/>
                </a:cubicBezTo>
                <a:cubicBezTo>
                  <a:pt x="270" y="612"/>
                  <a:pt x="270" y="612"/>
                  <a:pt x="270" y="612"/>
                </a:cubicBezTo>
                <a:cubicBezTo>
                  <a:pt x="277" y="581"/>
                  <a:pt x="307" y="566"/>
                  <a:pt x="337" y="578"/>
                </a:cubicBezTo>
                <a:cubicBezTo>
                  <a:pt x="403" y="606"/>
                  <a:pt x="403" y="606"/>
                  <a:pt x="403" y="606"/>
                </a:cubicBezTo>
                <a:cubicBezTo>
                  <a:pt x="432" y="618"/>
                  <a:pt x="454" y="602"/>
                  <a:pt x="452" y="570"/>
                </a:cubicBezTo>
                <a:cubicBezTo>
                  <a:pt x="446" y="499"/>
                  <a:pt x="446" y="499"/>
                  <a:pt x="446" y="499"/>
                </a:cubicBezTo>
                <a:cubicBezTo>
                  <a:pt x="443" y="467"/>
                  <a:pt x="467" y="443"/>
                  <a:pt x="499" y="446"/>
                </a:cubicBezTo>
                <a:cubicBezTo>
                  <a:pt x="570" y="452"/>
                  <a:pt x="570" y="452"/>
                  <a:pt x="570" y="452"/>
                </a:cubicBezTo>
                <a:cubicBezTo>
                  <a:pt x="602" y="454"/>
                  <a:pt x="618" y="432"/>
                  <a:pt x="606" y="403"/>
                </a:cubicBezTo>
                <a:cubicBezTo>
                  <a:pt x="578" y="337"/>
                  <a:pt x="578" y="337"/>
                  <a:pt x="578" y="337"/>
                </a:cubicBezTo>
                <a:cubicBezTo>
                  <a:pt x="566" y="307"/>
                  <a:pt x="581" y="277"/>
                  <a:pt x="612" y="270"/>
                </a:cubicBezTo>
              </a:path>
            </a:pathLst>
          </a:custGeom>
          <a:blipFill>
            <a:blip r:embed="rId7" cstate="print"/>
            <a:stretch>
              <a:fillRect/>
            </a:stretch>
          </a:blip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3" name="Freeform 442"/>
          <p:cNvSpPr/>
          <p:nvPr>
            <p:custDataLst>
              <p:tags r:id="rId11"/>
            </p:custDataLst>
          </p:nvPr>
        </p:nvSpPr>
        <p:spPr bwMode="auto">
          <a:xfrm>
            <a:off x="6238240" y="2498090"/>
            <a:ext cx="121920" cy="372110"/>
          </a:xfrm>
          <a:custGeom>
            <a:avLst/>
            <a:gdLst/>
            <a:ahLst/>
            <a:cxnLst>
              <a:cxn ang="0">
                <a:pos x="0" y="165"/>
              </a:cxn>
              <a:cxn ang="0">
                <a:pos x="54" y="165"/>
              </a:cxn>
              <a:cxn ang="0">
                <a:pos x="54" y="3"/>
              </a:cxn>
              <a:cxn ang="0">
                <a:pos x="46" y="0"/>
              </a:cxn>
              <a:cxn ang="0">
                <a:pos x="0" y="165"/>
              </a:cxn>
            </a:cxnLst>
            <a:rect l="0" t="0" r="r" b="b"/>
            <a:pathLst>
              <a:path w="54" h="165">
                <a:moveTo>
                  <a:pt x="0" y="165"/>
                </a:moveTo>
                <a:cubicBezTo>
                  <a:pt x="54" y="165"/>
                  <a:pt x="54" y="165"/>
                  <a:pt x="54" y="165"/>
                </a:cubicBezTo>
                <a:cubicBezTo>
                  <a:pt x="54" y="165"/>
                  <a:pt x="26" y="91"/>
                  <a:pt x="54" y="3"/>
                </a:cubicBezTo>
                <a:cubicBezTo>
                  <a:pt x="46" y="0"/>
                  <a:pt x="46" y="0"/>
                  <a:pt x="46" y="0"/>
                </a:cubicBezTo>
                <a:cubicBezTo>
                  <a:pt x="46" y="0"/>
                  <a:pt x="8" y="68"/>
                  <a:pt x="0" y="165"/>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4" name="Freeform 443"/>
          <p:cNvSpPr/>
          <p:nvPr>
            <p:custDataLst>
              <p:tags r:id="rId12"/>
            </p:custDataLst>
          </p:nvPr>
        </p:nvSpPr>
        <p:spPr bwMode="auto">
          <a:xfrm>
            <a:off x="6196965" y="2529205"/>
            <a:ext cx="109220" cy="134620"/>
          </a:xfrm>
          <a:custGeom>
            <a:avLst/>
            <a:gdLst/>
            <a:ahLst/>
            <a:cxnLst>
              <a:cxn ang="0">
                <a:pos x="49" y="41"/>
              </a:cxn>
              <a:cxn ang="0">
                <a:pos x="5" y="0"/>
              </a:cxn>
              <a:cxn ang="0">
                <a:pos x="0" y="5"/>
              </a:cxn>
              <a:cxn ang="0">
                <a:pos x="46" y="59"/>
              </a:cxn>
              <a:cxn ang="0">
                <a:pos x="49" y="41"/>
              </a:cxn>
            </a:cxnLst>
            <a:rect l="0" t="0" r="r" b="b"/>
            <a:pathLst>
              <a:path w="49" h="59">
                <a:moveTo>
                  <a:pt x="49" y="41"/>
                </a:moveTo>
                <a:cubicBezTo>
                  <a:pt x="49" y="41"/>
                  <a:pt x="18" y="26"/>
                  <a:pt x="5" y="0"/>
                </a:cubicBezTo>
                <a:cubicBezTo>
                  <a:pt x="0" y="5"/>
                  <a:pt x="0" y="5"/>
                  <a:pt x="0" y="5"/>
                </a:cubicBezTo>
                <a:cubicBezTo>
                  <a:pt x="0" y="5"/>
                  <a:pt x="14" y="41"/>
                  <a:pt x="46" y="59"/>
                </a:cubicBezTo>
                <a:cubicBezTo>
                  <a:pt x="49" y="41"/>
                  <a:pt x="49" y="41"/>
                  <a:pt x="49" y="41"/>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5" name="Freeform 444"/>
          <p:cNvSpPr/>
          <p:nvPr>
            <p:custDataLst>
              <p:tags r:id="rId13"/>
            </p:custDataLst>
          </p:nvPr>
        </p:nvSpPr>
        <p:spPr bwMode="auto">
          <a:xfrm>
            <a:off x="6281420" y="2374265"/>
            <a:ext cx="67945" cy="123825"/>
          </a:xfrm>
          <a:custGeom>
            <a:avLst/>
            <a:gdLst/>
            <a:ahLst/>
            <a:cxnLst>
              <a:cxn ang="0">
                <a:pos x="1" y="29"/>
              </a:cxn>
              <a:cxn ang="0">
                <a:pos x="13" y="0"/>
              </a:cxn>
              <a:cxn ang="0">
                <a:pos x="29" y="27"/>
              </a:cxn>
              <a:cxn ang="0">
                <a:pos x="17" y="55"/>
              </a:cxn>
              <a:cxn ang="0">
                <a:pos x="1" y="29"/>
              </a:cxn>
            </a:cxnLst>
            <a:rect l="0" t="0" r="r" b="b"/>
            <a:pathLst>
              <a:path w="30" h="55">
                <a:moveTo>
                  <a:pt x="1" y="29"/>
                </a:moveTo>
                <a:cubicBezTo>
                  <a:pt x="0" y="14"/>
                  <a:pt x="13" y="0"/>
                  <a:pt x="13" y="0"/>
                </a:cubicBezTo>
                <a:cubicBezTo>
                  <a:pt x="13" y="0"/>
                  <a:pt x="28" y="12"/>
                  <a:pt x="29" y="27"/>
                </a:cubicBezTo>
                <a:cubicBezTo>
                  <a:pt x="30" y="42"/>
                  <a:pt x="17" y="55"/>
                  <a:pt x="17" y="55"/>
                </a:cubicBezTo>
                <a:cubicBezTo>
                  <a:pt x="17" y="55"/>
                  <a:pt x="2" y="44"/>
                  <a:pt x="1" y="29"/>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6" name="Freeform 445"/>
          <p:cNvSpPr/>
          <p:nvPr>
            <p:custDataLst>
              <p:tags r:id="rId14"/>
            </p:custDataLst>
          </p:nvPr>
        </p:nvSpPr>
        <p:spPr bwMode="auto">
          <a:xfrm>
            <a:off x="6362065" y="2642870"/>
            <a:ext cx="74295" cy="72390"/>
          </a:xfrm>
          <a:custGeom>
            <a:avLst/>
            <a:gdLst/>
            <a:ahLst/>
            <a:cxnLst>
              <a:cxn ang="0">
                <a:pos x="9" y="24"/>
              </a:cxn>
              <a:cxn ang="0">
                <a:pos x="0" y="2"/>
              </a:cxn>
              <a:cxn ang="0">
                <a:pos x="24" y="8"/>
              </a:cxn>
              <a:cxn ang="0">
                <a:pos x="33" y="30"/>
              </a:cxn>
              <a:cxn ang="0">
                <a:pos x="9" y="24"/>
              </a:cxn>
            </a:cxnLst>
            <a:rect l="0" t="0" r="r" b="b"/>
            <a:pathLst>
              <a:path w="33" h="32">
                <a:moveTo>
                  <a:pt x="9" y="24"/>
                </a:moveTo>
                <a:cubicBezTo>
                  <a:pt x="1" y="17"/>
                  <a:pt x="0" y="2"/>
                  <a:pt x="0" y="2"/>
                </a:cubicBezTo>
                <a:cubicBezTo>
                  <a:pt x="0" y="2"/>
                  <a:pt x="15" y="0"/>
                  <a:pt x="24" y="8"/>
                </a:cubicBezTo>
                <a:cubicBezTo>
                  <a:pt x="32" y="16"/>
                  <a:pt x="33" y="30"/>
                  <a:pt x="33" y="30"/>
                </a:cubicBezTo>
                <a:cubicBezTo>
                  <a:pt x="33" y="30"/>
                  <a:pt x="18" y="32"/>
                  <a:pt x="9" y="24"/>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7" name="Freeform 446"/>
          <p:cNvSpPr/>
          <p:nvPr>
            <p:custDataLst>
              <p:tags r:id="rId15"/>
            </p:custDataLst>
          </p:nvPr>
        </p:nvSpPr>
        <p:spPr bwMode="auto">
          <a:xfrm>
            <a:off x="6081395" y="2438400"/>
            <a:ext cx="72390" cy="70485"/>
          </a:xfrm>
          <a:custGeom>
            <a:avLst/>
            <a:gdLst/>
            <a:ahLst/>
            <a:cxnLst>
              <a:cxn ang="0">
                <a:pos x="9" y="24"/>
              </a:cxn>
              <a:cxn ang="0">
                <a:pos x="0" y="2"/>
              </a:cxn>
              <a:cxn ang="0">
                <a:pos x="23" y="7"/>
              </a:cxn>
              <a:cxn ang="0">
                <a:pos x="32" y="29"/>
              </a:cxn>
              <a:cxn ang="0">
                <a:pos x="9" y="24"/>
              </a:cxn>
            </a:cxnLst>
            <a:rect l="0" t="0" r="r" b="b"/>
            <a:pathLst>
              <a:path w="32" h="31">
                <a:moveTo>
                  <a:pt x="9" y="24"/>
                </a:moveTo>
                <a:cubicBezTo>
                  <a:pt x="0" y="16"/>
                  <a:pt x="0" y="2"/>
                  <a:pt x="0" y="2"/>
                </a:cubicBezTo>
                <a:cubicBezTo>
                  <a:pt x="0" y="2"/>
                  <a:pt x="14" y="0"/>
                  <a:pt x="23" y="7"/>
                </a:cubicBezTo>
                <a:cubicBezTo>
                  <a:pt x="32" y="15"/>
                  <a:pt x="32" y="29"/>
                  <a:pt x="32" y="29"/>
                </a:cubicBezTo>
                <a:cubicBezTo>
                  <a:pt x="32" y="29"/>
                  <a:pt x="18" y="31"/>
                  <a:pt x="9" y="24"/>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8" name="Freeform 447"/>
          <p:cNvSpPr/>
          <p:nvPr>
            <p:custDataLst>
              <p:tags r:id="rId16"/>
            </p:custDataLst>
          </p:nvPr>
        </p:nvSpPr>
        <p:spPr bwMode="auto">
          <a:xfrm>
            <a:off x="6353810" y="2386965"/>
            <a:ext cx="67945" cy="86995"/>
          </a:xfrm>
          <a:custGeom>
            <a:avLst/>
            <a:gdLst/>
            <a:ahLst/>
            <a:cxnLst>
              <a:cxn ang="0">
                <a:pos x="25" y="24"/>
              </a:cxn>
              <a:cxn ang="0">
                <a:pos x="6" y="38"/>
              </a:cxn>
              <a:cxn ang="0">
                <a:pos x="5" y="14"/>
              </a:cxn>
              <a:cxn ang="0">
                <a:pos x="25" y="0"/>
              </a:cxn>
              <a:cxn ang="0">
                <a:pos x="25" y="24"/>
              </a:cxn>
            </a:cxnLst>
            <a:rect l="0" t="0" r="r" b="b"/>
            <a:pathLst>
              <a:path w="30" h="38">
                <a:moveTo>
                  <a:pt x="25" y="24"/>
                </a:moveTo>
                <a:cubicBezTo>
                  <a:pt x="20" y="34"/>
                  <a:pt x="6" y="38"/>
                  <a:pt x="6" y="38"/>
                </a:cubicBezTo>
                <a:cubicBezTo>
                  <a:pt x="6" y="38"/>
                  <a:pt x="0" y="24"/>
                  <a:pt x="5" y="14"/>
                </a:cubicBezTo>
                <a:cubicBezTo>
                  <a:pt x="11" y="3"/>
                  <a:pt x="25" y="0"/>
                  <a:pt x="25" y="0"/>
                </a:cubicBezTo>
                <a:cubicBezTo>
                  <a:pt x="25" y="0"/>
                  <a:pt x="30" y="13"/>
                  <a:pt x="25" y="24"/>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39" name="Freeform 448"/>
          <p:cNvSpPr>
            <a:spLocks noEditPoints="1"/>
          </p:cNvSpPr>
          <p:nvPr>
            <p:custDataLst>
              <p:tags r:id="rId17"/>
            </p:custDataLst>
          </p:nvPr>
        </p:nvSpPr>
        <p:spPr bwMode="auto">
          <a:xfrm>
            <a:off x="6362065" y="2537460"/>
            <a:ext cx="217170" cy="125730"/>
          </a:xfrm>
          <a:custGeom>
            <a:avLst/>
            <a:gdLst/>
            <a:ahLst/>
            <a:cxnLst>
              <a:cxn ang="0">
                <a:pos x="46" y="3"/>
              </a:cxn>
              <a:cxn ang="0">
                <a:pos x="0" y="32"/>
              </a:cxn>
              <a:cxn ang="0">
                <a:pos x="51" y="52"/>
              </a:cxn>
              <a:cxn ang="0">
                <a:pos x="96" y="23"/>
              </a:cxn>
              <a:cxn ang="0">
                <a:pos x="46" y="3"/>
              </a:cxn>
              <a:cxn ang="0">
                <a:pos x="44" y="32"/>
              </a:cxn>
              <a:cxn ang="0">
                <a:pos x="45" y="37"/>
              </a:cxn>
              <a:cxn ang="0">
                <a:pos x="41" y="38"/>
              </a:cxn>
              <a:cxn ang="0">
                <a:pos x="40" y="32"/>
              </a:cxn>
              <a:cxn ang="0">
                <a:pos x="38" y="32"/>
              </a:cxn>
              <a:cxn ang="0">
                <a:pos x="39" y="38"/>
              </a:cxn>
              <a:cxn ang="0">
                <a:pos x="35" y="39"/>
              </a:cxn>
              <a:cxn ang="0">
                <a:pos x="34" y="33"/>
              </a:cxn>
              <a:cxn ang="0">
                <a:pos x="31" y="33"/>
              </a:cxn>
              <a:cxn ang="0">
                <a:pos x="30" y="26"/>
              </a:cxn>
              <a:cxn ang="0">
                <a:pos x="33" y="26"/>
              </a:cxn>
              <a:cxn ang="0">
                <a:pos x="32" y="20"/>
              </a:cxn>
              <a:cxn ang="0">
                <a:pos x="37" y="20"/>
              </a:cxn>
              <a:cxn ang="0">
                <a:pos x="37" y="25"/>
              </a:cxn>
              <a:cxn ang="0">
                <a:pos x="39" y="25"/>
              </a:cxn>
              <a:cxn ang="0">
                <a:pos x="38" y="20"/>
              </a:cxn>
              <a:cxn ang="0">
                <a:pos x="43" y="19"/>
              </a:cxn>
              <a:cxn ang="0">
                <a:pos x="43" y="24"/>
              </a:cxn>
              <a:cxn ang="0">
                <a:pos x="60" y="12"/>
              </a:cxn>
              <a:cxn ang="0">
                <a:pos x="61" y="20"/>
              </a:cxn>
              <a:cxn ang="0">
                <a:pos x="54" y="24"/>
              </a:cxn>
              <a:cxn ang="0">
                <a:pos x="49" y="28"/>
              </a:cxn>
              <a:cxn ang="0">
                <a:pos x="49" y="28"/>
              </a:cxn>
              <a:cxn ang="0">
                <a:pos x="55" y="29"/>
              </a:cxn>
              <a:cxn ang="0">
                <a:pos x="63" y="32"/>
              </a:cxn>
              <a:cxn ang="0">
                <a:pos x="64" y="40"/>
              </a:cxn>
              <a:cxn ang="0">
                <a:pos x="44" y="32"/>
              </a:cxn>
            </a:cxnLst>
            <a:rect l="0" t="0" r="r" b="b"/>
            <a:pathLst>
              <a:path w="96" h="55">
                <a:moveTo>
                  <a:pt x="46" y="3"/>
                </a:moveTo>
                <a:cubicBezTo>
                  <a:pt x="19" y="6"/>
                  <a:pt x="0" y="32"/>
                  <a:pt x="0" y="32"/>
                </a:cubicBezTo>
                <a:cubicBezTo>
                  <a:pt x="0" y="32"/>
                  <a:pt x="24" y="55"/>
                  <a:pt x="51" y="52"/>
                </a:cubicBezTo>
                <a:cubicBezTo>
                  <a:pt x="77" y="49"/>
                  <a:pt x="96" y="23"/>
                  <a:pt x="96" y="23"/>
                </a:cubicBezTo>
                <a:cubicBezTo>
                  <a:pt x="96" y="23"/>
                  <a:pt x="72" y="0"/>
                  <a:pt x="46" y="3"/>
                </a:cubicBezTo>
                <a:moveTo>
                  <a:pt x="44" y="32"/>
                </a:moveTo>
                <a:cubicBezTo>
                  <a:pt x="45" y="37"/>
                  <a:pt x="45" y="37"/>
                  <a:pt x="45" y="37"/>
                </a:cubicBezTo>
                <a:cubicBezTo>
                  <a:pt x="41" y="38"/>
                  <a:pt x="41" y="38"/>
                  <a:pt x="41" y="38"/>
                </a:cubicBezTo>
                <a:cubicBezTo>
                  <a:pt x="40" y="32"/>
                  <a:pt x="40" y="32"/>
                  <a:pt x="40" y="32"/>
                </a:cubicBezTo>
                <a:cubicBezTo>
                  <a:pt x="38" y="32"/>
                  <a:pt x="38" y="32"/>
                  <a:pt x="38" y="32"/>
                </a:cubicBezTo>
                <a:cubicBezTo>
                  <a:pt x="39" y="38"/>
                  <a:pt x="39" y="38"/>
                  <a:pt x="39" y="38"/>
                </a:cubicBezTo>
                <a:cubicBezTo>
                  <a:pt x="35" y="39"/>
                  <a:pt x="35" y="39"/>
                  <a:pt x="35" y="39"/>
                </a:cubicBezTo>
                <a:cubicBezTo>
                  <a:pt x="34" y="33"/>
                  <a:pt x="34" y="33"/>
                  <a:pt x="34" y="33"/>
                </a:cubicBezTo>
                <a:cubicBezTo>
                  <a:pt x="31" y="33"/>
                  <a:pt x="31" y="33"/>
                  <a:pt x="31" y="33"/>
                </a:cubicBezTo>
                <a:cubicBezTo>
                  <a:pt x="30" y="26"/>
                  <a:pt x="30" y="26"/>
                  <a:pt x="30" y="26"/>
                </a:cubicBezTo>
                <a:cubicBezTo>
                  <a:pt x="33" y="26"/>
                  <a:pt x="33" y="26"/>
                  <a:pt x="33" y="26"/>
                </a:cubicBezTo>
                <a:cubicBezTo>
                  <a:pt x="32" y="20"/>
                  <a:pt x="32" y="20"/>
                  <a:pt x="32" y="20"/>
                </a:cubicBezTo>
                <a:cubicBezTo>
                  <a:pt x="37" y="20"/>
                  <a:pt x="37" y="20"/>
                  <a:pt x="37" y="20"/>
                </a:cubicBezTo>
                <a:cubicBezTo>
                  <a:pt x="37" y="25"/>
                  <a:pt x="37" y="25"/>
                  <a:pt x="37" y="25"/>
                </a:cubicBezTo>
                <a:cubicBezTo>
                  <a:pt x="39" y="25"/>
                  <a:pt x="39" y="25"/>
                  <a:pt x="39" y="25"/>
                </a:cubicBezTo>
                <a:cubicBezTo>
                  <a:pt x="38" y="20"/>
                  <a:pt x="38" y="20"/>
                  <a:pt x="38" y="20"/>
                </a:cubicBezTo>
                <a:cubicBezTo>
                  <a:pt x="43" y="19"/>
                  <a:pt x="43" y="19"/>
                  <a:pt x="43" y="19"/>
                </a:cubicBezTo>
                <a:cubicBezTo>
                  <a:pt x="43" y="24"/>
                  <a:pt x="43" y="24"/>
                  <a:pt x="43" y="24"/>
                </a:cubicBezTo>
                <a:cubicBezTo>
                  <a:pt x="60" y="12"/>
                  <a:pt x="60" y="12"/>
                  <a:pt x="60" y="12"/>
                </a:cubicBezTo>
                <a:cubicBezTo>
                  <a:pt x="61" y="20"/>
                  <a:pt x="61" y="20"/>
                  <a:pt x="61" y="20"/>
                </a:cubicBezTo>
                <a:cubicBezTo>
                  <a:pt x="54" y="24"/>
                  <a:pt x="54" y="24"/>
                  <a:pt x="54" y="24"/>
                </a:cubicBezTo>
                <a:cubicBezTo>
                  <a:pt x="52" y="26"/>
                  <a:pt x="51" y="27"/>
                  <a:pt x="49" y="28"/>
                </a:cubicBezTo>
                <a:cubicBezTo>
                  <a:pt x="49" y="28"/>
                  <a:pt x="49" y="28"/>
                  <a:pt x="49" y="28"/>
                </a:cubicBezTo>
                <a:cubicBezTo>
                  <a:pt x="51" y="28"/>
                  <a:pt x="53" y="29"/>
                  <a:pt x="55" y="29"/>
                </a:cubicBezTo>
                <a:cubicBezTo>
                  <a:pt x="63" y="32"/>
                  <a:pt x="63" y="32"/>
                  <a:pt x="63" y="32"/>
                </a:cubicBezTo>
                <a:cubicBezTo>
                  <a:pt x="64" y="40"/>
                  <a:pt x="64" y="40"/>
                  <a:pt x="64" y="40"/>
                </a:cubicBezTo>
                <a:cubicBezTo>
                  <a:pt x="44" y="32"/>
                  <a:pt x="44" y="32"/>
                  <a:pt x="44" y="32"/>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0" name="Freeform 449"/>
          <p:cNvSpPr>
            <a:spLocks noEditPoints="1"/>
          </p:cNvSpPr>
          <p:nvPr>
            <p:custDataLst>
              <p:tags r:id="rId18"/>
            </p:custDataLst>
          </p:nvPr>
        </p:nvSpPr>
        <p:spPr bwMode="auto">
          <a:xfrm>
            <a:off x="6042025" y="2508885"/>
            <a:ext cx="148590" cy="97155"/>
          </a:xfrm>
          <a:custGeom>
            <a:avLst/>
            <a:gdLst/>
            <a:ahLst/>
            <a:cxnLst>
              <a:cxn ang="0">
                <a:pos x="37" y="5"/>
              </a:cxn>
              <a:cxn ang="0">
                <a:pos x="0" y="13"/>
              </a:cxn>
              <a:cxn ang="0">
                <a:pos x="29" y="39"/>
              </a:cxn>
              <a:cxn ang="0">
                <a:pos x="66" y="30"/>
              </a:cxn>
              <a:cxn ang="0">
                <a:pos x="37" y="5"/>
              </a:cxn>
              <a:cxn ang="0">
                <a:pos x="46" y="20"/>
              </a:cxn>
              <a:cxn ang="0">
                <a:pos x="36" y="27"/>
              </a:cxn>
              <a:cxn ang="0">
                <a:pos x="36" y="30"/>
              </a:cxn>
              <a:cxn ang="0">
                <a:pos x="33" y="30"/>
              </a:cxn>
              <a:cxn ang="0">
                <a:pos x="34" y="27"/>
              </a:cxn>
              <a:cxn ang="0">
                <a:pos x="33" y="27"/>
              </a:cxn>
              <a:cxn ang="0">
                <a:pos x="32" y="27"/>
              </a:cxn>
              <a:cxn ang="0">
                <a:pos x="31" y="29"/>
              </a:cxn>
              <a:cxn ang="0">
                <a:pos x="29" y="29"/>
              </a:cxn>
              <a:cxn ang="0">
                <a:pos x="29" y="26"/>
              </a:cxn>
              <a:cxn ang="0">
                <a:pos x="23" y="15"/>
              </a:cxn>
              <a:cxn ang="0">
                <a:pos x="24" y="12"/>
              </a:cxn>
              <a:cxn ang="0">
                <a:pos x="28" y="13"/>
              </a:cxn>
              <a:cxn ang="0">
                <a:pos x="27" y="15"/>
              </a:cxn>
              <a:cxn ang="0">
                <a:pos x="30" y="21"/>
              </a:cxn>
              <a:cxn ang="0">
                <a:pos x="32" y="13"/>
              </a:cxn>
              <a:cxn ang="0">
                <a:pos x="34" y="14"/>
              </a:cxn>
              <a:cxn ang="0">
                <a:pos x="33" y="22"/>
              </a:cxn>
              <a:cxn ang="0">
                <a:pos x="34" y="23"/>
              </a:cxn>
              <a:cxn ang="0">
                <a:pos x="34" y="23"/>
              </a:cxn>
              <a:cxn ang="0">
                <a:pos x="36" y="14"/>
              </a:cxn>
              <a:cxn ang="0">
                <a:pos x="39" y="15"/>
              </a:cxn>
              <a:cxn ang="0">
                <a:pos x="37" y="23"/>
              </a:cxn>
              <a:cxn ang="0">
                <a:pos x="42" y="18"/>
              </a:cxn>
              <a:cxn ang="0">
                <a:pos x="42" y="16"/>
              </a:cxn>
              <a:cxn ang="0">
                <a:pos x="47" y="16"/>
              </a:cxn>
              <a:cxn ang="0">
                <a:pos x="46" y="20"/>
              </a:cxn>
            </a:cxnLst>
            <a:rect l="0" t="0" r="r" b="b"/>
            <a:pathLst>
              <a:path w="66" h="43">
                <a:moveTo>
                  <a:pt x="37" y="5"/>
                </a:moveTo>
                <a:cubicBezTo>
                  <a:pt x="19" y="0"/>
                  <a:pt x="0" y="13"/>
                  <a:pt x="0" y="13"/>
                </a:cubicBezTo>
                <a:cubicBezTo>
                  <a:pt x="0" y="13"/>
                  <a:pt x="11" y="34"/>
                  <a:pt x="29" y="39"/>
                </a:cubicBezTo>
                <a:cubicBezTo>
                  <a:pt x="47" y="43"/>
                  <a:pt x="66" y="30"/>
                  <a:pt x="66" y="30"/>
                </a:cubicBezTo>
                <a:cubicBezTo>
                  <a:pt x="66" y="30"/>
                  <a:pt x="56" y="9"/>
                  <a:pt x="37" y="5"/>
                </a:cubicBezTo>
                <a:moveTo>
                  <a:pt x="46" y="20"/>
                </a:moveTo>
                <a:cubicBezTo>
                  <a:pt x="45" y="25"/>
                  <a:pt x="41" y="27"/>
                  <a:pt x="36" y="27"/>
                </a:cubicBezTo>
                <a:cubicBezTo>
                  <a:pt x="36" y="30"/>
                  <a:pt x="36" y="30"/>
                  <a:pt x="36" y="30"/>
                </a:cubicBezTo>
                <a:cubicBezTo>
                  <a:pt x="33" y="30"/>
                  <a:pt x="33" y="30"/>
                  <a:pt x="33" y="30"/>
                </a:cubicBezTo>
                <a:cubicBezTo>
                  <a:pt x="34" y="27"/>
                  <a:pt x="34" y="27"/>
                  <a:pt x="34" y="27"/>
                </a:cubicBezTo>
                <a:cubicBezTo>
                  <a:pt x="33" y="27"/>
                  <a:pt x="33" y="27"/>
                  <a:pt x="33" y="27"/>
                </a:cubicBezTo>
                <a:cubicBezTo>
                  <a:pt x="33" y="27"/>
                  <a:pt x="32" y="27"/>
                  <a:pt x="32" y="27"/>
                </a:cubicBezTo>
                <a:cubicBezTo>
                  <a:pt x="31" y="29"/>
                  <a:pt x="31" y="29"/>
                  <a:pt x="31" y="29"/>
                </a:cubicBezTo>
                <a:cubicBezTo>
                  <a:pt x="29" y="29"/>
                  <a:pt x="29" y="29"/>
                  <a:pt x="29" y="29"/>
                </a:cubicBezTo>
                <a:cubicBezTo>
                  <a:pt x="29" y="26"/>
                  <a:pt x="29" y="26"/>
                  <a:pt x="29" y="26"/>
                </a:cubicBezTo>
                <a:cubicBezTo>
                  <a:pt x="24" y="23"/>
                  <a:pt x="22" y="19"/>
                  <a:pt x="23" y="15"/>
                </a:cubicBezTo>
                <a:cubicBezTo>
                  <a:pt x="23" y="13"/>
                  <a:pt x="23" y="13"/>
                  <a:pt x="24" y="12"/>
                </a:cubicBezTo>
                <a:cubicBezTo>
                  <a:pt x="28" y="13"/>
                  <a:pt x="28" y="13"/>
                  <a:pt x="28" y="13"/>
                </a:cubicBezTo>
                <a:cubicBezTo>
                  <a:pt x="28" y="13"/>
                  <a:pt x="27" y="14"/>
                  <a:pt x="27" y="15"/>
                </a:cubicBezTo>
                <a:cubicBezTo>
                  <a:pt x="27" y="18"/>
                  <a:pt x="28" y="20"/>
                  <a:pt x="30" y="21"/>
                </a:cubicBezTo>
                <a:cubicBezTo>
                  <a:pt x="32" y="13"/>
                  <a:pt x="32" y="13"/>
                  <a:pt x="32" y="13"/>
                </a:cubicBezTo>
                <a:cubicBezTo>
                  <a:pt x="34" y="14"/>
                  <a:pt x="34" y="14"/>
                  <a:pt x="34" y="14"/>
                </a:cubicBezTo>
                <a:cubicBezTo>
                  <a:pt x="33" y="22"/>
                  <a:pt x="33" y="22"/>
                  <a:pt x="33" y="22"/>
                </a:cubicBezTo>
                <a:cubicBezTo>
                  <a:pt x="34" y="23"/>
                  <a:pt x="34" y="23"/>
                  <a:pt x="34" y="23"/>
                </a:cubicBezTo>
                <a:cubicBezTo>
                  <a:pt x="34" y="23"/>
                  <a:pt x="34" y="23"/>
                  <a:pt x="34" y="23"/>
                </a:cubicBezTo>
                <a:cubicBezTo>
                  <a:pt x="36" y="14"/>
                  <a:pt x="36" y="14"/>
                  <a:pt x="36" y="14"/>
                </a:cubicBezTo>
                <a:cubicBezTo>
                  <a:pt x="39" y="15"/>
                  <a:pt x="39" y="15"/>
                  <a:pt x="39" y="15"/>
                </a:cubicBezTo>
                <a:cubicBezTo>
                  <a:pt x="37" y="23"/>
                  <a:pt x="37" y="23"/>
                  <a:pt x="37" y="23"/>
                </a:cubicBezTo>
                <a:cubicBezTo>
                  <a:pt x="40" y="22"/>
                  <a:pt x="42" y="21"/>
                  <a:pt x="42" y="18"/>
                </a:cubicBezTo>
                <a:cubicBezTo>
                  <a:pt x="42" y="17"/>
                  <a:pt x="42" y="16"/>
                  <a:pt x="42" y="16"/>
                </a:cubicBezTo>
                <a:cubicBezTo>
                  <a:pt x="47" y="16"/>
                  <a:pt x="47" y="16"/>
                  <a:pt x="47" y="16"/>
                </a:cubicBezTo>
                <a:cubicBezTo>
                  <a:pt x="47" y="17"/>
                  <a:pt x="47" y="18"/>
                  <a:pt x="46" y="20"/>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1" name="Freeform 450"/>
          <p:cNvSpPr>
            <a:spLocks noEditPoints="1"/>
          </p:cNvSpPr>
          <p:nvPr>
            <p:custDataLst>
              <p:tags r:id="rId19"/>
            </p:custDataLst>
          </p:nvPr>
        </p:nvSpPr>
        <p:spPr bwMode="auto">
          <a:xfrm>
            <a:off x="6132830" y="2349500"/>
            <a:ext cx="161290" cy="177800"/>
          </a:xfrm>
          <a:custGeom>
            <a:avLst/>
            <a:gdLst/>
            <a:ahLst/>
            <a:cxnLst>
              <a:cxn ang="0">
                <a:pos x="56" y="26"/>
              </a:cxn>
              <a:cxn ang="0">
                <a:pos x="8" y="0"/>
              </a:cxn>
              <a:cxn ang="0">
                <a:pos x="15" y="54"/>
              </a:cxn>
              <a:cxn ang="0">
                <a:pos x="62" y="79"/>
              </a:cxn>
              <a:cxn ang="0">
                <a:pos x="56" y="26"/>
              </a:cxn>
              <a:cxn ang="0">
                <a:pos x="50" y="54"/>
              </a:cxn>
              <a:cxn ang="0">
                <a:pos x="46" y="57"/>
              </a:cxn>
              <a:cxn ang="0">
                <a:pos x="43" y="53"/>
              </a:cxn>
              <a:cxn ang="0">
                <a:pos x="35" y="56"/>
              </a:cxn>
              <a:cxn ang="0">
                <a:pos x="33" y="50"/>
              </a:cxn>
              <a:cxn ang="0">
                <a:pos x="41" y="47"/>
              </a:cxn>
              <a:cxn ang="0">
                <a:pos x="43" y="42"/>
              </a:cxn>
              <a:cxn ang="0">
                <a:pos x="36" y="41"/>
              </a:cxn>
              <a:cxn ang="0">
                <a:pos x="23" y="39"/>
              </a:cxn>
              <a:cxn ang="0">
                <a:pos x="25" y="26"/>
              </a:cxn>
              <a:cxn ang="0">
                <a:pos x="22" y="22"/>
              </a:cxn>
              <a:cxn ang="0">
                <a:pos x="26" y="20"/>
              </a:cxn>
              <a:cxn ang="0">
                <a:pos x="29" y="23"/>
              </a:cxn>
              <a:cxn ang="0">
                <a:pos x="36" y="20"/>
              </a:cxn>
              <a:cxn ang="0">
                <a:pos x="38" y="26"/>
              </a:cxn>
              <a:cxn ang="0">
                <a:pos x="31" y="29"/>
              </a:cxn>
              <a:cxn ang="0">
                <a:pos x="29" y="34"/>
              </a:cxn>
              <a:cxn ang="0">
                <a:pos x="37" y="34"/>
              </a:cxn>
              <a:cxn ang="0">
                <a:pos x="49" y="37"/>
              </a:cxn>
              <a:cxn ang="0">
                <a:pos x="47" y="50"/>
              </a:cxn>
              <a:cxn ang="0">
                <a:pos x="50" y="54"/>
              </a:cxn>
            </a:cxnLst>
            <a:rect l="0" t="0" r="r" b="b"/>
            <a:pathLst>
              <a:path w="71" h="79">
                <a:moveTo>
                  <a:pt x="56" y="26"/>
                </a:moveTo>
                <a:cubicBezTo>
                  <a:pt x="41" y="4"/>
                  <a:pt x="8" y="0"/>
                  <a:pt x="8" y="0"/>
                </a:cubicBezTo>
                <a:cubicBezTo>
                  <a:pt x="8" y="0"/>
                  <a:pt x="0" y="32"/>
                  <a:pt x="15" y="54"/>
                </a:cubicBezTo>
                <a:cubicBezTo>
                  <a:pt x="30" y="76"/>
                  <a:pt x="62" y="79"/>
                  <a:pt x="62" y="79"/>
                </a:cubicBezTo>
                <a:cubicBezTo>
                  <a:pt x="62" y="79"/>
                  <a:pt x="71" y="48"/>
                  <a:pt x="56" y="26"/>
                </a:cubicBezTo>
                <a:moveTo>
                  <a:pt x="50" y="54"/>
                </a:moveTo>
                <a:cubicBezTo>
                  <a:pt x="46" y="57"/>
                  <a:pt x="46" y="57"/>
                  <a:pt x="46" y="57"/>
                </a:cubicBezTo>
                <a:cubicBezTo>
                  <a:pt x="43" y="53"/>
                  <a:pt x="43" y="53"/>
                  <a:pt x="43" y="53"/>
                </a:cubicBezTo>
                <a:cubicBezTo>
                  <a:pt x="40" y="54"/>
                  <a:pt x="37" y="56"/>
                  <a:pt x="35" y="56"/>
                </a:cubicBezTo>
                <a:cubicBezTo>
                  <a:pt x="33" y="50"/>
                  <a:pt x="33" y="50"/>
                  <a:pt x="33" y="50"/>
                </a:cubicBezTo>
                <a:cubicBezTo>
                  <a:pt x="35" y="50"/>
                  <a:pt x="38" y="49"/>
                  <a:pt x="41" y="47"/>
                </a:cubicBezTo>
                <a:cubicBezTo>
                  <a:pt x="43" y="45"/>
                  <a:pt x="44" y="43"/>
                  <a:pt x="43" y="42"/>
                </a:cubicBezTo>
                <a:cubicBezTo>
                  <a:pt x="42" y="40"/>
                  <a:pt x="40" y="40"/>
                  <a:pt x="36" y="41"/>
                </a:cubicBezTo>
                <a:cubicBezTo>
                  <a:pt x="31" y="43"/>
                  <a:pt x="26" y="43"/>
                  <a:pt x="23" y="39"/>
                </a:cubicBezTo>
                <a:cubicBezTo>
                  <a:pt x="21" y="35"/>
                  <a:pt x="21" y="30"/>
                  <a:pt x="25" y="26"/>
                </a:cubicBezTo>
                <a:cubicBezTo>
                  <a:pt x="22" y="22"/>
                  <a:pt x="22" y="22"/>
                  <a:pt x="22" y="22"/>
                </a:cubicBezTo>
                <a:cubicBezTo>
                  <a:pt x="26" y="20"/>
                  <a:pt x="26" y="20"/>
                  <a:pt x="26" y="20"/>
                </a:cubicBezTo>
                <a:cubicBezTo>
                  <a:pt x="29" y="23"/>
                  <a:pt x="29" y="23"/>
                  <a:pt x="29" y="23"/>
                </a:cubicBezTo>
                <a:cubicBezTo>
                  <a:pt x="32" y="21"/>
                  <a:pt x="34" y="21"/>
                  <a:pt x="36" y="20"/>
                </a:cubicBezTo>
                <a:cubicBezTo>
                  <a:pt x="38" y="26"/>
                  <a:pt x="38" y="26"/>
                  <a:pt x="38" y="26"/>
                </a:cubicBezTo>
                <a:cubicBezTo>
                  <a:pt x="37" y="26"/>
                  <a:pt x="34" y="27"/>
                  <a:pt x="31" y="29"/>
                </a:cubicBezTo>
                <a:cubicBezTo>
                  <a:pt x="28" y="31"/>
                  <a:pt x="28" y="32"/>
                  <a:pt x="29" y="34"/>
                </a:cubicBezTo>
                <a:cubicBezTo>
                  <a:pt x="30" y="35"/>
                  <a:pt x="32" y="35"/>
                  <a:pt x="37" y="34"/>
                </a:cubicBezTo>
                <a:cubicBezTo>
                  <a:pt x="43" y="32"/>
                  <a:pt x="46" y="33"/>
                  <a:pt x="49" y="37"/>
                </a:cubicBezTo>
                <a:cubicBezTo>
                  <a:pt x="52" y="40"/>
                  <a:pt x="51" y="45"/>
                  <a:pt x="47" y="50"/>
                </a:cubicBezTo>
                <a:cubicBezTo>
                  <a:pt x="50" y="54"/>
                  <a:pt x="50" y="54"/>
                  <a:pt x="50" y="54"/>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2" name="Freeform 451"/>
          <p:cNvSpPr>
            <a:spLocks noEditPoints="1"/>
          </p:cNvSpPr>
          <p:nvPr>
            <p:custDataLst>
              <p:tags r:id="rId20"/>
            </p:custDataLst>
          </p:nvPr>
        </p:nvSpPr>
        <p:spPr bwMode="auto">
          <a:xfrm>
            <a:off x="6378575" y="2438400"/>
            <a:ext cx="123825" cy="117475"/>
          </a:xfrm>
          <a:custGeom>
            <a:avLst/>
            <a:gdLst/>
            <a:ahLst/>
            <a:cxnLst>
              <a:cxn ang="0">
                <a:pos x="17" y="11"/>
              </a:cxn>
              <a:cxn ang="0">
                <a:pos x="0" y="47"/>
              </a:cxn>
              <a:cxn ang="0">
                <a:pos x="38" y="40"/>
              </a:cxn>
              <a:cxn ang="0">
                <a:pos x="55" y="5"/>
              </a:cxn>
              <a:cxn ang="0">
                <a:pos x="17" y="11"/>
              </a:cxn>
              <a:cxn ang="0">
                <a:pos x="36" y="26"/>
              </a:cxn>
              <a:cxn ang="0">
                <a:pos x="33" y="21"/>
              </a:cxn>
              <a:cxn ang="0">
                <a:pos x="30" y="20"/>
              </a:cxn>
              <a:cxn ang="0">
                <a:pos x="31" y="26"/>
              </a:cxn>
              <a:cxn ang="0">
                <a:pos x="30" y="35"/>
              </a:cxn>
              <a:cxn ang="0">
                <a:pos x="21" y="35"/>
              </a:cxn>
              <a:cxn ang="0">
                <a:pos x="18" y="38"/>
              </a:cxn>
              <a:cxn ang="0">
                <a:pos x="15" y="36"/>
              </a:cxn>
              <a:cxn ang="0">
                <a:pos x="18" y="33"/>
              </a:cxn>
              <a:cxn ang="0">
                <a:pos x="14" y="28"/>
              </a:cxn>
              <a:cxn ang="0">
                <a:pos x="18" y="25"/>
              </a:cxn>
              <a:cxn ang="0">
                <a:pos x="22" y="31"/>
              </a:cxn>
              <a:cxn ang="0">
                <a:pos x="26" y="32"/>
              </a:cxn>
              <a:cxn ang="0">
                <a:pos x="25" y="26"/>
              </a:cxn>
              <a:cxn ang="0">
                <a:pos x="25" y="17"/>
              </a:cxn>
              <a:cxn ang="0">
                <a:pos x="34" y="17"/>
              </a:cxn>
              <a:cxn ang="0">
                <a:pos x="37" y="14"/>
              </a:cxn>
              <a:cxn ang="0">
                <a:pos x="39" y="17"/>
              </a:cxn>
              <a:cxn ang="0">
                <a:pos x="37" y="19"/>
              </a:cxn>
              <a:cxn ang="0">
                <a:pos x="40" y="24"/>
              </a:cxn>
              <a:cxn ang="0">
                <a:pos x="36" y="26"/>
              </a:cxn>
            </a:cxnLst>
            <a:rect l="0" t="0" r="r" b="b"/>
            <a:pathLst>
              <a:path w="55" h="52">
                <a:moveTo>
                  <a:pt x="17" y="11"/>
                </a:moveTo>
                <a:cubicBezTo>
                  <a:pt x="2" y="23"/>
                  <a:pt x="0" y="47"/>
                  <a:pt x="0" y="47"/>
                </a:cubicBezTo>
                <a:cubicBezTo>
                  <a:pt x="0" y="47"/>
                  <a:pt x="23" y="52"/>
                  <a:pt x="38" y="40"/>
                </a:cubicBezTo>
                <a:cubicBezTo>
                  <a:pt x="54" y="28"/>
                  <a:pt x="55" y="5"/>
                  <a:pt x="55" y="5"/>
                </a:cubicBezTo>
                <a:cubicBezTo>
                  <a:pt x="55" y="5"/>
                  <a:pt x="32" y="0"/>
                  <a:pt x="17" y="11"/>
                </a:cubicBezTo>
                <a:moveTo>
                  <a:pt x="36" y="26"/>
                </a:moveTo>
                <a:cubicBezTo>
                  <a:pt x="36" y="25"/>
                  <a:pt x="35" y="23"/>
                  <a:pt x="33" y="21"/>
                </a:cubicBezTo>
                <a:cubicBezTo>
                  <a:pt x="32" y="20"/>
                  <a:pt x="30" y="20"/>
                  <a:pt x="30" y="20"/>
                </a:cubicBezTo>
                <a:cubicBezTo>
                  <a:pt x="29" y="21"/>
                  <a:pt x="29" y="23"/>
                  <a:pt x="31" y="26"/>
                </a:cubicBezTo>
                <a:cubicBezTo>
                  <a:pt x="33" y="30"/>
                  <a:pt x="32" y="33"/>
                  <a:pt x="30" y="35"/>
                </a:cubicBezTo>
                <a:cubicBezTo>
                  <a:pt x="28" y="38"/>
                  <a:pt x="24" y="38"/>
                  <a:pt x="21" y="35"/>
                </a:cubicBezTo>
                <a:cubicBezTo>
                  <a:pt x="18" y="38"/>
                  <a:pt x="18" y="38"/>
                  <a:pt x="18" y="38"/>
                </a:cubicBezTo>
                <a:cubicBezTo>
                  <a:pt x="15" y="36"/>
                  <a:pt x="15" y="36"/>
                  <a:pt x="15" y="36"/>
                </a:cubicBezTo>
                <a:cubicBezTo>
                  <a:pt x="18" y="33"/>
                  <a:pt x="18" y="33"/>
                  <a:pt x="18" y="33"/>
                </a:cubicBezTo>
                <a:cubicBezTo>
                  <a:pt x="16" y="31"/>
                  <a:pt x="15" y="29"/>
                  <a:pt x="14" y="28"/>
                </a:cubicBezTo>
                <a:cubicBezTo>
                  <a:pt x="18" y="25"/>
                  <a:pt x="18" y="25"/>
                  <a:pt x="18" y="25"/>
                </a:cubicBezTo>
                <a:cubicBezTo>
                  <a:pt x="19" y="27"/>
                  <a:pt x="20" y="29"/>
                  <a:pt x="22" y="31"/>
                </a:cubicBezTo>
                <a:cubicBezTo>
                  <a:pt x="23" y="32"/>
                  <a:pt x="25" y="33"/>
                  <a:pt x="26" y="32"/>
                </a:cubicBezTo>
                <a:cubicBezTo>
                  <a:pt x="27" y="31"/>
                  <a:pt x="26" y="29"/>
                  <a:pt x="25" y="26"/>
                </a:cubicBezTo>
                <a:cubicBezTo>
                  <a:pt x="23" y="23"/>
                  <a:pt x="23" y="20"/>
                  <a:pt x="25" y="17"/>
                </a:cubicBezTo>
                <a:cubicBezTo>
                  <a:pt x="27" y="15"/>
                  <a:pt x="31" y="14"/>
                  <a:pt x="34" y="17"/>
                </a:cubicBezTo>
                <a:cubicBezTo>
                  <a:pt x="37" y="14"/>
                  <a:pt x="37" y="14"/>
                  <a:pt x="37" y="14"/>
                </a:cubicBezTo>
                <a:cubicBezTo>
                  <a:pt x="39" y="17"/>
                  <a:pt x="39" y="17"/>
                  <a:pt x="39" y="17"/>
                </a:cubicBezTo>
                <a:cubicBezTo>
                  <a:pt x="37" y="19"/>
                  <a:pt x="37" y="19"/>
                  <a:pt x="37" y="19"/>
                </a:cubicBezTo>
                <a:cubicBezTo>
                  <a:pt x="39" y="21"/>
                  <a:pt x="40" y="22"/>
                  <a:pt x="40" y="24"/>
                </a:cubicBezTo>
                <a:cubicBezTo>
                  <a:pt x="36" y="26"/>
                  <a:pt x="36" y="26"/>
                  <a:pt x="36" y="26"/>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3" name="Freeform 452"/>
          <p:cNvSpPr>
            <a:spLocks noEditPoints="1"/>
          </p:cNvSpPr>
          <p:nvPr>
            <p:custDataLst>
              <p:tags r:id="rId21"/>
            </p:custDataLst>
          </p:nvPr>
        </p:nvSpPr>
        <p:spPr bwMode="auto">
          <a:xfrm>
            <a:off x="6066790" y="2607945"/>
            <a:ext cx="173355" cy="111760"/>
          </a:xfrm>
          <a:custGeom>
            <a:avLst/>
            <a:gdLst/>
            <a:ahLst/>
            <a:cxnLst>
              <a:cxn ang="0">
                <a:pos x="34" y="5"/>
              </a:cxn>
              <a:cxn ang="0">
                <a:pos x="0" y="33"/>
              </a:cxn>
              <a:cxn ang="0">
                <a:pos x="43" y="44"/>
              </a:cxn>
              <a:cxn ang="0">
                <a:pos x="77" y="16"/>
              </a:cxn>
              <a:cxn ang="0">
                <a:pos x="34" y="5"/>
              </a:cxn>
              <a:cxn ang="0">
                <a:pos x="52" y="30"/>
              </a:cxn>
              <a:cxn ang="0">
                <a:pos x="47" y="31"/>
              </a:cxn>
              <a:cxn ang="0">
                <a:pos x="46" y="23"/>
              </a:cxn>
              <a:cxn ang="0">
                <a:pos x="42" y="20"/>
              </a:cxn>
              <a:cxn ang="0">
                <a:pos x="40" y="26"/>
              </a:cxn>
              <a:cxn ang="0">
                <a:pos x="35" y="36"/>
              </a:cxn>
              <a:cxn ang="0">
                <a:pos x="25" y="32"/>
              </a:cxn>
              <a:cxn ang="0">
                <a:pos x="21" y="33"/>
              </a:cxn>
              <a:cxn ang="0">
                <a:pos x="19" y="29"/>
              </a:cxn>
              <a:cxn ang="0">
                <a:pos x="23" y="28"/>
              </a:cxn>
              <a:cxn ang="0">
                <a:pos x="22" y="21"/>
              </a:cxn>
              <a:cxn ang="0">
                <a:pos x="28" y="21"/>
              </a:cxn>
              <a:cxn ang="0">
                <a:pos x="28" y="27"/>
              </a:cxn>
              <a:cxn ang="0">
                <a:pos x="32" y="30"/>
              </a:cxn>
              <a:cxn ang="0">
                <a:pos x="34" y="24"/>
              </a:cxn>
              <a:cxn ang="0">
                <a:pos x="39" y="14"/>
              </a:cxn>
              <a:cxn ang="0">
                <a:pos x="50" y="18"/>
              </a:cxn>
              <a:cxn ang="0">
                <a:pos x="54" y="17"/>
              </a:cxn>
              <a:cxn ang="0">
                <a:pos x="56" y="21"/>
              </a:cxn>
              <a:cxn ang="0">
                <a:pos x="52" y="22"/>
              </a:cxn>
              <a:cxn ang="0">
                <a:pos x="52" y="30"/>
              </a:cxn>
            </a:cxnLst>
            <a:rect l="0" t="0" r="r" b="b"/>
            <a:pathLst>
              <a:path w="77" h="49">
                <a:moveTo>
                  <a:pt x="34" y="5"/>
                </a:moveTo>
                <a:cubicBezTo>
                  <a:pt x="13" y="10"/>
                  <a:pt x="0" y="33"/>
                  <a:pt x="0" y="33"/>
                </a:cubicBezTo>
                <a:cubicBezTo>
                  <a:pt x="0" y="33"/>
                  <a:pt x="22" y="49"/>
                  <a:pt x="43" y="44"/>
                </a:cubicBezTo>
                <a:cubicBezTo>
                  <a:pt x="64" y="39"/>
                  <a:pt x="77" y="16"/>
                  <a:pt x="77" y="16"/>
                </a:cubicBezTo>
                <a:cubicBezTo>
                  <a:pt x="77" y="16"/>
                  <a:pt x="55" y="0"/>
                  <a:pt x="34" y="5"/>
                </a:cubicBezTo>
                <a:moveTo>
                  <a:pt x="52" y="30"/>
                </a:moveTo>
                <a:cubicBezTo>
                  <a:pt x="47" y="31"/>
                  <a:pt x="47" y="31"/>
                  <a:pt x="47" y="31"/>
                </a:cubicBezTo>
                <a:cubicBezTo>
                  <a:pt x="47" y="29"/>
                  <a:pt x="47" y="26"/>
                  <a:pt x="46" y="23"/>
                </a:cubicBezTo>
                <a:cubicBezTo>
                  <a:pt x="45" y="21"/>
                  <a:pt x="44" y="19"/>
                  <a:pt x="42" y="20"/>
                </a:cubicBezTo>
                <a:cubicBezTo>
                  <a:pt x="41" y="21"/>
                  <a:pt x="40" y="22"/>
                  <a:pt x="40" y="26"/>
                </a:cubicBezTo>
                <a:cubicBezTo>
                  <a:pt x="40" y="31"/>
                  <a:pt x="39" y="35"/>
                  <a:pt x="35" y="36"/>
                </a:cubicBezTo>
                <a:cubicBezTo>
                  <a:pt x="31" y="38"/>
                  <a:pt x="28" y="36"/>
                  <a:pt x="25" y="32"/>
                </a:cubicBezTo>
                <a:cubicBezTo>
                  <a:pt x="21" y="33"/>
                  <a:pt x="21" y="33"/>
                  <a:pt x="21" y="33"/>
                </a:cubicBezTo>
                <a:cubicBezTo>
                  <a:pt x="19" y="29"/>
                  <a:pt x="19" y="29"/>
                  <a:pt x="19" y="29"/>
                </a:cubicBezTo>
                <a:cubicBezTo>
                  <a:pt x="23" y="28"/>
                  <a:pt x="23" y="28"/>
                  <a:pt x="23" y="28"/>
                </a:cubicBezTo>
                <a:cubicBezTo>
                  <a:pt x="22" y="25"/>
                  <a:pt x="22" y="23"/>
                  <a:pt x="22" y="21"/>
                </a:cubicBezTo>
                <a:cubicBezTo>
                  <a:pt x="28" y="21"/>
                  <a:pt x="28" y="21"/>
                  <a:pt x="28" y="21"/>
                </a:cubicBezTo>
                <a:cubicBezTo>
                  <a:pt x="28" y="22"/>
                  <a:pt x="27" y="24"/>
                  <a:pt x="28" y="27"/>
                </a:cubicBezTo>
                <a:cubicBezTo>
                  <a:pt x="29" y="30"/>
                  <a:pt x="31" y="30"/>
                  <a:pt x="32" y="30"/>
                </a:cubicBezTo>
                <a:cubicBezTo>
                  <a:pt x="33" y="29"/>
                  <a:pt x="34" y="28"/>
                  <a:pt x="34" y="24"/>
                </a:cubicBezTo>
                <a:cubicBezTo>
                  <a:pt x="34" y="18"/>
                  <a:pt x="35" y="15"/>
                  <a:pt x="39" y="14"/>
                </a:cubicBezTo>
                <a:cubicBezTo>
                  <a:pt x="43" y="12"/>
                  <a:pt x="47" y="14"/>
                  <a:pt x="50" y="18"/>
                </a:cubicBezTo>
                <a:cubicBezTo>
                  <a:pt x="54" y="17"/>
                  <a:pt x="54" y="17"/>
                  <a:pt x="54" y="17"/>
                </a:cubicBezTo>
                <a:cubicBezTo>
                  <a:pt x="56" y="21"/>
                  <a:pt x="56" y="21"/>
                  <a:pt x="56" y="21"/>
                </a:cubicBezTo>
                <a:cubicBezTo>
                  <a:pt x="52" y="22"/>
                  <a:pt x="52" y="22"/>
                  <a:pt x="52" y="22"/>
                </a:cubicBezTo>
                <a:cubicBezTo>
                  <a:pt x="53" y="25"/>
                  <a:pt x="53" y="28"/>
                  <a:pt x="52" y="30"/>
                </a:cubicBezTo>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5" name="Freeform 407"/>
          <p:cNvSpPr/>
          <p:nvPr>
            <p:custDataLst>
              <p:tags r:id="rId22"/>
            </p:custDataLst>
          </p:nvPr>
        </p:nvSpPr>
        <p:spPr bwMode="auto">
          <a:xfrm>
            <a:off x="7310120" y="2525395"/>
            <a:ext cx="45720" cy="142875"/>
          </a:xfrm>
          <a:custGeom>
            <a:avLst/>
            <a:gdLst/>
            <a:ahLst/>
            <a:cxnLst>
              <a:cxn ang="0">
                <a:pos x="6" y="63"/>
              </a:cxn>
              <a:cxn ang="0">
                <a:pos x="4" y="62"/>
              </a:cxn>
              <a:cxn ang="0">
                <a:pos x="1" y="55"/>
              </a:cxn>
              <a:cxn ang="0">
                <a:pos x="10" y="32"/>
              </a:cxn>
              <a:cxn ang="0">
                <a:pos x="8" y="6"/>
              </a:cxn>
              <a:cxn ang="0">
                <a:pos x="13" y="0"/>
              </a:cxn>
              <a:cxn ang="0">
                <a:pos x="19" y="5"/>
              </a:cxn>
              <a:cxn ang="0">
                <a:pos x="21" y="32"/>
              </a:cxn>
              <a:cxn ang="0">
                <a:pos x="21" y="34"/>
              </a:cxn>
              <a:cxn ang="0">
                <a:pos x="12" y="59"/>
              </a:cxn>
              <a:cxn ang="0">
                <a:pos x="6" y="63"/>
              </a:cxn>
            </a:cxnLst>
            <a:rect l="0" t="0" r="r" b="b"/>
            <a:pathLst>
              <a:path w="21" h="63">
                <a:moveTo>
                  <a:pt x="6" y="63"/>
                </a:moveTo>
                <a:cubicBezTo>
                  <a:pt x="6" y="63"/>
                  <a:pt x="5" y="63"/>
                  <a:pt x="4" y="62"/>
                </a:cubicBezTo>
                <a:cubicBezTo>
                  <a:pt x="1" y="61"/>
                  <a:pt x="0" y="58"/>
                  <a:pt x="1" y="55"/>
                </a:cubicBezTo>
                <a:cubicBezTo>
                  <a:pt x="10" y="32"/>
                  <a:pt x="10" y="32"/>
                  <a:pt x="10" y="32"/>
                </a:cubicBezTo>
                <a:cubicBezTo>
                  <a:pt x="8" y="6"/>
                  <a:pt x="8" y="6"/>
                  <a:pt x="8" y="6"/>
                </a:cubicBezTo>
                <a:cubicBezTo>
                  <a:pt x="7" y="3"/>
                  <a:pt x="10" y="0"/>
                  <a:pt x="13" y="0"/>
                </a:cubicBezTo>
                <a:cubicBezTo>
                  <a:pt x="16" y="0"/>
                  <a:pt x="19" y="2"/>
                  <a:pt x="19" y="5"/>
                </a:cubicBezTo>
                <a:cubicBezTo>
                  <a:pt x="21" y="32"/>
                  <a:pt x="21" y="32"/>
                  <a:pt x="21" y="32"/>
                </a:cubicBezTo>
                <a:cubicBezTo>
                  <a:pt x="21" y="33"/>
                  <a:pt x="21" y="34"/>
                  <a:pt x="21" y="34"/>
                </a:cubicBezTo>
                <a:cubicBezTo>
                  <a:pt x="12" y="59"/>
                  <a:pt x="12" y="59"/>
                  <a:pt x="12" y="59"/>
                </a:cubicBezTo>
                <a:cubicBezTo>
                  <a:pt x="11" y="61"/>
                  <a:pt x="9" y="63"/>
                  <a:pt x="6" y="63"/>
                </a:cubicBez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6" name="Freeform 408"/>
          <p:cNvSpPr/>
          <p:nvPr>
            <p:custDataLst>
              <p:tags r:id="rId23"/>
            </p:custDataLst>
          </p:nvPr>
        </p:nvSpPr>
        <p:spPr bwMode="auto">
          <a:xfrm>
            <a:off x="7262495" y="2444750"/>
            <a:ext cx="204470" cy="90805"/>
          </a:xfrm>
          <a:custGeom>
            <a:avLst/>
            <a:gdLst/>
            <a:ahLst/>
            <a:cxnLst>
              <a:cxn ang="0">
                <a:pos x="85" y="15"/>
              </a:cxn>
              <a:cxn ang="0">
                <a:pos x="69" y="15"/>
              </a:cxn>
              <a:cxn ang="0">
                <a:pos x="58" y="2"/>
              </a:cxn>
              <a:cxn ang="0">
                <a:pos x="57" y="1"/>
              </a:cxn>
              <a:cxn ang="0">
                <a:pos x="46" y="25"/>
              </a:cxn>
              <a:cxn ang="0">
                <a:pos x="46" y="0"/>
              </a:cxn>
              <a:cxn ang="0">
                <a:pos x="39" y="0"/>
              </a:cxn>
              <a:cxn ang="0">
                <a:pos x="37" y="0"/>
              </a:cxn>
              <a:cxn ang="0">
                <a:pos x="18" y="0"/>
              </a:cxn>
              <a:cxn ang="0">
                <a:pos x="14" y="2"/>
              </a:cxn>
              <a:cxn ang="0">
                <a:pos x="2" y="16"/>
              </a:cxn>
              <a:cxn ang="0">
                <a:pos x="3" y="24"/>
              </a:cxn>
              <a:cxn ang="0">
                <a:pos x="6" y="25"/>
              </a:cxn>
              <a:cxn ang="0">
                <a:pos x="11" y="23"/>
              </a:cxn>
              <a:cxn ang="0">
                <a:pos x="21" y="11"/>
              </a:cxn>
              <a:cxn ang="0">
                <a:pos x="33" y="11"/>
              </a:cxn>
              <a:cxn ang="0">
                <a:pos x="24" y="40"/>
              </a:cxn>
              <a:cxn ang="0">
                <a:pos x="51" y="40"/>
              </a:cxn>
              <a:cxn ang="0">
                <a:pos x="58" y="20"/>
              </a:cxn>
              <a:cxn ang="0">
                <a:pos x="62" y="25"/>
              </a:cxn>
              <a:cxn ang="0">
                <a:pos x="67" y="27"/>
              </a:cxn>
              <a:cxn ang="0">
                <a:pos x="67" y="27"/>
              </a:cxn>
              <a:cxn ang="0">
                <a:pos x="85" y="27"/>
              </a:cxn>
              <a:cxn ang="0">
                <a:pos x="91" y="21"/>
              </a:cxn>
              <a:cxn ang="0">
                <a:pos x="85" y="15"/>
              </a:cxn>
            </a:cxnLst>
            <a:rect l="0" t="0" r="r" b="b"/>
            <a:pathLst>
              <a:path w="91" h="40">
                <a:moveTo>
                  <a:pt x="85" y="15"/>
                </a:moveTo>
                <a:cubicBezTo>
                  <a:pt x="69" y="15"/>
                  <a:pt x="69" y="15"/>
                  <a:pt x="69" y="15"/>
                </a:cubicBezTo>
                <a:cubicBezTo>
                  <a:pt x="58" y="2"/>
                  <a:pt x="58" y="2"/>
                  <a:pt x="58" y="2"/>
                </a:cubicBezTo>
                <a:cubicBezTo>
                  <a:pt x="57" y="1"/>
                  <a:pt x="57" y="1"/>
                  <a:pt x="57" y="1"/>
                </a:cubicBezTo>
                <a:cubicBezTo>
                  <a:pt x="46" y="25"/>
                  <a:pt x="46" y="25"/>
                  <a:pt x="46" y="25"/>
                </a:cubicBezTo>
                <a:cubicBezTo>
                  <a:pt x="46" y="0"/>
                  <a:pt x="46" y="0"/>
                  <a:pt x="46" y="0"/>
                </a:cubicBezTo>
                <a:cubicBezTo>
                  <a:pt x="39" y="0"/>
                  <a:pt x="39" y="0"/>
                  <a:pt x="39" y="0"/>
                </a:cubicBezTo>
                <a:cubicBezTo>
                  <a:pt x="37" y="0"/>
                  <a:pt x="37" y="0"/>
                  <a:pt x="37" y="0"/>
                </a:cubicBezTo>
                <a:cubicBezTo>
                  <a:pt x="18" y="0"/>
                  <a:pt x="18" y="0"/>
                  <a:pt x="18" y="0"/>
                </a:cubicBezTo>
                <a:cubicBezTo>
                  <a:pt x="16" y="0"/>
                  <a:pt x="15" y="0"/>
                  <a:pt x="14" y="2"/>
                </a:cubicBezTo>
                <a:cubicBezTo>
                  <a:pt x="2" y="16"/>
                  <a:pt x="2" y="16"/>
                  <a:pt x="2" y="16"/>
                </a:cubicBezTo>
                <a:cubicBezTo>
                  <a:pt x="0" y="18"/>
                  <a:pt x="0" y="22"/>
                  <a:pt x="3" y="24"/>
                </a:cubicBezTo>
                <a:cubicBezTo>
                  <a:pt x="4" y="25"/>
                  <a:pt x="5" y="25"/>
                  <a:pt x="6" y="25"/>
                </a:cubicBezTo>
                <a:cubicBezTo>
                  <a:pt x="8" y="25"/>
                  <a:pt x="10" y="25"/>
                  <a:pt x="11" y="23"/>
                </a:cubicBezTo>
                <a:cubicBezTo>
                  <a:pt x="21" y="11"/>
                  <a:pt x="21" y="11"/>
                  <a:pt x="21" y="11"/>
                </a:cubicBezTo>
                <a:cubicBezTo>
                  <a:pt x="33" y="11"/>
                  <a:pt x="33" y="11"/>
                  <a:pt x="33" y="11"/>
                </a:cubicBezTo>
                <a:cubicBezTo>
                  <a:pt x="24" y="40"/>
                  <a:pt x="24" y="40"/>
                  <a:pt x="24" y="40"/>
                </a:cubicBezTo>
                <a:cubicBezTo>
                  <a:pt x="51" y="40"/>
                  <a:pt x="51" y="40"/>
                  <a:pt x="51" y="40"/>
                </a:cubicBezTo>
                <a:cubicBezTo>
                  <a:pt x="58" y="20"/>
                  <a:pt x="58" y="20"/>
                  <a:pt x="58" y="20"/>
                </a:cubicBezTo>
                <a:cubicBezTo>
                  <a:pt x="62" y="25"/>
                  <a:pt x="62" y="25"/>
                  <a:pt x="62" y="25"/>
                </a:cubicBezTo>
                <a:cubicBezTo>
                  <a:pt x="63" y="26"/>
                  <a:pt x="65" y="27"/>
                  <a:pt x="67" y="27"/>
                </a:cubicBezTo>
                <a:cubicBezTo>
                  <a:pt x="67" y="27"/>
                  <a:pt x="67" y="27"/>
                  <a:pt x="67" y="27"/>
                </a:cubicBezTo>
                <a:cubicBezTo>
                  <a:pt x="85" y="27"/>
                  <a:pt x="85" y="27"/>
                  <a:pt x="85" y="27"/>
                </a:cubicBezTo>
                <a:cubicBezTo>
                  <a:pt x="88" y="27"/>
                  <a:pt x="91" y="24"/>
                  <a:pt x="91" y="21"/>
                </a:cubicBezTo>
                <a:cubicBezTo>
                  <a:pt x="91" y="18"/>
                  <a:pt x="88" y="15"/>
                  <a:pt x="85" y="15"/>
                </a:cubicBez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7" name="Freeform 409"/>
          <p:cNvSpPr/>
          <p:nvPr>
            <p:custDataLst>
              <p:tags r:id="rId24"/>
            </p:custDataLst>
          </p:nvPr>
        </p:nvSpPr>
        <p:spPr bwMode="auto">
          <a:xfrm>
            <a:off x="7355205" y="2454910"/>
            <a:ext cx="18415" cy="539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close/>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8" name="Freeform 410"/>
          <p:cNvSpPr/>
          <p:nvPr>
            <p:custDataLst>
              <p:tags r:id="rId25"/>
            </p:custDataLst>
          </p:nvPr>
        </p:nvSpPr>
        <p:spPr bwMode="auto">
          <a:xfrm>
            <a:off x="7355205" y="2454910"/>
            <a:ext cx="18415" cy="53975"/>
          </a:xfrm>
          <a:custGeom>
            <a:avLst/>
            <a:gdLst/>
            <a:ahLst/>
            <a:cxnLst>
              <a:cxn ang="0">
                <a:pos x="9" y="0"/>
              </a:cxn>
              <a:cxn ang="0">
                <a:pos x="0" y="20"/>
              </a:cxn>
              <a:cxn ang="0">
                <a:pos x="2" y="26"/>
              </a:cxn>
              <a:cxn ang="0">
                <a:pos x="9" y="23"/>
              </a:cxn>
              <a:cxn ang="0">
                <a:pos x="9" y="0"/>
              </a:cxn>
            </a:cxnLst>
            <a:rect l="0" t="0" r="r" b="b"/>
            <a:pathLst>
              <a:path w="9" h="26">
                <a:moveTo>
                  <a:pt x="9" y="0"/>
                </a:moveTo>
                <a:lnTo>
                  <a:pt x="0" y="20"/>
                </a:lnTo>
                <a:lnTo>
                  <a:pt x="2" y="26"/>
                </a:lnTo>
                <a:lnTo>
                  <a:pt x="9" y="23"/>
                </a:lnTo>
                <a:lnTo>
                  <a:pt x="9" y="0"/>
                </a:ln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49" name="Freeform 411"/>
          <p:cNvSpPr/>
          <p:nvPr>
            <p:custDataLst>
              <p:tags r:id="rId26"/>
            </p:custDataLst>
          </p:nvPr>
        </p:nvSpPr>
        <p:spPr bwMode="auto">
          <a:xfrm>
            <a:off x="7367905" y="2450465"/>
            <a:ext cx="16510" cy="10160"/>
          </a:xfrm>
          <a:custGeom>
            <a:avLst/>
            <a:gdLst/>
            <a:ahLst/>
            <a:cxnLst>
              <a:cxn ang="0">
                <a:pos x="6" y="1"/>
              </a:cxn>
              <a:cxn ang="0">
                <a:pos x="6" y="2"/>
              </a:cxn>
              <a:cxn ang="0">
                <a:pos x="3" y="4"/>
              </a:cxn>
              <a:cxn ang="0">
                <a:pos x="2" y="4"/>
              </a:cxn>
              <a:cxn ang="0">
                <a:pos x="1" y="1"/>
              </a:cxn>
              <a:cxn ang="0">
                <a:pos x="1" y="0"/>
              </a:cxn>
              <a:cxn ang="0">
                <a:pos x="6" y="1"/>
              </a:cxn>
            </a:cxnLst>
            <a:rect l="0" t="0" r="r" b="b"/>
            <a:pathLst>
              <a:path w="7" h="5">
                <a:moveTo>
                  <a:pt x="6" y="1"/>
                </a:moveTo>
                <a:cubicBezTo>
                  <a:pt x="7" y="1"/>
                  <a:pt x="7" y="1"/>
                  <a:pt x="6" y="2"/>
                </a:cubicBezTo>
                <a:cubicBezTo>
                  <a:pt x="3" y="4"/>
                  <a:pt x="3" y="4"/>
                  <a:pt x="3" y="4"/>
                </a:cubicBezTo>
                <a:cubicBezTo>
                  <a:pt x="3" y="5"/>
                  <a:pt x="2" y="5"/>
                  <a:pt x="2" y="4"/>
                </a:cubicBezTo>
                <a:cubicBezTo>
                  <a:pt x="1" y="1"/>
                  <a:pt x="1" y="1"/>
                  <a:pt x="1" y="1"/>
                </a:cubicBezTo>
                <a:cubicBezTo>
                  <a:pt x="0" y="0"/>
                  <a:pt x="1" y="0"/>
                  <a:pt x="1" y="0"/>
                </a:cubicBezTo>
                <a:cubicBezTo>
                  <a:pt x="6" y="1"/>
                  <a:pt x="6" y="1"/>
                  <a:pt x="6" y="1"/>
                </a:cubicBez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0" name="Freeform 412"/>
          <p:cNvSpPr/>
          <p:nvPr>
            <p:custDataLst>
              <p:tags r:id="rId27"/>
            </p:custDataLst>
          </p:nvPr>
        </p:nvSpPr>
        <p:spPr bwMode="auto">
          <a:xfrm>
            <a:off x="7355205" y="2382520"/>
            <a:ext cx="51435" cy="62230"/>
          </a:xfrm>
          <a:custGeom>
            <a:avLst/>
            <a:gdLst/>
            <a:ahLst/>
            <a:cxnLst>
              <a:cxn ang="0">
                <a:pos x="21" y="15"/>
              </a:cxn>
              <a:cxn ang="0">
                <a:pos x="10" y="27"/>
              </a:cxn>
              <a:cxn ang="0">
                <a:pos x="1" y="13"/>
              </a:cxn>
              <a:cxn ang="0">
                <a:pos x="12" y="1"/>
              </a:cxn>
              <a:cxn ang="0">
                <a:pos x="21" y="15"/>
              </a:cxn>
            </a:cxnLst>
            <a:rect l="0" t="0" r="r" b="b"/>
            <a:pathLst>
              <a:path w="22" h="28">
                <a:moveTo>
                  <a:pt x="21" y="15"/>
                </a:moveTo>
                <a:cubicBezTo>
                  <a:pt x="20" y="22"/>
                  <a:pt x="13" y="28"/>
                  <a:pt x="10" y="27"/>
                </a:cubicBezTo>
                <a:cubicBezTo>
                  <a:pt x="6" y="27"/>
                  <a:pt x="0" y="20"/>
                  <a:pt x="1" y="13"/>
                </a:cubicBezTo>
                <a:cubicBezTo>
                  <a:pt x="2" y="6"/>
                  <a:pt x="4" y="0"/>
                  <a:pt x="12" y="1"/>
                </a:cubicBezTo>
                <a:cubicBezTo>
                  <a:pt x="21" y="2"/>
                  <a:pt x="22" y="8"/>
                  <a:pt x="21" y="15"/>
                </a:cubicBez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1" name="Freeform 413"/>
          <p:cNvSpPr/>
          <p:nvPr>
            <p:custDataLst>
              <p:tags r:id="rId28"/>
            </p:custDataLst>
          </p:nvPr>
        </p:nvSpPr>
        <p:spPr bwMode="auto">
          <a:xfrm>
            <a:off x="7229475" y="2428240"/>
            <a:ext cx="365760" cy="30162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close/>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2" name="Freeform 414"/>
          <p:cNvSpPr/>
          <p:nvPr>
            <p:custDataLst>
              <p:tags r:id="rId29"/>
            </p:custDataLst>
          </p:nvPr>
        </p:nvSpPr>
        <p:spPr bwMode="auto">
          <a:xfrm>
            <a:off x="7229475" y="2428240"/>
            <a:ext cx="365760" cy="301625"/>
          </a:xfrm>
          <a:custGeom>
            <a:avLst/>
            <a:gdLst/>
            <a:ahLst/>
            <a:cxnLst>
              <a:cxn ang="0">
                <a:pos x="11" y="146"/>
              </a:cxn>
              <a:cxn ang="0">
                <a:pos x="0" y="140"/>
              </a:cxn>
              <a:cxn ang="0">
                <a:pos x="13" y="118"/>
              </a:cxn>
              <a:cxn ang="0">
                <a:pos x="55" y="124"/>
              </a:cxn>
              <a:cxn ang="0">
                <a:pos x="66" y="102"/>
              </a:cxn>
              <a:cxn ang="0">
                <a:pos x="98" y="108"/>
              </a:cxn>
              <a:cxn ang="0">
                <a:pos x="119" y="58"/>
              </a:cxn>
              <a:cxn ang="0">
                <a:pos x="138" y="60"/>
              </a:cxn>
              <a:cxn ang="0">
                <a:pos x="165" y="0"/>
              </a:cxn>
              <a:cxn ang="0">
                <a:pos x="177" y="5"/>
              </a:cxn>
              <a:cxn ang="0">
                <a:pos x="147" y="75"/>
              </a:cxn>
              <a:cxn ang="0">
                <a:pos x="128" y="72"/>
              </a:cxn>
              <a:cxn ang="0">
                <a:pos x="105" y="122"/>
              </a:cxn>
              <a:cxn ang="0">
                <a:pos x="74" y="118"/>
              </a:cxn>
              <a:cxn ang="0">
                <a:pos x="61" y="140"/>
              </a:cxn>
              <a:cxn ang="0">
                <a:pos x="20" y="133"/>
              </a:cxn>
              <a:cxn ang="0">
                <a:pos x="11" y="146"/>
              </a:cxn>
            </a:cxnLst>
            <a:rect l="0" t="0" r="r" b="b"/>
            <a:pathLst>
              <a:path w="177" h="146">
                <a:moveTo>
                  <a:pt x="11" y="146"/>
                </a:moveTo>
                <a:lnTo>
                  <a:pt x="0" y="140"/>
                </a:lnTo>
                <a:lnTo>
                  <a:pt x="13" y="118"/>
                </a:lnTo>
                <a:lnTo>
                  <a:pt x="55" y="124"/>
                </a:lnTo>
                <a:lnTo>
                  <a:pt x="66" y="102"/>
                </a:lnTo>
                <a:lnTo>
                  <a:pt x="98" y="108"/>
                </a:lnTo>
                <a:lnTo>
                  <a:pt x="119" y="58"/>
                </a:lnTo>
                <a:lnTo>
                  <a:pt x="138" y="60"/>
                </a:lnTo>
                <a:lnTo>
                  <a:pt x="165" y="0"/>
                </a:lnTo>
                <a:lnTo>
                  <a:pt x="177" y="5"/>
                </a:lnTo>
                <a:lnTo>
                  <a:pt x="147" y="75"/>
                </a:lnTo>
                <a:lnTo>
                  <a:pt x="128" y="72"/>
                </a:lnTo>
                <a:lnTo>
                  <a:pt x="105" y="122"/>
                </a:lnTo>
                <a:lnTo>
                  <a:pt x="74" y="118"/>
                </a:lnTo>
                <a:lnTo>
                  <a:pt x="61" y="140"/>
                </a:lnTo>
                <a:lnTo>
                  <a:pt x="20" y="133"/>
                </a:lnTo>
                <a:lnTo>
                  <a:pt x="11" y="146"/>
                </a:ln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3" name="Freeform 415"/>
          <p:cNvSpPr/>
          <p:nvPr>
            <p:custDataLst>
              <p:tags r:id="rId30"/>
            </p:custDataLst>
          </p:nvPr>
        </p:nvSpPr>
        <p:spPr bwMode="auto">
          <a:xfrm>
            <a:off x="7132320" y="2374265"/>
            <a:ext cx="506095" cy="415290"/>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close/>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4" name="Freeform 416"/>
          <p:cNvSpPr/>
          <p:nvPr>
            <p:custDataLst>
              <p:tags r:id="rId31"/>
            </p:custDataLst>
          </p:nvPr>
        </p:nvSpPr>
        <p:spPr bwMode="auto">
          <a:xfrm>
            <a:off x="7132320" y="2374265"/>
            <a:ext cx="506095" cy="415290"/>
          </a:xfrm>
          <a:custGeom>
            <a:avLst/>
            <a:gdLst/>
            <a:ahLst/>
            <a:cxnLst>
              <a:cxn ang="0">
                <a:pos x="245" y="201"/>
              </a:cxn>
              <a:cxn ang="0">
                <a:pos x="0" y="201"/>
              </a:cxn>
              <a:cxn ang="0">
                <a:pos x="0" y="0"/>
              </a:cxn>
              <a:cxn ang="0">
                <a:pos x="8" y="0"/>
              </a:cxn>
              <a:cxn ang="0">
                <a:pos x="8" y="193"/>
              </a:cxn>
              <a:cxn ang="0">
                <a:pos x="245" y="193"/>
              </a:cxn>
              <a:cxn ang="0">
                <a:pos x="245" y="201"/>
              </a:cxn>
            </a:cxnLst>
            <a:rect l="0" t="0" r="r" b="b"/>
            <a:pathLst>
              <a:path w="245" h="201">
                <a:moveTo>
                  <a:pt x="245" y="201"/>
                </a:moveTo>
                <a:lnTo>
                  <a:pt x="0" y="201"/>
                </a:lnTo>
                <a:lnTo>
                  <a:pt x="0" y="0"/>
                </a:lnTo>
                <a:lnTo>
                  <a:pt x="8" y="0"/>
                </a:lnTo>
                <a:lnTo>
                  <a:pt x="8" y="193"/>
                </a:lnTo>
                <a:lnTo>
                  <a:pt x="245" y="193"/>
                </a:lnTo>
                <a:lnTo>
                  <a:pt x="245" y="201"/>
                </a:ln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5" name="Freeform 417"/>
          <p:cNvSpPr/>
          <p:nvPr>
            <p:custDataLst>
              <p:tags r:id="rId32"/>
            </p:custDataLst>
          </p:nvPr>
        </p:nvSpPr>
        <p:spPr bwMode="auto">
          <a:xfrm>
            <a:off x="7206615" y="2498090"/>
            <a:ext cx="92710" cy="74295"/>
          </a:xfrm>
          <a:custGeom>
            <a:avLst/>
            <a:gdLst/>
            <a:ahLst/>
            <a:cxnLst>
              <a:cxn ang="0">
                <a:pos x="35" y="30"/>
              </a:cxn>
              <a:cxn ang="0">
                <a:pos x="29" y="32"/>
              </a:cxn>
              <a:cxn ang="0">
                <a:pos x="3" y="22"/>
              </a:cxn>
              <a:cxn ang="0">
                <a:pos x="0" y="17"/>
              </a:cxn>
              <a:cxn ang="0">
                <a:pos x="6" y="3"/>
              </a:cxn>
              <a:cxn ang="0">
                <a:pos x="11" y="0"/>
              </a:cxn>
              <a:cxn ang="0">
                <a:pos x="38" y="11"/>
              </a:cxn>
              <a:cxn ang="0">
                <a:pos x="40" y="16"/>
              </a:cxn>
              <a:cxn ang="0">
                <a:pos x="35" y="30"/>
              </a:cxn>
            </a:cxnLst>
            <a:rect l="0" t="0" r="r" b="b"/>
            <a:pathLst>
              <a:path w="41" h="33">
                <a:moveTo>
                  <a:pt x="35" y="30"/>
                </a:moveTo>
                <a:cubicBezTo>
                  <a:pt x="34" y="32"/>
                  <a:pt x="31" y="33"/>
                  <a:pt x="29" y="32"/>
                </a:cubicBezTo>
                <a:cubicBezTo>
                  <a:pt x="3" y="22"/>
                  <a:pt x="3" y="22"/>
                  <a:pt x="3" y="22"/>
                </a:cubicBezTo>
                <a:cubicBezTo>
                  <a:pt x="1" y="21"/>
                  <a:pt x="0" y="19"/>
                  <a:pt x="0" y="17"/>
                </a:cubicBezTo>
                <a:cubicBezTo>
                  <a:pt x="6" y="3"/>
                  <a:pt x="6" y="3"/>
                  <a:pt x="6" y="3"/>
                </a:cubicBezTo>
                <a:cubicBezTo>
                  <a:pt x="7" y="1"/>
                  <a:pt x="9" y="0"/>
                  <a:pt x="11" y="0"/>
                </a:cubicBezTo>
                <a:cubicBezTo>
                  <a:pt x="38" y="11"/>
                  <a:pt x="38" y="11"/>
                  <a:pt x="38" y="11"/>
                </a:cubicBezTo>
                <a:cubicBezTo>
                  <a:pt x="40" y="12"/>
                  <a:pt x="41" y="14"/>
                  <a:pt x="40" y="16"/>
                </a:cubicBezTo>
                <a:cubicBezTo>
                  <a:pt x="35" y="30"/>
                  <a:pt x="35" y="30"/>
                  <a:pt x="35" y="30"/>
                </a:cubicBez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6" name="Rectangle 418"/>
          <p:cNvSpPr>
            <a:spLocks noChangeArrowheads="1"/>
          </p:cNvSpPr>
          <p:nvPr>
            <p:custDataLst>
              <p:tags r:id="rId33"/>
            </p:custDataLst>
          </p:nvPr>
        </p:nvSpPr>
        <p:spPr bwMode="auto">
          <a:xfrm>
            <a:off x="7142480" y="2407285"/>
            <a:ext cx="29210" cy="165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7" name="Rectangle 419"/>
          <p:cNvSpPr>
            <a:spLocks noChangeArrowheads="1"/>
          </p:cNvSpPr>
          <p:nvPr>
            <p:custDataLst>
              <p:tags r:id="rId34"/>
            </p:custDataLst>
          </p:nvPr>
        </p:nvSpPr>
        <p:spPr bwMode="auto">
          <a:xfrm>
            <a:off x="7142480" y="2407285"/>
            <a:ext cx="29210" cy="165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8" name="Rectangle 420"/>
          <p:cNvSpPr>
            <a:spLocks noChangeArrowheads="1"/>
          </p:cNvSpPr>
          <p:nvPr>
            <p:custDataLst>
              <p:tags r:id="rId35"/>
            </p:custDataLst>
          </p:nvPr>
        </p:nvSpPr>
        <p:spPr bwMode="auto">
          <a:xfrm>
            <a:off x="7142480" y="2481580"/>
            <a:ext cx="29210" cy="18415"/>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59" name="Rectangle 421"/>
          <p:cNvSpPr>
            <a:spLocks noChangeArrowheads="1"/>
          </p:cNvSpPr>
          <p:nvPr>
            <p:custDataLst>
              <p:tags r:id="rId36"/>
            </p:custDataLst>
          </p:nvPr>
        </p:nvSpPr>
        <p:spPr bwMode="auto">
          <a:xfrm>
            <a:off x="7142480" y="2481580"/>
            <a:ext cx="29210" cy="18415"/>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0" name="Rectangle 422"/>
          <p:cNvSpPr>
            <a:spLocks noChangeArrowheads="1"/>
          </p:cNvSpPr>
          <p:nvPr>
            <p:custDataLst>
              <p:tags r:id="rId37"/>
            </p:custDataLst>
          </p:nvPr>
        </p:nvSpPr>
        <p:spPr bwMode="auto">
          <a:xfrm>
            <a:off x="7142480" y="2558415"/>
            <a:ext cx="29210" cy="165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1" name="Rectangle 423"/>
          <p:cNvSpPr>
            <a:spLocks noChangeArrowheads="1"/>
          </p:cNvSpPr>
          <p:nvPr>
            <p:custDataLst>
              <p:tags r:id="rId38"/>
            </p:custDataLst>
          </p:nvPr>
        </p:nvSpPr>
        <p:spPr bwMode="auto">
          <a:xfrm>
            <a:off x="7142480" y="2558415"/>
            <a:ext cx="29210" cy="165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2" name="Rectangle 424"/>
          <p:cNvSpPr>
            <a:spLocks noChangeArrowheads="1"/>
          </p:cNvSpPr>
          <p:nvPr>
            <p:custDataLst>
              <p:tags r:id="rId39"/>
            </p:custDataLst>
          </p:nvPr>
        </p:nvSpPr>
        <p:spPr bwMode="auto">
          <a:xfrm>
            <a:off x="7142480" y="2634615"/>
            <a:ext cx="29210" cy="165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3" name="Rectangle 425"/>
          <p:cNvSpPr>
            <a:spLocks noChangeArrowheads="1"/>
          </p:cNvSpPr>
          <p:nvPr>
            <p:custDataLst>
              <p:tags r:id="rId40"/>
            </p:custDataLst>
          </p:nvPr>
        </p:nvSpPr>
        <p:spPr bwMode="auto">
          <a:xfrm>
            <a:off x="7142480" y="2634615"/>
            <a:ext cx="29210" cy="165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4" name="Rectangle 426"/>
          <p:cNvSpPr>
            <a:spLocks noChangeArrowheads="1"/>
          </p:cNvSpPr>
          <p:nvPr>
            <p:custDataLst>
              <p:tags r:id="rId41"/>
            </p:custDataLst>
          </p:nvPr>
        </p:nvSpPr>
        <p:spPr bwMode="auto">
          <a:xfrm>
            <a:off x="7142480" y="2710815"/>
            <a:ext cx="29210" cy="165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5" name="Rectangle 427"/>
          <p:cNvSpPr>
            <a:spLocks noChangeArrowheads="1"/>
          </p:cNvSpPr>
          <p:nvPr>
            <p:custDataLst>
              <p:tags r:id="rId42"/>
            </p:custDataLst>
          </p:nvPr>
        </p:nvSpPr>
        <p:spPr bwMode="auto">
          <a:xfrm>
            <a:off x="7142480" y="2710815"/>
            <a:ext cx="29210" cy="165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6" name="Rectangle 428"/>
          <p:cNvSpPr>
            <a:spLocks noChangeArrowheads="1"/>
          </p:cNvSpPr>
          <p:nvPr>
            <p:custDataLst>
              <p:tags r:id="rId43"/>
            </p:custDataLst>
          </p:nvPr>
        </p:nvSpPr>
        <p:spPr bwMode="auto">
          <a:xfrm>
            <a:off x="7514590"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7" name="Rectangle 429"/>
          <p:cNvSpPr>
            <a:spLocks noChangeArrowheads="1"/>
          </p:cNvSpPr>
          <p:nvPr>
            <p:custDataLst>
              <p:tags r:id="rId44"/>
            </p:custDataLst>
          </p:nvPr>
        </p:nvSpPr>
        <p:spPr bwMode="auto">
          <a:xfrm>
            <a:off x="7514590"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8" name="Rectangle 430"/>
          <p:cNvSpPr>
            <a:spLocks noChangeArrowheads="1"/>
          </p:cNvSpPr>
          <p:nvPr>
            <p:custDataLst>
              <p:tags r:id="rId45"/>
            </p:custDataLst>
          </p:nvPr>
        </p:nvSpPr>
        <p:spPr bwMode="auto">
          <a:xfrm>
            <a:off x="7590790"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69" name="Rectangle 431"/>
          <p:cNvSpPr>
            <a:spLocks noChangeArrowheads="1"/>
          </p:cNvSpPr>
          <p:nvPr>
            <p:custDataLst>
              <p:tags r:id="rId46"/>
            </p:custDataLst>
          </p:nvPr>
        </p:nvSpPr>
        <p:spPr bwMode="auto">
          <a:xfrm>
            <a:off x="7590790"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0" name="Rectangle 432"/>
          <p:cNvSpPr>
            <a:spLocks noChangeArrowheads="1"/>
          </p:cNvSpPr>
          <p:nvPr>
            <p:custDataLst>
              <p:tags r:id="rId47"/>
            </p:custDataLst>
          </p:nvPr>
        </p:nvSpPr>
        <p:spPr bwMode="auto">
          <a:xfrm>
            <a:off x="7437755"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1" name="Rectangle 433"/>
          <p:cNvSpPr>
            <a:spLocks noChangeArrowheads="1"/>
          </p:cNvSpPr>
          <p:nvPr>
            <p:custDataLst>
              <p:tags r:id="rId48"/>
            </p:custDataLst>
          </p:nvPr>
        </p:nvSpPr>
        <p:spPr bwMode="auto">
          <a:xfrm>
            <a:off x="7437755"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2" name="Rectangle 434"/>
          <p:cNvSpPr>
            <a:spLocks noChangeArrowheads="1"/>
          </p:cNvSpPr>
          <p:nvPr>
            <p:custDataLst>
              <p:tags r:id="rId49"/>
            </p:custDataLst>
          </p:nvPr>
        </p:nvSpPr>
        <p:spPr bwMode="auto">
          <a:xfrm>
            <a:off x="7361555"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3" name="Rectangle 435"/>
          <p:cNvSpPr>
            <a:spLocks noChangeArrowheads="1"/>
          </p:cNvSpPr>
          <p:nvPr>
            <p:custDataLst>
              <p:tags r:id="rId50"/>
            </p:custDataLst>
          </p:nvPr>
        </p:nvSpPr>
        <p:spPr bwMode="auto">
          <a:xfrm>
            <a:off x="7361555"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4" name="Rectangle 436"/>
          <p:cNvSpPr>
            <a:spLocks noChangeArrowheads="1"/>
          </p:cNvSpPr>
          <p:nvPr>
            <p:custDataLst>
              <p:tags r:id="rId51"/>
            </p:custDataLst>
          </p:nvPr>
        </p:nvSpPr>
        <p:spPr bwMode="auto">
          <a:xfrm>
            <a:off x="7285355"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5" name="Rectangle 437"/>
          <p:cNvSpPr>
            <a:spLocks noChangeArrowheads="1"/>
          </p:cNvSpPr>
          <p:nvPr>
            <p:custDataLst>
              <p:tags r:id="rId52"/>
            </p:custDataLst>
          </p:nvPr>
        </p:nvSpPr>
        <p:spPr bwMode="auto">
          <a:xfrm>
            <a:off x="7285355"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6" name="Rectangle 438"/>
          <p:cNvSpPr>
            <a:spLocks noChangeArrowheads="1"/>
          </p:cNvSpPr>
          <p:nvPr>
            <p:custDataLst>
              <p:tags r:id="rId53"/>
            </p:custDataLst>
          </p:nvPr>
        </p:nvSpPr>
        <p:spPr bwMode="auto">
          <a:xfrm>
            <a:off x="7208520"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7" name="Rectangle 439"/>
          <p:cNvSpPr>
            <a:spLocks noChangeArrowheads="1"/>
          </p:cNvSpPr>
          <p:nvPr>
            <p:custDataLst>
              <p:tags r:id="rId54"/>
            </p:custDataLst>
          </p:nvPr>
        </p:nvSpPr>
        <p:spPr bwMode="auto">
          <a:xfrm>
            <a:off x="7208520" y="2750185"/>
            <a:ext cx="16510" cy="29210"/>
          </a:xfrm>
          <a:prstGeom prst="rect">
            <a:avLst/>
          </a:prstGeom>
          <a:noFill/>
          <a:ln w="9525">
            <a:solidFill>
              <a:schemeClr val="lt1">
                <a:lumMod val="85000"/>
              </a:schemeClr>
            </a:solidFill>
            <a:miter lim="800000"/>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8" name="Freeform 440"/>
          <p:cNvSpPr/>
          <p:nvPr>
            <p:custDataLst>
              <p:tags r:id="rId55"/>
            </p:custDataLst>
          </p:nvPr>
        </p:nvSpPr>
        <p:spPr bwMode="auto">
          <a:xfrm>
            <a:off x="7533005" y="2382520"/>
            <a:ext cx="88900" cy="8255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close/>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79" name="Freeform 441"/>
          <p:cNvSpPr/>
          <p:nvPr>
            <p:custDataLst>
              <p:tags r:id="rId56"/>
            </p:custDataLst>
          </p:nvPr>
        </p:nvSpPr>
        <p:spPr bwMode="auto">
          <a:xfrm>
            <a:off x="7533005" y="2382520"/>
            <a:ext cx="88900" cy="82550"/>
          </a:xfrm>
          <a:custGeom>
            <a:avLst/>
            <a:gdLst/>
            <a:ahLst/>
            <a:cxnLst>
              <a:cxn ang="0">
                <a:pos x="0" y="23"/>
              </a:cxn>
              <a:cxn ang="0">
                <a:pos x="35" y="0"/>
              </a:cxn>
              <a:cxn ang="0">
                <a:pos x="43" y="40"/>
              </a:cxn>
              <a:cxn ang="0">
                <a:pos x="0" y="23"/>
              </a:cxn>
            </a:cxnLst>
            <a:rect l="0" t="0" r="r" b="b"/>
            <a:pathLst>
              <a:path w="43" h="40">
                <a:moveTo>
                  <a:pt x="0" y="23"/>
                </a:moveTo>
                <a:lnTo>
                  <a:pt x="35" y="0"/>
                </a:lnTo>
                <a:lnTo>
                  <a:pt x="43" y="40"/>
                </a:lnTo>
                <a:lnTo>
                  <a:pt x="0" y="23"/>
                </a:lnTo>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80" name="Freeform 14"/>
          <p:cNvSpPr>
            <a:spLocks noEditPoints="1"/>
          </p:cNvSpPr>
          <p:nvPr>
            <p:custDataLst>
              <p:tags r:id="rId57"/>
            </p:custDataLst>
          </p:nvPr>
        </p:nvSpPr>
        <p:spPr bwMode="auto">
          <a:xfrm>
            <a:off x="5942330" y="3736340"/>
            <a:ext cx="452120" cy="423545"/>
          </a:xfrm>
          <a:custGeom>
            <a:avLst/>
            <a:gdLst/>
            <a:ahLst/>
            <a:cxnLst>
              <a:cxn ang="0">
                <a:pos x="87" y="43"/>
              </a:cxn>
              <a:cxn ang="0">
                <a:pos x="75" y="28"/>
              </a:cxn>
              <a:cxn ang="0">
                <a:pos x="60" y="14"/>
              </a:cxn>
              <a:cxn ang="0">
                <a:pos x="41" y="19"/>
              </a:cxn>
              <a:cxn ang="0">
                <a:pos x="23" y="26"/>
              </a:cxn>
              <a:cxn ang="0">
                <a:pos x="6" y="36"/>
              </a:cxn>
              <a:cxn ang="0">
                <a:pos x="6" y="56"/>
              </a:cxn>
              <a:cxn ang="0">
                <a:pos x="8" y="76"/>
              </a:cxn>
              <a:cxn ang="0">
                <a:pos x="14" y="95"/>
              </a:cxn>
              <a:cxn ang="0">
                <a:pos x="33" y="100"/>
              </a:cxn>
              <a:cxn ang="0">
                <a:pos x="52" y="103"/>
              </a:cxn>
              <a:cxn ang="0">
                <a:pos x="72" y="102"/>
              </a:cxn>
              <a:cxn ang="0">
                <a:pos x="82" y="85"/>
              </a:cxn>
              <a:cxn ang="0">
                <a:pos x="90" y="67"/>
              </a:cxn>
              <a:cxn ang="0">
                <a:pos x="53" y="99"/>
              </a:cxn>
              <a:cxn ang="0">
                <a:pos x="40" y="74"/>
              </a:cxn>
              <a:cxn ang="0">
                <a:pos x="12" y="76"/>
              </a:cxn>
              <a:cxn ang="0">
                <a:pos x="40" y="47"/>
              </a:cxn>
              <a:cxn ang="0">
                <a:pos x="53" y="22"/>
              </a:cxn>
              <a:cxn ang="0">
                <a:pos x="43" y="71"/>
              </a:cxn>
              <a:cxn ang="0">
                <a:pos x="37" y="60"/>
              </a:cxn>
              <a:cxn ang="0">
                <a:pos x="55" y="48"/>
              </a:cxn>
              <a:cxn ang="0">
                <a:pos x="54" y="70"/>
              </a:cxn>
              <a:cxn ang="0">
                <a:pos x="84" y="76"/>
              </a:cxn>
              <a:cxn ang="0">
                <a:pos x="48" y="49"/>
              </a:cxn>
              <a:cxn ang="0">
                <a:pos x="48" y="67"/>
              </a:cxn>
              <a:cxn ang="0">
                <a:pos x="113" y="12"/>
              </a:cxn>
              <a:cxn ang="0">
                <a:pos x="111" y="5"/>
              </a:cxn>
              <a:cxn ang="0">
                <a:pos x="104" y="3"/>
              </a:cxn>
              <a:cxn ang="0">
                <a:pos x="97" y="2"/>
              </a:cxn>
              <a:cxn ang="0">
                <a:pos x="90" y="2"/>
              </a:cxn>
              <a:cxn ang="0">
                <a:pos x="86" y="8"/>
              </a:cxn>
              <a:cxn ang="0">
                <a:pos x="84" y="15"/>
              </a:cxn>
              <a:cxn ang="0">
                <a:pos x="82" y="22"/>
              </a:cxn>
              <a:cxn ang="0">
                <a:pos x="87" y="27"/>
              </a:cxn>
              <a:cxn ang="0">
                <a:pos x="93" y="32"/>
              </a:cxn>
              <a:cxn ang="0">
                <a:pos x="99" y="35"/>
              </a:cxn>
              <a:cxn ang="0">
                <a:pos x="105" y="32"/>
              </a:cxn>
              <a:cxn ang="0">
                <a:pos x="111" y="27"/>
              </a:cxn>
              <a:cxn ang="0">
                <a:pos x="116" y="22"/>
              </a:cxn>
              <a:cxn ang="0">
                <a:pos x="101" y="32"/>
              </a:cxn>
              <a:cxn ang="0">
                <a:pos x="96" y="22"/>
              </a:cxn>
              <a:cxn ang="0">
                <a:pos x="93" y="18"/>
              </a:cxn>
              <a:cxn ang="0">
                <a:pos x="96" y="13"/>
              </a:cxn>
              <a:cxn ang="0">
                <a:pos x="101" y="3"/>
              </a:cxn>
              <a:cxn ang="0">
                <a:pos x="97" y="21"/>
              </a:cxn>
              <a:cxn ang="0">
                <a:pos x="95" y="17"/>
              </a:cxn>
              <a:cxn ang="0">
                <a:pos x="102" y="13"/>
              </a:cxn>
              <a:cxn ang="0">
                <a:pos x="101" y="21"/>
              </a:cxn>
              <a:cxn ang="0">
                <a:pos x="112" y="23"/>
              </a:cxn>
              <a:cxn ang="0">
                <a:pos x="99" y="13"/>
              </a:cxn>
              <a:cxn ang="0">
                <a:pos x="99" y="20"/>
              </a:cxn>
            </a:cxnLst>
            <a:rect l="0" t="0" r="r" b="b"/>
            <a:pathLst>
              <a:path w="117" h="109">
                <a:moveTo>
                  <a:pt x="90" y="56"/>
                </a:moveTo>
                <a:cubicBezTo>
                  <a:pt x="90" y="55"/>
                  <a:pt x="90" y="55"/>
                  <a:pt x="90" y="54"/>
                </a:cubicBezTo>
                <a:cubicBezTo>
                  <a:pt x="92" y="53"/>
                  <a:pt x="95" y="49"/>
                  <a:pt x="95" y="48"/>
                </a:cubicBezTo>
                <a:cubicBezTo>
                  <a:pt x="94" y="47"/>
                  <a:pt x="90" y="45"/>
                  <a:pt x="88" y="46"/>
                </a:cubicBezTo>
                <a:cubicBezTo>
                  <a:pt x="87" y="45"/>
                  <a:pt x="87" y="44"/>
                  <a:pt x="87" y="43"/>
                </a:cubicBezTo>
                <a:cubicBezTo>
                  <a:pt x="88" y="42"/>
                  <a:pt x="90" y="37"/>
                  <a:pt x="90" y="36"/>
                </a:cubicBezTo>
                <a:cubicBezTo>
                  <a:pt x="89" y="35"/>
                  <a:pt x="84" y="35"/>
                  <a:pt x="82" y="36"/>
                </a:cubicBezTo>
                <a:cubicBezTo>
                  <a:pt x="82" y="35"/>
                  <a:pt x="81" y="34"/>
                  <a:pt x="81" y="34"/>
                </a:cubicBezTo>
                <a:cubicBezTo>
                  <a:pt x="82" y="32"/>
                  <a:pt x="83" y="27"/>
                  <a:pt x="82" y="26"/>
                </a:cubicBezTo>
                <a:cubicBezTo>
                  <a:pt x="81" y="26"/>
                  <a:pt x="76" y="26"/>
                  <a:pt x="75" y="28"/>
                </a:cubicBezTo>
                <a:cubicBezTo>
                  <a:pt x="74" y="27"/>
                  <a:pt x="73" y="27"/>
                  <a:pt x="73" y="26"/>
                </a:cubicBezTo>
                <a:cubicBezTo>
                  <a:pt x="74" y="24"/>
                  <a:pt x="73" y="19"/>
                  <a:pt x="72" y="19"/>
                </a:cubicBezTo>
                <a:cubicBezTo>
                  <a:pt x="71" y="18"/>
                  <a:pt x="67" y="20"/>
                  <a:pt x="65" y="22"/>
                </a:cubicBezTo>
                <a:cubicBezTo>
                  <a:pt x="65" y="22"/>
                  <a:pt x="64" y="21"/>
                  <a:pt x="63" y="21"/>
                </a:cubicBezTo>
                <a:cubicBezTo>
                  <a:pt x="63" y="19"/>
                  <a:pt x="61" y="14"/>
                  <a:pt x="60" y="14"/>
                </a:cubicBezTo>
                <a:cubicBezTo>
                  <a:pt x="59" y="14"/>
                  <a:pt x="55" y="17"/>
                  <a:pt x="55" y="19"/>
                </a:cubicBezTo>
                <a:cubicBezTo>
                  <a:pt x="54" y="19"/>
                  <a:pt x="53" y="18"/>
                  <a:pt x="52" y="18"/>
                </a:cubicBezTo>
                <a:cubicBezTo>
                  <a:pt x="52" y="16"/>
                  <a:pt x="49" y="12"/>
                  <a:pt x="48" y="12"/>
                </a:cubicBezTo>
                <a:cubicBezTo>
                  <a:pt x="47" y="12"/>
                  <a:pt x="44" y="16"/>
                  <a:pt x="44" y="18"/>
                </a:cubicBezTo>
                <a:cubicBezTo>
                  <a:pt x="43" y="18"/>
                  <a:pt x="42" y="19"/>
                  <a:pt x="41" y="19"/>
                </a:cubicBezTo>
                <a:cubicBezTo>
                  <a:pt x="40" y="17"/>
                  <a:pt x="37" y="14"/>
                  <a:pt x="35" y="14"/>
                </a:cubicBezTo>
                <a:cubicBezTo>
                  <a:pt x="34" y="14"/>
                  <a:pt x="32" y="19"/>
                  <a:pt x="33" y="21"/>
                </a:cubicBezTo>
                <a:cubicBezTo>
                  <a:pt x="32" y="21"/>
                  <a:pt x="31" y="22"/>
                  <a:pt x="31" y="22"/>
                </a:cubicBezTo>
                <a:cubicBezTo>
                  <a:pt x="29" y="20"/>
                  <a:pt x="25" y="18"/>
                  <a:pt x="24" y="19"/>
                </a:cubicBezTo>
                <a:cubicBezTo>
                  <a:pt x="23" y="19"/>
                  <a:pt x="22" y="24"/>
                  <a:pt x="23" y="26"/>
                </a:cubicBezTo>
                <a:cubicBezTo>
                  <a:pt x="22" y="27"/>
                  <a:pt x="22" y="27"/>
                  <a:pt x="21" y="28"/>
                </a:cubicBezTo>
                <a:cubicBezTo>
                  <a:pt x="19" y="26"/>
                  <a:pt x="15" y="26"/>
                  <a:pt x="14" y="26"/>
                </a:cubicBezTo>
                <a:cubicBezTo>
                  <a:pt x="13" y="27"/>
                  <a:pt x="14" y="32"/>
                  <a:pt x="15" y="34"/>
                </a:cubicBezTo>
                <a:cubicBezTo>
                  <a:pt x="15" y="34"/>
                  <a:pt x="14" y="35"/>
                  <a:pt x="14" y="36"/>
                </a:cubicBezTo>
                <a:cubicBezTo>
                  <a:pt x="12" y="35"/>
                  <a:pt x="7" y="35"/>
                  <a:pt x="6" y="36"/>
                </a:cubicBezTo>
                <a:cubicBezTo>
                  <a:pt x="6" y="37"/>
                  <a:pt x="7" y="42"/>
                  <a:pt x="9" y="43"/>
                </a:cubicBezTo>
                <a:cubicBezTo>
                  <a:pt x="9" y="44"/>
                  <a:pt x="9" y="45"/>
                  <a:pt x="8" y="46"/>
                </a:cubicBezTo>
                <a:cubicBezTo>
                  <a:pt x="6" y="45"/>
                  <a:pt x="2" y="47"/>
                  <a:pt x="1" y="48"/>
                </a:cubicBezTo>
                <a:cubicBezTo>
                  <a:pt x="1" y="49"/>
                  <a:pt x="4" y="53"/>
                  <a:pt x="6" y="54"/>
                </a:cubicBezTo>
                <a:cubicBezTo>
                  <a:pt x="6" y="55"/>
                  <a:pt x="6" y="55"/>
                  <a:pt x="6" y="56"/>
                </a:cubicBezTo>
                <a:cubicBezTo>
                  <a:pt x="4" y="56"/>
                  <a:pt x="0" y="59"/>
                  <a:pt x="0" y="61"/>
                </a:cubicBezTo>
                <a:cubicBezTo>
                  <a:pt x="0" y="62"/>
                  <a:pt x="4" y="65"/>
                  <a:pt x="6" y="65"/>
                </a:cubicBezTo>
                <a:cubicBezTo>
                  <a:pt x="6" y="66"/>
                  <a:pt x="6" y="67"/>
                  <a:pt x="6" y="67"/>
                </a:cubicBezTo>
                <a:cubicBezTo>
                  <a:pt x="4" y="68"/>
                  <a:pt x="1" y="72"/>
                  <a:pt x="1" y="73"/>
                </a:cubicBezTo>
                <a:cubicBezTo>
                  <a:pt x="2" y="74"/>
                  <a:pt x="6" y="76"/>
                  <a:pt x="8" y="76"/>
                </a:cubicBezTo>
                <a:cubicBezTo>
                  <a:pt x="9" y="76"/>
                  <a:pt x="9" y="77"/>
                  <a:pt x="9" y="78"/>
                </a:cubicBezTo>
                <a:cubicBezTo>
                  <a:pt x="7" y="79"/>
                  <a:pt x="6" y="84"/>
                  <a:pt x="6" y="85"/>
                </a:cubicBezTo>
                <a:cubicBezTo>
                  <a:pt x="7" y="86"/>
                  <a:pt x="12" y="86"/>
                  <a:pt x="14" y="85"/>
                </a:cubicBezTo>
                <a:cubicBezTo>
                  <a:pt x="14" y="86"/>
                  <a:pt x="15" y="87"/>
                  <a:pt x="15" y="87"/>
                </a:cubicBezTo>
                <a:cubicBezTo>
                  <a:pt x="14" y="89"/>
                  <a:pt x="13" y="94"/>
                  <a:pt x="14" y="95"/>
                </a:cubicBezTo>
                <a:cubicBezTo>
                  <a:pt x="15" y="96"/>
                  <a:pt x="20" y="95"/>
                  <a:pt x="21" y="93"/>
                </a:cubicBezTo>
                <a:cubicBezTo>
                  <a:pt x="22" y="94"/>
                  <a:pt x="22" y="95"/>
                  <a:pt x="23" y="95"/>
                </a:cubicBezTo>
                <a:cubicBezTo>
                  <a:pt x="22" y="97"/>
                  <a:pt x="23" y="102"/>
                  <a:pt x="24" y="102"/>
                </a:cubicBezTo>
                <a:cubicBezTo>
                  <a:pt x="25" y="103"/>
                  <a:pt x="29" y="101"/>
                  <a:pt x="31" y="99"/>
                </a:cubicBezTo>
                <a:cubicBezTo>
                  <a:pt x="31" y="100"/>
                  <a:pt x="32" y="100"/>
                  <a:pt x="33" y="100"/>
                </a:cubicBezTo>
                <a:cubicBezTo>
                  <a:pt x="32" y="102"/>
                  <a:pt x="34" y="107"/>
                  <a:pt x="35" y="107"/>
                </a:cubicBezTo>
                <a:cubicBezTo>
                  <a:pt x="37" y="108"/>
                  <a:pt x="40" y="105"/>
                  <a:pt x="41" y="102"/>
                </a:cubicBezTo>
                <a:cubicBezTo>
                  <a:pt x="42" y="103"/>
                  <a:pt x="43" y="103"/>
                  <a:pt x="44" y="103"/>
                </a:cubicBezTo>
                <a:cubicBezTo>
                  <a:pt x="44" y="105"/>
                  <a:pt x="47" y="109"/>
                  <a:pt x="48" y="109"/>
                </a:cubicBezTo>
                <a:cubicBezTo>
                  <a:pt x="49" y="109"/>
                  <a:pt x="52" y="105"/>
                  <a:pt x="52" y="103"/>
                </a:cubicBezTo>
                <a:cubicBezTo>
                  <a:pt x="53" y="103"/>
                  <a:pt x="54" y="103"/>
                  <a:pt x="55" y="103"/>
                </a:cubicBezTo>
                <a:cubicBezTo>
                  <a:pt x="55" y="105"/>
                  <a:pt x="59" y="108"/>
                  <a:pt x="60" y="107"/>
                </a:cubicBezTo>
                <a:cubicBezTo>
                  <a:pt x="61" y="107"/>
                  <a:pt x="63" y="102"/>
                  <a:pt x="63" y="100"/>
                </a:cubicBezTo>
                <a:cubicBezTo>
                  <a:pt x="64" y="100"/>
                  <a:pt x="65" y="100"/>
                  <a:pt x="65" y="99"/>
                </a:cubicBezTo>
                <a:cubicBezTo>
                  <a:pt x="67" y="101"/>
                  <a:pt x="71" y="103"/>
                  <a:pt x="72" y="102"/>
                </a:cubicBezTo>
                <a:cubicBezTo>
                  <a:pt x="73" y="102"/>
                  <a:pt x="74" y="97"/>
                  <a:pt x="73" y="95"/>
                </a:cubicBezTo>
                <a:cubicBezTo>
                  <a:pt x="73" y="95"/>
                  <a:pt x="74" y="94"/>
                  <a:pt x="75" y="93"/>
                </a:cubicBezTo>
                <a:cubicBezTo>
                  <a:pt x="76" y="95"/>
                  <a:pt x="81" y="96"/>
                  <a:pt x="82" y="95"/>
                </a:cubicBezTo>
                <a:cubicBezTo>
                  <a:pt x="83" y="94"/>
                  <a:pt x="82" y="89"/>
                  <a:pt x="81" y="87"/>
                </a:cubicBezTo>
                <a:cubicBezTo>
                  <a:pt x="81" y="87"/>
                  <a:pt x="82" y="86"/>
                  <a:pt x="82" y="85"/>
                </a:cubicBezTo>
                <a:cubicBezTo>
                  <a:pt x="84" y="86"/>
                  <a:pt x="89" y="86"/>
                  <a:pt x="90" y="85"/>
                </a:cubicBezTo>
                <a:cubicBezTo>
                  <a:pt x="90" y="84"/>
                  <a:pt x="88" y="79"/>
                  <a:pt x="87" y="78"/>
                </a:cubicBezTo>
                <a:cubicBezTo>
                  <a:pt x="87" y="77"/>
                  <a:pt x="87" y="76"/>
                  <a:pt x="88" y="76"/>
                </a:cubicBezTo>
                <a:cubicBezTo>
                  <a:pt x="90" y="76"/>
                  <a:pt x="94" y="74"/>
                  <a:pt x="95" y="73"/>
                </a:cubicBezTo>
                <a:cubicBezTo>
                  <a:pt x="95" y="72"/>
                  <a:pt x="92" y="68"/>
                  <a:pt x="90" y="67"/>
                </a:cubicBezTo>
                <a:cubicBezTo>
                  <a:pt x="90" y="67"/>
                  <a:pt x="90" y="66"/>
                  <a:pt x="90" y="65"/>
                </a:cubicBezTo>
                <a:cubicBezTo>
                  <a:pt x="92" y="65"/>
                  <a:pt x="96" y="62"/>
                  <a:pt x="96" y="61"/>
                </a:cubicBezTo>
                <a:cubicBezTo>
                  <a:pt x="96" y="59"/>
                  <a:pt x="92" y="56"/>
                  <a:pt x="90" y="56"/>
                </a:cubicBezTo>
                <a:close/>
                <a:moveTo>
                  <a:pt x="58" y="98"/>
                </a:moveTo>
                <a:cubicBezTo>
                  <a:pt x="56" y="99"/>
                  <a:pt x="55" y="99"/>
                  <a:pt x="53" y="99"/>
                </a:cubicBezTo>
                <a:cubicBezTo>
                  <a:pt x="54" y="91"/>
                  <a:pt x="59" y="80"/>
                  <a:pt x="56" y="74"/>
                </a:cubicBezTo>
                <a:cubicBezTo>
                  <a:pt x="60" y="80"/>
                  <a:pt x="71" y="81"/>
                  <a:pt x="79" y="84"/>
                </a:cubicBezTo>
                <a:cubicBezTo>
                  <a:pt x="74" y="91"/>
                  <a:pt x="67" y="96"/>
                  <a:pt x="58" y="98"/>
                </a:cubicBezTo>
                <a:close/>
                <a:moveTo>
                  <a:pt x="17" y="84"/>
                </a:moveTo>
                <a:cubicBezTo>
                  <a:pt x="24" y="81"/>
                  <a:pt x="36" y="80"/>
                  <a:pt x="40" y="74"/>
                </a:cubicBezTo>
                <a:cubicBezTo>
                  <a:pt x="37" y="80"/>
                  <a:pt x="42" y="91"/>
                  <a:pt x="43" y="99"/>
                </a:cubicBezTo>
                <a:cubicBezTo>
                  <a:pt x="33" y="98"/>
                  <a:pt x="23" y="93"/>
                  <a:pt x="17" y="84"/>
                </a:cubicBezTo>
                <a:close/>
                <a:moveTo>
                  <a:pt x="12" y="45"/>
                </a:moveTo>
                <a:cubicBezTo>
                  <a:pt x="19" y="50"/>
                  <a:pt x="26" y="60"/>
                  <a:pt x="32" y="61"/>
                </a:cubicBezTo>
                <a:cubicBezTo>
                  <a:pt x="26" y="61"/>
                  <a:pt x="19" y="71"/>
                  <a:pt x="12" y="76"/>
                </a:cubicBezTo>
                <a:cubicBezTo>
                  <a:pt x="11" y="74"/>
                  <a:pt x="11" y="72"/>
                  <a:pt x="10" y="71"/>
                </a:cubicBezTo>
                <a:cubicBezTo>
                  <a:pt x="8" y="62"/>
                  <a:pt x="9" y="53"/>
                  <a:pt x="12" y="45"/>
                </a:cubicBezTo>
                <a:close/>
                <a:moveTo>
                  <a:pt x="38" y="23"/>
                </a:moveTo>
                <a:cubicBezTo>
                  <a:pt x="40" y="22"/>
                  <a:pt x="41" y="22"/>
                  <a:pt x="43" y="22"/>
                </a:cubicBezTo>
                <a:cubicBezTo>
                  <a:pt x="42" y="30"/>
                  <a:pt x="37" y="41"/>
                  <a:pt x="40" y="47"/>
                </a:cubicBezTo>
                <a:cubicBezTo>
                  <a:pt x="36" y="41"/>
                  <a:pt x="24" y="40"/>
                  <a:pt x="17" y="37"/>
                </a:cubicBezTo>
                <a:cubicBezTo>
                  <a:pt x="22" y="30"/>
                  <a:pt x="29" y="25"/>
                  <a:pt x="38" y="23"/>
                </a:cubicBezTo>
                <a:close/>
                <a:moveTo>
                  <a:pt x="79" y="37"/>
                </a:moveTo>
                <a:cubicBezTo>
                  <a:pt x="71" y="40"/>
                  <a:pt x="60" y="41"/>
                  <a:pt x="56" y="47"/>
                </a:cubicBezTo>
                <a:cubicBezTo>
                  <a:pt x="59" y="41"/>
                  <a:pt x="54" y="30"/>
                  <a:pt x="53" y="22"/>
                </a:cubicBezTo>
                <a:cubicBezTo>
                  <a:pt x="63" y="23"/>
                  <a:pt x="73" y="29"/>
                  <a:pt x="79" y="37"/>
                </a:cubicBezTo>
                <a:close/>
                <a:moveTo>
                  <a:pt x="54" y="70"/>
                </a:moveTo>
                <a:cubicBezTo>
                  <a:pt x="54" y="71"/>
                  <a:pt x="55" y="72"/>
                  <a:pt x="55" y="73"/>
                </a:cubicBezTo>
                <a:cubicBezTo>
                  <a:pt x="55" y="72"/>
                  <a:pt x="54" y="71"/>
                  <a:pt x="53" y="71"/>
                </a:cubicBezTo>
                <a:cubicBezTo>
                  <a:pt x="51" y="74"/>
                  <a:pt x="45" y="74"/>
                  <a:pt x="43" y="71"/>
                </a:cubicBezTo>
                <a:cubicBezTo>
                  <a:pt x="42" y="71"/>
                  <a:pt x="41" y="72"/>
                  <a:pt x="41" y="73"/>
                </a:cubicBezTo>
                <a:cubicBezTo>
                  <a:pt x="41" y="72"/>
                  <a:pt x="41" y="71"/>
                  <a:pt x="42" y="70"/>
                </a:cubicBezTo>
                <a:cubicBezTo>
                  <a:pt x="37" y="70"/>
                  <a:pt x="35" y="65"/>
                  <a:pt x="37" y="62"/>
                </a:cubicBezTo>
                <a:cubicBezTo>
                  <a:pt x="36" y="61"/>
                  <a:pt x="35" y="61"/>
                  <a:pt x="34" y="61"/>
                </a:cubicBezTo>
                <a:cubicBezTo>
                  <a:pt x="35" y="61"/>
                  <a:pt x="36" y="60"/>
                  <a:pt x="37" y="60"/>
                </a:cubicBezTo>
                <a:cubicBezTo>
                  <a:pt x="35" y="56"/>
                  <a:pt x="37" y="51"/>
                  <a:pt x="42" y="51"/>
                </a:cubicBezTo>
                <a:cubicBezTo>
                  <a:pt x="41" y="50"/>
                  <a:pt x="41" y="49"/>
                  <a:pt x="41" y="48"/>
                </a:cubicBezTo>
                <a:cubicBezTo>
                  <a:pt x="41" y="49"/>
                  <a:pt x="42" y="50"/>
                  <a:pt x="43" y="50"/>
                </a:cubicBezTo>
                <a:cubicBezTo>
                  <a:pt x="45" y="47"/>
                  <a:pt x="51" y="47"/>
                  <a:pt x="53" y="50"/>
                </a:cubicBezTo>
                <a:cubicBezTo>
                  <a:pt x="54" y="50"/>
                  <a:pt x="55" y="49"/>
                  <a:pt x="55" y="48"/>
                </a:cubicBezTo>
                <a:cubicBezTo>
                  <a:pt x="55" y="49"/>
                  <a:pt x="54" y="50"/>
                  <a:pt x="54" y="51"/>
                </a:cubicBezTo>
                <a:cubicBezTo>
                  <a:pt x="59" y="51"/>
                  <a:pt x="61" y="56"/>
                  <a:pt x="59" y="60"/>
                </a:cubicBezTo>
                <a:cubicBezTo>
                  <a:pt x="60" y="60"/>
                  <a:pt x="61" y="61"/>
                  <a:pt x="62" y="61"/>
                </a:cubicBezTo>
                <a:cubicBezTo>
                  <a:pt x="61" y="61"/>
                  <a:pt x="60" y="61"/>
                  <a:pt x="59" y="62"/>
                </a:cubicBezTo>
                <a:cubicBezTo>
                  <a:pt x="61" y="65"/>
                  <a:pt x="59" y="70"/>
                  <a:pt x="54" y="70"/>
                </a:cubicBezTo>
                <a:close/>
                <a:moveTo>
                  <a:pt x="84" y="76"/>
                </a:moveTo>
                <a:cubicBezTo>
                  <a:pt x="77" y="71"/>
                  <a:pt x="70" y="61"/>
                  <a:pt x="63" y="61"/>
                </a:cubicBezTo>
                <a:cubicBezTo>
                  <a:pt x="70" y="60"/>
                  <a:pt x="77" y="50"/>
                  <a:pt x="84" y="45"/>
                </a:cubicBezTo>
                <a:cubicBezTo>
                  <a:pt x="85" y="47"/>
                  <a:pt x="85" y="49"/>
                  <a:pt x="86" y="50"/>
                </a:cubicBezTo>
                <a:cubicBezTo>
                  <a:pt x="88" y="59"/>
                  <a:pt x="87" y="68"/>
                  <a:pt x="84" y="76"/>
                </a:cubicBezTo>
                <a:close/>
                <a:moveTo>
                  <a:pt x="48" y="49"/>
                </a:moveTo>
                <a:cubicBezTo>
                  <a:pt x="42" y="49"/>
                  <a:pt x="37" y="54"/>
                  <a:pt x="37" y="61"/>
                </a:cubicBezTo>
                <a:cubicBezTo>
                  <a:pt x="37" y="67"/>
                  <a:pt x="42" y="72"/>
                  <a:pt x="48" y="72"/>
                </a:cubicBezTo>
                <a:cubicBezTo>
                  <a:pt x="54" y="72"/>
                  <a:pt x="59" y="67"/>
                  <a:pt x="59" y="61"/>
                </a:cubicBezTo>
                <a:cubicBezTo>
                  <a:pt x="59" y="54"/>
                  <a:pt x="54" y="49"/>
                  <a:pt x="48" y="49"/>
                </a:cubicBezTo>
                <a:close/>
                <a:moveTo>
                  <a:pt x="48" y="67"/>
                </a:moveTo>
                <a:cubicBezTo>
                  <a:pt x="44" y="67"/>
                  <a:pt x="42" y="64"/>
                  <a:pt x="42" y="61"/>
                </a:cubicBezTo>
                <a:cubicBezTo>
                  <a:pt x="42" y="57"/>
                  <a:pt x="44" y="54"/>
                  <a:pt x="48" y="54"/>
                </a:cubicBezTo>
                <a:cubicBezTo>
                  <a:pt x="51" y="54"/>
                  <a:pt x="54" y="57"/>
                  <a:pt x="54" y="61"/>
                </a:cubicBezTo>
                <a:cubicBezTo>
                  <a:pt x="54" y="64"/>
                  <a:pt x="51" y="67"/>
                  <a:pt x="48" y="67"/>
                </a:cubicBezTo>
                <a:close/>
                <a:moveTo>
                  <a:pt x="117" y="18"/>
                </a:moveTo>
                <a:cubicBezTo>
                  <a:pt x="117" y="17"/>
                  <a:pt x="115" y="16"/>
                  <a:pt x="114" y="16"/>
                </a:cubicBezTo>
                <a:cubicBezTo>
                  <a:pt x="114" y="16"/>
                  <a:pt x="114" y="15"/>
                  <a:pt x="114" y="15"/>
                </a:cubicBezTo>
                <a:cubicBezTo>
                  <a:pt x="115" y="15"/>
                  <a:pt x="116" y="13"/>
                  <a:pt x="116" y="13"/>
                </a:cubicBezTo>
                <a:cubicBezTo>
                  <a:pt x="116" y="13"/>
                  <a:pt x="114" y="12"/>
                  <a:pt x="113" y="12"/>
                </a:cubicBezTo>
                <a:cubicBezTo>
                  <a:pt x="113" y="12"/>
                  <a:pt x="113" y="11"/>
                  <a:pt x="113" y="11"/>
                </a:cubicBezTo>
                <a:cubicBezTo>
                  <a:pt x="114" y="11"/>
                  <a:pt x="114" y="9"/>
                  <a:pt x="114" y="9"/>
                </a:cubicBezTo>
                <a:cubicBezTo>
                  <a:pt x="114" y="8"/>
                  <a:pt x="112" y="8"/>
                  <a:pt x="112" y="8"/>
                </a:cubicBezTo>
                <a:cubicBezTo>
                  <a:pt x="111" y="8"/>
                  <a:pt x="111" y="8"/>
                  <a:pt x="111" y="8"/>
                </a:cubicBezTo>
                <a:cubicBezTo>
                  <a:pt x="111" y="7"/>
                  <a:pt x="112" y="5"/>
                  <a:pt x="111" y="5"/>
                </a:cubicBezTo>
                <a:cubicBezTo>
                  <a:pt x="111" y="5"/>
                  <a:pt x="109" y="5"/>
                  <a:pt x="109" y="6"/>
                </a:cubicBezTo>
                <a:cubicBezTo>
                  <a:pt x="108" y="5"/>
                  <a:pt x="108" y="5"/>
                  <a:pt x="108" y="5"/>
                </a:cubicBezTo>
                <a:cubicBezTo>
                  <a:pt x="108" y="4"/>
                  <a:pt x="108" y="2"/>
                  <a:pt x="108" y="2"/>
                </a:cubicBezTo>
                <a:cubicBezTo>
                  <a:pt x="107" y="2"/>
                  <a:pt x="106" y="3"/>
                  <a:pt x="105" y="3"/>
                </a:cubicBezTo>
                <a:cubicBezTo>
                  <a:pt x="105" y="3"/>
                  <a:pt x="105" y="3"/>
                  <a:pt x="104" y="3"/>
                </a:cubicBezTo>
                <a:cubicBezTo>
                  <a:pt x="105" y="2"/>
                  <a:pt x="104" y="1"/>
                  <a:pt x="103" y="0"/>
                </a:cubicBezTo>
                <a:cubicBezTo>
                  <a:pt x="103" y="0"/>
                  <a:pt x="102" y="1"/>
                  <a:pt x="101" y="2"/>
                </a:cubicBezTo>
                <a:cubicBezTo>
                  <a:pt x="101" y="2"/>
                  <a:pt x="101" y="2"/>
                  <a:pt x="100" y="2"/>
                </a:cubicBezTo>
                <a:cubicBezTo>
                  <a:pt x="100" y="1"/>
                  <a:pt x="99" y="0"/>
                  <a:pt x="99" y="0"/>
                </a:cubicBezTo>
                <a:cubicBezTo>
                  <a:pt x="98" y="0"/>
                  <a:pt x="97" y="1"/>
                  <a:pt x="97" y="2"/>
                </a:cubicBezTo>
                <a:cubicBezTo>
                  <a:pt x="97" y="2"/>
                  <a:pt x="97" y="2"/>
                  <a:pt x="96" y="2"/>
                </a:cubicBezTo>
                <a:cubicBezTo>
                  <a:pt x="96" y="1"/>
                  <a:pt x="95" y="0"/>
                  <a:pt x="94" y="0"/>
                </a:cubicBezTo>
                <a:cubicBezTo>
                  <a:pt x="94" y="1"/>
                  <a:pt x="93" y="2"/>
                  <a:pt x="93" y="3"/>
                </a:cubicBezTo>
                <a:cubicBezTo>
                  <a:pt x="93" y="3"/>
                  <a:pt x="93" y="3"/>
                  <a:pt x="93" y="3"/>
                </a:cubicBezTo>
                <a:cubicBezTo>
                  <a:pt x="92" y="3"/>
                  <a:pt x="90" y="2"/>
                  <a:pt x="90" y="2"/>
                </a:cubicBezTo>
                <a:cubicBezTo>
                  <a:pt x="90" y="2"/>
                  <a:pt x="89" y="4"/>
                  <a:pt x="90" y="5"/>
                </a:cubicBezTo>
                <a:cubicBezTo>
                  <a:pt x="90" y="5"/>
                  <a:pt x="89" y="5"/>
                  <a:pt x="89" y="6"/>
                </a:cubicBezTo>
                <a:cubicBezTo>
                  <a:pt x="88" y="5"/>
                  <a:pt x="87" y="5"/>
                  <a:pt x="86" y="5"/>
                </a:cubicBezTo>
                <a:cubicBezTo>
                  <a:pt x="86" y="5"/>
                  <a:pt x="86" y="7"/>
                  <a:pt x="87" y="8"/>
                </a:cubicBezTo>
                <a:cubicBezTo>
                  <a:pt x="87" y="8"/>
                  <a:pt x="86" y="8"/>
                  <a:pt x="86" y="8"/>
                </a:cubicBezTo>
                <a:cubicBezTo>
                  <a:pt x="86" y="8"/>
                  <a:pt x="84" y="8"/>
                  <a:pt x="84" y="9"/>
                </a:cubicBezTo>
                <a:cubicBezTo>
                  <a:pt x="83" y="9"/>
                  <a:pt x="84" y="11"/>
                  <a:pt x="85" y="11"/>
                </a:cubicBezTo>
                <a:cubicBezTo>
                  <a:pt x="85" y="11"/>
                  <a:pt x="84" y="12"/>
                  <a:pt x="84" y="12"/>
                </a:cubicBezTo>
                <a:cubicBezTo>
                  <a:pt x="84" y="12"/>
                  <a:pt x="82" y="13"/>
                  <a:pt x="82" y="13"/>
                </a:cubicBezTo>
                <a:cubicBezTo>
                  <a:pt x="82" y="13"/>
                  <a:pt x="83" y="15"/>
                  <a:pt x="84" y="15"/>
                </a:cubicBezTo>
                <a:cubicBezTo>
                  <a:pt x="83" y="15"/>
                  <a:pt x="83" y="16"/>
                  <a:pt x="83" y="16"/>
                </a:cubicBezTo>
                <a:cubicBezTo>
                  <a:pt x="83" y="16"/>
                  <a:pt x="81" y="17"/>
                  <a:pt x="81" y="18"/>
                </a:cubicBezTo>
                <a:cubicBezTo>
                  <a:pt x="81" y="18"/>
                  <a:pt x="83" y="19"/>
                  <a:pt x="83" y="19"/>
                </a:cubicBezTo>
                <a:cubicBezTo>
                  <a:pt x="83" y="19"/>
                  <a:pt x="83" y="20"/>
                  <a:pt x="84" y="20"/>
                </a:cubicBezTo>
                <a:cubicBezTo>
                  <a:pt x="83" y="20"/>
                  <a:pt x="82" y="22"/>
                  <a:pt x="82" y="22"/>
                </a:cubicBezTo>
                <a:cubicBezTo>
                  <a:pt x="82" y="23"/>
                  <a:pt x="84" y="23"/>
                  <a:pt x="84" y="23"/>
                </a:cubicBezTo>
                <a:cubicBezTo>
                  <a:pt x="84" y="23"/>
                  <a:pt x="85" y="24"/>
                  <a:pt x="85" y="24"/>
                </a:cubicBezTo>
                <a:cubicBezTo>
                  <a:pt x="84" y="24"/>
                  <a:pt x="83" y="26"/>
                  <a:pt x="84" y="26"/>
                </a:cubicBezTo>
                <a:cubicBezTo>
                  <a:pt x="84" y="27"/>
                  <a:pt x="86" y="27"/>
                  <a:pt x="86" y="27"/>
                </a:cubicBezTo>
                <a:cubicBezTo>
                  <a:pt x="86" y="27"/>
                  <a:pt x="87" y="27"/>
                  <a:pt x="87" y="27"/>
                </a:cubicBezTo>
                <a:cubicBezTo>
                  <a:pt x="86" y="28"/>
                  <a:pt x="86" y="30"/>
                  <a:pt x="86" y="30"/>
                </a:cubicBezTo>
                <a:cubicBezTo>
                  <a:pt x="87" y="30"/>
                  <a:pt x="88" y="30"/>
                  <a:pt x="89" y="30"/>
                </a:cubicBezTo>
                <a:cubicBezTo>
                  <a:pt x="89" y="30"/>
                  <a:pt x="90" y="30"/>
                  <a:pt x="90" y="30"/>
                </a:cubicBezTo>
                <a:cubicBezTo>
                  <a:pt x="89" y="31"/>
                  <a:pt x="90" y="33"/>
                  <a:pt x="90" y="33"/>
                </a:cubicBezTo>
                <a:cubicBezTo>
                  <a:pt x="90" y="33"/>
                  <a:pt x="92" y="32"/>
                  <a:pt x="93" y="32"/>
                </a:cubicBezTo>
                <a:cubicBezTo>
                  <a:pt x="93" y="32"/>
                  <a:pt x="93" y="32"/>
                  <a:pt x="93" y="32"/>
                </a:cubicBezTo>
                <a:cubicBezTo>
                  <a:pt x="93" y="33"/>
                  <a:pt x="94" y="35"/>
                  <a:pt x="94" y="35"/>
                </a:cubicBezTo>
                <a:cubicBezTo>
                  <a:pt x="95" y="35"/>
                  <a:pt x="96" y="34"/>
                  <a:pt x="96" y="33"/>
                </a:cubicBezTo>
                <a:cubicBezTo>
                  <a:pt x="97" y="33"/>
                  <a:pt x="97" y="33"/>
                  <a:pt x="97" y="33"/>
                </a:cubicBezTo>
                <a:cubicBezTo>
                  <a:pt x="97" y="34"/>
                  <a:pt x="98" y="35"/>
                  <a:pt x="99" y="35"/>
                </a:cubicBezTo>
                <a:cubicBezTo>
                  <a:pt x="99" y="35"/>
                  <a:pt x="100" y="34"/>
                  <a:pt x="100" y="33"/>
                </a:cubicBezTo>
                <a:cubicBezTo>
                  <a:pt x="101" y="33"/>
                  <a:pt x="101" y="33"/>
                  <a:pt x="101" y="33"/>
                </a:cubicBezTo>
                <a:cubicBezTo>
                  <a:pt x="102" y="34"/>
                  <a:pt x="103" y="35"/>
                  <a:pt x="103" y="35"/>
                </a:cubicBezTo>
                <a:cubicBezTo>
                  <a:pt x="104" y="35"/>
                  <a:pt x="105" y="33"/>
                  <a:pt x="104" y="32"/>
                </a:cubicBezTo>
                <a:cubicBezTo>
                  <a:pt x="105" y="32"/>
                  <a:pt x="105" y="32"/>
                  <a:pt x="105" y="32"/>
                </a:cubicBezTo>
                <a:cubicBezTo>
                  <a:pt x="106" y="32"/>
                  <a:pt x="107" y="33"/>
                  <a:pt x="108" y="33"/>
                </a:cubicBezTo>
                <a:cubicBezTo>
                  <a:pt x="108" y="33"/>
                  <a:pt x="108" y="31"/>
                  <a:pt x="108" y="30"/>
                </a:cubicBezTo>
                <a:cubicBezTo>
                  <a:pt x="108" y="30"/>
                  <a:pt x="108" y="30"/>
                  <a:pt x="109" y="30"/>
                </a:cubicBezTo>
                <a:cubicBezTo>
                  <a:pt x="109" y="30"/>
                  <a:pt x="111" y="30"/>
                  <a:pt x="111" y="30"/>
                </a:cubicBezTo>
                <a:cubicBezTo>
                  <a:pt x="112" y="30"/>
                  <a:pt x="111" y="28"/>
                  <a:pt x="111" y="27"/>
                </a:cubicBezTo>
                <a:cubicBezTo>
                  <a:pt x="111" y="27"/>
                  <a:pt x="111" y="27"/>
                  <a:pt x="112" y="27"/>
                </a:cubicBezTo>
                <a:cubicBezTo>
                  <a:pt x="112" y="27"/>
                  <a:pt x="114" y="27"/>
                  <a:pt x="114" y="26"/>
                </a:cubicBezTo>
                <a:cubicBezTo>
                  <a:pt x="114" y="26"/>
                  <a:pt x="114" y="24"/>
                  <a:pt x="113" y="24"/>
                </a:cubicBezTo>
                <a:cubicBezTo>
                  <a:pt x="113" y="24"/>
                  <a:pt x="113" y="23"/>
                  <a:pt x="113" y="23"/>
                </a:cubicBezTo>
                <a:cubicBezTo>
                  <a:pt x="114" y="23"/>
                  <a:pt x="116" y="23"/>
                  <a:pt x="116" y="22"/>
                </a:cubicBezTo>
                <a:cubicBezTo>
                  <a:pt x="116" y="22"/>
                  <a:pt x="115" y="20"/>
                  <a:pt x="114" y="20"/>
                </a:cubicBezTo>
                <a:cubicBezTo>
                  <a:pt x="114" y="20"/>
                  <a:pt x="114" y="19"/>
                  <a:pt x="114" y="19"/>
                </a:cubicBezTo>
                <a:cubicBezTo>
                  <a:pt x="115" y="19"/>
                  <a:pt x="117" y="18"/>
                  <a:pt x="117" y="18"/>
                </a:cubicBezTo>
                <a:close/>
                <a:moveTo>
                  <a:pt x="103" y="31"/>
                </a:moveTo>
                <a:cubicBezTo>
                  <a:pt x="102" y="32"/>
                  <a:pt x="101" y="32"/>
                  <a:pt x="101" y="32"/>
                </a:cubicBezTo>
                <a:cubicBezTo>
                  <a:pt x="101" y="29"/>
                  <a:pt x="103" y="25"/>
                  <a:pt x="102" y="22"/>
                </a:cubicBezTo>
                <a:cubicBezTo>
                  <a:pt x="103" y="25"/>
                  <a:pt x="107" y="25"/>
                  <a:pt x="110" y="26"/>
                </a:cubicBezTo>
                <a:cubicBezTo>
                  <a:pt x="108" y="29"/>
                  <a:pt x="106" y="31"/>
                  <a:pt x="103" y="31"/>
                </a:cubicBezTo>
                <a:close/>
                <a:moveTo>
                  <a:pt x="87" y="26"/>
                </a:moveTo>
                <a:cubicBezTo>
                  <a:pt x="90" y="25"/>
                  <a:pt x="95" y="25"/>
                  <a:pt x="96" y="22"/>
                </a:cubicBezTo>
                <a:cubicBezTo>
                  <a:pt x="95" y="25"/>
                  <a:pt x="97" y="29"/>
                  <a:pt x="97" y="32"/>
                </a:cubicBezTo>
                <a:cubicBezTo>
                  <a:pt x="93" y="31"/>
                  <a:pt x="90" y="29"/>
                  <a:pt x="87" y="26"/>
                </a:cubicBezTo>
                <a:close/>
                <a:moveTo>
                  <a:pt x="85" y="21"/>
                </a:moveTo>
                <a:cubicBezTo>
                  <a:pt x="84" y="18"/>
                  <a:pt x="84" y="15"/>
                  <a:pt x="86" y="12"/>
                </a:cubicBezTo>
                <a:cubicBezTo>
                  <a:pt x="88" y="14"/>
                  <a:pt x="91" y="18"/>
                  <a:pt x="93" y="18"/>
                </a:cubicBezTo>
                <a:cubicBezTo>
                  <a:pt x="91" y="18"/>
                  <a:pt x="88" y="21"/>
                  <a:pt x="86" y="23"/>
                </a:cubicBezTo>
                <a:cubicBezTo>
                  <a:pt x="85" y="23"/>
                  <a:pt x="85" y="22"/>
                  <a:pt x="85" y="21"/>
                </a:cubicBezTo>
                <a:close/>
                <a:moveTo>
                  <a:pt x="95" y="4"/>
                </a:moveTo>
                <a:cubicBezTo>
                  <a:pt x="96" y="4"/>
                  <a:pt x="96" y="3"/>
                  <a:pt x="97" y="3"/>
                </a:cubicBezTo>
                <a:cubicBezTo>
                  <a:pt x="97" y="7"/>
                  <a:pt x="95" y="11"/>
                  <a:pt x="96" y="13"/>
                </a:cubicBezTo>
                <a:cubicBezTo>
                  <a:pt x="95" y="11"/>
                  <a:pt x="90" y="10"/>
                  <a:pt x="87" y="9"/>
                </a:cubicBezTo>
                <a:cubicBezTo>
                  <a:pt x="89" y="6"/>
                  <a:pt x="92" y="5"/>
                  <a:pt x="95" y="4"/>
                </a:cubicBezTo>
                <a:close/>
                <a:moveTo>
                  <a:pt x="110" y="9"/>
                </a:moveTo>
                <a:cubicBezTo>
                  <a:pt x="107" y="10"/>
                  <a:pt x="103" y="11"/>
                  <a:pt x="102" y="13"/>
                </a:cubicBezTo>
                <a:cubicBezTo>
                  <a:pt x="103" y="11"/>
                  <a:pt x="101" y="7"/>
                  <a:pt x="101" y="3"/>
                </a:cubicBezTo>
                <a:cubicBezTo>
                  <a:pt x="104" y="4"/>
                  <a:pt x="108" y="6"/>
                  <a:pt x="110" y="9"/>
                </a:cubicBezTo>
                <a:close/>
                <a:moveTo>
                  <a:pt x="101" y="21"/>
                </a:moveTo>
                <a:cubicBezTo>
                  <a:pt x="101" y="21"/>
                  <a:pt x="101" y="22"/>
                  <a:pt x="102" y="22"/>
                </a:cubicBezTo>
                <a:cubicBezTo>
                  <a:pt x="101" y="22"/>
                  <a:pt x="101" y="22"/>
                  <a:pt x="101" y="21"/>
                </a:cubicBezTo>
                <a:cubicBezTo>
                  <a:pt x="100" y="23"/>
                  <a:pt x="98" y="23"/>
                  <a:pt x="97" y="21"/>
                </a:cubicBezTo>
                <a:cubicBezTo>
                  <a:pt x="97" y="22"/>
                  <a:pt x="96" y="22"/>
                  <a:pt x="96" y="22"/>
                </a:cubicBezTo>
                <a:cubicBezTo>
                  <a:pt x="96" y="22"/>
                  <a:pt x="97" y="21"/>
                  <a:pt x="97" y="21"/>
                </a:cubicBezTo>
                <a:cubicBezTo>
                  <a:pt x="95" y="21"/>
                  <a:pt x="94" y="19"/>
                  <a:pt x="95" y="18"/>
                </a:cubicBezTo>
                <a:cubicBezTo>
                  <a:pt x="94" y="18"/>
                  <a:pt x="94" y="18"/>
                  <a:pt x="94" y="18"/>
                </a:cubicBezTo>
                <a:cubicBezTo>
                  <a:pt x="94" y="18"/>
                  <a:pt x="94" y="17"/>
                  <a:pt x="95" y="17"/>
                </a:cubicBezTo>
                <a:cubicBezTo>
                  <a:pt x="94" y="16"/>
                  <a:pt x="95" y="14"/>
                  <a:pt x="97" y="14"/>
                </a:cubicBezTo>
                <a:cubicBezTo>
                  <a:pt x="97" y="14"/>
                  <a:pt x="96" y="13"/>
                  <a:pt x="96" y="13"/>
                </a:cubicBezTo>
                <a:cubicBezTo>
                  <a:pt x="96" y="13"/>
                  <a:pt x="97" y="14"/>
                  <a:pt x="97" y="14"/>
                </a:cubicBezTo>
                <a:cubicBezTo>
                  <a:pt x="98" y="13"/>
                  <a:pt x="100" y="13"/>
                  <a:pt x="101" y="14"/>
                </a:cubicBezTo>
                <a:cubicBezTo>
                  <a:pt x="101" y="14"/>
                  <a:pt x="101" y="13"/>
                  <a:pt x="102" y="13"/>
                </a:cubicBezTo>
                <a:cubicBezTo>
                  <a:pt x="101" y="13"/>
                  <a:pt x="101" y="14"/>
                  <a:pt x="101" y="14"/>
                </a:cubicBezTo>
                <a:cubicBezTo>
                  <a:pt x="103" y="14"/>
                  <a:pt x="104" y="16"/>
                  <a:pt x="103" y="17"/>
                </a:cubicBezTo>
                <a:cubicBezTo>
                  <a:pt x="103" y="17"/>
                  <a:pt x="104" y="18"/>
                  <a:pt x="104" y="18"/>
                </a:cubicBezTo>
                <a:cubicBezTo>
                  <a:pt x="104" y="18"/>
                  <a:pt x="103" y="18"/>
                  <a:pt x="103" y="18"/>
                </a:cubicBezTo>
                <a:cubicBezTo>
                  <a:pt x="104" y="19"/>
                  <a:pt x="103" y="21"/>
                  <a:pt x="101" y="21"/>
                </a:cubicBezTo>
                <a:close/>
                <a:moveTo>
                  <a:pt x="112" y="23"/>
                </a:moveTo>
                <a:cubicBezTo>
                  <a:pt x="110" y="21"/>
                  <a:pt x="107" y="18"/>
                  <a:pt x="104" y="18"/>
                </a:cubicBezTo>
                <a:cubicBezTo>
                  <a:pt x="107" y="18"/>
                  <a:pt x="110" y="14"/>
                  <a:pt x="112" y="12"/>
                </a:cubicBezTo>
                <a:cubicBezTo>
                  <a:pt x="112" y="13"/>
                  <a:pt x="113" y="13"/>
                  <a:pt x="113" y="14"/>
                </a:cubicBezTo>
                <a:cubicBezTo>
                  <a:pt x="114" y="17"/>
                  <a:pt x="113" y="20"/>
                  <a:pt x="112" y="23"/>
                </a:cubicBezTo>
                <a:close/>
                <a:moveTo>
                  <a:pt x="99" y="13"/>
                </a:moveTo>
                <a:cubicBezTo>
                  <a:pt x="97" y="13"/>
                  <a:pt x="95" y="15"/>
                  <a:pt x="95" y="18"/>
                </a:cubicBezTo>
                <a:cubicBezTo>
                  <a:pt x="95" y="20"/>
                  <a:pt x="97" y="22"/>
                  <a:pt x="99" y="22"/>
                </a:cubicBezTo>
                <a:cubicBezTo>
                  <a:pt x="101" y="22"/>
                  <a:pt x="103" y="20"/>
                  <a:pt x="103" y="18"/>
                </a:cubicBezTo>
                <a:cubicBezTo>
                  <a:pt x="103" y="15"/>
                  <a:pt x="101" y="13"/>
                  <a:pt x="99" y="13"/>
                </a:cubicBezTo>
                <a:close/>
                <a:moveTo>
                  <a:pt x="99" y="20"/>
                </a:moveTo>
                <a:cubicBezTo>
                  <a:pt x="98" y="20"/>
                  <a:pt x="97" y="19"/>
                  <a:pt x="97" y="18"/>
                </a:cubicBezTo>
                <a:cubicBezTo>
                  <a:pt x="97" y="16"/>
                  <a:pt x="98" y="15"/>
                  <a:pt x="99" y="15"/>
                </a:cubicBezTo>
                <a:cubicBezTo>
                  <a:pt x="100" y="15"/>
                  <a:pt x="101" y="16"/>
                  <a:pt x="101" y="18"/>
                </a:cubicBezTo>
                <a:cubicBezTo>
                  <a:pt x="101" y="19"/>
                  <a:pt x="100" y="20"/>
                  <a:pt x="99" y="20"/>
                </a:cubicBezTo>
                <a:close/>
              </a:path>
            </a:pathLst>
          </a:custGeom>
          <a:noFill/>
          <a:ln w="9525">
            <a:solidFill>
              <a:schemeClr val="lt1">
                <a:lumMod val="85000"/>
              </a:schemeClr>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81" name="Freeform 100"/>
          <p:cNvSpPr>
            <a:spLocks noEditPoints="1"/>
          </p:cNvSpPr>
          <p:nvPr>
            <p:custDataLst>
              <p:tags r:id="rId58"/>
            </p:custDataLst>
          </p:nvPr>
        </p:nvSpPr>
        <p:spPr bwMode="auto">
          <a:xfrm>
            <a:off x="7328535" y="3690620"/>
            <a:ext cx="318135" cy="436245"/>
          </a:xfrm>
          <a:custGeom>
            <a:avLst/>
            <a:gdLst/>
            <a:ahLst/>
            <a:cxnLst>
              <a:cxn ang="0">
                <a:pos x="153" y="50"/>
              </a:cxn>
              <a:cxn ang="0">
                <a:pos x="102" y="0"/>
              </a:cxn>
              <a:cxn ang="0">
                <a:pos x="91" y="5"/>
              </a:cxn>
              <a:cxn ang="0">
                <a:pos x="84" y="188"/>
              </a:cxn>
              <a:cxn ang="0">
                <a:pos x="60" y="211"/>
              </a:cxn>
              <a:cxn ang="0">
                <a:pos x="43" y="220"/>
              </a:cxn>
              <a:cxn ang="0">
                <a:pos x="140" y="233"/>
              </a:cxn>
              <a:cxn ang="0">
                <a:pos x="124" y="220"/>
              </a:cxn>
              <a:cxn ang="0">
                <a:pos x="102" y="211"/>
              </a:cxn>
              <a:cxn ang="0">
                <a:pos x="153" y="142"/>
              </a:cxn>
              <a:cxn ang="0">
                <a:pos x="170" y="96"/>
              </a:cxn>
              <a:cxn ang="0">
                <a:pos x="164" y="95"/>
              </a:cxn>
              <a:cxn ang="0">
                <a:pos x="136" y="66"/>
              </a:cxn>
              <a:cxn ang="0">
                <a:pos x="164" y="95"/>
              </a:cxn>
              <a:cxn ang="0">
                <a:pos x="134" y="60"/>
              </a:cxn>
              <a:cxn ang="0">
                <a:pos x="148" y="53"/>
              </a:cxn>
              <a:cxn ang="0">
                <a:pos x="64" y="68"/>
              </a:cxn>
              <a:cxn ang="0">
                <a:pos x="94" y="95"/>
              </a:cxn>
              <a:cxn ang="0">
                <a:pos x="94" y="101"/>
              </a:cxn>
              <a:cxn ang="0">
                <a:pos x="64" y="124"/>
              </a:cxn>
              <a:cxn ang="0">
                <a:pos x="94" y="101"/>
              </a:cxn>
              <a:cxn ang="0">
                <a:pos x="47" y="53"/>
              </a:cxn>
              <a:cxn ang="0">
                <a:pos x="61" y="60"/>
              </a:cxn>
              <a:cxn ang="0">
                <a:pos x="55" y="95"/>
              </a:cxn>
              <a:cxn ang="0">
                <a:pos x="43" y="58"/>
              </a:cxn>
              <a:cxn ang="0">
                <a:pos x="55" y="101"/>
              </a:cxn>
              <a:cxn ang="0">
                <a:pos x="43" y="134"/>
              </a:cxn>
              <a:cxn ang="0">
                <a:pos x="55" y="101"/>
              </a:cxn>
              <a:cxn ang="0">
                <a:pos x="77" y="159"/>
              </a:cxn>
              <a:cxn ang="0">
                <a:pos x="61" y="132"/>
              </a:cxn>
              <a:cxn ang="0">
                <a:pos x="94" y="126"/>
              </a:cxn>
              <a:cxn ang="0">
                <a:pos x="66" y="130"/>
              </a:cxn>
              <a:cxn ang="0">
                <a:pos x="66" y="62"/>
              </a:cxn>
              <a:cxn ang="0">
                <a:pos x="94" y="66"/>
              </a:cxn>
              <a:cxn ang="0">
                <a:pos x="134" y="101"/>
              </a:cxn>
              <a:cxn ang="0">
                <a:pos x="100" y="120"/>
              </a:cxn>
              <a:cxn ang="0">
                <a:pos x="100" y="95"/>
              </a:cxn>
              <a:cxn ang="0">
                <a:pos x="131" y="67"/>
              </a:cxn>
              <a:cxn ang="0">
                <a:pos x="100" y="95"/>
              </a:cxn>
              <a:cxn ang="0">
                <a:pos x="100" y="66"/>
              </a:cxn>
              <a:cxn ang="0">
                <a:pos x="129" y="62"/>
              </a:cxn>
              <a:cxn ang="0">
                <a:pos x="91" y="17"/>
              </a:cxn>
              <a:cxn ang="0">
                <a:pos x="42" y="50"/>
              </a:cxn>
              <a:cxn ang="0">
                <a:pos x="25" y="96"/>
              </a:cxn>
              <a:cxn ang="0">
                <a:pos x="42" y="142"/>
              </a:cxn>
              <a:cxn ang="0">
                <a:pos x="93" y="176"/>
              </a:cxn>
              <a:cxn ang="0">
                <a:pos x="12" y="97"/>
              </a:cxn>
              <a:cxn ang="0">
                <a:pos x="100" y="126"/>
              </a:cxn>
              <a:cxn ang="0">
                <a:pos x="100" y="162"/>
              </a:cxn>
              <a:cxn ang="0">
                <a:pos x="134" y="132"/>
              </a:cxn>
              <a:cxn ang="0">
                <a:pos x="118" y="159"/>
              </a:cxn>
              <a:cxn ang="0">
                <a:pos x="136" y="126"/>
              </a:cxn>
              <a:cxn ang="0">
                <a:pos x="163" y="101"/>
              </a:cxn>
            </a:cxnLst>
            <a:rect l="0" t="0" r="r" b="b"/>
            <a:pathLst>
              <a:path w="170" h="233">
                <a:moveTo>
                  <a:pt x="156" y="54"/>
                </a:moveTo>
                <a:cubicBezTo>
                  <a:pt x="155" y="53"/>
                  <a:pt x="154" y="51"/>
                  <a:pt x="153" y="50"/>
                </a:cubicBezTo>
                <a:cubicBezTo>
                  <a:pt x="141" y="35"/>
                  <a:pt x="123" y="25"/>
                  <a:pt x="102" y="24"/>
                </a:cubicBezTo>
                <a:cubicBezTo>
                  <a:pt x="102" y="0"/>
                  <a:pt x="102" y="0"/>
                  <a:pt x="102" y="0"/>
                </a:cubicBezTo>
                <a:cubicBezTo>
                  <a:pt x="91" y="0"/>
                  <a:pt x="91" y="0"/>
                  <a:pt x="91" y="0"/>
                </a:cubicBezTo>
                <a:cubicBezTo>
                  <a:pt x="91" y="5"/>
                  <a:pt x="91" y="5"/>
                  <a:pt x="91" y="5"/>
                </a:cubicBezTo>
                <a:cubicBezTo>
                  <a:pt x="41" y="6"/>
                  <a:pt x="0" y="46"/>
                  <a:pt x="0" y="97"/>
                </a:cubicBezTo>
                <a:cubicBezTo>
                  <a:pt x="0" y="144"/>
                  <a:pt x="37" y="184"/>
                  <a:pt x="84" y="188"/>
                </a:cubicBezTo>
                <a:cubicBezTo>
                  <a:pt x="84" y="211"/>
                  <a:pt x="84" y="211"/>
                  <a:pt x="84" y="211"/>
                </a:cubicBezTo>
                <a:cubicBezTo>
                  <a:pt x="60" y="211"/>
                  <a:pt x="60" y="211"/>
                  <a:pt x="60" y="211"/>
                </a:cubicBezTo>
                <a:cubicBezTo>
                  <a:pt x="60" y="220"/>
                  <a:pt x="60" y="220"/>
                  <a:pt x="60" y="220"/>
                </a:cubicBezTo>
                <a:cubicBezTo>
                  <a:pt x="43" y="220"/>
                  <a:pt x="43" y="220"/>
                  <a:pt x="43" y="220"/>
                </a:cubicBezTo>
                <a:cubicBezTo>
                  <a:pt x="43" y="233"/>
                  <a:pt x="43" y="233"/>
                  <a:pt x="43" y="233"/>
                </a:cubicBezTo>
                <a:cubicBezTo>
                  <a:pt x="140" y="233"/>
                  <a:pt x="140" y="233"/>
                  <a:pt x="140" y="233"/>
                </a:cubicBezTo>
                <a:cubicBezTo>
                  <a:pt x="140" y="220"/>
                  <a:pt x="140" y="220"/>
                  <a:pt x="140" y="220"/>
                </a:cubicBezTo>
                <a:cubicBezTo>
                  <a:pt x="124" y="220"/>
                  <a:pt x="124" y="220"/>
                  <a:pt x="124" y="220"/>
                </a:cubicBezTo>
                <a:cubicBezTo>
                  <a:pt x="124" y="211"/>
                  <a:pt x="124" y="211"/>
                  <a:pt x="124" y="211"/>
                </a:cubicBezTo>
                <a:cubicBezTo>
                  <a:pt x="102" y="211"/>
                  <a:pt x="102" y="211"/>
                  <a:pt x="102" y="211"/>
                </a:cubicBezTo>
                <a:cubicBezTo>
                  <a:pt x="102" y="168"/>
                  <a:pt x="102" y="168"/>
                  <a:pt x="102" y="168"/>
                </a:cubicBezTo>
                <a:cubicBezTo>
                  <a:pt x="123" y="166"/>
                  <a:pt x="141" y="157"/>
                  <a:pt x="153" y="142"/>
                </a:cubicBezTo>
                <a:cubicBezTo>
                  <a:pt x="154" y="141"/>
                  <a:pt x="155" y="139"/>
                  <a:pt x="156" y="138"/>
                </a:cubicBezTo>
                <a:cubicBezTo>
                  <a:pt x="165" y="126"/>
                  <a:pt x="170" y="111"/>
                  <a:pt x="170" y="96"/>
                </a:cubicBezTo>
                <a:cubicBezTo>
                  <a:pt x="170" y="80"/>
                  <a:pt x="165" y="66"/>
                  <a:pt x="156" y="54"/>
                </a:cubicBezTo>
                <a:close/>
                <a:moveTo>
                  <a:pt x="164" y="95"/>
                </a:moveTo>
                <a:cubicBezTo>
                  <a:pt x="140" y="95"/>
                  <a:pt x="140" y="95"/>
                  <a:pt x="140" y="95"/>
                </a:cubicBezTo>
                <a:cubicBezTo>
                  <a:pt x="140" y="85"/>
                  <a:pt x="139" y="75"/>
                  <a:pt x="136" y="66"/>
                </a:cubicBezTo>
                <a:cubicBezTo>
                  <a:pt x="142" y="63"/>
                  <a:pt x="147" y="61"/>
                  <a:pt x="152" y="58"/>
                </a:cubicBezTo>
                <a:cubicBezTo>
                  <a:pt x="159" y="68"/>
                  <a:pt x="164" y="81"/>
                  <a:pt x="164" y="95"/>
                </a:cubicBezTo>
                <a:close/>
                <a:moveTo>
                  <a:pt x="148" y="53"/>
                </a:moveTo>
                <a:cubicBezTo>
                  <a:pt x="144" y="56"/>
                  <a:pt x="140" y="58"/>
                  <a:pt x="134" y="60"/>
                </a:cubicBezTo>
                <a:cubicBezTo>
                  <a:pt x="131" y="49"/>
                  <a:pt x="125" y="39"/>
                  <a:pt x="118" y="33"/>
                </a:cubicBezTo>
                <a:cubicBezTo>
                  <a:pt x="130" y="37"/>
                  <a:pt x="140" y="44"/>
                  <a:pt x="148" y="53"/>
                </a:cubicBezTo>
                <a:close/>
                <a:moveTo>
                  <a:pt x="61" y="95"/>
                </a:moveTo>
                <a:cubicBezTo>
                  <a:pt x="61" y="85"/>
                  <a:pt x="62" y="76"/>
                  <a:pt x="64" y="68"/>
                </a:cubicBezTo>
                <a:cubicBezTo>
                  <a:pt x="74" y="70"/>
                  <a:pt x="84" y="72"/>
                  <a:pt x="94" y="72"/>
                </a:cubicBezTo>
                <a:cubicBezTo>
                  <a:pt x="94" y="95"/>
                  <a:pt x="94" y="95"/>
                  <a:pt x="94" y="95"/>
                </a:cubicBezTo>
                <a:lnTo>
                  <a:pt x="61" y="95"/>
                </a:lnTo>
                <a:close/>
                <a:moveTo>
                  <a:pt x="94" y="101"/>
                </a:moveTo>
                <a:cubicBezTo>
                  <a:pt x="94" y="120"/>
                  <a:pt x="94" y="120"/>
                  <a:pt x="94" y="120"/>
                </a:cubicBezTo>
                <a:cubicBezTo>
                  <a:pt x="84" y="120"/>
                  <a:pt x="74" y="121"/>
                  <a:pt x="64" y="124"/>
                </a:cubicBezTo>
                <a:cubicBezTo>
                  <a:pt x="63" y="117"/>
                  <a:pt x="61" y="109"/>
                  <a:pt x="61" y="101"/>
                </a:cubicBezTo>
                <a:lnTo>
                  <a:pt x="94" y="101"/>
                </a:lnTo>
                <a:close/>
                <a:moveTo>
                  <a:pt x="61" y="60"/>
                </a:moveTo>
                <a:cubicBezTo>
                  <a:pt x="55" y="58"/>
                  <a:pt x="51" y="56"/>
                  <a:pt x="47" y="53"/>
                </a:cubicBezTo>
                <a:cubicBezTo>
                  <a:pt x="55" y="44"/>
                  <a:pt x="65" y="37"/>
                  <a:pt x="77" y="33"/>
                </a:cubicBezTo>
                <a:cubicBezTo>
                  <a:pt x="70" y="39"/>
                  <a:pt x="64" y="49"/>
                  <a:pt x="61" y="60"/>
                </a:cubicBezTo>
                <a:close/>
                <a:moveTo>
                  <a:pt x="59" y="66"/>
                </a:moveTo>
                <a:cubicBezTo>
                  <a:pt x="56" y="75"/>
                  <a:pt x="55" y="85"/>
                  <a:pt x="55" y="95"/>
                </a:cubicBezTo>
                <a:cubicBezTo>
                  <a:pt x="31" y="95"/>
                  <a:pt x="31" y="95"/>
                  <a:pt x="31" y="95"/>
                </a:cubicBezTo>
                <a:cubicBezTo>
                  <a:pt x="31" y="81"/>
                  <a:pt x="36" y="68"/>
                  <a:pt x="43" y="58"/>
                </a:cubicBezTo>
                <a:cubicBezTo>
                  <a:pt x="48" y="61"/>
                  <a:pt x="53" y="63"/>
                  <a:pt x="59" y="66"/>
                </a:cubicBezTo>
                <a:close/>
                <a:moveTo>
                  <a:pt x="55" y="101"/>
                </a:moveTo>
                <a:cubicBezTo>
                  <a:pt x="55" y="110"/>
                  <a:pt x="57" y="118"/>
                  <a:pt x="59" y="126"/>
                </a:cubicBezTo>
                <a:cubicBezTo>
                  <a:pt x="53" y="128"/>
                  <a:pt x="48" y="131"/>
                  <a:pt x="43" y="134"/>
                </a:cubicBezTo>
                <a:cubicBezTo>
                  <a:pt x="37" y="125"/>
                  <a:pt x="32" y="113"/>
                  <a:pt x="31" y="101"/>
                </a:cubicBezTo>
                <a:lnTo>
                  <a:pt x="55" y="101"/>
                </a:lnTo>
                <a:close/>
                <a:moveTo>
                  <a:pt x="61" y="132"/>
                </a:moveTo>
                <a:cubicBezTo>
                  <a:pt x="64" y="143"/>
                  <a:pt x="70" y="152"/>
                  <a:pt x="77" y="159"/>
                </a:cubicBezTo>
                <a:cubicBezTo>
                  <a:pt x="65" y="155"/>
                  <a:pt x="55" y="148"/>
                  <a:pt x="47" y="139"/>
                </a:cubicBezTo>
                <a:cubicBezTo>
                  <a:pt x="51" y="136"/>
                  <a:pt x="55" y="134"/>
                  <a:pt x="61" y="132"/>
                </a:cubicBezTo>
                <a:close/>
                <a:moveTo>
                  <a:pt x="66" y="130"/>
                </a:moveTo>
                <a:cubicBezTo>
                  <a:pt x="75" y="127"/>
                  <a:pt x="84" y="126"/>
                  <a:pt x="94" y="126"/>
                </a:cubicBezTo>
                <a:cubicBezTo>
                  <a:pt x="94" y="162"/>
                  <a:pt x="94" y="162"/>
                  <a:pt x="94" y="162"/>
                </a:cubicBezTo>
                <a:cubicBezTo>
                  <a:pt x="82" y="160"/>
                  <a:pt x="72" y="148"/>
                  <a:pt x="66" y="130"/>
                </a:cubicBezTo>
                <a:close/>
                <a:moveTo>
                  <a:pt x="94" y="66"/>
                </a:moveTo>
                <a:cubicBezTo>
                  <a:pt x="84" y="66"/>
                  <a:pt x="75" y="64"/>
                  <a:pt x="66" y="62"/>
                </a:cubicBezTo>
                <a:cubicBezTo>
                  <a:pt x="72" y="44"/>
                  <a:pt x="82" y="32"/>
                  <a:pt x="94" y="30"/>
                </a:cubicBezTo>
                <a:lnTo>
                  <a:pt x="94" y="66"/>
                </a:lnTo>
                <a:close/>
                <a:moveTo>
                  <a:pt x="100" y="101"/>
                </a:moveTo>
                <a:cubicBezTo>
                  <a:pt x="134" y="101"/>
                  <a:pt x="134" y="101"/>
                  <a:pt x="134" y="101"/>
                </a:cubicBezTo>
                <a:cubicBezTo>
                  <a:pt x="134" y="109"/>
                  <a:pt x="132" y="117"/>
                  <a:pt x="131" y="124"/>
                </a:cubicBezTo>
                <a:cubicBezTo>
                  <a:pt x="121" y="122"/>
                  <a:pt x="111" y="120"/>
                  <a:pt x="100" y="120"/>
                </a:cubicBezTo>
                <a:lnTo>
                  <a:pt x="100" y="101"/>
                </a:lnTo>
                <a:close/>
                <a:moveTo>
                  <a:pt x="100" y="95"/>
                </a:moveTo>
                <a:cubicBezTo>
                  <a:pt x="100" y="72"/>
                  <a:pt x="100" y="72"/>
                  <a:pt x="100" y="72"/>
                </a:cubicBezTo>
                <a:cubicBezTo>
                  <a:pt x="111" y="72"/>
                  <a:pt x="121" y="70"/>
                  <a:pt x="131" y="67"/>
                </a:cubicBezTo>
                <a:cubicBezTo>
                  <a:pt x="133" y="76"/>
                  <a:pt x="134" y="85"/>
                  <a:pt x="134" y="95"/>
                </a:cubicBezTo>
                <a:lnTo>
                  <a:pt x="100" y="95"/>
                </a:lnTo>
                <a:close/>
                <a:moveTo>
                  <a:pt x="129" y="62"/>
                </a:moveTo>
                <a:cubicBezTo>
                  <a:pt x="120" y="64"/>
                  <a:pt x="111" y="66"/>
                  <a:pt x="100" y="66"/>
                </a:cubicBezTo>
                <a:cubicBezTo>
                  <a:pt x="100" y="30"/>
                  <a:pt x="100" y="30"/>
                  <a:pt x="100" y="30"/>
                </a:cubicBezTo>
                <a:cubicBezTo>
                  <a:pt x="113" y="31"/>
                  <a:pt x="123" y="44"/>
                  <a:pt x="129" y="62"/>
                </a:cubicBezTo>
                <a:close/>
                <a:moveTo>
                  <a:pt x="12" y="97"/>
                </a:moveTo>
                <a:cubicBezTo>
                  <a:pt x="12" y="53"/>
                  <a:pt x="47" y="17"/>
                  <a:pt x="91" y="17"/>
                </a:cubicBezTo>
                <a:cubicBezTo>
                  <a:pt x="91" y="24"/>
                  <a:pt x="91" y="24"/>
                  <a:pt x="91" y="24"/>
                </a:cubicBezTo>
                <a:cubicBezTo>
                  <a:pt x="71" y="26"/>
                  <a:pt x="54" y="35"/>
                  <a:pt x="42" y="50"/>
                </a:cubicBezTo>
                <a:cubicBezTo>
                  <a:pt x="41" y="51"/>
                  <a:pt x="39" y="53"/>
                  <a:pt x="38" y="54"/>
                </a:cubicBezTo>
                <a:cubicBezTo>
                  <a:pt x="30" y="66"/>
                  <a:pt x="25" y="80"/>
                  <a:pt x="25" y="96"/>
                </a:cubicBezTo>
                <a:cubicBezTo>
                  <a:pt x="25" y="111"/>
                  <a:pt x="30" y="126"/>
                  <a:pt x="38" y="138"/>
                </a:cubicBezTo>
                <a:cubicBezTo>
                  <a:pt x="39" y="139"/>
                  <a:pt x="41" y="141"/>
                  <a:pt x="42" y="142"/>
                </a:cubicBezTo>
                <a:cubicBezTo>
                  <a:pt x="54" y="157"/>
                  <a:pt x="72" y="167"/>
                  <a:pt x="93" y="168"/>
                </a:cubicBezTo>
                <a:cubicBezTo>
                  <a:pt x="93" y="176"/>
                  <a:pt x="93" y="176"/>
                  <a:pt x="93" y="176"/>
                </a:cubicBezTo>
                <a:cubicBezTo>
                  <a:pt x="93" y="177"/>
                  <a:pt x="92" y="177"/>
                  <a:pt x="92" y="177"/>
                </a:cubicBezTo>
                <a:cubicBezTo>
                  <a:pt x="48" y="177"/>
                  <a:pt x="12" y="141"/>
                  <a:pt x="12" y="97"/>
                </a:cubicBezTo>
                <a:close/>
                <a:moveTo>
                  <a:pt x="100" y="162"/>
                </a:moveTo>
                <a:cubicBezTo>
                  <a:pt x="100" y="126"/>
                  <a:pt x="100" y="126"/>
                  <a:pt x="100" y="126"/>
                </a:cubicBezTo>
                <a:cubicBezTo>
                  <a:pt x="111" y="126"/>
                  <a:pt x="120" y="127"/>
                  <a:pt x="129" y="130"/>
                </a:cubicBezTo>
                <a:cubicBezTo>
                  <a:pt x="123" y="148"/>
                  <a:pt x="113" y="160"/>
                  <a:pt x="100" y="162"/>
                </a:cubicBezTo>
                <a:close/>
                <a:moveTo>
                  <a:pt x="118" y="159"/>
                </a:moveTo>
                <a:cubicBezTo>
                  <a:pt x="125" y="152"/>
                  <a:pt x="131" y="143"/>
                  <a:pt x="134" y="132"/>
                </a:cubicBezTo>
                <a:cubicBezTo>
                  <a:pt x="140" y="134"/>
                  <a:pt x="144" y="136"/>
                  <a:pt x="148" y="139"/>
                </a:cubicBezTo>
                <a:cubicBezTo>
                  <a:pt x="140" y="148"/>
                  <a:pt x="130" y="155"/>
                  <a:pt x="118" y="159"/>
                </a:cubicBezTo>
                <a:close/>
                <a:moveTo>
                  <a:pt x="152" y="134"/>
                </a:moveTo>
                <a:cubicBezTo>
                  <a:pt x="147" y="131"/>
                  <a:pt x="142" y="128"/>
                  <a:pt x="136" y="126"/>
                </a:cubicBezTo>
                <a:cubicBezTo>
                  <a:pt x="138" y="118"/>
                  <a:pt x="140" y="110"/>
                  <a:pt x="140" y="101"/>
                </a:cubicBezTo>
                <a:cubicBezTo>
                  <a:pt x="163" y="101"/>
                  <a:pt x="163" y="101"/>
                  <a:pt x="163" y="101"/>
                </a:cubicBezTo>
                <a:cubicBezTo>
                  <a:pt x="163" y="113"/>
                  <a:pt x="158" y="125"/>
                  <a:pt x="152" y="134"/>
                </a:cubicBezTo>
                <a:close/>
              </a:path>
            </a:pathLst>
          </a:custGeom>
          <a:noFill/>
          <a:ln w="9525">
            <a:solidFill>
              <a:schemeClr val="lt1"/>
            </a:solidFill>
            <a:round/>
          </a:ln>
        </p:spPr>
        <p:txBody>
          <a:bodyPr vert="horz" wrap="square" lIns="91440" tIns="45720" rIns="91440" bIns="45720" numCol="1" anchor="t" anchorCtr="0" compatLnSpc="1"/>
          <a:lstStyle/>
          <a:p>
            <a:endParaRPr lang="en-US">
              <a:solidFill>
                <a:schemeClr val="dk1"/>
              </a:solidFill>
              <a:latin typeface="微软雅黑" panose="020B0503020204020204" charset="-122"/>
              <a:ea typeface="微软雅黑" panose="020B0503020204020204" charset="-122"/>
            </a:endParaRPr>
          </a:p>
        </p:txBody>
      </p:sp>
      <p:sp>
        <p:nvSpPr>
          <p:cNvPr id="282" name="Content Placeholder 2"/>
          <p:cNvSpPr txBox="1"/>
          <p:nvPr>
            <p:custDataLst>
              <p:tags r:id="rId59"/>
            </p:custDataLst>
          </p:nvPr>
        </p:nvSpPr>
        <p:spPr>
          <a:xfrm>
            <a:off x="10561955" y="480695"/>
            <a:ext cx="3375660" cy="250317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l">
              <a:buFont typeface="Arial" panose="020B0604020202020204" pitchFamily="34" charset="0"/>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2</a:t>
            </a:r>
            <a:r>
              <a:rPr lang="zh-CN" alt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t>、数据集选择</a:t>
            </a:r>
            <a:endParaRPr lang="zh-CN" altLang="en-US" sz="2000" b="1" dirty="0">
              <a:solidFill>
                <a:schemeClr val="dk1"/>
              </a:solidFill>
              <a:latin typeface="微软雅黑" panose="020B0503020204020204" charset="-122"/>
              <a:ea typeface="微软雅黑" panose="020B0503020204020204" charset="-122"/>
              <a:cs typeface="微软雅黑" panose="020B0503020204020204" charset="-122"/>
            </a:endParaRPr>
          </a:p>
          <a:p>
            <a:pPr marL="0" indent="0" algn="l">
              <a:buFont typeface="Arial" panose="020B0604020202020204" pitchFamily="34" charset="0"/>
              <a:buNone/>
            </a:pPr>
            <a:r>
              <a:rPr lang="zh-CN" altLang="en-US" sz="2000" dirty="0">
                <a:solidFill>
                  <a:schemeClr val="dk1"/>
                </a:solidFill>
                <a:latin typeface="微软雅黑" panose="020B0503020204020204" charset="-122"/>
                <a:ea typeface="微软雅黑" panose="020B0503020204020204" charset="-122"/>
                <a:cs typeface="微软雅黑" panose="020B0503020204020204" charset="-122"/>
                <a:sym typeface="+mn-ea"/>
              </a:rPr>
              <a:t>数据集选择三大江南古镇旅游目的地形象数据集，精品旅行服务数据解析，HI GUIDES旅游数据分析</a:t>
            </a:r>
            <a:endParaRPr lang="zh-CN" altLang="en-US" sz="2000" dirty="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cxnSp>
        <p:nvCxnSpPr>
          <p:cNvPr id="284" name="Straight Connector 113"/>
          <p:cNvCxnSpPr/>
          <p:nvPr>
            <p:custDataLst>
              <p:tags r:id="rId60"/>
            </p:custDataLst>
          </p:nvPr>
        </p:nvCxnSpPr>
        <p:spPr>
          <a:xfrm flipV="1">
            <a:off x="8814435" y="1424940"/>
            <a:ext cx="497205" cy="372745"/>
          </a:xfrm>
          <a:prstGeom prst="line">
            <a:avLst/>
          </a:prstGeom>
          <a:ln>
            <a:solidFill>
              <a:schemeClr val="lt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85" name="Straight Connector 114"/>
          <p:cNvCxnSpPr/>
          <p:nvPr>
            <p:custDataLst>
              <p:tags r:id="rId61"/>
            </p:custDataLst>
          </p:nvPr>
        </p:nvCxnSpPr>
        <p:spPr>
          <a:xfrm>
            <a:off x="9328785" y="1424940"/>
            <a:ext cx="993775" cy="2540"/>
          </a:xfrm>
          <a:prstGeom prst="line">
            <a:avLst/>
          </a:prstGeom>
          <a:ln>
            <a:solidFill>
              <a:schemeClr val="lt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cxnSp>
        <p:nvCxnSpPr>
          <p:cNvPr id="287" name="Straight Connector 116"/>
          <p:cNvCxnSpPr/>
          <p:nvPr>
            <p:custDataLst>
              <p:tags r:id="rId62"/>
            </p:custDataLst>
          </p:nvPr>
        </p:nvCxnSpPr>
        <p:spPr>
          <a:xfrm rot="16200000" flipH="1">
            <a:off x="8956675" y="6220460"/>
            <a:ext cx="372745" cy="372110"/>
          </a:xfrm>
          <a:prstGeom prst="line">
            <a:avLst/>
          </a:prstGeom>
          <a:ln>
            <a:solidFill>
              <a:schemeClr val="lt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88" name="Straight Connector 117"/>
          <p:cNvCxnSpPr/>
          <p:nvPr>
            <p:custDataLst>
              <p:tags r:id="rId63"/>
            </p:custDataLst>
          </p:nvPr>
        </p:nvCxnSpPr>
        <p:spPr>
          <a:xfrm>
            <a:off x="9328785" y="6593205"/>
            <a:ext cx="1116330" cy="2540"/>
          </a:xfrm>
          <a:prstGeom prst="line">
            <a:avLst/>
          </a:prstGeom>
          <a:ln>
            <a:solidFill>
              <a:schemeClr val="lt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289" name="Content Placeholder 2"/>
          <p:cNvSpPr txBox="1"/>
          <p:nvPr>
            <p:custDataLst>
              <p:tags r:id="rId64"/>
            </p:custDataLst>
          </p:nvPr>
        </p:nvSpPr>
        <p:spPr>
          <a:xfrm>
            <a:off x="10506710" y="5094605"/>
            <a:ext cx="3430905" cy="237109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3</a:t>
            </a:r>
            <a:r>
              <a:rPr lang="zh-CN" alt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t>、框架训练</a:t>
            </a:r>
            <a:br>
              <a:rPr 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br>
            <a:r>
              <a:rPr lang="zh-CN" altLang="en-US" sz="2000" dirty="0">
                <a:solidFill>
                  <a:schemeClr val="dk1"/>
                </a:solidFill>
                <a:latin typeface="微软雅黑" panose="020B0503020204020204" charset="-122"/>
                <a:ea typeface="微软雅黑" panose="020B0503020204020204" charset="-122"/>
                <a:cs typeface="微软雅黑" panose="020B0503020204020204" charset="-122"/>
                <a:sym typeface="+mn-ea"/>
              </a:rPr>
              <a:t>训练框架选择Pytorch，</a:t>
            </a:r>
            <a:r>
              <a:rPr lang="zh-CN" alt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t>PyTorch是一个兼具易用性和速度的机器学习库: 容易debug,并与一些流行的科学计算库保持兼容和风格一致. </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sym typeface="+mn-ea"/>
              </a:rPr>
              <a:t>同时, 还能保持efficient和支持硬件加速。</a:t>
            </a:r>
            <a:endParaRPr lang="zh-CN" altLang="en-US" sz="2000" dirty="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cxnSp>
        <p:nvCxnSpPr>
          <p:cNvPr id="291" name="Straight Connector 120"/>
          <p:cNvCxnSpPr/>
          <p:nvPr>
            <p:custDataLst>
              <p:tags r:id="rId65"/>
            </p:custDataLst>
          </p:nvPr>
        </p:nvCxnSpPr>
        <p:spPr>
          <a:xfrm rot="5400000" flipH="1">
            <a:off x="4558665" y="1833245"/>
            <a:ext cx="372745" cy="372110"/>
          </a:xfrm>
          <a:prstGeom prst="line">
            <a:avLst/>
          </a:prstGeom>
          <a:ln>
            <a:solidFill>
              <a:schemeClr val="lt1">
                <a:lumMod val="8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292" name="Straight Connector 121"/>
          <p:cNvCxnSpPr/>
          <p:nvPr>
            <p:custDataLst>
              <p:tags r:id="rId66"/>
            </p:custDataLst>
          </p:nvPr>
        </p:nvCxnSpPr>
        <p:spPr>
          <a:xfrm rot="10800000">
            <a:off x="3442335" y="1830070"/>
            <a:ext cx="1116330" cy="2540"/>
          </a:xfrm>
          <a:prstGeom prst="line">
            <a:avLst/>
          </a:prstGeom>
          <a:ln>
            <a:solidFill>
              <a:schemeClr val="lt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293" name="Content Placeholder 2"/>
          <p:cNvSpPr txBox="1"/>
          <p:nvPr>
            <p:custDataLst>
              <p:tags r:id="rId67"/>
            </p:custDataLst>
          </p:nvPr>
        </p:nvSpPr>
        <p:spPr>
          <a:xfrm>
            <a:off x="-340360" y="1360170"/>
            <a:ext cx="3948430" cy="219075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0" algn="r">
              <a:buClrTx/>
              <a:buSzTx/>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1、NETWORK</a:t>
            </a:r>
            <a:endPar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algn="r">
              <a:buClrTx/>
              <a:buSzTx/>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主干网络选择了movilenetv3-large-0.75</a:t>
            </a:r>
            <a:endPar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algn="r">
              <a:buClrTx/>
              <a:buSzTx/>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轻量级</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sym typeface="+mn-ea"/>
              </a:rPr>
              <a:t>的</a:t>
            </a: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注意力网络、参数小</a:t>
            </a:r>
            <a:endPar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algn="r">
              <a:buClrTx/>
              <a:buSzTx/>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深度可分离卷积</a:t>
            </a:r>
            <a:endPar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lvl="0" algn="r">
              <a:buClrTx/>
              <a:buSzTx/>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具有线性瓶颈的逆残差结构</a:t>
            </a:r>
            <a:endPar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cxnSp>
        <p:nvCxnSpPr>
          <p:cNvPr id="295" name="Straight Connector 124"/>
          <p:cNvCxnSpPr/>
          <p:nvPr>
            <p:custDataLst>
              <p:tags r:id="rId68"/>
            </p:custDataLst>
          </p:nvPr>
        </p:nvCxnSpPr>
        <p:spPr>
          <a:xfrm rot="10800000" flipV="1">
            <a:off x="4470400" y="5850255"/>
            <a:ext cx="497205" cy="372745"/>
          </a:xfrm>
          <a:prstGeom prst="line">
            <a:avLst/>
          </a:prstGeom>
          <a:ln>
            <a:solidFill>
              <a:schemeClr val="lt1">
                <a:lumMod val="85000"/>
              </a:schemeClr>
            </a:solidFill>
            <a:prstDash val="sysDash"/>
            <a:tailEnd type="none"/>
          </a:ln>
        </p:spPr>
        <p:style>
          <a:lnRef idx="1">
            <a:schemeClr val="accent1"/>
          </a:lnRef>
          <a:fillRef idx="0">
            <a:schemeClr val="accent1"/>
          </a:fillRef>
          <a:effectRef idx="0">
            <a:schemeClr val="accent1"/>
          </a:effectRef>
          <a:fontRef idx="minor">
            <a:schemeClr val="tx1"/>
          </a:fontRef>
        </p:style>
      </p:cxnSp>
      <p:cxnSp>
        <p:nvCxnSpPr>
          <p:cNvPr id="296" name="Straight Connector 125"/>
          <p:cNvCxnSpPr/>
          <p:nvPr>
            <p:custDataLst>
              <p:tags r:id="rId69"/>
            </p:custDataLst>
          </p:nvPr>
        </p:nvCxnSpPr>
        <p:spPr>
          <a:xfrm rot="10800000">
            <a:off x="3459480" y="6220460"/>
            <a:ext cx="993775" cy="2540"/>
          </a:xfrm>
          <a:prstGeom prst="line">
            <a:avLst/>
          </a:prstGeom>
          <a:ln>
            <a:solidFill>
              <a:schemeClr val="lt1">
                <a:lumMod val="85000"/>
              </a:schemeClr>
            </a:solidFill>
            <a:prstDash val="sysDash"/>
            <a:tailEnd type="oval"/>
          </a:ln>
        </p:spPr>
        <p:style>
          <a:lnRef idx="1">
            <a:schemeClr val="accent1"/>
          </a:lnRef>
          <a:fillRef idx="0">
            <a:schemeClr val="accent1"/>
          </a:fillRef>
          <a:effectRef idx="0">
            <a:schemeClr val="accent1"/>
          </a:effectRef>
          <a:fontRef idx="minor">
            <a:schemeClr val="tx1"/>
          </a:fontRef>
        </p:style>
      </p:cxnSp>
      <p:sp>
        <p:nvSpPr>
          <p:cNvPr id="297" name="Content Placeholder 2"/>
          <p:cNvSpPr txBox="1"/>
          <p:nvPr>
            <p:custDataLst>
              <p:tags r:id="rId70"/>
            </p:custDataLst>
          </p:nvPr>
        </p:nvSpPr>
        <p:spPr>
          <a:xfrm>
            <a:off x="483235" y="5415280"/>
            <a:ext cx="2807335" cy="254571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buFont typeface="Arial" panose="020B0604020202020204" pitchFamily="34" charset="0"/>
              <a:buNone/>
            </a:pPr>
            <a:r>
              <a:rPr lang="en-US" altLang="zh-CN" sz="2000" b="1" dirty="0">
                <a:solidFill>
                  <a:schemeClr val="dk1"/>
                </a:solidFill>
                <a:latin typeface="微软雅黑" panose="020B0503020204020204" charset="-122"/>
                <a:ea typeface="微软雅黑" panose="020B0503020204020204" charset="-122"/>
                <a:cs typeface="微软雅黑" panose="020B0503020204020204" charset="-122"/>
                <a:sym typeface="+mn-ea"/>
              </a:rPr>
              <a:t>2</a:t>
            </a:r>
            <a:r>
              <a:rPr lang="zh-CN" alt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t>、模型选择</a:t>
            </a:r>
            <a:br>
              <a:rPr 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br>
            <a:r>
              <a:rPr 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t> Chatgml2-6b</a:t>
            </a:r>
            <a:r>
              <a:rPr lang="zh-CN" alt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t>模型更强大的性能更长的上下文更高效的推理</a:t>
            </a:r>
            <a:endParaRPr lang="zh-CN" altLang="en-US" sz="2000" b="1" dirty="0">
              <a:solidFill>
                <a:schemeClr val="dk1"/>
              </a:solidFill>
              <a:latin typeface="微软雅黑" panose="020B0503020204020204" charset="-122"/>
              <a:ea typeface="微软雅黑" panose="020B0503020204020204" charset="-122"/>
              <a:cs typeface="微软雅黑" panose="020B0503020204020204" charset="-122"/>
              <a:sym typeface="+mn-ea"/>
            </a:endParaRPr>
          </a:p>
          <a:p>
            <a:pPr marL="0" indent="0" algn="r">
              <a:buFont typeface="Arial" panose="020B0604020202020204" pitchFamily="34" charset="0"/>
              <a:buNone/>
            </a:pPr>
            <a:r>
              <a:rPr lang="zh-CN" altLang="en-US" sz="2000" b="1" dirty="0">
                <a:solidFill>
                  <a:schemeClr val="dk1"/>
                </a:solidFill>
                <a:latin typeface="微软雅黑" panose="020B0503020204020204" charset="-122"/>
                <a:ea typeface="微软雅黑" panose="020B0503020204020204" charset="-122"/>
                <a:cs typeface="微软雅黑" panose="020B0503020204020204" charset="-122"/>
                <a:sym typeface="+mn-ea"/>
              </a:rPr>
              <a:t>更开放的协议</a:t>
            </a:r>
            <a:endParaRPr lang="zh-CN" altLang="en-US" sz="2000" b="1" dirty="0">
              <a:solidFill>
                <a:schemeClr val="dk1"/>
              </a:solidFill>
              <a:latin typeface="微软雅黑" panose="020B0503020204020204" charset="-122"/>
              <a:ea typeface="微软雅黑" panose="020B0503020204020204" charset="-122"/>
              <a:cs typeface="微软雅黑" panose="020B0503020204020204" charset="-122"/>
              <a:sym typeface="+mn-ea"/>
            </a:endParaRPr>
          </a:p>
        </p:txBody>
      </p:sp>
      <p:sp>
        <p:nvSpPr>
          <p:cNvPr id="298" name="文本框 297"/>
          <p:cNvSpPr txBox="1"/>
          <p:nvPr/>
        </p:nvSpPr>
        <p:spPr>
          <a:xfrm>
            <a:off x="971550" y="480695"/>
            <a:ext cx="4022090" cy="600075"/>
          </a:xfrm>
          <a:prstGeom prst="rect">
            <a:avLst/>
          </a:prstGeom>
          <a:noFill/>
        </p:spPr>
        <p:txBody>
          <a:bodyPr wrap="none" rtlCol="0">
            <a:noAutofit/>
          </a:bodyPr>
          <a:lstStyle/>
          <a:p>
            <a:r>
              <a:rPr lang="zh-CN" altLang="en-US" sz="3000" b="1" dirty="0">
                <a:solidFill>
                  <a:srgbClr val="000000"/>
                </a:solidFill>
                <a:latin typeface="微软雅黑" panose="020B0503020204020204" charset="-122"/>
                <a:ea typeface="微软雅黑" panose="020B0503020204020204" charset="-122"/>
              </a:rPr>
              <a:t>技术选择及其优势</a:t>
            </a:r>
            <a:endParaRPr lang="zh-CN" altLang="en-US" sz="3000" b="1" dirty="0">
              <a:solidFill>
                <a:srgbClr val="000000"/>
              </a:solidFill>
              <a:latin typeface="微软雅黑" panose="020B0503020204020204" charset="-122"/>
              <a:ea typeface="微软雅黑" panose="020B0503020204020204" charset="-122"/>
            </a:endParaRPr>
          </a:p>
        </p:txBody>
      </p:sp>
    </p:spTree>
    <p:custDataLst>
      <p:tags r:id="rId7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withEffect">
                                  <p:stCondLst>
                                    <p:cond delay="1700"/>
                                  </p:stCondLst>
                                  <p:childTnLst>
                                    <p:set>
                                      <p:cBhvr>
                                        <p:cTn id="6" dur="1" fill="hold">
                                          <p:stCondLst>
                                            <p:cond delay="0"/>
                                          </p:stCondLst>
                                        </p:cTn>
                                        <p:tgtEl>
                                          <p:spTgt spid="293"/>
                                        </p:tgtEl>
                                        <p:attrNameLst>
                                          <p:attrName>style.visibility</p:attrName>
                                        </p:attrNameLst>
                                      </p:cBhvr>
                                      <p:to>
                                        <p:strVal val="visible"/>
                                      </p:to>
                                    </p:set>
                                    <p:animEffect transition="in" filter="slide(fromLeft)">
                                      <p:cBhvr>
                                        <p:cTn id="7" dur="500"/>
                                        <p:tgtEl>
                                          <p:spTgt spid="293"/>
                                        </p:tgtEl>
                                      </p:cBhvr>
                                    </p:animEffect>
                                  </p:childTnLst>
                                </p:cTn>
                              </p:par>
                              <p:par>
                                <p:cTn id="8" presetID="12" presetClass="entr" presetSubtype="8" fill="hold" grpId="0" nodeType="withEffect">
                                  <p:stCondLst>
                                    <p:cond delay="2800"/>
                                  </p:stCondLst>
                                  <p:childTnLst>
                                    <p:set>
                                      <p:cBhvr>
                                        <p:cTn id="9" dur="1" fill="hold">
                                          <p:stCondLst>
                                            <p:cond delay="0"/>
                                          </p:stCondLst>
                                        </p:cTn>
                                        <p:tgtEl>
                                          <p:spTgt spid="297"/>
                                        </p:tgtEl>
                                        <p:attrNameLst>
                                          <p:attrName>style.visibility</p:attrName>
                                        </p:attrNameLst>
                                      </p:cBhvr>
                                      <p:to>
                                        <p:strVal val="visible"/>
                                      </p:to>
                                    </p:set>
                                    <p:animEffect transition="in" filter="slide(fromLeft)">
                                      <p:cBhvr>
                                        <p:cTn id="10" dur="500"/>
                                        <p:tgtEl>
                                          <p:spTgt spid="297"/>
                                        </p:tgtEl>
                                      </p:cBhvr>
                                    </p:animEffect>
                                  </p:childTnLst>
                                </p:cTn>
                              </p:par>
                              <p:par>
                                <p:cTn id="11" presetID="12" presetClass="entr" presetSubtype="2" fill="hold" grpId="0" nodeType="withEffect">
                                  <p:stCondLst>
                                    <p:cond delay="3900"/>
                                  </p:stCondLst>
                                  <p:childTnLst>
                                    <p:set>
                                      <p:cBhvr>
                                        <p:cTn id="12" dur="1" fill="hold">
                                          <p:stCondLst>
                                            <p:cond delay="0"/>
                                          </p:stCondLst>
                                        </p:cTn>
                                        <p:tgtEl>
                                          <p:spTgt spid="282"/>
                                        </p:tgtEl>
                                        <p:attrNameLst>
                                          <p:attrName>style.visibility</p:attrName>
                                        </p:attrNameLst>
                                      </p:cBhvr>
                                      <p:to>
                                        <p:strVal val="visible"/>
                                      </p:to>
                                    </p:set>
                                    <p:animEffect transition="in" filter="slide(fromRight)">
                                      <p:cBhvr>
                                        <p:cTn id="13" dur="500"/>
                                        <p:tgtEl>
                                          <p:spTgt spid="282"/>
                                        </p:tgtEl>
                                      </p:cBhvr>
                                    </p:animEffect>
                                  </p:childTnLst>
                                </p:cTn>
                              </p:par>
                              <p:par>
                                <p:cTn id="14" presetID="12" presetClass="entr" presetSubtype="2" fill="hold" grpId="0" nodeType="withEffect">
                                  <p:stCondLst>
                                    <p:cond delay="5200"/>
                                  </p:stCondLst>
                                  <p:childTnLst>
                                    <p:set>
                                      <p:cBhvr>
                                        <p:cTn id="15" dur="1" fill="hold">
                                          <p:stCondLst>
                                            <p:cond delay="0"/>
                                          </p:stCondLst>
                                        </p:cTn>
                                        <p:tgtEl>
                                          <p:spTgt spid="289"/>
                                        </p:tgtEl>
                                        <p:attrNameLst>
                                          <p:attrName>style.visibility</p:attrName>
                                        </p:attrNameLst>
                                      </p:cBhvr>
                                      <p:to>
                                        <p:strVal val="visible"/>
                                      </p:to>
                                    </p:set>
                                    <p:animEffect transition="in" filter="slide(fromRight)">
                                      <p:cBhvr>
                                        <p:cTn id="16" dur="500"/>
                                        <p:tgtEl>
                                          <p:spTgt spid="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2" grpId="0"/>
      <p:bldP spid="289" grpId="0"/>
      <p:bldP spid="293" grpId="0"/>
      <p:bldP spid="297"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38" name="图片 37"/>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37" name="图片 36"/>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76" name="三角形 15"/>
          <p:cNvSpPr/>
          <p:nvPr>
            <p:custDataLst>
              <p:tags r:id="rId4"/>
            </p:custDataLst>
          </p:nvPr>
        </p:nvSpPr>
        <p:spPr>
          <a:xfrm>
            <a:off x="3109038" y="1749609"/>
            <a:ext cx="433410" cy="503083"/>
          </a:xfrm>
          <a:custGeom>
            <a:avLst/>
            <a:gdLst>
              <a:gd name="connsiteX0" fmla="*/ 0 w 268794"/>
              <a:gd name="connsiteY0" fmla="*/ 0 h 311799"/>
              <a:gd name="connsiteX1" fmla="*/ 268794 w 268794"/>
              <a:gd name="connsiteY1" fmla="*/ 155899 h 311799"/>
              <a:gd name="connsiteX2" fmla="*/ 0 w 268794"/>
              <a:gd name="connsiteY2" fmla="*/ 311799 h 311799"/>
            </a:gdLst>
            <a:ahLst/>
            <a:cxnLst>
              <a:cxn ang="0">
                <a:pos x="connsiteX0" y="connsiteY0"/>
              </a:cxn>
              <a:cxn ang="0">
                <a:pos x="connsiteX1" y="connsiteY1"/>
              </a:cxn>
              <a:cxn ang="0">
                <a:pos x="connsiteX2" y="connsiteY2"/>
              </a:cxn>
            </a:cxnLst>
            <a:rect l="l" t="t" r="r" b="b"/>
            <a:pathLst>
              <a:path w="268794" h="311799">
                <a:moveTo>
                  <a:pt x="0" y="0"/>
                </a:moveTo>
                <a:lnTo>
                  <a:pt x="268794" y="155899"/>
                </a:lnTo>
                <a:lnTo>
                  <a:pt x="0" y="311799"/>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13" name="文本框 10"/>
          <p:cNvSpPr txBox="1"/>
          <p:nvPr>
            <p:custDataLst>
              <p:tags r:id="rId5"/>
            </p:custDataLst>
          </p:nvPr>
        </p:nvSpPr>
        <p:spPr>
          <a:xfrm>
            <a:off x="3664097" y="1252533"/>
            <a:ext cx="2536932" cy="1666014"/>
          </a:xfrm>
          <a:prstGeom prst="rect">
            <a:avLst/>
          </a:prstGeom>
          <a:noFill/>
        </p:spPr>
        <p:txBody>
          <a:bodyPr vert="horz" wrap="square" lIns="108000" tIns="56160" rIns="108000" bIns="5616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20000"/>
              </a:lnSpc>
              <a:spcBef>
                <a:spcPts val="0"/>
              </a:spcBef>
              <a:spcAft>
                <a:spcPts val="800"/>
              </a:spcAft>
              <a:buSzPct val="100000"/>
              <a:buNone/>
            </a:pPr>
            <a:r>
              <a:rPr lang="zh-CN" altLang="en-US" sz="3200" spc="240">
                <a:solidFill>
                  <a:schemeClr val="dk1">
                    <a:lumMod val="75000"/>
                    <a:lumOff val="25000"/>
                  </a:schemeClr>
                </a:solidFill>
                <a:latin typeface="微软雅黑" panose="020B0503020204020204" charset="-122"/>
                <a:ea typeface="微软雅黑" panose="020B0503020204020204" charset="-122"/>
              </a:rPr>
              <a:t>研读论文学习相关资料</a:t>
            </a:r>
            <a:endParaRPr lang="zh-CN" altLang="en-US" sz="3200" spc="240">
              <a:solidFill>
                <a:schemeClr val="dk1">
                  <a:lumMod val="75000"/>
                  <a:lumOff val="25000"/>
                </a:schemeClr>
              </a:solidFill>
              <a:latin typeface="微软雅黑" panose="020B0503020204020204" charset="-122"/>
              <a:ea typeface="微软雅黑" panose="020B0503020204020204" charset="-122"/>
            </a:endParaRPr>
          </a:p>
        </p:txBody>
      </p:sp>
      <p:sp>
        <p:nvSpPr>
          <p:cNvPr id="14" name="矩形: 圆角 13"/>
          <p:cNvSpPr/>
          <p:nvPr>
            <p:custDataLst>
              <p:tags r:id="rId6"/>
            </p:custDataLst>
          </p:nvPr>
        </p:nvSpPr>
        <p:spPr>
          <a:xfrm>
            <a:off x="3428507" y="1098842"/>
            <a:ext cx="2853536" cy="19908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12" name="文本框 10"/>
          <p:cNvSpPr txBox="1"/>
          <p:nvPr>
            <p:custDataLst>
              <p:tags r:id="rId7"/>
            </p:custDataLst>
          </p:nvPr>
        </p:nvSpPr>
        <p:spPr>
          <a:xfrm>
            <a:off x="5387340" y="82550"/>
            <a:ext cx="3661410" cy="1200150"/>
          </a:xfrm>
          <a:prstGeom prst="rect">
            <a:avLst/>
          </a:prstGeom>
          <a:noFill/>
        </p:spPr>
        <p:txBody>
          <a:bodyPr vert="horz" wrap="square" lIns="108000" tIns="56160" rIns="108000" bIns="56160" rtlCol="0" anchor="ctr" anchorCtr="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00000"/>
              </a:lnSpc>
              <a:spcBef>
                <a:spcPts val="0"/>
              </a:spcBef>
              <a:spcAft>
                <a:spcPts val="800"/>
              </a:spcAft>
              <a:buSzPct val="100000"/>
              <a:buNone/>
            </a:pPr>
            <a:r>
              <a:rPr lang="zh-CN" altLang="en-US" sz="4000" spc="240">
                <a:solidFill>
                  <a:schemeClr val="dk1">
                    <a:lumMod val="75000"/>
                    <a:lumOff val="25000"/>
                  </a:schemeClr>
                </a:solidFill>
                <a:latin typeface="微软雅黑" panose="020B0503020204020204" charset="-122"/>
                <a:ea typeface="微软雅黑" panose="020B0503020204020204" charset="-122"/>
              </a:rPr>
              <a:t>开发进程图</a:t>
            </a:r>
            <a:endParaRPr lang="zh-CN" altLang="en-US" sz="4000" spc="240">
              <a:solidFill>
                <a:schemeClr val="dk1">
                  <a:lumMod val="75000"/>
                  <a:lumOff val="25000"/>
                </a:schemeClr>
              </a:solidFill>
              <a:latin typeface="微软雅黑" panose="020B0503020204020204" charset="-122"/>
              <a:ea typeface="微软雅黑" panose="020B0503020204020204" charset="-122"/>
            </a:endParaRPr>
          </a:p>
        </p:txBody>
      </p:sp>
      <p:sp>
        <p:nvSpPr>
          <p:cNvPr id="16" name="三角形 15"/>
          <p:cNvSpPr/>
          <p:nvPr>
            <p:custDataLst>
              <p:tags r:id="rId8"/>
            </p:custDataLst>
          </p:nvPr>
        </p:nvSpPr>
        <p:spPr>
          <a:xfrm>
            <a:off x="7203453" y="1750244"/>
            <a:ext cx="433410" cy="503083"/>
          </a:xfrm>
          <a:custGeom>
            <a:avLst/>
            <a:gdLst>
              <a:gd name="connsiteX0" fmla="*/ 0 w 268794"/>
              <a:gd name="connsiteY0" fmla="*/ 0 h 311799"/>
              <a:gd name="connsiteX1" fmla="*/ 268794 w 268794"/>
              <a:gd name="connsiteY1" fmla="*/ 155899 h 311799"/>
              <a:gd name="connsiteX2" fmla="*/ 0 w 268794"/>
              <a:gd name="connsiteY2" fmla="*/ 311799 h 311799"/>
            </a:gdLst>
            <a:ahLst/>
            <a:cxnLst>
              <a:cxn ang="0">
                <a:pos x="connsiteX0" y="connsiteY0"/>
              </a:cxn>
              <a:cxn ang="0">
                <a:pos x="connsiteX1" y="connsiteY1"/>
              </a:cxn>
              <a:cxn ang="0">
                <a:pos x="connsiteX2" y="connsiteY2"/>
              </a:cxn>
            </a:cxnLst>
            <a:rect l="l" t="t" r="r" b="b"/>
            <a:pathLst>
              <a:path w="268794" h="311799">
                <a:moveTo>
                  <a:pt x="0" y="0"/>
                </a:moveTo>
                <a:lnTo>
                  <a:pt x="268794" y="155899"/>
                </a:lnTo>
                <a:lnTo>
                  <a:pt x="0" y="311799"/>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17" name="文本框 10"/>
          <p:cNvSpPr txBox="1"/>
          <p:nvPr>
            <p:custDataLst>
              <p:tags r:id="rId9"/>
            </p:custDataLst>
          </p:nvPr>
        </p:nvSpPr>
        <p:spPr>
          <a:xfrm>
            <a:off x="7637227" y="1169348"/>
            <a:ext cx="2536932" cy="1666014"/>
          </a:xfrm>
          <a:prstGeom prst="rect">
            <a:avLst/>
          </a:prstGeom>
          <a:noFill/>
        </p:spPr>
        <p:txBody>
          <a:bodyPr vert="horz" wrap="square" lIns="108000" tIns="56160" rIns="108000" bIns="5616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00000"/>
              </a:lnSpc>
              <a:spcBef>
                <a:spcPts val="0"/>
              </a:spcBef>
              <a:spcAft>
                <a:spcPts val="800"/>
              </a:spcAft>
              <a:buSzPct val="100000"/>
              <a:buNone/>
            </a:pPr>
            <a:r>
              <a:rPr lang="zh-CN" altLang="en-US" sz="3200" spc="240">
                <a:solidFill>
                  <a:schemeClr val="dk1">
                    <a:lumMod val="75000"/>
                    <a:lumOff val="25000"/>
                  </a:schemeClr>
                </a:solidFill>
                <a:latin typeface="微软雅黑" panose="020B0503020204020204" charset="-122"/>
                <a:ea typeface="微软雅黑" panose="020B0503020204020204" charset="-122"/>
                <a:sym typeface="+mn-ea"/>
              </a:rPr>
              <a:t>选择模型</a:t>
            </a:r>
            <a:endParaRPr lang="zh-CN" altLang="en-US" sz="3200" spc="240">
              <a:solidFill>
                <a:schemeClr val="dk1">
                  <a:lumMod val="75000"/>
                  <a:lumOff val="25000"/>
                </a:schemeClr>
              </a:solidFill>
              <a:latin typeface="微软雅黑" panose="020B0503020204020204" charset="-122"/>
              <a:ea typeface="微软雅黑" panose="020B0503020204020204" charset="-122"/>
              <a:sym typeface="+mn-ea"/>
            </a:endParaRPr>
          </a:p>
        </p:txBody>
      </p:sp>
      <p:sp>
        <p:nvSpPr>
          <p:cNvPr id="18" name="矩形: 圆角 13"/>
          <p:cNvSpPr/>
          <p:nvPr>
            <p:custDataLst>
              <p:tags r:id="rId10"/>
            </p:custDataLst>
          </p:nvPr>
        </p:nvSpPr>
        <p:spPr>
          <a:xfrm>
            <a:off x="7508951" y="1098842"/>
            <a:ext cx="2853536" cy="19908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19" name="三角形 15"/>
          <p:cNvSpPr/>
          <p:nvPr>
            <p:custDataLst>
              <p:tags r:id="rId11"/>
            </p:custDataLst>
          </p:nvPr>
        </p:nvSpPr>
        <p:spPr>
          <a:xfrm>
            <a:off x="1940638" y="4068181"/>
            <a:ext cx="433410" cy="503083"/>
          </a:xfrm>
          <a:custGeom>
            <a:avLst/>
            <a:gdLst>
              <a:gd name="connsiteX0" fmla="*/ 0 w 268794"/>
              <a:gd name="connsiteY0" fmla="*/ 0 h 311799"/>
              <a:gd name="connsiteX1" fmla="*/ 268794 w 268794"/>
              <a:gd name="connsiteY1" fmla="*/ 155899 h 311799"/>
              <a:gd name="connsiteX2" fmla="*/ 0 w 268794"/>
              <a:gd name="connsiteY2" fmla="*/ 311799 h 311799"/>
            </a:gdLst>
            <a:ahLst/>
            <a:cxnLst>
              <a:cxn ang="0">
                <a:pos x="connsiteX0" y="connsiteY0"/>
              </a:cxn>
              <a:cxn ang="0">
                <a:pos x="connsiteX1" y="connsiteY1"/>
              </a:cxn>
              <a:cxn ang="0">
                <a:pos x="connsiteX2" y="connsiteY2"/>
              </a:cxn>
            </a:cxnLst>
            <a:rect l="l" t="t" r="r" b="b"/>
            <a:pathLst>
              <a:path w="268794" h="311799">
                <a:moveTo>
                  <a:pt x="0" y="0"/>
                </a:moveTo>
                <a:lnTo>
                  <a:pt x="268794" y="155899"/>
                </a:lnTo>
                <a:lnTo>
                  <a:pt x="0" y="311799"/>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20" name="文本框 10"/>
          <p:cNvSpPr txBox="1"/>
          <p:nvPr>
            <p:custDataLst>
              <p:tags r:id="rId12"/>
            </p:custDataLst>
          </p:nvPr>
        </p:nvSpPr>
        <p:spPr>
          <a:xfrm>
            <a:off x="2311547" y="3479030"/>
            <a:ext cx="2536932" cy="1666014"/>
          </a:xfrm>
          <a:prstGeom prst="rect">
            <a:avLst/>
          </a:prstGeom>
          <a:noFill/>
        </p:spPr>
        <p:txBody>
          <a:bodyPr vert="horz" wrap="square" lIns="108000" tIns="56160" rIns="108000" bIns="5616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00000"/>
              </a:lnSpc>
              <a:spcBef>
                <a:spcPts val="0"/>
              </a:spcBef>
              <a:spcAft>
                <a:spcPts val="800"/>
              </a:spcAft>
              <a:buSzPct val="100000"/>
              <a:buNone/>
            </a:pPr>
            <a:r>
              <a:rPr lang="zh-CN" altLang="en-US" sz="3200" spc="240">
                <a:solidFill>
                  <a:schemeClr val="dk1">
                    <a:lumMod val="75000"/>
                    <a:lumOff val="25000"/>
                  </a:schemeClr>
                </a:solidFill>
                <a:latin typeface="微软雅黑" panose="020B0503020204020204" charset="-122"/>
                <a:ea typeface="微软雅黑" panose="020B0503020204020204" charset="-122"/>
              </a:rPr>
              <a:t>配置环境</a:t>
            </a:r>
            <a:endParaRPr lang="zh-CN" altLang="en-US" sz="3200" spc="240">
              <a:solidFill>
                <a:schemeClr val="dk1">
                  <a:lumMod val="75000"/>
                  <a:lumOff val="25000"/>
                </a:schemeClr>
              </a:solidFill>
              <a:latin typeface="微软雅黑" panose="020B0503020204020204" charset="-122"/>
              <a:ea typeface="微软雅黑" panose="020B0503020204020204" charset="-122"/>
            </a:endParaRPr>
          </a:p>
        </p:txBody>
      </p:sp>
      <p:sp>
        <p:nvSpPr>
          <p:cNvPr id="21" name="矩形: 圆角 13"/>
          <p:cNvSpPr/>
          <p:nvPr>
            <p:custDataLst>
              <p:tags r:id="rId13"/>
            </p:custDataLst>
          </p:nvPr>
        </p:nvSpPr>
        <p:spPr>
          <a:xfrm>
            <a:off x="2144537" y="3325339"/>
            <a:ext cx="2853536" cy="19908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22" name="三角形 15"/>
          <p:cNvSpPr/>
          <p:nvPr>
            <p:custDataLst>
              <p:tags r:id="rId14"/>
            </p:custDataLst>
          </p:nvPr>
        </p:nvSpPr>
        <p:spPr>
          <a:xfrm>
            <a:off x="5662658" y="4068181"/>
            <a:ext cx="433410" cy="503083"/>
          </a:xfrm>
          <a:custGeom>
            <a:avLst/>
            <a:gdLst>
              <a:gd name="connsiteX0" fmla="*/ 0 w 268794"/>
              <a:gd name="connsiteY0" fmla="*/ 0 h 311799"/>
              <a:gd name="connsiteX1" fmla="*/ 268794 w 268794"/>
              <a:gd name="connsiteY1" fmla="*/ 155899 h 311799"/>
              <a:gd name="connsiteX2" fmla="*/ 0 w 268794"/>
              <a:gd name="connsiteY2" fmla="*/ 311799 h 311799"/>
            </a:gdLst>
            <a:ahLst/>
            <a:cxnLst>
              <a:cxn ang="0">
                <a:pos x="connsiteX0" y="connsiteY0"/>
              </a:cxn>
              <a:cxn ang="0">
                <a:pos x="connsiteX1" y="connsiteY1"/>
              </a:cxn>
              <a:cxn ang="0">
                <a:pos x="connsiteX2" y="connsiteY2"/>
              </a:cxn>
            </a:cxnLst>
            <a:rect l="l" t="t" r="r" b="b"/>
            <a:pathLst>
              <a:path w="268794" h="311799">
                <a:moveTo>
                  <a:pt x="0" y="0"/>
                </a:moveTo>
                <a:lnTo>
                  <a:pt x="268794" y="155899"/>
                </a:lnTo>
                <a:lnTo>
                  <a:pt x="0" y="311799"/>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23" name="文本框 10"/>
          <p:cNvSpPr txBox="1"/>
          <p:nvPr>
            <p:custDataLst>
              <p:tags r:id="rId15"/>
            </p:custDataLst>
          </p:nvPr>
        </p:nvSpPr>
        <p:spPr>
          <a:xfrm>
            <a:off x="6033567" y="3479030"/>
            <a:ext cx="2536932" cy="1666014"/>
          </a:xfrm>
          <a:prstGeom prst="rect">
            <a:avLst/>
          </a:prstGeom>
          <a:noFill/>
        </p:spPr>
        <p:txBody>
          <a:bodyPr vert="horz" wrap="square" lIns="108000" tIns="56160" rIns="108000" bIns="5616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20000"/>
              </a:lnSpc>
              <a:spcBef>
                <a:spcPts val="0"/>
              </a:spcBef>
              <a:spcAft>
                <a:spcPts val="800"/>
              </a:spcAft>
              <a:buSzPct val="100000"/>
              <a:buNone/>
            </a:pPr>
            <a:r>
              <a:rPr lang="zh-CN" altLang="en-US" sz="3200" spc="240">
                <a:solidFill>
                  <a:schemeClr val="dk1">
                    <a:lumMod val="75000"/>
                    <a:lumOff val="25000"/>
                  </a:schemeClr>
                </a:solidFill>
                <a:latin typeface="微软雅黑" panose="020B0503020204020204" charset="-122"/>
                <a:ea typeface="微软雅黑" panose="020B0503020204020204" charset="-122"/>
              </a:rPr>
              <a:t>本地部署模型</a:t>
            </a:r>
            <a:endParaRPr lang="zh-CN" altLang="en-US" sz="3200" spc="240">
              <a:solidFill>
                <a:schemeClr val="dk1">
                  <a:lumMod val="75000"/>
                  <a:lumOff val="25000"/>
                </a:schemeClr>
              </a:solidFill>
              <a:latin typeface="微软雅黑" panose="020B0503020204020204" charset="-122"/>
              <a:ea typeface="微软雅黑" panose="020B0503020204020204" charset="-122"/>
            </a:endParaRPr>
          </a:p>
        </p:txBody>
      </p:sp>
      <p:sp>
        <p:nvSpPr>
          <p:cNvPr id="24" name="矩形: 圆角 13"/>
          <p:cNvSpPr/>
          <p:nvPr>
            <p:custDataLst>
              <p:tags r:id="rId16"/>
            </p:custDataLst>
          </p:nvPr>
        </p:nvSpPr>
        <p:spPr>
          <a:xfrm>
            <a:off x="5866555" y="3325339"/>
            <a:ext cx="2853536" cy="19908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25" name="三角形 15"/>
          <p:cNvSpPr/>
          <p:nvPr>
            <p:custDataLst>
              <p:tags r:id="rId17"/>
            </p:custDataLst>
          </p:nvPr>
        </p:nvSpPr>
        <p:spPr>
          <a:xfrm>
            <a:off x="9384678" y="4068181"/>
            <a:ext cx="433410" cy="503083"/>
          </a:xfrm>
          <a:custGeom>
            <a:avLst/>
            <a:gdLst>
              <a:gd name="connsiteX0" fmla="*/ 0 w 268794"/>
              <a:gd name="connsiteY0" fmla="*/ 0 h 311799"/>
              <a:gd name="connsiteX1" fmla="*/ 268794 w 268794"/>
              <a:gd name="connsiteY1" fmla="*/ 155899 h 311799"/>
              <a:gd name="connsiteX2" fmla="*/ 0 w 268794"/>
              <a:gd name="connsiteY2" fmla="*/ 311799 h 311799"/>
            </a:gdLst>
            <a:ahLst/>
            <a:cxnLst>
              <a:cxn ang="0">
                <a:pos x="connsiteX0" y="connsiteY0"/>
              </a:cxn>
              <a:cxn ang="0">
                <a:pos x="connsiteX1" y="connsiteY1"/>
              </a:cxn>
              <a:cxn ang="0">
                <a:pos x="connsiteX2" y="connsiteY2"/>
              </a:cxn>
            </a:cxnLst>
            <a:rect l="l" t="t" r="r" b="b"/>
            <a:pathLst>
              <a:path w="268794" h="311799">
                <a:moveTo>
                  <a:pt x="0" y="0"/>
                </a:moveTo>
                <a:lnTo>
                  <a:pt x="268794" y="155899"/>
                </a:lnTo>
                <a:lnTo>
                  <a:pt x="0" y="311799"/>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26" name="文本框 10"/>
          <p:cNvSpPr txBox="1"/>
          <p:nvPr>
            <p:custDataLst>
              <p:tags r:id="rId18"/>
            </p:custDataLst>
          </p:nvPr>
        </p:nvSpPr>
        <p:spPr>
          <a:xfrm>
            <a:off x="9755587" y="3479030"/>
            <a:ext cx="2536932" cy="1666014"/>
          </a:xfrm>
          <a:prstGeom prst="rect">
            <a:avLst/>
          </a:prstGeom>
          <a:noFill/>
        </p:spPr>
        <p:txBody>
          <a:bodyPr vert="horz" wrap="square" lIns="108000" tIns="56160" rIns="108000" bIns="5616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00000"/>
              </a:lnSpc>
              <a:spcBef>
                <a:spcPts val="0"/>
              </a:spcBef>
              <a:spcAft>
                <a:spcPts val="800"/>
              </a:spcAft>
              <a:buSzPct val="100000"/>
              <a:buNone/>
            </a:pPr>
            <a:r>
              <a:rPr lang="zh-CN" altLang="en-US" sz="3200" spc="240">
                <a:solidFill>
                  <a:schemeClr val="dk1">
                    <a:lumMod val="75000"/>
                    <a:lumOff val="25000"/>
                  </a:schemeClr>
                </a:solidFill>
                <a:latin typeface="微软雅黑" panose="020B0503020204020204" charset="-122"/>
                <a:ea typeface="微软雅黑" panose="020B0503020204020204" charset="-122"/>
              </a:rPr>
              <a:t>收集数据集</a:t>
            </a:r>
            <a:endParaRPr lang="zh-CN" altLang="en-US" sz="3200" spc="240">
              <a:solidFill>
                <a:schemeClr val="dk1">
                  <a:lumMod val="75000"/>
                  <a:lumOff val="25000"/>
                </a:schemeClr>
              </a:solidFill>
              <a:latin typeface="微软雅黑" panose="020B0503020204020204" charset="-122"/>
              <a:ea typeface="微软雅黑" panose="020B0503020204020204" charset="-122"/>
            </a:endParaRPr>
          </a:p>
        </p:txBody>
      </p:sp>
      <p:sp>
        <p:nvSpPr>
          <p:cNvPr id="27" name="矩形: 圆角 13"/>
          <p:cNvSpPr/>
          <p:nvPr>
            <p:custDataLst>
              <p:tags r:id="rId19"/>
            </p:custDataLst>
          </p:nvPr>
        </p:nvSpPr>
        <p:spPr>
          <a:xfrm>
            <a:off x="9588576" y="3325339"/>
            <a:ext cx="2853536" cy="19908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28" name="三角形 15"/>
          <p:cNvSpPr/>
          <p:nvPr>
            <p:custDataLst>
              <p:tags r:id="rId20"/>
            </p:custDataLst>
          </p:nvPr>
        </p:nvSpPr>
        <p:spPr>
          <a:xfrm>
            <a:off x="1940638" y="6448350"/>
            <a:ext cx="433410" cy="503083"/>
          </a:xfrm>
          <a:custGeom>
            <a:avLst/>
            <a:gdLst>
              <a:gd name="connsiteX0" fmla="*/ 0 w 268794"/>
              <a:gd name="connsiteY0" fmla="*/ 0 h 311799"/>
              <a:gd name="connsiteX1" fmla="*/ 268794 w 268794"/>
              <a:gd name="connsiteY1" fmla="*/ 155899 h 311799"/>
              <a:gd name="connsiteX2" fmla="*/ 0 w 268794"/>
              <a:gd name="connsiteY2" fmla="*/ 311799 h 311799"/>
            </a:gdLst>
            <a:ahLst/>
            <a:cxnLst>
              <a:cxn ang="0">
                <a:pos x="connsiteX0" y="connsiteY0"/>
              </a:cxn>
              <a:cxn ang="0">
                <a:pos x="connsiteX1" y="connsiteY1"/>
              </a:cxn>
              <a:cxn ang="0">
                <a:pos x="connsiteX2" y="connsiteY2"/>
              </a:cxn>
            </a:cxnLst>
            <a:rect l="l" t="t" r="r" b="b"/>
            <a:pathLst>
              <a:path w="268794" h="311799">
                <a:moveTo>
                  <a:pt x="0" y="0"/>
                </a:moveTo>
                <a:lnTo>
                  <a:pt x="268794" y="155899"/>
                </a:lnTo>
                <a:lnTo>
                  <a:pt x="0" y="311799"/>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29" name="文本框 10"/>
          <p:cNvSpPr txBox="1"/>
          <p:nvPr>
            <p:custDataLst>
              <p:tags r:id="rId21"/>
            </p:custDataLst>
          </p:nvPr>
        </p:nvSpPr>
        <p:spPr>
          <a:xfrm>
            <a:off x="2311547" y="5859200"/>
            <a:ext cx="2536932" cy="1666014"/>
          </a:xfrm>
          <a:prstGeom prst="rect">
            <a:avLst/>
          </a:prstGeom>
          <a:noFill/>
        </p:spPr>
        <p:txBody>
          <a:bodyPr vert="horz" wrap="square" lIns="108000" tIns="56160" rIns="108000" bIns="5616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00000"/>
              </a:lnSpc>
              <a:spcBef>
                <a:spcPts val="0"/>
              </a:spcBef>
              <a:spcAft>
                <a:spcPts val="800"/>
              </a:spcAft>
              <a:buSzPct val="100000"/>
              <a:buNone/>
            </a:pPr>
            <a:r>
              <a:rPr lang="zh-CN" altLang="en-US" sz="3200" spc="240">
                <a:solidFill>
                  <a:schemeClr val="dk1">
                    <a:lumMod val="75000"/>
                    <a:lumOff val="25000"/>
                  </a:schemeClr>
                </a:solidFill>
                <a:latin typeface="微软雅黑" panose="020B0503020204020204" charset="-122"/>
                <a:ea typeface="微软雅黑" panose="020B0503020204020204" charset="-122"/>
              </a:rPr>
              <a:t>微调模型</a:t>
            </a:r>
            <a:endParaRPr lang="zh-CN" altLang="en-US" sz="3200" spc="240">
              <a:solidFill>
                <a:schemeClr val="dk1">
                  <a:lumMod val="75000"/>
                  <a:lumOff val="25000"/>
                </a:schemeClr>
              </a:solidFill>
              <a:latin typeface="微软雅黑" panose="020B0503020204020204" charset="-122"/>
              <a:ea typeface="微软雅黑" panose="020B0503020204020204" charset="-122"/>
            </a:endParaRPr>
          </a:p>
        </p:txBody>
      </p:sp>
      <p:sp>
        <p:nvSpPr>
          <p:cNvPr id="30" name="矩形: 圆角 13"/>
          <p:cNvSpPr/>
          <p:nvPr>
            <p:custDataLst>
              <p:tags r:id="rId22"/>
            </p:custDataLst>
          </p:nvPr>
        </p:nvSpPr>
        <p:spPr>
          <a:xfrm>
            <a:off x="2144537" y="5705509"/>
            <a:ext cx="2853536" cy="19908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31" name="三角形 15"/>
          <p:cNvSpPr/>
          <p:nvPr>
            <p:custDataLst>
              <p:tags r:id="rId23"/>
            </p:custDataLst>
          </p:nvPr>
        </p:nvSpPr>
        <p:spPr>
          <a:xfrm>
            <a:off x="5662658" y="6448350"/>
            <a:ext cx="433410" cy="503083"/>
          </a:xfrm>
          <a:custGeom>
            <a:avLst/>
            <a:gdLst>
              <a:gd name="connsiteX0" fmla="*/ 0 w 268794"/>
              <a:gd name="connsiteY0" fmla="*/ 0 h 311799"/>
              <a:gd name="connsiteX1" fmla="*/ 268794 w 268794"/>
              <a:gd name="connsiteY1" fmla="*/ 155899 h 311799"/>
              <a:gd name="connsiteX2" fmla="*/ 0 w 268794"/>
              <a:gd name="connsiteY2" fmla="*/ 311799 h 311799"/>
            </a:gdLst>
            <a:ahLst/>
            <a:cxnLst>
              <a:cxn ang="0">
                <a:pos x="connsiteX0" y="connsiteY0"/>
              </a:cxn>
              <a:cxn ang="0">
                <a:pos x="connsiteX1" y="connsiteY1"/>
              </a:cxn>
              <a:cxn ang="0">
                <a:pos x="connsiteX2" y="connsiteY2"/>
              </a:cxn>
            </a:cxnLst>
            <a:rect l="l" t="t" r="r" b="b"/>
            <a:pathLst>
              <a:path w="268794" h="311799">
                <a:moveTo>
                  <a:pt x="0" y="0"/>
                </a:moveTo>
                <a:lnTo>
                  <a:pt x="268794" y="155899"/>
                </a:lnTo>
                <a:lnTo>
                  <a:pt x="0" y="311799"/>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32" name="文本框 10"/>
          <p:cNvSpPr txBox="1"/>
          <p:nvPr>
            <p:custDataLst>
              <p:tags r:id="rId24"/>
            </p:custDataLst>
          </p:nvPr>
        </p:nvSpPr>
        <p:spPr>
          <a:xfrm>
            <a:off x="6033567" y="5859200"/>
            <a:ext cx="2536932" cy="1666014"/>
          </a:xfrm>
          <a:prstGeom prst="rect">
            <a:avLst/>
          </a:prstGeom>
          <a:noFill/>
        </p:spPr>
        <p:txBody>
          <a:bodyPr vert="horz" wrap="square" lIns="108000" tIns="56160" rIns="108000" bIns="5616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20000"/>
              </a:lnSpc>
              <a:spcBef>
                <a:spcPts val="0"/>
              </a:spcBef>
              <a:spcAft>
                <a:spcPts val="800"/>
              </a:spcAft>
              <a:buSzPct val="100000"/>
              <a:buNone/>
            </a:pPr>
            <a:r>
              <a:rPr lang="zh-CN" altLang="en-US" sz="3200" spc="240">
                <a:solidFill>
                  <a:schemeClr val="dk1">
                    <a:lumMod val="75000"/>
                    <a:lumOff val="25000"/>
                  </a:schemeClr>
                </a:solidFill>
                <a:latin typeface="微软雅黑" panose="020B0503020204020204" charset="-122"/>
                <a:ea typeface="微软雅黑" panose="020B0503020204020204" charset="-122"/>
              </a:rPr>
              <a:t>搭建前端后端</a:t>
            </a:r>
            <a:endParaRPr lang="zh-CN" altLang="en-US" sz="3200" spc="240">
              <a:solidFill>
                <a:schemeClr val="dk1">
                  <a:lumMod val="75000"/>
                  <a:lumOff val="25000"/>
                </a:schemeClr>
              </a:solidFill>
              <a:latin typeface="微软雅黑" panose="020B0503020204020204" charset="-122"/>
              <a:ea typeface="微软雅黑" panose="020B0503020204020204" charset="-122"/>
            </a:endParaRPr>
          </a:p>
        </p:txBody>
      </p:sp>
      <p:sp>
        <p:nvSpPr>
          <p:cNvPr id="33" name="矩形: 圆角 13"/>
          <p:cNvSpPr/>
          <p:nvPr>
            <p:custDataLst>
              <p:tags r:id="rId25"/>
            </p:custDataLst>
          </p:nvPr>
        </p:nvSpPr>
        <p:spPr>
          <a:xfrm>
            <a:off x="5866555" y="5705509"/>
            <a:ext cx="2853536" cy="19908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34" name="三角形 15"/>
          <p:cNvSpPr/>
          <p:nvPr>
            <p:custDataLst>
              <p:tags r:id="rId26"/>
            </p:custDataLst>
          </p:nvPr>
        </p:nvSpPr>
        <p:spPr>
          <a:xfrm>
            <a:off x="9384678" y="6448350"/>
            <a:ext cx="433410" cy="503083"/>
          </a:xfrm>
          <a:custGeom>
            <a:avLst/>
            <a:gdLst>
              <a:gd name="connsiteX0" fmla="*/ 0 w 268794"/>
              <a:gd name="connsiteY0" fmla="*/ 0 h 311799"/>
              <a:gd name="connsiteX1" fmla="*/ 268794 w 268794"/>
              <a:gd name="connsiteY1" fmla="*/ 155899 h 311799"/>
              <a:gd name="connsiteX2" fmla="*/ 0 w 268794"/>
              <a:gd name="connsiteY2" fmla="*/ 311799 h 311799"/>
            </a:gdLst>
            <a:ahLst/>
            <a:cxnLst>
              <a:cxn ang="0">
                <a:pos x="connsiteX0" y="connsiteY0"/>
              </a:cxn>
              <a:cxn ang="0">
                <a:pos x="connsiteX1" y="connsiteY1"/>
              </a:cxn>
              <a:cxn ang="0">
                <a:pos x="connsiteX2" y="connsiteY2"/>
              </a:cxn>
            </a:cxnLst>
            <a:rect l="l" t="t" r="r" b="b"/>
            <a:pathLst>
              <a:path w="268794" h="311799">
                <a:moveTo>
                  <a:pt x="0" y="0"/>
                </a:moveTo>
                <a:lnTo>
                  <a:pt x="268794" y="155899"/>
                </a:lnTo>
                <a:lnTo>
                  <a:pt x="0" y="311799"/>
                </a:lnTo>
                <a:close/>
              </a:path>
            </a:pathLst>
          </a:custGeom>
          <a:solidFill>
            <a:schemeClr val="accent1"/>
          </a:solidFill>
          <a:ln w="381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lstStyle/>
          <a:p>
            <a:pPr algn="ctr"/>
            <a:endParaRPr lang="zh-CN" altLang="en-US" sz="2160">
              <a:solidFill>
                <a:schemeClr val="lt1"/>
              </a:solidFill>
              <a:latin typeface="微软雅黑" panose="020B0503020204020204" charset="-122"/>
              <a:ea typeface="微软雅黑" panose="020B0503020204020204" charset="-122"/>
            </a:endParaRPr>
          </a:p>
        </p:txBody>
      </p:sp>
      <p:sp>
        <p:nvSpPr>
          <p:cNvPr id="35" name="文本框 10"/>
          <p:cNvSpPr txBox="1"/>
          <p:nvPr>
            <p:custDataLst>
              <p:tags r:id="rId27"/>
            </p:custDataLst>
          </p:nvPr>
        </p:nvSpPr>
        <p:spPr>
          <a:xfrm>
            <a:off x="9755587" y="5859200"/>
            <a:ext cx="2536932" cy="1666014"/>
          </a:xfrm>
          <a:prstGeom prst="rect">
            <a:avLst/>
          </a:prstGeom>
          <a:noFill/>
        </p:spPr>
        <p:txBody>
          <a:bodyPr vert="horz" wrap="square" lIns="108000" tIns="56160" rIns="108000" bIns="56160" rtlCol="0" anchor="ctr" anchorCtr="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fontAlgn="auto">
              <a:lnSpc>
                <a:spcPct val="120000"/>
              </a:lnSpc>
              <a:spcBef>
                <a:spcPts val="0"/>
              </a:spcBef>
              <a:spcAft>
                <a:spcPts val="800"/>
              </a:spcAft>
              <a:buSzPct val="100000"/>
              <a:buNone/>
            </a:pPr>
            <a:r>
              <a:rPr lang="zh-CN" altLang="en-US" sz="3200" spc="240">
                <a:solidFill>
                  <a:schemeClr val="dk1">
                    <a:lumMod val="75000"/>
                    <a:lumOff val="25000"/>
                  </a:schemeClr>
                </a:solidFill>
                <a:latin typeface="微软雅黑" panose="020B0503020204020204" charset="-122"/>
                <a:ea typeface="微软雅黑" panose="020B0503020204020204" charset="-122"/>
              </a:rPr>
              <a:t>连接前后端与模型</a:t>
            </a:r>
            <a:endParaRPr lang="zh-CN" altLang="en-US" sz="3200" spc="240">
              <a:solidFill>
                <a:schemeClr val="dk1">
                  <a:lumMod val="75000"/>
                  <a:lumOff val="25000"/>
                </a:schemeClr>
              </a:solidFill>
              <a:latin typeface="微软雅黑" panose="020B0503020204020204" charset="-122"/>
              <a:ea typeface="微软雅黑" panose="020B0503020204020204" charset="-122"/>
            </a:endParaRPr>
          </a:p>
        </p:txBody>
      </p:sp>
      <p:sp>
        <p:nvSpPr>
          <p:cNvPr id="36" name="矩形: 圆角 13"/>
          <p:cNvSpPr/>
          <p:nvPr>
            <p:custDataLst>
              <p:tags r:id="rId28"/>
            </p:custDataLst>
          </p:nvPr>
        </p:nvSpPr>
        <p:spPr>
          <a:xfrm>
            <a:off x="9588576" y="5705509"/>
            <a:ext cx="2853536" cy="1990815"/>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endParaRPr>
          </a:p>
        </p:txBody>
      </p:sp>
    </p:spTree>
    <p:custDataLst>
      <p:tags r:id="rId29"/>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7" name="矩形 16"/>
          <p:cNvSpPr/>
          <p:nvPr>
            <p:custDataLst>
              <p:tags r:id="rId1"/>
            </p:custDataLst>
          </p:nvPr>
        </p:nvSpPr>
        <p:spPr>
          <a:xfrm>
            <a:off x="0" y="1463040"/>
            <a:ext cx="4945075" cy="530352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pic>
        <p:nvPicPr>
          <p:cNvPr id="16" name="图片 15"/>
          <p:cNvPicPr>
            <a:picLocks noChangeAspect="1"/>
          </p:cNvPicPr>
          <p:nvPr>
            <p:custDataLst>
              <p:tags r:id="rId2"/>
            </p:custDataLst>
          </p:nvPr>
        </p:nvPicPr>
        <p:blipFill>
          <a:blip r:embed="rId3"/>
          <a:stretch>
            <a:fillRect/>
          </a:stretch>
        </p:blipFill>
        <p:spPr>
          <a:xfrm>
            <a:off x="0" y="-12960"/>
            <a:ext cx="864108" cy="864108"/>
          </a:xfrm>
          <a:prstGeom prst="rect">
            <a:avLst/>
          </a:prstGeom>
        </p:spPr>
      </p:pic>
      <p:pic>
        <p:nvPicPr>
          <p:cNvPr id="15" name="图片 14"/>
          <p:cNvPicPr>
            <a:picLocks noChangeAspect="1"/>
          </p:cNvPicPr>
          <p:nvPr>
            <p:custDataLst>
              <p:tags r:id="rId4"/>
            </p:custDataLst>
          </p:nvPr>
        </p:nvPicPr>
        <p:blipFill>
          <a:blip r:embed="rId3"/>
          <a:stretch>
            <a:fillRect/>
          </a:stretch>
        </p:blipFill>
        <p:spPr>
          <a:xfrm>
            <a:off x="13766292" y="7365492"/>
            <a:ext cx="864108" cy="864108"/>
          </a:xfrm>
          <a:prstGeom prst="rect">
            <a:avLst/>
          </a:prstGeom>
        </p:spPr>
      </p:pic>
      <p:sp>
        <p:nvSpPr>
          <p:cNvPr id="2" name="矩形 1"/>
          <p:cNvSpPr/>
          <p:nvPr>
            <p:custDataLst>
              <p:tags r:id="rId5"/>
            </p:custDataLst>
          </p:nvPr>
        </p:nvSpPr>
        <p:spPr>
          <a:xfrm flipH="1">
            <a:off x="4937800" y="1463052"/>
            <a:ext cx="9692717" cy="5303562"/>
          </a:xfrm>
          <a:prstGeom prst="rect">
            <a:avLst/>
          </a:prstGeom>
          <a:pattFill prst="dkUpDiag">
            <a:fgClr>
              <a:schemeClr val="lt2">
                <a:lumMod val="90000"/>
              </a:schemeClr>
            </a:fgClr>
            <a:bgClr>
              <a:schemeClr val="dk1">
                <a:lumMod val="65000"/>
                <a:lumOff val="3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dirty="0">
              <a:solidFill>
                <a:schemeClr val="lt1"/>
              </a:solidFill>
              <a:latin typeface="微软雅黑" panose="020B0503020204020204" charset="-122"/>
              <a:ea typeface="微软雅黑" panose="020B0503020204020204" charset="-122"/>
            </a:endParaRPr>
          </a:p>
        </p:txBody>
      </p:sp>
      <p:sp>
        <p:nvSpPr>
          <p:cNvPr id="6" name="矩形 5"/>
          <p:cNvSpPr/>
          <p:nvPr>
            <p:custDataLst>
              <p:tags r:id="rId6"/>
            </p:custDataLst>
          </p:nvPr>
        </p:nvSpPr>
        <p:spPr>
          <a:xfrm flipH="1">
            <a:off x="0" y="3292576"/>
            <a:ext cx="365760" cy="1645158"/>
          </a:xfrm>
          <a:prstGeom prst="rect">
            <a:avLst/>
          </a:prstGeom>
          <a:pattFill prst="ltUpDiag">
            <a:fgClr>
              <a:schemeClr val="lt2">
                <a:lumMod val="90000"/>
              </a:schemeClr>
            </a:fgClr>
            <a:bgClr>
              <a:schemeClr val="accent1">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p>
            <a:pPr lvl="0" algn="ctr">
              <a:buClrTx/>
              <a:buSzTx/>
              <a:buFontTx/>
            </a:pPr>
            <a:endParaRPr lang="zh-CN" altLang="en-US" sz="2160" dirty="0">
              <a:solidFill>
                <a:schemeClr val="lt1"/>
              </a:solidFill>
              <a:latin typeface="微软雅黑" panose="020B0503020204020204" charset="-122"/>
              <a:ea typeface="微软雅黑" panose="020B0503020204020204" charset="-122"/>
              <a:sym typeface="+mn-ea"/>
            </a:endParaRPr>
          </a:p>
        </p:txBody>
      </p:sp>
      <p:grpSp>
        <p:nvGrpSpPr>
          <p:cNvPr id="7" name="组合 6"/>
          <p:cNvGrpSpPr/>
          <p:nvPr>
            <p:custDataLst>
              <p:tags r:id="rId7"/>
            </p:custDataLst>
          </p:nvPr>
        </p:nvGrpSpPr>
        <p:grpSpPr>
          <a:xfrm rot="10800000">
            <a:off x="12779400" y="1061147"/>
            <a:ext cx="864000" cy="498983"/>
            <a:chOff x="1160829" y="2656459"/>
            <a:chExt cx="720000" cy="415819"/>
          </a:xfrm>
          <a:solidFill>
            <a:schemeClr val="accent1"/>
          </a:solidFill>
        </p:grpSpPr>
        <p:sp>
          <p:nvSpPr>
            <p:cNvPr id="3" name="任意多边形: 形状 19"/>
            <p:cNvSpPr/>
            <p:nvPr>
              <p:custDataLst>
                <p:tags r:id="rId8"/>
              </p:custDataLst>
            </p:nvPr>
          </p:nvSpPr>
          <p:spPr>
            <a:xfrm>
              <a:off x="1160829" y="2656459"/>
              <a:ext cx="340237" cy="415819"/>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160">
                <a:solidFill>
                  <a:schemeClr val="lt1"/>
                </a:solidFill>
                <a:latin typeface="微软雅黑" panose="020B0503020204020204" charset="-122"/>
                <a:ea typeface="微软雅黑" panose="020B0503020204020204" charset="-122"/>
              </a:endParaRPr>
            </a:p>
          </p:txBody>
        </p:sp>
        <p:sp>
          <p:nvSpPr>
            <p:cNvPr id="9" name="任意多边形: 形状 20"/>
            <p:cNvSpPr/>
            <p:nvPr>
              <p:custDataLst>
                <p:tags r:id="rId9"/>
              </p:custDataLst>
            </p:nvPr>
          </p:nvSpPr>
          <p:spPr>
            <a:xfrm>
              <a:off x="1540592" y="2656459"/>
              <a:ext cx="340237" cy="415819"/>
            </a:xfrm>
            <a:custGeom>
              <a:avLst/>
              <a:gdLst>
                <a:gd name="connsiteX0" fmla="*/ 174788 w 340237"/>
                <a:gd name="connsiteY0" fmla="*/ 0 h 415819"/>
                <a:gd name="connsiteX1" fmla="*/ 340237 w 340237"/>
                <a:gd name="connsiteY1" fmla="*/ 0 h 415819"/>
                <a:gd name="connsiteX2" fmla="*/ 241322 w 340237"/>
                <a:gd name="connsiteY2" fmla="*/ 415819 h 415819"/>
                <a:gd name="connsiteX3" fmla="*/ 0 w 340237"/>
                <a:gd name="connsiteY3" fmla="*/ 415819 h 415819"/>
              </a:gdLst>
              <a:ahLst/>
              <a:cxnLst>
                <a:cxn ang="0">
                  <a:pos x="connsiteX0" y="connsiteY0"/>
                </a:cxn>
                <a:cxn ang="0">
                  <a:pos x="connsiteX1" y="connsiteY1"/>
                </a:cxn>
                <a:cxn ang="0">
                  <a:pos x="connsiteX2" y="connsiteY2"/>
                </a:cxn>
                <a:cxn ang="0">
                  <a:pos x="connsiteX3" y="connsiteY3"/>
                </a:cxn>
              </a:cxnLst>
              <a:rect l="l" t="t" r="r" b="b"/>
              <a:pathLst>
                <a:path w="340237" h="415819">
                  <a:moveTo>
                    <a:pt x="174788" y="0"/>
                  </a:moveTo>
                  <a:lnTo>
                    <a:pt x="340237" y="0"/>
                  </a:lnTo>
                  <a:lnTo>
                    <a:pt x="241322" y="415819"/>
                  </a:lnTo>
                  <a:lnTo>
                    <a:pt x="0" y="415819"/>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160">
                <a:solidFill>
                  <a:schemeClr val="lt1"/>
                </a:solidFill>
                <a:latin typeface="微软雅黑" panose="020B0503020204020204" charset="-122"/>
                <a:ea typeface="微软雅黑" panose="020B0503020204020204" charset="-122"/>
              </a:endParaRPr>
            </a:p>
          </p:txBody>
        </p:sp>
      </p:grpSp>
      <p:sp>
        <p:nvSpPr>
          <p:cNvPr id="5" name="文本框 4"/>
          <p:cNvSpPr txBox="1"/>
          <p:nvPr>
            <p:custDataLst>
              <p:tags r:id="rId10"/>
            </p:custDataLst>
          </p:nvPr>
        </p:nvSpPr>
        <p:spPr>
          <a:xfrm>
            <a:off x="425450" y="2416175"/>
            <a:ext cx="4417060" cy="4111625"/>
          </a:xfrm>
          <a:prstGeom prst="rect">
            <a:avLst/>
          </a:prstGeom>
          <a:noFill/>
        </p:spPr>
        <p:txBody>
          <a:bodyPr wrap="square" lIns="76200" tIns="30480" rIns="76200" bIns="30480" rtlCol="0" anchor="ctr" anchorCtr="0">
            <a:normAutofit/>
          </a:bodyPr>
          <a:p>
            <a:pPr marL="0" indent="0" algn="l">
              <a:lnSpc>
                <a:spcPct val="110000"/>
              </a:lnSpc>
              <a:spcBef>
                <a:spcPts val="0"/>
              </a:spcBef>
              <a:spcAft>
                <a:spcPts val="0"/>
              </a:spcAft>
              <a:buSzPct val="100000"/>
              <a:buNone/>
            </a:pPr>
            <a:r>
              <a:rPr lang="zh-CN" altLang="en-US" sz="3800" b="1" spc="220" dirty="0">
                <a:solidFill>
                  <a:schemeClr val="accent1">
                    <a:lumMod val="50000"/>
                  </a:schemeClr>
                </a:solidFill>
                <a:uFillTx/>
                <a:latin typeface="汉仪旗黑-85S" panose="00020600040101010101" pitchFamily="18" charset="-122"/>
                <a:ea typeface="汉仪旗黑-85S" panose="00020600040101010101" pitchFamily="18" charset="-122"/>
                <a:cs typeface="汉仪旗黑-85S" panose="00020600040101010101" pitchFamily="18" charset="-122"/>
                <a:sym typeface="+mn-ea"/>
              </a:rPr>
              <a:t>加载模型</a:t>
            </a:r>
            <a:endParaRPr lang="zh-CN" altLang="en-US" sz="3800" b="1" spc="220" dirty="0">
              <a:solidFill>
                <a:schemeClr val="accent1">
                  <a:lumMod val="50000"/>
                </a:schemeClr>
              </a:solidFill>
              <a:uFillTx/>
              <a:latin typeface="汉仪旗黑-85S" panose="00020600040101010101" pitchFamily="18" charset="-122"/>
              <a:ea typeface="汉仪旗黑-85S" panose="00020600040101010101" pitchFamily="18" charset="-122"/>
              <a:cs typeface="汉仪旗黑-85S" panose="00020600040101010101" pitchFamily="18" charset="-122"/>
              <a:sym typeface="+mn-ea"/>
            </a:endParaRPr>
          </a:p>
          <a:p>
            <a:pPr marL="0" indent="0" algn="l">
              <a:lnSpc>
                <a:spcPct val="110000"/>
              </a:lnSpc>
              <a:spcBef>
                <a:spcPts val="0"/>
              </a:spcBef>
              <a:spcAft>
                <a:spcPts val="0"/>
              </a:spcAft>
              <a:buSzPct val="100000"/>
              <a:buNone/>
            </a:pPr>
            <a:endParaRPr lang="zh-CN" altLang="en-US" sz="3800" b="1" spc="220" dirty="0">
              <a:solidFill>
                <a:schemeClr val="accent1">
                  <a:lumMod val="50000"/>
                </a:schemeClr>
              </a:solidFill>
              <a:uFillTx/>
              <a:latin typeface="汉仪旗黑-85S" panose="00020600040101010101" pitchFamily="18" charset="-122"/>
              <a:ea typeface="汉仪旗黑-85S" panose="00020600040101010101" pitchFamily="18" charset="-122"/>
              <a:cs typeface="汉仪旗黑-85S" panose="00020600040101010101" pitchFamily="18" charset="-122"/>
              <a:sym typeface="+mn-ea"/>
            </a:endParaRPr>
          </a:p>
          <a:p>
            <a:pPr marL="0" indent="0" algn="l">
              <a:lnSpc>
                <a:spcPct val="110000"/>
              </a:lnSpc>
              <a:spcBef>
                <a:spcPts val="0"/>
              </a:spcBef>
              <a:spcAft>
                <a:spcPts val="0"/>
              </a:spcAft>
              <a:buSzPct val="100000"/>
              <a:buNone/>
            </a:pPr>
            <a:r>
              <a:rPr lang="zh-CN" altLang="en-US" sz="3800" b="1" spc="220" dirty="0">
                <a:solidFill>
                  <a:schemeClr val="accent1">
                    <a:lumMod val="50000"/>
                  </a:schemeClr>
                </a:solidFill>
                <a:uFillTx/>
                <a:latin typeface="汉仪旗黑-85S" panose="00020600040101010101" pitchFamily="18" charset="-122"/>
                <a:ea typeface="汉仪旗黑-85S" panose="00020600040101010101" pitchFamily="18" charset="-122"/>
                <a:cs typeface="汉仪旗黑-85S" panose="00020600040101010101" pitchFamily="18" charset="-122"/>
                <a:sym typeface="+mn-ea"/>
              </a:rPr>
              <a:t>在cmd终端中进行对话</a:t>
            </a:r>
            <a:endParaRPr lang="zh-CN" altLang="en-US" sz="3800" b="1" spc="220" dirty="0">
              <a:solidFill>
                <a:schemeClr val="accent1">
                  <a:lumMod val="50000"/>
                </a:schemeClr>
              </a:solidFill>
              <a:uFillTx/>
              <a:latin typeface="汉仪旗黑-85S" panose="00020600040101010101" pitchFamily="18" charset="-122"/>
              <a:ea typeface="汉仪旗黑-85S" panose="00020600040101010101" pitchFamily="18" charset="-122"/>
              <a:cs typeface="汉仪旗黑-85S" panose="00020600040101010101" pitchFamily="18" charset="-122"/>
              <a:sym typeface="+mn-ea"/>
            </a:endParaRPr>
          </a:p>
        </p:txBody>
      </p:sp>
      <p:pic>
        <p:nvPicPr>
          <p:cNvPr id="13" name="图片 12" descr="placingpictureplaceholder"/>
          <p:cNvPicPr>
            <a:picLocks noChangeAspect="1"/>
          </p:cNvPicPr>
          <p:nvPr>
            <p:custDataLst>
              <p:tags r:id="rId11"/>
            </p:custDataLst>
          </p:nvPr>
        </p:nvPicPr>
        <p:blipFill>
          <a:blip r:embed="rId12"/>
          <a:srcRect/>
          <a:stretch>
            <a:fillRect/>
          </a:stretch>
        </p:blipFill>
        <p:spPr>
          <a:xfrm>
            <a:off x="4937800" y="2836859"/>
            <a:ext cx="4798733" cy="2545601"/>
          </a:xfrm>
          <a:prstGeom prst="rect">
            <a:avLst/>
          </a:prstGeom>
        </p:spPr>
      </p:pic>
      <p:pic>
        <p:nvPicPr>
          <p:cNvPr id="14" name="图片 13" descr="placingpictureplaceholder"/>
          <p:cNvPicPr>
            <a:picLocks noChangeAspect="1"/>
          </p:cNvPicPr>
          <p:nvPr>
            <p:custDataLst>
              <p:tags r:id="rId13"/>
            </p:custDataLst>
          </p:nvPr>
        </p:nvPicPr>
        <p:blipFill>
          <a:blip r:embed="rId14"/>
          <a:srcRect/>
          <a:stretch>
            <a:fillRect/>
          </a:stretch>
        </p:blipFill>
        <p:spPr>
          <a:xfrm>
            <a:off x="9831783" y="2836859"/>
            <a:ext cx="4798733" cy="2545601"/>
          </a:xfrm>
          <a:prstGeom prst="rect">
            <a:avLst/>
          </a:prstGeom>
        </p:spPr>
      </p:pic>
    </p:spTree>
    <p:custDataLst>
      <p:tags r:id="rId15"/>
    </p:custData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7" name="图片 6"/>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2" name="文本框 1"/>
          <p:cNvSpPr txBox="1"/>
          <p:nvPr>
            <p:custDataLst>
              <p:tags r:id="rId4"/>
            </p:custDataLst>
          </p:nvPr>
        </p:nvSpPr>
        <p:spPr>
          <a:xfrm>
            <a:off x="1640586" y="691134"/>
            <a:ext cx="8569452" cy="1066800"/>
          </a:xfrm>
          <a:prstGeom prst="rect">
            <a:avLst/>
          </a:prstGeom>
          <a:noFill/>
        </p:spPr>
        <p:txBody>
          <a:bodyPr wrap="square" rtlCol="0" anchor="t">
            <a:noAutofit/>
          </a:bodyPr>
          <a:p>
            <a:pPr algn="l"/>
            <a:r>
              <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rPr>
              <a:t>选择使用gradio+flask的形式重新在本地部署CORS支持：为Flask应用添加了CORS支持，这对于前端和后端跨域请求是必要的。模型和分词器的加载：您指定了模型和分词器的路径，并且使用trust_remote_code=True参数来加载远程代码。</a:t>
            </a:r>
            <a:endPar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a:p>
            <a:pPr algn="l"/>
            <a:endPar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25607" name="肘形连接符 4"/>
          <p:cNvSpPr>
            <a:spLocks noChangeShapeType="1"/>
          </p:cNvSpPr>
          <p:nvPr>
            <p:custDataLst>
              <p:tags r:id="rId5"/>
            </p:custDataLst>
          </p:nvPr>
        </p:nvSpPr>
        <p:spPr bwMode="auto">
          <a:xfrm>
            <a:off x="795020" y="6979412"/>
            <a:ext cx="5300345" cy="79375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solidFill>
                <a:schemeClr val="dk1"/>
              </a:solidFill>
              <a:latin typeface="微软雅黑" panose="020B0503020204020204" charset="-122"/>
              <a:ea typeface="微软雅黑" panose="020B0503020204020204" charset="-122"/>
            </a:endParaRPr>
          </a:p>
        </p:txBody>
      </p:sp>
      <p:sp>
        <p:nvSpPr>
          <p:cNvPr id="25605" name="肘形连接符 2"/>
          <p:cNvSpPr>
            <a:spLocks noChangeShapeType="1"/>
          </p:cNvSpPr>
          <p:nvPr>
            <p:custDataLst>
              <p:tags r:id="rId6"/>
            </p:custDataLst>
          </p:nvPr>
        </p:nvSpPr>
        <p:spPr bwMode="auto">
          <a:xfrm flipH="1">
            <a:off x="8377936" y="7047230"/>
            <a:ext cx="5232400" cy="75565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solidFill>
                <a:schemeClr val="dk1"/>
              </a:solidFill>
              <a:latin typeface="微软雅黑" panose="020B0503020204020204" charset="-122"/>
              <a:ea typeface="微软雅黑" panose="020B0503020204020204" charset="-122"/>
            </a:endParaRPr>
          </a:p>
        </p:txBody>
      </p:sp>
      <p:sp>
        <p:nvSpPr>
          <p:cNvPr id="25604" name="肘形连接符 1"/>
          <p:cNvSpPr>
            <a:spLocks noChangeShapeType="1"/>
          </p:cNvSpPr>
          <p:nvPr>
            <p:custDataLst>
              <p:tags r:id="rId7"/>
            </p:custDataLst>
          </p:nvPr>
        </p:nvSpPr>
        <p:spPr bwMode="auto">
          <a:xfrm flipH="1" flipV="1">
            <a:off x="9185530" y="423292"/>
            <a:ext cx="4545965" cy="658495"/>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solidFill>
                <a:schemeClr val="dk1"/>
              </a:solidFill>
              <a:latin typeface="微软雅黑" panose="020B0503020204020204" charset="-122"/>
              <a:ea typeface="微软雅黑" panose="020B0503020204020204" charset="-122"/>
            </a:endParaRPr>
          </a:p>
        </p:txBody>
      </p:sp>
      <p:sp>
        <p:nvSpPr>
          <p:cNvPr id="25606" name="肘形连接符 3"/>
          <p:cNvSpPr>
            <a:spLocks noChangeShapeType="1"/>
          </p:cNvSpPr>
          <p:nvPr>
            <p:custDataLst>
              <p:tags r:id="rId8"/>
            </p:custDataLst>
          </p:nvPr>
        </p:nvSpPr>
        <p:spPr bwMode="auto">
          <a:xfrm flipV="1">
            <a:off x="928370" y="422530"/>
            <a:ext cx="3769360" cy="566420"/>
          </a:xfrm>
          <a:prstGeom prst="bentConnector3">
            <a:avLst>
              <a:gd name="adj1" fmla="val 218"/>
            </a:avLst>
          </a:prstGeom>
          <a:noFill/>
          <a:ln w="19050" cap="flat" cmpd="sng">
            <a:solidFill>
              <a:srgbClr val="A5A5A5"/>
            </a:solidFill>
            <a:bevel/>
            <a:headEnd type="oval" w="med" len="med"/>
            <a:tailEnd type="oval" w="med" len="med"/>
          </a:ln>
          <a:extLst>
            <a:ext uri="{909E8E84-426E-40DD-AFC4-6F175D3DCCD1}">
              <a14:hiddenFill xmlns:a14="http://schemas.microsoft.com/office/drawing/2010/main">
                <a:noFill/>
              </a14:hiddenFill>
            </a:ext>
          </a:extLst>
        </p:spPr>
        <p:txBody>
          <a:bodyPr/>
          <a:lstStyle/>
          <a:p>
            <a:pPr algn="l"/>
            <a:endParaRPr lang="zh-CN" altLang="en-US" sz="1015">
              <a:solidFill>
                <a:schemeClr val="dk1"/>
              </a:solidFill>
              <a:latin typeface="微软雅黑" panose="020B0503020204020204" charset="-122"/>
              <a:ea typeface="微软雅黑" panose="020B0503020204020204" charset="-122"/>
            </a:endParaRPr>
          </a:p>
        </p:txBody>
      </p:sp>
      <p:sp>
        <p:nvSpPr>
          <p:cNvPr id="25631" name="椭圆 28"/>
          <p:cNvSpPr>
            <a:spLocks noChangeArrowheads="1"/>
          </p:cNvSpPr>
          <p:nvPr>
            <p:custDataLst>
              <p:tags r:id="rId9"/>
            </p:custDataLst>
          </p:nvPr>
        </p:nvSpPr>
        <p:spPr bwMode="auto">
          <a:xfrm>
            <a:off x="12894310" y="1082040"/>
            <a:ext cx="1539240" cy="1537970"/>
          </a:xfrm>
          <a:prstGeom prst="ellipse">
            <a:avLst/>
          </a:prstGeom>
          <a:solidFill>
            <a:schemeClr val="accent1">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80">
              <a:solidFill>
                <a:srgbClr val="FFFFFF"/>
              </a:solidFill>
              <a:latin typeface="微软雅黑" panose="020B0503020204020204" charset="-122"/>
              <a:ea typeface="微软雅黑" panose="020B0503020204020204" charset="-122"/>
              <a:sym typeface="方正兰亭黑_GBK" pitchFamily="2" charset="-122"/>
            </a:endParaRPr>
          </a:p>
        </p:txBody>
      </p:sp>
      <p:sp>
        <p:nvSpPr>
          <p:cNvPr id="25632" name="Freeform 41"/>
          <p:cNvSpPr>
            <a:spLocks noEditPoints="1" noChangeArrowheads="1"/>
          </p:cNvSpPr>
          <p:nvPr>
            <p:custDataLst>
              <p:tags r:id="rId10"/>
            </p:custDataLst>
          </p:nvPr>
        </p:nvSpPr>
        <p:spPr bwMode="auto">
          <a:xfrm>
            <a:off x="13300710" y="1497965"/>
            <a:ext cx="725805" cy="582295"/>
          </a:xfrm>
          <a:custGeom>
            <a:avLst/>
            <a:gdLst>
              <a:gd name="T0" fmla="*/ 1176335871 w 72"/>
              <a:gd name="T1" fmla="*/ 232073966 h 58"/>
              <a:gd name="T2" fmla="*/ 2147483647 w 72"/>
              <a:gd name="T3" fmla="*/ 232073966 h 58"/>
              <a:gd name="T4" fmla="*/ 2147483647 w 72"/>
              <a:gd name="T5" fmla="*/ 510570880 h 58"/>
              <a:gd name="T6" fmla="*/ 2147483647 w 72"/>
              <a:gd name="T7" fmla="*/ 510570880 h 58"/>
              <a:gd name="T8" fmla="*/ 2147483647 w 72"/>
              <a:gd name="T9" fmla="*/ 185664591 h 58"/>
              <a:gd name="T10" fmla="*/ 2147483647 w 72"/>
              <a:gd name="T11" fmla="*/ 0 h 58"/>
              <a:gd name="T12" fmla="*/ 1129279435 w 72"/>
              <a:gd name="T13" fmla="*/ 0 h 58"/>
              <a:gd name="T14" fmla="*/ 941067411 w 72"/>
              <a:gd name="T15" fmla="*/ 185664591 h 58"/>
              <a:gd name="T16" fmla="*/ 941067411 w 72"/>
              <a:gd name="T17" fmla="*/ 510570880 h 58"/>
              <a:gd name="T18" fmla="*/ 1176335871 w 72"/>
              <a:gd name="T19" fmla="*/ 510570880 h 58"/>
              <a:gd name="T20" fmla="*/ 1176335871 w 72"/>
              <a:gd name="T21" fmla="*/ 232073966 h 58"/>
              <a:gd name="T22" fmla="*/ 0 w 72"/>
              <a:gd name="T23" fmla="*/ 881893143 h 58"/>
              <a:gd name="T24" fmla="*/ 0 w 72"/>
              <a:gd name="T25" fmla="*/ 2147483647 h 58"/>
              <a:gd name="T26" fmla="*/ 235268568 w 72"/>
              <a:gd name="T27" fmla="*/ 2147483647 h 58"/>
              <a:gd name="T28" fmla="*/ 470530276 w 72"/>
              <a:gd name="T29" fmla="*/ 2147483647 h 58"/>
              <a:gd name="T30" fmla="*/ 470530276 w 72"/>
              <a:gd name="T31" fmla="*/ 649812471 h 58"/>
              <a:gd name="T32" fmla="*/ 235268568 w 72"/>
              <a:gd name="T33" fmla="*/ 649812471 h 58"/>
              <a:gd name="T34" fmla="*/ 0 w 72"/>
              <a:gd name="T35" fmla="*/ 881893143 h 58"/>
              <a:gd name="T36" fmla="*/ 658749160 w 72"/>
              <a:gd name="T37" fmla="*/ 2147483647 h 58"/>
              <a:gd name="T38" fmla="*/ 2147483647 w 72"/>
              <a:gd name="T39" fmla="*/ 2147483647 h 58"/>
              <a:gd name="T40" fmla="*/ 2147483647 w 72"/>
              <a:gd name="T41" fmla="*/ 649812471 h 58"/>
              <a:gd name="T42" fmla="*/ 658749160 w 72"/>
              <a:gd name="T43" fmla="*/ 649812471 h 58"/>
              <a:gd name="T44" fmla="*/ 658749160 w 72"/>
              <a:gd name="T45" fmla="*/ 2147483647 h 58"/>
              <a:gd name="T46" fmla="*/ 2147483647 w 72"/>
              <a:gd name="T47" fmla="*/ 649812471 h 58"/>
              <a:gd name="T48" fmla="*/ 2147483647 w 72"/>
              <a:gd name="T49" fmla="*/ 649812471 h 58"/>
              <a:gd name="T50" fmla="*/ 2147483647 w 72"/>
              <a:gd name="T51" fmla="*/ 2147483647 h 58"/>
              <a:gd name="T52" fmla="*/ 2147483647 w 72"/>
              <a:gd name="T53" fmla="*/ 2147483647 h 58"/>
              <a:gd name="T54" fmla="*/ 2147483647 w 72"/>
              <a:gd name="T55" fmla="*/ 2147483647 h 58"/>
              <a:gd name="T56" fmla="*/ 2147483647 w 72"/>
              <a:gd name="T57" fmla="*/ 881893143 h 58"/>
              <a:gd name="T58" fmla="*/ 2147483647 w 72"/>
              <a:gd name="T59" fmla="*/ 649812471 h 5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72"/>
              <a:gd name="T91" fmla="*/ 0 h 58"/>
              <a:gd name="T92" fmla="*/ 72 w 72"/>
              <a:gd name="T93" fmla="*/ 58 h 5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72" h="58">
                <a:moveTo>
                  <a:pt x="25" y="5"/>
                </a:moveTo>
                <a:cubicBezTo>
                  <a:pt x="48" y="5"/>
                  <a:pt x="48" y="5"/>
                  <a:pt x="48" y="5"/>
                </a:cubicBezTo>
                <a:cubicBezTo>
                  <a:pt x="48" y="11"/>
                  <a:pt x="48" y="11"/>
                  <a:pt x="48" y="11"/>
                </a:cubicBezTo>
                <a:cubicBezTo>
                  <a:pt x="53" y="11"/>
                  <a:pt x="53" y="11"/>
                  <a:pt x="53" y="11"/>
                </a:cubicBezTo>
                <a:cubicBezTo>
                  <a:pt x="53" y="4"/>
                  <a:pt x="53" y="4"/>
                  <a:pt x="53" y="4"/>
                </a:cubicBezTo>
                <a:cubicBezTo>
                  <a:pt x="53" y="2"/>
                  <a:pt x="51" y="0"/>
                  <a:pt x="48" y="0"/>
                </a:cubicBezTo>
                <a:cubicBezTo>
                  <a:pt x="24" y="0"/>
                  <a:pt x="24" y="0"/>
                  <a:pt x="24" y="0"/>
                </a:cubicBezTo>
                <a:cubicBezTo>
                  <a:pt x="22" y="0"/>
                  <a:pt x="20" y="2"/>
                  <a:pt x="20" y="4"/>
                </a:cubicBezTo>
                <a:cubicBezTo>
                  <a:pt x="20" y="11"/>
                  <a:pt x="20" y="11"/>
                  <a:pt x="20" y="11"/>
                </a:cubicBezTo>
                <a:cubicBezTo>
                  <a:pt x="25" y="11"/>
                  <a:pt x="25" y="11"/>
                  <a:pt x="25" y="11"/>
                </a:cubicBezTo>
                <a:lnTo>
                  <a:pt x="25" y="5"/>
                </a:lnTo>
                <a:close/>
                <a:moveTo>
                  <a:pt x="0" y="19"/>
                </a:moveTo>
                <a:cubicBezTo>
                  <a:pt x="0" y="53"/>
                  <a:pt x="0" y="53"/>
                  <a:pt x="0" y="53"/>
                </a:cubicBezTo>
                <a:cubicBezTo>
                  <a:pt x="0" y="56"/>
                  <a:pt x="3" y="58"/>
                  <a:pt x="5" y="58"/>
                </a:cubicBezTo>
                <a:cubicBezTo>
                  <a:pt x="10" y="58"/>
                  <a:pt x="10" y="58"/>
                  <a:pt x="10" y="58"/>
                </a:cubicBezTo>
                <a:cubicBezTo>
                  <a:pt x="10" y="14"/>
                  <a:pt x="10" y="14"/>
                  <a:pt x="10" y="14"/>
                </a:cubicBezTo>
                <a:cubicBezTo>
                  <a:pt x="5" y="14"/>
                  <a:pt x="5" y="14"/>
                  <a:pt x="5" y="14"/>
                </a:cubicBezTo>
                <a:cubicBezTo>
                  <a:pt x="3" y="14"/>
                  <a:pt x="0" y="16"/>
                  <a:pt x="0" y="19"/>
                </a:cubicBezTo>
                <a:close/>
                <a:moveTo>
                  <a:pt x="14" y="58"/>
                </a:moveTo>
                <a:cubicBezTo>
                  <a:pt x="59" y="58"/>
                  <a:pt x="59" y="58"/>
                  <a:pt x="59" y="58"/>
                </a:cubicBezTo>
                <a:cubicBezTo>
                  <a:pt x="59" y="14"/>
                  <a:pt x="59" y="14"/>
                  <a:pt x="59" y="14"/>
                </a:cubicBezTo>
                <a:cubicBezTo>
                  <a:pt x="14" y="14"/>
                  <a:pt x="14" y="14"/>
                  <a:pt x="14" y="14"/>
                </a:cubicBezTo>
                <a:lnTo>
                  <a:pt x="14" y="58"/>
                </a:lnTo>
                <a:close/>
                <a:moveTo>
                  <a:pt x="67" y="14"/>
                </a:moveTo>
                <a:cubicBezTo>
                  <a:pt x="63" y="14"/>
                  <a:pt x="63" y="14"/>
                  <a:pt x="63" y="14"/>
                </a:cubicBezTo>
                <a:cubicBezTo>
                  <a:pt x="63" y="58"/>
                  <a:pt x="63" y="58"/>
                  <a:pt x="63" y="58"/>
                </a:cubicBezTo>
                <a:cubicBezTo>
                  <a:pt x="67" y="58"/>
                  <a:pt x="67" y="58"/>
                  <a:pt x="67" y="58"/>
                </a:cubicBezTo>
                <a:cubicBezTo>
                  <a:pt x="70" y="58"/>
                  <a:pt x="72" y="56"/>
                  <a:pt x="72" y="53"/>
                </a:cubicBezTo>
                <a:cubicBezTo>
                  <a:pt x="72" y="19"/>
                  <a:pt x="72" y="19"/>
                  <a:pt x="72" y="19"/>
                </a:cubicBezTo>
                <a:cubicBezTo>
                  <a:pt x="72" y="16"/>
                  <a:pt x="70" y="14"/>
                  <a:pt x="67" y="14"/>
                </a:cubicBezTo>
                <a:close/>
              </a:path>
            </a:pathLst>
          </a:custGeom>
          <a:solidFill>
            <a:schemeClr val="accent1"/>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a:solidFill>
                <a:srgbClr val="000000"/>
              </a:solidFill>
              <a:latin typeface="微软雅黑" panose="020B0503020204020204" charset="-122"/>
              <a:ea typeface="微软雅黑" panose="020B0503020204020204" charset="-122"/>
              <a:sym typeface="方正兰亭黑_GBK" pitchFamily="2" charset="-122"/>
            </a:endParaRPr>
          </a:p>
        </p:txBody>
      </p:sp>
      <p:sp>
        <p:nvSpPr>
          <p:cNvPr id="25623" name="椭圆 20"/>
          <p:cNvSpPr>
            <a:spLocks noChangeArrowheads="1"/>
          </p:cNvSpPr>
          <p:nvPr>
            <p:custDataLst>
              <p:tags r:id="rId11"/>
            </p:custDataLst>
          </p:nvPr>
        </p:nvSpPr>
        <p:spPr bwMode="auto">
          <a:xfrm>
            <a:off x="12609195" y="5154930"/>
            <a:ext cx="1824355" cy="1824355"/>
          </a:xfrm>
          <a:prstGeom prst="ellipse">
            <a:avLst/>
          </a:prstGeom>
          <a:solidFill>
            <a:schemeClr val="accent1">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80">
              <a:solidFill>
                <a:srgbClr val="FFFFFF"/>
              </a:solidFill>
              <a:latin typeface="微软雅黑" panose="020B0503020204020204" charset="-122"/>
              <a:ea typeface="微软雅黑" panose="020B0503020204020204" charset="-122"/>
              <a:sym typeface="方正兰亭黑_GBK" pitchFamily="2" charset="-122"/>
            </a:endParaRPr>
          </a:p>
        </p:txBody>
      </p:sp>
      <p:sp>
        <p:nvSpPr>
          <p:cNvPr id="25624" name="Freeform 12"/>
          <p:cNvSpPr>
            <a:spLocks noEditPoints="1" noChangeArrowheads="1"/>
          </p:cNvSpPr>
          <p:nvPr>
            <p:custDataLst>
              <p:tags r:id="rId12"/>
            </p:custDataLst>
          </p:nvPr>
        </p:nvSpPr>
        <p:spPr bwMode="auto">
          <a:xfrm>
            <a:off x="13232765" y="5626735"/>
            <a:ext cx="612775" cy="866140"/>
          </a:xfrm>
          <a:custGeom>
            <a:avLst/>
            <a:gdLst>
              <a:gd name="T0" fmla="*/ 76164973 w 408"/>
              <a:gd name="T1" fmla="*/ 197332205 h 578"/>
              <a:gd name="T2" fmla="*/ 68823691 w 408"/>
              <a:gd name="T3" fmla="*/ 193661209 h 578"/>
              <a:gd name="T4" fmla="*/ 67905862 w 408"/>
              <a:gd name="T5" fmla="*/ 185400621 h 578"/>
              <a:gd name="T6" fmla="*/ 69741521 w 408"/>
              <a:gd name="T7" fmla="*/ 165208408 h 578"/>
              <a:gd name="T8" fmla="*/ 75247144 w 408"/>
              <a:gd name="T9" fmla="*/ 149605151 h 578"/>
              <a:gd name="T10" fmla="*/ 94517521 w 408"/>
              <a:gd name="T11" fmla="*/ 125741984 h 578"/>
              <a:gd name="T12" fmla="*/ 122964819 w 408"/>
              <a:gd name="T13" fmla="*/ 101878817 h 578"/>
              <a:gd name="T14" fmla="*/ 133976742 w 408"/>
              <a:gd name="T15" fmla="*/ 89029315 h 578"/>
              <a:gd name="T16" fmla="*/ 137647383 w 408"/>
              <a:gd name="T17" fmla="*/ 74343955 h 578"/>
              <a:gd name="T18" fmla="*/ 134893894 w 408"/>
              <a:gd name="T19" fmla="*/ 60576535 h 578"/>
              <a:gd name="T20" fmla="*/ 126635460 w 408"/>
              <a:gd name="T21" fmla="*/ 48644951 h 578"/>
              <a:gd name="T22" fmla="*/ 103694462 w 408"/>
              <a:gd name="T23" fmla="*/ 39466435 h 578"/>
              <a:gd name="T24" fmla="*/ 85341237 w 408"/>
              <a:gd name="T25" fmla="*/ 39466435 h 578"/>
              <a:gd name="T26" fmla="*/ 62400239 w 408"/>
              <a:gd name="T27" fmla="*/ 49562870 h 578"/>
              <a:gd name="T28" fmla="*/ 51388316 w 408"/>
              <a:gd name="T29" fmla="*/ 63329612 h 578"/>
              <a:gd name="T30" fmla="*/ 5505624 w 408"/>
              <a:gd name="T31" fmla="*/ 78014951 h 578"/>
              <a:gd name="T32" fmla="*/ 917830 w 408"/>
              <a:gd name="T33" fmla="*/ 75261873 h 578"/>
              <a:gd name="T34" fmla="*/ 0 w 408"/>
              <a:gd name="T35" fmla="*/ 69754363 h 578"/>
              <a:gd name="T36" fmla="*/ 10094096 w 408"/>
              <a:gd name="T37" fmla="*/ 44055349 h 578"/>
              <a:gd name="T38" fmla="*/ 25693820 w 408"/>
              <a:gd name="T39" fmla="*/ 22945937 h 578"/>
              <a:gd name="T40" fmla="*/ 39458554 w 408"/>
              <a:gd name="T41" fmla="*/ 12849507 h 578"/>
              <a:gd name="T42" fmla="*/ 63317391 w 408"/>
              <a:gd name="T43" fmla="*/ 3670997 h 578"/>
              <a:gd name="T44" fmla="*/ 92682540 w 408"/>
              <a:gd name="T45" fmla="*/ 0 h 578"/>
              <a:gd name="T46" fmla="*/ 112870726 w 408"/>
              <a:gd name="T47" fmla="*/ 1835837 h 578"/>
              <a:gd name="T48" fmla="*/ 139482364 w 408"/>
              <a:gd name="T49" fmla="*/ 9178509 h 578"/>
              <a:gd name="T50" fmla="*/ 161506210 w 408"/>
              <a:gd name="T51" fmla="*/ 22945937 h 578"/>
              <a:gd name="T52" fmla="*/ 172517455 w 408"/>
              <a:gd name="T53" fmla="*/ 34877520 h 578"/>
              <a:gd name="T54" fmla="*/ 183529420 w 408"/>
              <a:gd name="T55" fmla="*/ 54151784 h 578"/>
              <a:gd name="T56" fmla="*/ 187200061 w 408"/>
              <a:gd name="T57" fmla="*/ 75261873 h 578"/>
              <a:gd name="T58" fmla="*/ 184447250 w 408"/>
              <a:gd name="T59" fmla="*/ 91782392 h 578"/>
              <a:gd name="T60" fmla="*/ 178023798 w 408"/>
              <a:gd name="T61" fmla="*/ 107385649 h 578"/>
              <a:gd name="T62" fmla="*/ 151412117 w 408"/>
              <a:gd name="T63" fmla="*/ 135838408 h 578"/>
              <a:gd name="T64" fmla="*/ 124799801 w 408"/>
              <a:gd name="T65" fmla="*/ 159701575 h 578"/>
              <a:gd name="T66" fmla="*/ 117459196 w 408"/>
              <a:gd name="T67" fmla="*/ 168880081 h 578"/>
              <a:gd name="T68" fmla="*/ 113788555 w 408"/>
              <a:gd name="T69" fmla="*/ 188154376 h 578"/>
              <a:gd name="T70" fmla="*/ 76164973 w 408"/>
              <a:gd name="T71" fmla="*/ 265251388 h 578"/>
              <a:gd name="T72" fmla="*/ 70658673 w 408"/>
              <a:gd name="T73" fmla="*/ 263415551 h 578"/>
              <a:gd name="T74" fmla="*/ 68823691 w 408"/>
              <a:gd name="T75" fmla="*/ 222113290 h 578"/>
              <a:gd name="T76" fmla="*/ 70658673 w 408"/>
              <a:gd name="T77" fmla="*/ 217524376 h 578"/>
              <a:gd name="T78" fmla="*/ 111035067 w 408"/>
              <a:gd name="T79" fmla="*/ 214771299 h 578"/>
              <a:gd name="T80" fmla="*/ 116541367 w 408"/>
              <a:gd name="T81" fmla="*/ 217524376 h 578"/>
              <a:gd name="T82" fmla="*/ 118376349 w 408"/>
              <a:gd name="T83" fmla="*/ 257908719 h 578"/>
              <a:gd name="T84" fmla="*/ 116541367 w 408"/>
              <a:gd name="T85" fmla="*/ 263415551 h 578"/>
              <a:gd name="T86" fmla="*/ 76164973 w 408"/>
              <a:gd name="T87" fmla="*/ 265251388 h 578"/>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w 408"/>
              <a:gd name="T133" fmla="*/ 0 h 578"/>
              <a:gd name="T134" fmla="*/ 408 w 408"/>
              <a:gd name="T135" fmla="*/ 578 h 578"/>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T132" t="T133" r="T134" b="T135"/>
            <a:pathLst>
              <a:path w="408" h="578">
                <a:moveTo>
                  <a:pt x="248" y="430"/>
                </a:moveTo>
                <a:lnTo>
                  <a:pt x="166" y="430"/>
                </a:lnTo>
                <a:lnTo>
                  <a:pt x="158" y="430"/>
                </a:lnTo>
                <a:lnTo>
                  <a:pt x="154" y="426"/>
                </a:lnTo>
                <a:lnTo>
                  <a:pt x="150" y="422"/>
                </a:lnTo>
                <a:lnTo>
                  <a:pt x="148" y="414"/>
                </a:lnTo>
                <a:lnTo>
                  <a:pt x="148" y="404"/>
                </a:lnTo>
                <a:lnTo>
                  <a:pt x="150" y="382"/>
                </a:lnTo>
                <a:lnTo>
                  <a:pt x="152" y="360"/>
                </a:lnTo>
                <a:lnTo>
                  <a:pt x="158" y="342"/>
                </a:lnTo>
                <a:lnTo>
                  <a:pt x="164" y="326"/>
                </a:lnTo>
                <a:lnTo>
                  <a:pt x="174" y="308"/>
                </a:lnTo>
                <a:lnTo>
                  <a:pt x="188" y="292"/>
                </a:lnTo>
                <a:lnTo>
                  <a:pt x="206" y="274"/>
                </a:lnTo>
                <a:lnTo>
                  <a:pt x="228" y="254"/>
                </a:lnTo>
                <a:lnTo>
                  <a:pt x="268" y="222"/>
                </a:lnTo>
                <a:lnTo>
                  <a:pt x="286" y="204"/>
                </a:lnTo>
                <a:lnTo>
                  <a:pt x="292" y="194"/>
                </a:lnTo>
                <a:lnTo>
                  <a:pt x="296" y="184"/>
                </a:lnTo>
                <a:lnTo>
                  <a:pt x="300" y="172"/>
                </a:lnTo>
                <a:lnTo>
                  <a:pt x="300" y="162"/>
                </a:lnTo>
                <a:lnTo>
                  <a:pt x="298" y="146"/>
                </a:lnTo>
                <a:lnTo>
                  <a:pt x="294" y="132"/>
                </a:lnTo>
                <a:lnTo>
                  <a:pt x="286" y="118"/>
                </a:lnTo>
                <a:lnTo>
                  <a:pt x="276" y="106"/>
                </a:lnTo>
                <a:lnTo>
                  <a:pt x="262" y="96"/>
                </a:lnTo>
                <a:lnTo>
                  <a:pt x="244" y="90"/>
                </a:lnTo>
                <a:lnTo>
                  <a:pt x="226" y="86"/>
                </a:lnTo>
                <a:lnTo>
                  <a:pt x="206" y="84"/>
                </a:lnTo>
                <a:lnTo>
                  <a:pt x="186" y="86"/>
                </a:lnTo>
                <a:lnTo>
                  <a:pt x="168" y="90"/>
                </a:lnTo>
                <a:lnTo>
                  <a:pt x="152" y="98"/>
                </a:lnTo>
                <a:lnTo>
                  <a:pt x="136" y="108"/>
                </a:lnTo>
                <a:lnTo>
                  <a:pt x="124" y="122"/>
                </a:lnTo>
                <a:lnTo>
                  <a:pt x="112" y="138"/>
                </a:lnTo>
                <a:lnTo>
                  <a:pt x="104" y="158"/>
                </a:lnTo>
                <a:lnTo>
                  <a:pt x="98" y="180"/>
                </a:lnTo>
                <a:lnTo>
                  <a:pt x="12" y="170"/>
                </a:lnTo>
                <a:lnTo>
                  <a:pt x="6" y="168"/>
                </a:lnTo>
                <a:lnTo>
                  <a:pt x="2" y="164"/>
                </a:lnTo>
                <a:lnTo>
                  <a:pt x="0" y="158"/>
                </a:lnTo>
                <a:lnTo>
                  <a:pt x="0" y="152"/>
                </a:lnTo>
                <a:lnTo>
                  <a:pt x="4" y="140"/>
                </a:lnTo>
                <a:lnTo>
                  <a:pt x="14" y="112"/>
                </a:lnTo>
                <a:lnTo>
                  <a:pt x="22" y="96"/>
                </a:lnTo>
                <a:lnTo>
                  <a:pt x="32" y="78"/>
                </a:lnTo>
                <a:lnTo>
                  <a:pt x="44" y="62"/>
                </a:lnTo>
                <a:lnTo>
                  <a:pt x="56" y="50"/>
                </a:lnTo>
                <a:lnTo>
                  <a:pt x="70" y="38"/>
                </a:lnTo>
                <a:lnTo>
                  <a:pt x="86" y="28"/>
                </a:lnTo>
                <a:lnTo>
                  <a:pt x="102" y="20"/>
                </a:lnTo>
                <a:lnTo>
                  <a:pt x="120" y="12"/>
                </a:lnTo>
                <a:lnTo>
                  <a:pt x="138" y="8"/>
                </a:lnTo>
                <a:lnTo>
                  <a:pt x="158" y="4"/>
                </a:lnTo>
                <a:lnTo>
                  <a:pt x="180" y="2"/>
                </a:lnTo>
                <a:lnTo>
                  <a:pt x="202" y="0"/>
                </a:lnTo>
                <a:lnTo>
                  <a:pt x="224" y="2"/>
                </a:lnTo>
                <a:lnTo>
                  <a:pt x="246" y="4"/>
                </a:lnTo>
                <a:lnTo>
                  <a:pt x="266" y="8"/>
                </a:lnTo>
                <a:lnTo>
                  <a:pt x="286" y="12"/>
                </a:lnTo>
                <a:lnTo>
                  <a:pt x="304" y="20"/>
                </a:lnTo>
                <a:lnTo>
                  <a:pt x="322" y="28"/>
                </a:lnTo>
                <a:lnTo>
                  <a:pt x="338" y="38"/>
                </a:lnTo>
                <a:lnTo>
                  <a:pt x="352" y="50"/>
                </a:lnTo>
                <a:lnTo>
                  <a:pt x="364" y="62"/>
                </a:lnTo>
                <a:lnTo>
                  <a:pt x="376" y="76"/>
                </a:lnTo>
                <a:lnTo>
                  <a:pt x="386" y="88"/>
                </a:lnTo>
                <a:lnTo>
                  <a:pt x="394" y="104"/>
                </a:lnTo>
                <a:lnTo>
                  <a:pt x="400" y="118"/>
                </a:lnTo>
                <a:lnTo>
                  <a:pt x="404" y="132"/>
                </a:lnTo>
                <a:lnTo>
                  <a:pt x="406" y="148"/>
                </a:lnTo>
                <a:lnTo>
                  <a:pt x="408" y="164"/>
                </a:lnTo>
                <a:lnTo>
                  <a:pt x="406" y="182"/>
                </a:lnTo>
                <a:lnTo>
                  <a:pt x="402" y="200"/>
                </a:lnTo>
                <a:lnTo>
                  <a:pt x="396" y="216"/>
                </a:lnTo>
                <a:lnTo>
                  <a:pt x="388" y="234"/>
                </a:lnTo>
                <a:lnTo>
                  <a:pt x="374" y="250"/>
                </a:lnTo>
                <a:lnTo>
                  <a:pt x="354" y="272"/>
                </a:lnTo>
                <a:lnTo>
                  <a:pt x="330" y="296"/>
                </a:lnTo>
                <a:lnTo>
                  <a:pt x="300" y="322"/>
                </a:lnTo>
                <a:lnTo>
                  <a:pt x="272" y="348"/>
                </a:lnTo>
                <a:lnTo>
                  <a:pt x="262" y="358"/>
                </a:lnTo>
                <a:lnTo>
                  <a:pt x="256" y="368"/>
                </a:lnTo>
                <a:lnTo>
                  <a:pt x="252" y="378"/>
                </a:lnTo>
                <a:lnTo>
                  <a:pt x="250" y="392"/>
                </a:lnTo>
                <a:lnTo>
                  <a:pt x="248" y="410"/>
                </a:lnTo>
                <a:lnTo>
                  <a:pt x="248" y="430"/>
                </a:lnTo>
                <a:close/>
                <a:moveTo>
                  <a:pt x="166" y="578"/>
                </a:moveTo>
                <a:lnTo>
                  <a:pt x="166" y="578"/>
                </a:lnTo>
                <a:lnTo>
                  <a:pt x="158" y="578"/>
                </a:lnTo>
                <a:lnTo>
                  <a:pt x="154" y="574"/>
                </a:lnTo>
                <a:lnTo>
                  <a:pt x="150" y="568"/>
                </a:lnTo>
                <a:lnTo>
                  <a:pt x="150" y="562"/>
                </a:lnTo>
                <a:lnTo>
                  <a:pt x="150" y="484"/>
                </a:lnTo>
                <a:lnTo>
                  <a:pt x="150" y="478"/>
                </a:lnTo>
                <a:lnTo>
                  <a:pt x="154" y="474"/>
                </a:lnTo>
                <a:lnTo>
                  <a:pt x="158" y="470"/>
                </a:lnTo>
                <a:lnTo>
                  <a:pt x="166" y="468"/>
                </a:lnTo>
                <a:lnTo>
                  <a:pt x="242" y="468"/>
                </a:lnTo>
                <a:lnTo>
                  <a:pt x="250" y="470"/>
                </a:lnTo>
                <a:lnTo>
                  <a:pt x="254" y="474"/>
                </a:lnTo>
                <a:lnTo>
                  <a:pt x="258" y="478"/>
                </a:lnTo>
                <a:lnTo>
                  <a:pt x="258" y="484"/>
                </a:lnTo>
                <a:lnTo>
                  <a:pt x="258" y="562"/>
                </a:lnTo>
                <a:lnTo>
                  <a:pt x="258" y="568"/>
                </a:lnTo>
                <a:lnTo>
                  <a:pt x="254" y="574"/>
                </a:lnTo>
                <a:lnTo>
                  <a:pt x="250" y="578"/>
                </a:lnTo>
                <a:lnTo>
                  <a:pt x="242" y="578"/>
                </a:lnTo>
                <a:lnTo>
                  <a:pt x="166" y="578"/>
                </a:lnTo>
                <a:close/>
              </a:path>
            </a:pathLst>
          </a:custGeom>
          <a:solidFill>
            <a:schemeClr val="accent1"/>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a:solidFill>
                <a:srgbClr val="000000"/>
              </a:solidFill>
              <a:latin typeface="微软雅黑" panose="020B0503020204020204" charset="-122"/>
              <a:ea typeface="微软雅黑" panose="020B0503020204020204" charset="-122"/>
              <a:sym typeface="方正兰亭黑_GBK" pitchFamily="2" charset="-122"/>
            </a:endParaRPr>
          </a:p>
        </p:txBody>
      </p:sp>
      <p:sp>
        <p:nvSpPr>
          <p:cNvPr id="25626" name="椭圆 23"/>
          <p:cNvSpPr>
            <a:spLocks noChangeArrowheads="1"/>
          </p:cNvSpPr>
          <p:nvPr>
            <p:custDataLst>
              <p:tags r:id="rId13"/>
            </p:custDataLst>
          </p:nvPr>
        </p:nvSpPr>
        <p:spPr bwMode="auto">
          <a:xfrm>
            <a:off x="135255" y="1113790"/>
            <a:ext cx="1505585" cy="1505585"/>
          </a:xfrm>
          <a:prstGeom prst="ellipse">
            <a:avLst/>
          </a:prstGeom>
          <a:solidFill>
            <a:schemeClr val="accent1">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80">
              <a:solidFill>
                <a:srgbClr val="FFFFFF"/>
              </a:solidFill>
              <a:latin typeface="微软雅黑" panose="020B0503020204020204" charset="-122"/>
              <a:ea typeface="微软雅黑" panose="020B0503020204020204" charset="-122"/>
              <a:sym typeface="方正兰亭黑_GBK" pitchFamily="2" charset="-122"/>
            </a:endParaRPr>
          </a:p>
        </p:txBody>
      </p:sp>
      <p:sp>
        <p:nvSpPr>
          <p:cNvPr id="25628" name="Freeform 26"/>
          <p:cNvSpPr>
            <a:spLocks noEditPoints="1" noChangeArrowheads="1"/>
          </p:cNvSpPr>
          <p:nvPr>
            <p:custDataLst>
              <p:tags r:id="rId14"/>
            </p:custDataLst>
          </p:nvPr>
        </p:nvSpPr>
        <p:spPr bwMode="auto">
          <a:xfrm>
            <a:off x="438785" y="1461770"/>
            <a:ext cx="556895" cy="558800"/>
          </a:xfrm>
          <a:custGeom>
            <a:avLst/>
            <a:gdLst>
              <a:gd name="T0" fmla="*/ 51 w 52"/>
              <a:gd name="T1" fmla="*/ 27 h 52"/>
              <a:gd name="T2" fmla="*/ 46 w 52"/>
              <a:gd name="T3" fmla="*/ 23 h 52"/>
              <a:gd name="T4" fmla="*/ 52 w 52"/>
              <a:gd name="T5" fmla="*/ 20 h 52"/>
              <a:gd name="T6" fmla="*/ 49 w 52"/>
              <a:gd name="T7" fmla="*/ 13 h 52"/>
              <a:gd name="T8" fmla="*/ 47 w 52"/>
              <a:gd name="T9" fmla="*/ 12 h 52"/>
              <a:gd name="T10" fmla="*/ 40 w 52"/>
              <a:gd name="T11" fmla="*/ 13 h 52"/>
              <a:gd name="T12" fmla="*/ 43 w 52"/>
              <a:gd name="T13" fmla="*/ 7 h 52"/>
              <a:gd name="T14" fmla="*/ 37 w 52"/>
              <a:gd name="T15" fmla="*/ 2 h 52"/>
              <a:gd name="T16" fmla="*/ 32 w 52"/>
              <a:gd name="T17" fmla="*/ 7 h 52"/>
              <a:gd name="T18" fmla="*/ 29 w 52"/>
              <a:gd name="T19" fmla="*/ 1 h 52"/>
              <a:gd name="T20" fmla="*/ 27 w 52"/>
              <a:gd name="T21" fmla="*/ 0 h 52"/>
              <a:gd name="T22" fmla="*/ 19 w 52"/>
              <a:gd name="T23" fmla="*/ 2 h 52"/>
              <a:gd name="T24" fmla="*/ 18 w 52"/>
              <a:gd name="T25" fmla="*/ 9 h 52"/>
              <a:gd name="T26" fmla="*/ 12 w 52"/>
              <a:gd name="T27" fmla="*/ 4 h 52"/>
              <a:gd name="T28" fmla="*/ 6 w 52"/>
              <a:gd name="T29" fmla="*/ 10 h 52"/>
              <a:gd name="T30" fmla="*/ 10 w 52"/>
              <a:gd name="T31" fmla="*/ 15 h 52"/>
              <a:gd name="T32" fmla="*/ 3 w 52"/>
              <a:gd name="T33" fmla="*/ 16 h 52"/>
              <a:gd name="T34" fmla="*/ 2 w 52"/>
              <a:gd name="T35" fmla="*/ 17 h 52"/>
              <a:gd name="T36" fmla="*/ 0 w 52"/>
              <a:gd name="T37" fmla="*/ 25 h 52"/>
              <a:gd name="T38" fmla="*/ 7 w 52"/>
              <a:gd name="T39" fmla="*/ 27 h 52"/>
              <a:gd name="T40" fmla="*/ 2 w 52"/>
              <a:gd name="T41" fmla="*/ 31 h 52"/>
              <a:gd name="T42" fmla="*/ 4 w 52"/>
              <a:gd name="T43" fmla="*/ 39 h 52"/>
              <a:gd name="T44" fmla="*/ 6 w 52"/>
              <a:gd name="T45" fmla="*/ 40 h 52"/>
              <a:gd name="T46" fmla="*/ 12 w 52"/>
              <a:gd name="T47" fmla="*/ 40 h 52"/>
              <a:gd name="T48" fmla="*/ 10 w 52"/>
              <a:gd name="T49" fmla="*/ 47 h 52"/>
              <a:gd name="T50" fmla="*/ 17 w 52"/>
              <a:gd name="T51" fmla="*/ 50 h 52"/>
              <a:gd name="T52" fmla="*/ 21 w 52"/>
              <a:gd name="T53" fmla="*/ 45 h 52"/>
              <a:gd name="T54" fmla="*/ 23 w 52"/>
              <a:gd name="T55" fmla="*/ 51 h 52"/>
              <a:gd name="T56" fmla="*/ 24 w 52"/>
              <a:gd name="T57" fmla="*/ 52 h 52"/>
              <a:gd name="T58" fmla="*/ 32 w 52"/>
              <a:gd name="T59" fmla="*/ 52 h 52"/>
              <a:gd name="T60" fmla="*/ 33 w 52"/>
              <a:gd name="T61" fmla="*/ 50 h 52"/>
              <a:gd name="T62" fmla="*/ 35 w 52"/>
              <a:gd name="T63" fmla="*/ 44 h 52"/>
              <a:gd name="T64" fmla="*/ 40 w 52"/>
              <a:gd name="T65" fmla="*/ 48 h 52"/>
              <a:gd name="T66" fmla="*/ 46 w 52"/>
              <a:gd name="T67" fmla="*/ 43 h 52"/>
              <a:gd name="T68" fmla="*/ 46 w 52"/>
              <a:gd name="T69" fmla="*/ 41 h 52"/>
              <a:gd name="T70" fmla="*/ 43 w 52"/>
              <a:gd name="T71" fmla="*/ 35 h 52"/>
              <a:gd name="T72" fmla="*/ 50 w 52"/>
              <a:gd name="T73" fmla="*/ 36 h 52"/>
              <a:gd name="T74" fmla="*/ 52 w 52"/>
              <a:gd name="T75" fmla="*/ 29 h 52"/>
              <a:gd name="T76" fmla="*/ 33 w 52"/>
              <a:gd name="T77" fmla="*/ 28 h 52"/>
              <a:gd name="T78" fmla="*/ 19 w 52"/>
              <a:gd name="T79" fmla="*/ 25 h 52"/>
              <a:gd name="T80" fmla="*/ 33 w 52"/>
              <a:gd name="T81" fmla="*/ 28 h 5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52"/>
              <a:gd name="T124" fmla="*/ 0 h 52"/>
              <a:gd name="T125" fmla="*/ 52 w 52"/>
              <a:gd name="T126" fmla="*/ 52 h 5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52" h="52">
                <a:moveTo>
                  <a:pt x="52" y="27"/>
                </a:moveTo>
                <a:cubicBezTo>
                  <a:pt x="52" y="27"/>
                  <a:pt x="52" y="27"/>
                  <a:pt x="51" y="27"/>
                </a:cubicBezTo>
                <a:cubicBezTo>
                  <a:pt x="46" y="26"/>
                  <a:pt x="46" y="26"/>
                  <a:pt x="46" y="26"/>
                </a:cubicBezTo>
                <a:cubicBezTo>
                  <a:pt x="46" y="23"/>
                  <a:pt x="46" y="23"/>
                  <a:pt x="46" y="23"/>
                </a:cubicBezTo>
                <a:cubicBezTo>
                  <a:pt x="51" y="21"/>
                  <a:pt x="51" y="21"/>
                  <a:pt x="51" y="21"/>
                </a:cubicBezTo>
                <a:cubicBezTo>
                  <a:pt x="51" y="21"/>
                  <a:pt x="51" y="21"/>
                  <a:pt x="52" y="20"/>
                </a:cubicBezTo>
                <a:cubicBezTo>
                  <a:pt x="52" y="20"/>
                  <a:pt x="52" y="20"/>
                  <a:pt x="51" y="19"/>
                </a:cubicBezTo>
                <a:cubicBezTo>
                  <a:pt x="49" y="13"/>
                  <a:pt x="49" y="13"/>
                  <a:pt x="49" y="13"/>
                </a:cubicBezTo>
                <a:cubicBezTo>
                  <a:pt x="49" y="12"/>
                  <a:pt x="48" y="12"/>
                  <a:pt x="48" y="12"/>
                </a:cubicBezTo>
                <a:cubicBezTo>
                  <a:pt x="48" y="12"/>
                  <a:pt x="47" y="12"/>
                  <a:pt x="47" y="12"/>
                </a:cubicBezTo>
                <a:cubicBezTo>
                  <a:pt x="42" y="14"/>
                  <a:pt x="42" y="14"/>
                  <a:pt x="42" y="14"/>
                </a:cubicBezTo>
                <a:cubicBezTo>
                  <a:pt x="40" y="13"/>
                  <a:pt x="40" y="13"/>
                  <a:pt x="40" y="13"/>
                </a:cubicBezTo>
                <a:cubicBezTo>
                  <a:pt x="43" y="8"/>
                  <a:pt x="43" y="8"/>
                  <a:pt x="43" y="8"/>
                </a:cubicBezTo>
                <a:cubicBezTo>
                  <a:pt x="43" y="7"/>
                  <a:pt x="43" y="7"/>
                  <a:pt x="43" y="7"/>
                </a:cubicBezTo>
                <a:cubicBezTo>
                  <a:pt x="43" y="6"/>
                  <a:pt x="43" y="6"/>
                  <a:pt x="43" y="6"/>
                </a:cubicBezTo>
                <a:cubicBezTo>
                  <a:pt x="37" y="2"/>
                  <a:pt x="37" y="2"/>
                  <a:pt x="37" y="2"/>
                </a:cubicBezTo>
                <a:cubicBezTo>
                  <a:pt x="36" y="2"/>
                  <a:pt x="35" y="2"/>
                  <a:pt x="35" y="3"/>
                </a:cubicBezTo>
                <a:cubicBezTo>
                  <a:pt x="32" y="7"/>
                  <a:pt x="32" y="7"/>
                  <a:pt x="32" y="7"/>
                </a:cubicBezTo>
                <a:cubicBezTo>
                  <a:pt x="30" y="7"/>
                  <a:pt x="30" y="7"/>
                  <a:pt x="30" y="7"/>
                </a:cubicBezTo>
                <a:cubicBezTo>
                  <a:pt x="29" y="1"/>
                  <a:pt x="29" y="1"/>
                  <a:pt x="29" y="1"/>
                </a:cubicBezTo>
                <a:cubicBezTo>
                  <a:pt x="29" y="1"/>
                  <a:pt x="29" y="1"/>
                  <a:pt x="29" y="0"/>
                </a:cubicBezTo>
                <a:cubicBezTo>
                  <a:pt x="28" y="0"/>
                  <a:pt x="28" y="0"/>
                  <a:pt x="27" y="0"/>
                </a:cubicBezTo>
                <a:cubicBezTo>
                  <a:pt x="20" y="1"/>
                  <a:pt x="20" y="1"/>
                  <a:pt x="20" y="1"/>
                </a:cubicBezTo>
                <a:cubicBezTo>
                  <a:pt x="20" y="1"/>
                  <a:pt x="19" y="1"/>
                  <a:pt x="19" y="2"/>
                </a:cubicBezTo>
                <a:cubicBezTo>
                  <a:pt x="20" y="8"/>
                  <a:pt x="20" y="8"/>
                  <a:pt x="20" y="8"/>
                </a:cubicBezTo>
                <a:cubicBezTo>
                  <a:pt x="18" y="9"/>
                  <a:pt x="18" y="9"/>
                  <a:pt x="18" y="9"/>
                </a:cubicBezTo>
                <a:cubicBezTo>
                  <a:pt x="14" y="4"/>
                  <a:pt x="14" y="4"/>
                  <a:pt x="14" y="4"/>
                </a:cubicBezTo>
                <a:cubicBezTo>
                  <a:pt x="13" y="4"/>
                  <a:pt x="12" y="4"/>
                  <a:pt x="12" y="4"/>
                </a:cubicBezTo>
                <a:cubicBezTo>
                  <a:pt x="7" y="9"/>
                  <a:pt x="7" y="9"/>
                  <a:pt x="7" y="9"/>
                </a:cubicBezTo>
                <a:cubicBezTo>
                  <a:pt x="6" y="9"/>
                  <a:pt x="6" y="9"/>
                  <a:pt x="6" y="10"/>
                </a:cubicBezTo>
                <a:cubicBezTo>
                  <a:pt x="6" y="10"/>
                  <a:pt x="6" y="11"/>
                  <a:pt x="6" y="11"/>
                </a:cubicBezTo>
                <a:cubicBezTo>
                  <a:pt x="10" y="15"/>
                  <a:pt x="10" y="15"/>
                  <a:pt x="10" y="15"/>
                </a:cubicBezTo>
                <a:cubicBezTo>
                  <a:pt x="9" y="17"/>
                  <a:pt x="9" y="17"/>
                  <a:pt x="9" y="17"/>
                </a:cubicBezTo>
                <a:cubicBezTo>
                  <a:pt x="3" y="16"/>
                  <a:pt x="3" y="16"/>
                  <a:pt x="3" y="16"/>
                </a:cubicBezTo>
                <a:cubicBezTo>
                  <a:pt x="3" y="16"/>
                  <a:pt x="3" y="16"/>
                  <a:pt x="2" y="16"/>
                </a:cubicBezTo>
                <a:cubicBezTo>
                  <a:pt x="2" y="16"/>
                  <a:pt x="2" y="16"/>
                  <a:pt x="2" y="17"/>
                </a:cubicBezTo>
                <a:cubicBezTo>
                  <a:pt x="0" y="24"/>
                  <a:pt x="0" y="24"/>
                  <a:pt x="0" y="24"/>
                </a:cubicBezTo>
                <a:cubicBezTo>
                  <a:pt x="0" y="24"/>
                  <a:pt x="0" y="24"/>
                  <a:pt x="0" y="25"/>
                </a:cubicBezTo>
                <a:cubicBezTo>
                  <a:pt x="1" y="25"/>
                  <a:pt x="1" y="25"/>
                  <a:pt x="1" y="25"/>
                </a:cubicBezTo>
                <a:cubicBezTo>
                  <a:pt x="7" y="27"/>
                  <a:pt x="7" y="27"/>
                  <a:pt x="7" y="27"/>
                </a:cubicBezTo>
                <a:cubicBezTo>
                  <a:pt x="7" y="29"/>
                  <a:pt x="7" y="29"/>
                  <a:pt x="7" y="29"/>
                </a:cubicBezTo>
                <a:cubicBezTo>
                  <a:pt x="2" y="31"/>
                  <a:pt x="2" y="31"/>
                  <a:pt x="2" y="31"/>
                </a:cubicBezTo>
                <a:cubicBezTo>
                  <a:pt x="1" y="31"/>
                  <a:pt x="1" y="32"/>
                  <a:pt x="1" y="33"/>
                </a:cubicBezTo>
                <a:cubicBezTo>
                  <a:pt x="4" y="39"/>
                  <a:pt x="4" y="39"/>
                  <a:pt x="4" y="39"/>
                </a:cubicBezTo>
                <a:cubicBezTo>
                  <a:pt x="4" y="40"/>
                  <a:pt x="4" y="40"/>
                  <a:pt x="5" y="40"/>
                </a:cubicBezTo>
                <a:cubicBezTo>
                  <a:pt x="5" y="40"/>
                  <a:pt x="5" y="40"/>
                  <a:pt x="6" y="40"/>
                </a:cubicBezTo>
                <a:cubicBezTo>
                  <a:pt x="11" y="38"/>
                  <a:pt x="11" y="38"/>
                  <a:pt x="11" y="38"/>
                </a:cubicBezTo>
                <a:cubicBezTo>
                  <a:pt x="12" y="40"/>
                  <a:pt x="12" y="40"/>
                  <a:pt x="12" y="40"/>
                </a:cubicBezTo>
                <a:cubicBezTo>
                  <a:pt x="9" y="45"/>
                  <a:pt x="9" y="45"/>
                  <a:pt x="9" y="45"/>
                </a:cubicBezTo>
                <a:cubicBezTo>
                  <a:pt x="9" y="45"/>
                  <a:pt x="9" y="46"/>
                  <a:pt x="10" y="47"/>
                </a:cubicBezTo>
                <a:cubicBezTo>
                  <a:pt x="16" y="50"/>
                  <a:pt x="16" y="50"/>
                  <a:pt x="16" y="50"/>
                </a:cubicBezTo>
                <a:cubicBezTo>
                  <a:pt x="16" y="50"/>
                  <a:pt x="17" y="50"/>
                  <a:pt x="17" y="50"/>
                </a:cubicBezTo>
                <a:cubicBezTo>
                  <a:pt x="17" y="50"/>
                  <a:pt x="18" y="50"/>
                  <a:pt x="18" y="50"/>
                </a:cubicBezTo>
                <a:cubicBezTo>
                  <a:pt x="21" y="45"/>
                  <a:pt x="21" y="45"/>
                  <a:pt x="21" y="45"/>
                </a:cubicBezTo>
                <a:cubicBezTo>
                  <a:pt x="23" y="45"/>
                  <a:pt x="23" y="45"/>
                  <a:pt x="23" y="45"/>
                </a:cubicBezTo>
                <a:cubicBezTo>
                  <a:pt x="23" y="51"/>
                  <a:pt x="23" y="51"/>
                  <a:pt x="23" y="51"/>
                </a:cubicBezTo>
                <a:cubicBezTo>
                  <a:pt x="23" y="51"/>
                  <a:pt x="24" y="52"/>
                  <a:pt x="24" y="52"/>
                </a:cubicBezTo>
                <a:cubicBezTo>
                  <a:pt x="24" y="52"/>
                  <a:pt x="24" y="52"/>
                  <a:pt x="24" y="52"/>
                </a:cubicBezTo>
                <a:cubicBezTo>
                  <a:pt x="25" y="52"/>
                  <a:pt x="25" y="52"/>
                  <a:pt x="25" y="52"/>
                </a:cubicBezTo>
                <a:cubicBezTo>
                  <a:pt x="32" y="52"/>
                  <a:pt x="32" y="52"/>
                  <a:pt x="32" y="52"/>
                </a:cubicBezTo>
                <a:cubicBezTo>
                  <a:pt x="32" y="52"/>
                  <a:pt x="33" y="51"/>
                  <a:pt x="33" y="51"/>
                </a:cubicBezTo>
                <a:cubicBezTo>
                  <a:pt x="33" y="51"/>
                  <a:pt x="33" y="50"/>
                  <a:pt x="33" y="50"/>
                </a:cubicBezTo>
                <a:cubicBezTo>
                  <a:pt x="33" y="44"/>
                  <a:pt x="33" y="44"/>
                  <a:pt x="33" y="44"/>
                </a:cubicBezTo>
                <a:cubicBezTo>
                  <a:pt x="35" y="44"/>
                  <a:pt x="35" y="44"/>
                  <a:pt x="35" y="44"/>
                </a:cubicBezTo>
                <a:cubicBezTo>
                  <a:pt x="39" y="48"/>
                  <a:pt x="39" y="48"/>
                  <a:pt x="39" y="48"/>
                </a:cubicBezTo>
                <a:cubicBezTo>
                  <a:pt x="39" y="48"/>
                  <a:pt x="39" y="48"/>
                  <a:pt x="40" y="48"/>
                </a:cubicBezTo>
                <a:cubicBezTo>
                  <a:pt x="40" y="48"/>
                  <a:pt x="40" y="48"/>
                  <a:pt x="41" y="48"/>
                </a:cubicBezTo>
                <a:cubicBezTo>
                  <a:pt x="46" y="43"/>
                  <a:pt x="46" y="43"/>
                  <a:pt x="46" y="43"/>
                </a:cubicBezTo>
                <a:cubicBezTo>
                  <a:pt x="46" y="43"/>
                  <a:pt x="46" y="43"/>
                  <a:pt x="46" y="42"/>
                </a:cubicBezTo>
                <a:cubicBezTo>
                  <a:pt x="46" y="42"/>
                  <a:pt x="46" y="42"/>
                  <a:pt x="46" y="41"/>
                </a:cubicBezTo>
                <a:cubicBezTo>
                  <a:pt x="42" y="37"/>
                  <a:pt x="42" y="37"/>
                  <a:pt x="42" y="37"/>
                </a:cubicBezTo>
                <a:cubicBezTo>
                  <a:pt x="43" y="35"/>
                  <a:pt x="43" y="35"/>
                  <a:pt x="43" y="35"/>
                </a:cubicBezTo>
                <a:cubicBezTo>
                  <a:pt x="49" y="36"/>
                  <a:pt x="49" y="36"/>
                  <a:pt x="49" y="36"/>
                </a:cubicBezTo>
                <a:cubicBezTo>
                  <a:pt x="49" y="37"/>
                  <a:pt x="50" y="36"/>
                  <a:pt x="50" y="36"/>
                </a:cubicBezTo>
                <a:cubicBezTo>
                  <a:pt x="50" y="36"/>
                  <a:pt x="51" y="36"/>
                  <a:pt x="51" y="35"/>
                </a:cubicBezTo>
                <a:cubicBezTo>
                  <a:pt x="52" y="29"/>
                  <a:pt x="52" y="29"/>
                  <a:pt x="52" y="29"/>
                </a:cubicBezTo>
                <a:cubicBezTo>
                  <a:pt x="52" y="28"/>
                  <a:pt x="52" y="28"/>
                  <a:pt x="52" y="27"/>
                </a:cubicBezTo>
                <a:close/>
                <a:moveTo>
                  <a:pt x="33" y="28"/>
                </a:moveTo>
                <a:cubicBezTo>
                  <a:pt x="32" y="31"/>
                  <a:pt x="28" y="34"/>
                  <a:pt x="25" y="33"/>
                </a:cubicBezTo>
                <a:cubicBezTo>
                  <a:pt x="21" y="32"/>
                  <a:pt x="18" y="28"/>
                  <a:pt x="19" y="25"/>
                </a:cubicBezTo>
                <a:cubicBezTo>
                  <a:pt x="20" y="21"/>
                  <a:pt x="24" y="18"/>
                  <a:pt x="28" y="19"/>
                </a:cubicBezTo>
                <a:cubicBezTo>
                  <a:pt x="32" y="20"/>
                  <a:pt x="34" y="24"/>
                  <a:pt x="33" y="28"/>
                </a:cubicBezTo>
                <a:close/>
              </a:path>
            </a:pathLst>
          </a:custGeom>
          <a:solidFill>
            <a:schemeClr val="accent1"/>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a:solidFill>
                <a:srgbClr val="000000"/>
              </a:solidFill>
              <a:latin typeface="微软雅黑" panose="020B0503020204020204" charset="-122"/>
              <a:ea typeface="微软雅黑" panose="020B0503020204020204" charset="-122"/>
              <a:sym typeface="方正兰亭黑_GBK" pitchFamily="2" charset="-122"/>
            </a:endParaRPr>
          </a:p>
        </p:txBody>
      </p:sp>
      <p:sp>
        <p:nvSpPr>
          <p:cNvPr id="25629" name="Freeform 27"/>
          <p:cNvSpPr>
            <a:spLocks noEditPoints="1" noChangeArrowheads="1"/>
          </p:cNvSpPr>
          <p:nvPr>
            <p:custDataLst>
              <p:tags r:id="rId15"/>
            </p:custDataLst>
          </p:nvPr>
        </p:nvSpPr>
        <p:spPr bwMode="auto">
          <a:xfrm>
            <a:off x="900430" y="1848485"/>
            <a:ext cx="395605" cy="398145"/>
          </a:xfrm>
          <a:custGeom>
            <a:avLst/>
            <a:gdLst>
              <a:gd name="T0" fmla="*/ 33 w 37"/>
              <a:gd name="T1" fmla="*/ 29 h 37"/>
              <a:gd name="T2" fmla="*/ 31 w 37"/>
              <a:gd name="T3" fmla="*/ 24 h 37"/>
              <a:gd name="T4" fmla="*/ 36 w 37"/>
              <a:gd name="T5" fmla="*/ 25 h 37"/>
              <a:gd name="T6" fmla="*/ 37 w 37"/>
              <a:gd name="T7" fmla="*/ 20 h 37"/>
              <a:gd name="T8" fmla="*/ 36 w 37"/>
              <a:gd name="T9" fmla="*/ 18 h 37"/>
              <a:gd name="T10" fmla="*/ 32 w 37"/>
              <a:gd name="T11" fmla="*/ 16 h 37"/>
              <a:gd name="T12" fmla="*/ 37 w 37"/>
              <a:gd name="T13" fmla="*/ 14 h 37"/>
              <a:gd name="T14" fmla="*/ 35 w 37"/>
              <a:gd name="T15" fmla="*/ 9 h 37"/>
              <a:gd name="T16" fmla="*/ 30 w 37"/>
              <a:gd name="T17" fmla="*/ 10 h 37"/>
              <a:gd name="T18" fmla="*/ 31 w 37"/>
              <a:gd name="T19" fmla="*/ 5 h 37"/>
              <a:gd name="T20" fmla="*/ 30 w 37"/>
              <a:gd name="T21" fmla="*/ 4 h 37"/>
              <a:gd name="T22" fmla="*/ 24 w 37"/>
              <a:gd name="T23" fmla="*/ 2 h 37"/>
              <a:gd name="T24" fmla="*/ 21 w 37"/>
              <a:gd name="T25" fmla="*/ 5 h 37"/>
              <a:gd name="T26" fmla="*/ 19 w 37"/>
              <a:gd name="T27" fmla="*/ 0 h 37"/>
              <a:gd name="T28" fmla="*/ 14 w 37"/>
              <a:gd name="T29" fmla="*/ 1 h 37"/>
              <a:gd name="T30" fmla="*/ 14 w 37"/>
              <a:gd name="T31" fmla="*/ 5 h 37"/>
              <a:gd name="T32" fmla="*/ 10 w 37"/>
              <a:gd name="T33" fmla="*/ 3 h 37"/>
              <a:gd name="T34" fmla="*/ 8 w 37"/>
              <a:gd name="T35" fmla="*/ 3 h 37"/>
              <a:gd name="T36" fmla="*/ 4 w 37"/>
              <a:gd name="T37" fmla="*/ 7 h 37"/>
              <a:gd name="T38" fmla="*/ 7 w 37"/>
              <a:gd name="T39" fmla="*/ 11 h 37"/>
              <a:gd name="T40" fmla="*/ 3 w 37"/>
              <a:gd name="T41" fmla="*/ 11 h 37"/>
              <a:gd name="T42" fmla="*/ 0 w 37"/>
              <a:gd name="T43" fmla="*/ 17 h 37"/>
              <a:gd name="T44" fmla="*/ 1 w 37"/>
              <a:gd name="T45" fmla="*/ 18 h 37"/>
              <a:gd name="T46" fmla="*/ 5 w 37"/>
              <a:gd name="T47" fmla="*/ 20 h 37"/>
              <a:gd name="T48" fmla="*/ 1 w 37"/>
              <a:gd name="T49" fmla="*/ 23 h 37"/>
              <a:gd name="T50" fmla="*/ 4 w 37"/>
              <a:gd name="T51" fmla="*/ 28 h 37"/>
              <a:gd name="T52" fmla="*/ 8 w 37"/>
              <a:gd name="T53" fmla="*/ 27 h 37"/>
              <a:gd name="T54" fmla="*/ 7 w 37"/>
              <a:gd name="T55" fmla="*/ 31 h 37"/>
              <a:gd name="T56" fmla="*/ 7 w 37"/>
              <a:gd name="T57" fmla="*/ 33 h 37"/>
              <a:gd name="T58" fmla="*/ 12 w 37"/>
              <a:gd name="T59" fmla="*/ 35 h 37"/>
              <a:gd name="T60" fmla="*/ 13 w 37"/>
              <a:gd name="T61" fmla="*/ 35 h 37"/>
              <a:gd name="T62" fmla="*/ 17 w 37"/>
              <a:gd name="T63" fmla="*/ 32 h 37"/>
              <a:gd name="T64" fmla="*/ 17 w 37"/>
              <a:gd name="T65" fmla="*/ 37 h 37"/>
              <a:gd name="T66" fmla="*/ 23 w 37"/>
              <a:gd name="T67" fmla="*/ 36 h 37"/>
              <a:gd name="T68" fmla="*/ 24 w 37"/>
              <a:gd name="T69" fmla="*/ 35 h 37"/>
              <a:gd name="T70" fmla="*/ 25 w 37"/>
              <a:gd name="T71" fmla="*/ 31 h 37"/>
              <a:gd name="T72" fmla="*/ 28 w 37"/>
              <a:gd name="T73" fmla="*/ 34 h 37"/>
              <a:gd name="T74" fmla="*/ 33 w 37"/>
              <a:gd name="T75" fmla="*/ 30 h 37"/>
              <a:gd name="T76" fmla="*/ 22 w 37"/>
              <a:gd name="T77" fmla="*/ 22 h 37"/>
              <a:gd name="T78" fmla="*/ 15 w 37"/>
              <a:gd name="T79" fmla="*/ 15 h 37"/>
              <a:gd name="T80" fmla="*/ 22 w 37"/>
              <a:gd name="T81" fmla="*/ 22 h 37"/>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37"/>
              <a:gd name="T124" fmla="*/ 0 h 37"/>
              <a:gd name="T125" fmla="*/ 37 w 37"/>
              <a:gd name="T126" fmla="*/ 37 h 37"/>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37" h="37">
                <a:moveTo>
                  <a:pt x="33" y="29"/>
                </a:moveTo>
                <a:cubicBezTo>
                  <a:pt x="33" y="29"/>
                  <a:pt x="33" y="29"/>
                  <a:pt x="33" y="29"/>
                </a:cubicBezTo>
                <a:cubicBezTo>
                  <a:pt x="30" y="26"/>
                  <a:pt x="30" y="26"/>
                  <a:pt x="30" y="26"/>
                </a:cubicBezTo>
                <a:cubicBezTo>
                  <a:pt x="31" y="24"/>
                  <a:pt x="31" y="24"/>
                  <a:pt x="31" y="24"/>
                </a:cubicBezTo>
                <a:cubicBezTo>
                  <a:pt x="35" y="25"/>
                  <a:pt x="35" y="25"/>
                  <a:pt x="35" y="25"/>
                </a:cubicBezTo>
                <a:cubicBezTo>
                  <a:pt x="35" y="25"/>
                  <a:pt x="36" y="25"/>
                  <a:pt x="36" y="25"/>
                </a:cubicBezTo>
                <a:cubicBezTo>
                  <a:pt x="36" y="25"/>
                  <a:pt x="36" y="25"/>
                  <a:pt x="36" y="24"/>
                </a:cubicBezTo>
                <a:cubicBezTo>
                  <a:pt x="37" y="20"/>
                  <a:pt x="37" y="20"/>
                  <a:pt x="37" y="20"/>
                </a:cubicBezTo>
                <a:cubicBezTo>
                  <a:pt x="37" y="19"/>
                  <a:pt x="37" y="19"/>
                  <a:pt x="37" y="19"/>
                </a:cubicBezTo>
                <a:cubicBezTo>
                  <a:pt x="37" y="19"/>
                  <a:pt x="37" y="18"/>
                  <a:pt x="36" y="18"/>
                </a:cubicBezTo>
                <a:cubicBezTo>
                  <a:pt x="33" y="18"/>
                  <a:pt x="33" y="18"/>
                  <a:pt x="33" y="18"/>
                </a:cubicBezTo>
                <a:cubicBezTo>
                  <a:pt x="32" y="16"/>
                  <a:pt x="32" y="16"/>
                  <a:pt x="32" y="16"/>
                </a:cubicBezTo>
                <a:cubicBezTo>
                  <a:pt x="36" y="14"/>
                  <a:pt x="36" y="14"/>
                  <a:pt x="36" y="14"/>
                </a:cubicBezTo>
                <a:cubicBezTo>
                  <a:pt x="36" y="14"/>
                  <a:pt x="37" y="14"/>
                  <a:pt x="37" y="14"/>
                </a:cubicBezTo>
                <a:cubicBezTo>
                  <a:pt x="37" y="14"/>
                  <a:pt x="37" y="13"/>
                  <a:pt x="37" y="13"/>
                </a:cubicBezTo>
                <a:cubicBezTo>
                  <a:pt x="35" y="9"/>
                  <a:pt x="35" y="9"/>
                  <a:pt x="35" y="9"/>
                </a:cubicBezTo>
                <a:cubicBezTo>
                  <a:pt x="34" y="8"/>
                  <a:pt x="34" y="8"/>
                  <a:pt x="33" y="8"/>
                </a:cubicBezTo>
                <a:cubicBezTo>
                  <a:pt x="30" y="10"/>
                  <a:pt x="30" y="10"/>
                  <a:pt x="30" y="10"/>
                </a:cubicBezTo>
                <a:cubicBezTo>
                  <a:pt x="29" y="8"/>
                  <a:pt x="29" y="8"/>
                  <a:pt x="29" y="8"/>
                </a:cubicBezTo>
                <a:cubicBezTo>
                  <a:pt x="31" y="5"/>
                  <a:pt x="31" y="5"/>
                  <a:pt x="31" y="5"/>
                </a:cubicBezTo>
                <a:cubicBezTo>
                  <a:pt x="31" y="5"/>
                  <a:pt x="31" y="4"/>
                  <a:pt x="31" y="4"/>
                </a:cubicBezTo>
                <a:cubicBezTo>
                  <a:pt x="31" y="4"/>
                  <a:pt x="30" y="4"/>
                  <a:pt x="30" y="4"/>
                </a:cubicBezTo>
                <a:cubicBezTo>
                  <a:pt x="26" y="1"/>
                  <a:pt x="26" y="1"/>
                  <a:pt x="26" y="1"/>
                </a:cubicBezTo>
                <a:cubicBezTo>
                  <a:pt x="25" y="1"/>
                  <a:pt x="25" y="1"/>
                  <a:pt x="24" y="2"/>
                </a:cubicBezTo>
                <a:cubicBezTo>
                  <a:pt x="22" y="5"/>
                  <a:pt x="22" y="5"/>
                  <a:pt x="22" y="5"/>
                </a:cubicBezTo>
                <a:cubicBezTo>
                  <a:pt x="21" y="5"/>
                  <a:pt x="21" y="5"/>
                  <a:pt x="21" y="5"/>
                </a:cubicBezTo>
                <a:cubicBezTo>
                  <a:pt x="21" y="1"/>
                  <a:pt x="21" y="1"/>
                  <a:pt x="21" y="1"/>
                </a:cubicBezTo>
                <a:cubicBezTo>
                  <a:pt x="20" y="0"/>
                  <a:pt x="20" y="0"/>
                  <a:pt x="19" y="0"/>
                </a:cubicBezTo>
                <a:cubicBezTo>
                  <a:pt x="14" y="0"/>
                  <a:pt x="14" y="0"/>
                  <a:pt x="14" y="0"/>
                </a:cubicBezTo>
                <a:cubicBezTo>
                  <a:pt x="14" y="0"/>
                  <a:pt x="14" y="0"/>
                  <a:pt x="14" y="1"/>
                </a:cubicBezTo>
                <a:cubicBezTo>
                  <a:pt x="14" y="1"/>
                  <a:pt x="14" y="1"/>
                  <a:pt x="14" y="1"/>
                </a:cubicBezTo>
                <a:cubicBezTo>
                  <a:pt x="14" y="5"/>
                  <a:pt x="14" y="5"/>
                  <a:pt x="14" y="5"/>
                </a:cubicBezTo>
                <a:cubicBezTo>
                  <a:pt x="13" y="6"/>
                  <a:pt x="13" y="6"/>
                  <a:pt x="13" y="6"/>
                </a:cubicBezTo>
                <a:cubicBezTo>
                  <a:pt x="10" y="3"/>
                  <a:pt x="10" y="3"/>
                  <a:pt x="10" y="3"/>
                </a:cubicBezTo>
                <a:cubicBezTo>
                  <a:pt x="10" y="3"/>
                  <a:pt x="9" y="3"/>
                  <a:pt x="9" y="3"/>
                </a:cubicBezTo>
                <a:cubicBezTo>
                  <a:pt x="9" y="3"/>
                  <a:pt x="9" y="3"/>
                  <a:pt x="8" y="3"/>
                </a:cubicBezTo>
                <a:cubicBezTo>
                  <a:pt x="5" y="6"/>
                  <a:pt x="5" y="6"/>
                  <a:pt x="5" y="6"/>
                </a:cubicBezTo>
                <a:cubicBezTo>
                  <a:pt x="5" y="6"/>
                  <a:pt x="4" y="7"/>
                  <a:pt x="4" y="7"/>
                </a:cubicBezTo>
                <a:cubicBezTo>
                  <a:pt x="4" y="7"/>
                  <a:pt x="4" y="8"/>
                  <a:pt x="5" y="8"/>
                </a:cubicBezTo>
                <a:cubicBezTo>
                  <a:pt x="7" y="11"/>
                  <a:pt x="7" y="11"/>
                  <a:pt x="7" y="11"/>
                </a:cubicBezTo>
                <a:cubicBezTo>
                  <a:pt x="7" y="12"/>
                  <a:pt x="7" y="12"/>
                  <a:pt x="7" y="12"/>
                </a:cubicBezTo>
                <a:cubicBezTo>
                  <a:pt x="3" y="11"/>
                  <a:pt x="3" y="11"/>
                  <a:pt x="3" y="11"/>
                </a:cubicBezTo>
                <a:cubicBezTo>
                  <a:pt x="2" y="11"/>
                  <a:pt x="2" y="11"/>
                  <a:pt x="1" y="12"/>
                </a:cubicBezTo>
                <a:cubicBezTo>
                  <a:pt x="0" y="17"/>
                  <a:pt x="0" y="17"/>
                  <a:pt x="0" y="17"/>
                </a:cubicBezTo>
                <a:cubicBezTo>
                  <a:pt x="0" y="17"/>
                  <a:pt x="0" y="17"/>
                  <a:pt x="1" y="18"/>
                </a:cubicBezTo>
                <a:cubicBezTo>
                  <a:pt x="1" y="18"/>
                  <a:pt x="1" y="18"/>
                  <a:pt x="1" y="18"/>
                </a:cubicBezTo>
                <a:cubicBezTo>
                  <a:pt x="5" y="19"/>
                  <a:pt x="5" y="19"/>
                  <a:pt x="5" y="19"/>
                </a:cubicBezTo>
                <a:cubicBezTo>
                  <a:pt x="5" y="20"/>
                  <a:pt x="5" y="20"/>
                  <a:pt x="5" y="20"/>
                </a:cubicBezTo>
                <a:cubicBezTo>
                  <a:pt x="2" y="22"/>
                  <a:pt x="2" y="22"/>
                  <a:pt x="2" y="22"/>
                </a:cubicBezTo>
                <a:cubicBezTo>
                  <a:pt x="1" y="22"/>
                  <a:pt x="1" y="23"/>
                  <a:pt x="1" y="23"/>
                </a:cubicBezTo>
                <a:cubicBezTo>
                  <a:pt x="3" y="28"/>
                  <a:pt x="3" y="28"/>
                  <a:pt x="3" y="28"/>
                </a:cubicBezTo>
                <a:cubicBezTo>
                  <a:pt x="3" y="28"/>
                  <a:pt x="3" y="28"/>
                  <a:pt x="4" y="28"/>
                </a:cubicBezTo>
                <a:cubicBezTo>
                  <a:pt x="4" y="29"/>
                  <a:pt x="4" y="29"/>
                  <a:pt x="4" y="28"/>
                </a:cubicBezTo>
                <a:cubicBezTo>
                  <a:pt x="8" y="27"/>
                  <a:pt x="8" y="27"/>
                  <a:pt x="8" y="27"/>
                </a:cubicBezTo>
                <a:cubicBezTo>
                  <a:pt x="9" y="28"/>
                  <a:pt x="9" y="28"/>
                  <a:pt x="9" y="28"/>
                </a:cubicBezTo>
                <a:cubicBezTo>
                  <a:pt x="7" y="31"/>
                  <a:pt x="7" y="31"/>
                  <a:pt x="7" y="31"/>
                </a:cubicBezTo>
                <a:cubicBezTo>
                  <a:pt x="7" y="32"/>
                  <a:pt x="7" y="32"/>
                  <a:pt x="7" y="32"/>
                </a:cubicBezTo>
                <a:cubicBezTo>
                  <a:pt x="7" y="32"/>
                  <a:pt x="7" y="33"/>
                  <a:pt x="7" y="33"/>
                </a:cubicBezTo>
                <a:cubicBezTo>
                  <a:pt x="7" y="33"/>
                  <a:pt x="7" y="33"/>
                  <a:pt x="7" y="33"/>
                </a:cubicBezTo>
                <a:cubicBezTo>
                  <a:pt x="12" y="35"/>
                  <a:pt x="12" y="35"/>
                  <a:pt x="12" y="35"/>
                </a:cubicBezTo>
                <a:cubicBezTo>
                  <a:pt x="12" y="35"/>
                  <a:pt x="12" y="35"/>
                  <a:pt x="13" y="35"/>
                </a:cubicBezTo>
                <a:cubicBezTo>
                  <a:pt x="13" y="35"/>
                  <a:pt x="13" y="35"/>
                  <a:pt x="13" y="35"/>
                </a:cubicBezTo>
                <a:cubicBezTo>
                  <a:pt x="15" y="31"/>
                  <a:pt x="15" y="31"/>
                  <a:pt x="15" y="31"/>
                </a:cubicBezTo>
                <a:cubicBezTo>
                  <a:pt x="17" y="32"/>
                  <a:pt x="17" y="32"/>
                  <a:pt x="17" y="32"/>
                </a:cubicBezTo>
                <a:cubicBezTo>
                  <a:pt x="17" y="36"/>
                  <a:pt x="17" y="36"/>
                  <a:pt x="17" y="36"/>
                </a:cubicBezTo>
                <a:cubicBezTo>
                  <a:pt x="17" y="36"/>
                  <a:pt x="17" y="36"/>
                  <a:pt x="17" y="37"/>
                </a:cubicBezTo>
                <a:cubicBezTo>
                  <a:pt x="18" y="37"/>
                  <a:pt x="18" y="37"/>
                  <a:pt x="18" y="37"/>
                </a:cubicBezTo>
                <a:cubicBezTo>
                  <a:pt x="23" y="36"/>
                  <a:pt x="23" y="36"/>
                  <a:pt x="23" y="36"/>
                </a:cubicBezTo>
                <a:cubicBezTo>
                  <a:pt x="23" y="36"/>
                  <a:pt x="24" y="36"/>
                  <a:pt x="24" y="36"/>
                </a:cubicBezTo>
                <a:cubicBezTo>
                  <a:pt x="24" y="36"/>
                  <a:pt x="24" y="35"/>
                  <a:pt x="24" y="35"/>
                </a:cubicBezTo>
                <a:cubicBezTo>
                  <a:pt x="24" y="31"/>
                  <a:pt x="24" y="31"/>
                  <a:pt x="24" y="31"/>
                </a:cubicBezTo>
                <a:cubicBezTo>
                  <a:pt x="25" y="31"/>
                  <a:pt x="25" y="31"/>
                  <a:pt x="25" y="31"/>
                </a:cubicBezTo>
                <a:cubicBezTo>
                  <a:pt x="28" y="33"/>
                  <a:pt x="28" y="33"/>
                  <a:pt x="28" y="33"/>
                </a:cubicBezTo>
                <a:cubicBezTo>
                  <a:pt x="28" y="34"/>
                  <a:pt x="28" y="34"/>
                  <a:pt x="28" y="34"/>
                </a:cubicBezTo>
                <a:cubicBezTo>
                  <a:pt x="29" y="34"/>
                  <a:pt x="29" y="34"/>
                  <a:pt x="29" y="34"/>
                </a:cubicBezTo>
                <a:cubicBezTo>
                  <a:pt x="33" y="30"/>
                  <a:pt x="33" y="30"/>
                  <a:pt x="33" y="30"/>
                </a:cubicBezTo>
                <a:cubicBezTo>
                  <a:pt x="33" y="30"/>
                  <a:pt x="33" y="30"/>
                  <a:pt x="33" y="29"/>
                </a:cubicBezTo>
                <a:close/>
                <a:moveTo>
                  <a:pt x="22" y="22"/>
                </a:moveTo>
                <a:cubicBezTo>
                  <a:pt x="20" y="24"/>
                  <a:pt x="17" y="24"/>
                  <a:pt x="15" y="22"/>
                </a:cubicBezTo>
                <a:cubicBezTo>
                  <a:pt x="13" y="20"/>
                  <a:pt x="13" y="16"/>
                  <a:pt x="15" y="15"/>
                </a:cubicBezTo>
                <a:cubicBezTo>
                  <a:pt x="17" y="13"/>
                  <a:pt x="21" y="13"/>
                  <a:pt x="23" y="15"/>
                </a:cubicBezTo>
                <a:cubicBezTo>
                  <a:pt x="24" y="17"/>
                  <a:pt x="24" y="20"/>
                  <a:pt x="22" y="22"/>
                </a:cubicBezTo>
                <a:close/>
              </a:path>
            </a:pathLst>
          </a:custGeom>
          <a:solidFill>
            <a:schemeClr val="accent1"/>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a:solidFill>
                <a:srgbClr val="000000"/>
              </a:solidFill>
              <a:latin typeface="微软雅黑" panose="020B0503020204020204" charset="-122"/>
              <a:ea typeface="微软雅黑" panose="020B0503020204020204" charset="-122"/>
              <a:sym typeface="方正兰亭黑_GBK" pitchFamily="2" charset="-122"/>
            </a:endParaRPr>
          </a:p>
        </p:txBody>
      </p:sp>
      <p:sp>
        <p:nvSpPr>
          <p:cNvPr id="25611" name="椭圆 8"/>
          <p:cNvSpPr>
            <a:spLocks noChangeArrowheads="1"/>
          </p:cNvSpPr>
          <p:nvPr>
            <p:custDataLst>
              <p:tags r:id="rId16"/>
            </p:custDataLst>
          </p:nvPr>
        </p:nvSpPr>
        <p:spPr bwMode="auto">
          <a:xfrm>
            <a:off x="135890" y="5391150"/>
            <a:ext cx="1586230" cy="1588135"/>
          </a:xfrm>
          <a:prstGeom prst="ellipse">
            <a:avLst/>
          </a:prstGeom>
          <a:solidFill>
            <a:schemeClr val="accent1">
              <a:alpha val="39999"/>
            </a:schemeClr>
          </a:solidFill>
          <a:ln>
            <a:noFill/>
          </a:ln>
          <a:extLst>
            <a:ext uri="{91240B29-F687-4F45-9708-019B960494DF}">
              <a14:hiddenLine xmlns:a14="http://schemas.microsoft.com/office/drawing/2010/main" w="12700">
                <a:solidFill>
                  <a:srgbClr val="42719B"/>
                </a:solidFill>
                <a:bevel/>
              </a14:hiddenLine>
            </a:ext>
          </a:extLst>
        </p:spPr>
        <p:txBody>
          <a:bodyPr anchor="ctr"/>
          <a:lstStyle/>
          <a:p>
            <a:pPr algn="l"/>
            <a:endParaRPr lang="zh-CN" altLang="zh-CN" sz="980">
              <a:solidFill>
                <a:srgbClr val="FFFFFF"/>
              </a:solidFill>
              <a:latin typeface="微软雅黑" panose="020B0503020204020204" charset="-122"/>
              <a:ea typeface="微软雅黑" panose="020B0503020204020204" charset="-122"/>
              <a:sym typeface="方正兰亭黑_GBK" pitchFamily="2" charset="-122"/>
            </a:endParaRPr>
          </a:p>
        </p:txBody>
      </p:sp>
      <p:sp>
        <p:nvSpPr>
          <p:cNvPr id="25613" name="Freeform 15"/>
          <p:cNvSpPr>
            <a:spLocks noEditPoints="1" noChangeArrowheads="1"/>
          </p:cNvSpPr>
          <p:nvPr>
            <p:custDataLst>
              <p:tags r:id="rId17"/>
            </p:custDataLst>
          </p:nvPr>
        </p:nvSpPr>
        <p:spPr bwMode="auto">
          <a:xfrm>
            <a:off x="685165" y="5801995"/>
            <a:ext cx="443865" cy="748665"/>
          </a:xfrm>
          <a:custGeom>
            <a:avLst/>
            <a:gdLst>
              <a:gd name="T0" fmla="*/ 0 w 166"/>
              <a:gd name="T1" fmla="*/ 444500 h 280"/>
              <a:gd name="T2" fmla="*/ 263525 w 166"/>
              <a:gd name="T3" fmla="*/ 444500 h 280"/>
              <a:gd name="T4" fmla="*/ 263525 w 166"/>
              <a:gd name="T5" fmla="*/ 425450 h 280"/>
              <a:gd name="T6" fmla="*/ 263525 w 166"/>
              <a:gd name="T7" fmla="*/ 425450 h 280"/>
              <a:gd name="T8" fmla="*/ 260350 w 166"/>
              <a:gd name="T9" fmla="*/ 419100 h 280"/>
              <a:gd name="T10" fmla="*/ 254000 w 166"/>
              <a:gd name="T11" fmla="*/ 415925 h 280"/>
              <a:gd name="T12" fmla="*/ 9525 w 166"/>
              <a:gd name="T13" fmla="*/ 415925 h 280"/>
              <a:gd name="T14" fmla="*/ 9525 w 166"/>
              <a:gd name="T15" fmla="*/ 415925 h 280"/>
              <a:gd name="T16" fmla="*/ 3175 w 166"/>
              <a:gd name="T17" fmla="*/ 419100 h 280"/>
              <a:gd name="T18" fmla="*/ 0 w 166"/>
              <a:gd name="T19" fmla="*/ 425450 h 280"/>
              <a:gd name="T20" fmla="*/ 0 w 166"/>
              <a:gd name="T21" fmla="*/ 444500 h 280"/>
              <a:gd name="T22" fmla="*/ 0 w 166"/>
              <a:gd name="T23" fmla="*/ 444500 h 280"/>
              <a:gd name="T24" fmla="*/ 0 w 166"/>
              <a:gd name="T25" fmla="*/ 0 h 280"/>
              <a:gd name="T26" fmla="*/ 263525 w 166"/>
              <a:gd name="T27" fmla="*/ 0 h 280"/>
              <a:gd name="T28" fmla="*/ 263525 w 166"/>
              <a:gd name="T29" fmla="*/ 19050 h 280"/>
              <a:gd name="T30" fmla="*/ 263525 w 166"/>
              <a:gd name="T31" fmla="*/ 19050 h 280"/>
              <a:gd name="T32" fmla="*/ 260350 w 166"/>
              <a:gd name="T33" fmla="*/ 25400 h 280"/>
              <a:gd name="T34" fmla="*/ 254000 w 166"/>
              <a:gd name="T35" fmla="*/ 28575 h 280"/>
              <a:gd name="T36" fmla="*/ 9525 w 166"/>
              <a:gd name="T37" fmla="*/ 28575 h 280"/>
              <a:gd name="T38" fmla="*/ 9525 w 166"/>
              <a:gd name="T39" fmla="*/ 28575 h 280"/>
              <a:gd name="T40" fmla="*/ 3175 w 166"/>
              <a:gd name="T41" fmla="*/ 25400 h 280"/>
              <a:gd name="T42" fmla="*/ 0 w 166"/>
              <a:gd name="T43" fmla="*/ 19050 h 280"/>
              <a:gd name="T44" fmla="*/ 0 w 166"/>
              <a:gd name="T45" fmla="*/ 0 h 28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166"/>
              <a:gd name="T70" fmla="*/ 0 h 280"/>
              <a:gd name="T71" fmla="*/ 166 w 166"/>
              <a:gd name="T72" fmla="*/ 280 h 28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166" h="280">
                <a:moveTo>
                  <a:pt x="0" y="280"/>
                </a:moveTo>
                <a:lnTo>
                  <a:pt x="166" y="280"/>
                </a:lnTo>
                <a:lnTo>
                  <a:pt x="166" y="268"/>
                </a:lnTo>
                <a:lnTo>
                  <a:pt x="164" y="264"/>
                </a:lnTo>
                <a:lnTo>
                  <a:pt x="160" y="262"/>
                </a:lnTo>
                <a:lnTo>
                  <a:pt x="6" y="262"/>
                </a:lnTo>
                <a:lnTo>
                  <a:pt x="2" y="264"/>
                </a:lnTo>
                <a:lnTo>
                  <a:pt x="0" y="268"/>
                </a:lnTo>
                <a:lnTo>
                  <a:pt x="0" y="280"/>
                </a:lnTo>
                <a:close/>
                <a:moveTo>
                  <a:pt x="0" y="0"/>
                </a:moveTo>
                <a:lnTo>
                  <a:pt x="166" y="0"/>
                </a:lnTo>
                <a:lnTo>
                  <a:pt x="166" y="12"/>
                </a:lnTo>
                <a:lnTo>
                  <a:pt x="164" y="16"/>
                </a:lnTo>
                <a:lnTo>
                  <a:pt x="160" y="18"/>
                </a:lnTo>
                <a:lnTo>
                  <a:pt x="6" y="18"/>
                </a:lnTo>
                <a:lnTo>
                  <a:pt x="2" y="16"/>
                </a:lnTo>
                <a:lnTo>
                  <a:pt x="0" y="12"/>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a:solidFill>
                <a:srgbClr val="000000"/>
              </a:solidFill>
              <a:latin typeface="微软雅黑" panose="020B0503020204020204" charset="-122"/>
              <a:ea typeface="微软雅黑" panose="020B0503020204020204" charset="-122"/>
              <a:sym typeface="方正兰亭黑_GBK" pitchFamily="2" charset="-122"/>
            </a:endParaRPr>
          </a:p>
        </p:txBody>
      </p:sp>
      <p:sp>
        <p:nvSpPr>
          <p:cNvPr id="25614" name="Freeform 16"/>
          <p:cNvSpPr>
            <a:spLocks noEditPoints="1" noChangeArrowheads="1"/>
          </p:cNvSpPr>
          <p:nvPr>
            <p:custDataLst>
              <p:tags r:id="rId18"/>
            </p:custDataLst>
          </p:nvPr>
        </p:nvSpPr>
        <p:spPr bwMode="auto">
          <a:xfrm>
            <a:off x="721360" y="5871845"/>
            <a:ext cx="371475" cy="608330"/>
          </a:xfrm>
          <a:custGeom>
            <a:avLst/>
            <a:gdLst>
              <a:gd name="T0" fmla="*/ 22225 w 138"/>
              <a:gd name="T1" fmla="*/ 79375 h 228"/>
              <a:gd name="T2" fmla="*/ 22225 w 138"/>
              <a:gd name="T3" fmla="*/ 92075 h 228"/>
              <a:gd name="T4" fmla="*/ 31750 w 138"/>
              <a:gd name="T5" fmla="*/ 111125 h 228"/>
              <a:gd name="T6" fmla="*/ 76200 w 138"/>
              <a:gd name="T7" fmla="*/ 152400 h 228"/>
              <a:gd name="T8" fmla="*/ 88900 w 138"/>
              <a:gd name="T9" fmla="*/ 165100 h 228"/>
              <a:gd name="T10" fmla="*/ 92075 w 138"/>
              <a:gd name="T11" fmla="*/ 180975 h 228"/>
              <a:gd name="T12" fmla="*/ 76200 w 138"/>
              <a:gd name="T13" fmla="*/ 209550 h 228"/>
              <a:gd name="T14" fmla="*/ 38100 w 138"/>
              <a:gd name="T15" fmla="*/ 241300 h 228"/>
              <a:gd name="T16" fmla="*/ 25400 w 138"/>
              <a:gd name="T17" fmla="*/ 257175 h 228"/>
              <a:gd name="T18" fmla="*/ 22225 w 138"/>
              <a:gd name="T19" fmla="*/ 279400 h 228"/>
              <a:gd name="T20" fmla="*/ 0 w 138"/>
              <a:gd name="T21" fmla="*/ 361950 h 228"/>
              <a:gd name="T22" fmla="*/ 0 w 138"/>
              <a:gd name="T23" fmla="*/ 273050 h 228"/>
              <a:gd name="T24" fmla="*/ 3175 w 138"/>
              <a:gd name="T25" fmla="*/ 244475 h 228"/>
              <a:gd name="T26" fmla="*/ 22225 w 138"/>
              <a:gd name="T27" fmla="*/ 225425 h 228"/>
              <a:gd name="T28" fmla="*/ 57150 w 138"/>
              <a:gd name="T29" fmla="*/ 193675 h 228"/>
              <a:gd name="T30" fmla="*/ 66675 w 138"/>
              <a:gd name="T31" fmla="*/ 180975 h 228"/>
              <a:gd name="T32" fmla="*/ 57150 w 138"/>
              <a:gd name="T33" fmla="*/ 168275 h 228"/>
              <a:gd name="T34" fmla="*/ 22225 w 138"/>
              <a:gd name="T35" fmla="*/ 136525 h 228"/>
              <a:gd name="T36" fmla="*/ 3175 w 138"/>
              <a:gd name="T37" fmla="*/ 114300 h 228"/>
              <a:gd name="T38" fmla="*/ 0 w 138"/>
              <a:gd name="T39" fmla="*/ 88900 h 228"/>
              <a:gd name="T40" fmla="*/ 22225 w 138"/>
              <a:gd name="T41" fmla="*/ 0 h 228"/>
              <a:gd name="T42" fmla="*/ 196850 w 138"/>
              <a:gd name="T43" fmla="*/ 361950 h 228"/>
              <a:gd name="T44" fmla="*/ 196850 w 138"/>
              <a:gd name="T45" fmla="*/ 279400 h 228"/>
              <a:gd name="T46" fmla="*/ 193675 w 138"/>
              <a:gd name="T47" fmla="*/ 257175 h 228"/>
              <a:gd name="T48" fmla="*/ 180975 w 138"/>
              <a:gd name="T49" fmla="*/ 241300 h 228"/>
              <a:gd name="T50" fmla="*/ 142875 w 138"/>
              <a:gd name="T51" fmla="*/ 209550 h 228"/>
              <a:gd name="T52" fmla="*/ 127000 w 138"/>
              <a:gd name="T53" fmla="*/ 180975 h 228"/>
              <a:gd name="T54" fmla="*/ 130175 w 138"/>
              <a:gd name="T55" fmla="*/ 165100 h 228"/>
              <a:gd name="T56" fmla="*/ 180975 w 138"/>
              <a:gd name="T57" fmla="*/ 120650 h 228"/>
              <a:gd name="T58" fmla="*/ 187325 w 138"/>
              <a:gd name="T59" fmla="*/ 111125 h 228"/>
              <a:gd name="T60" fmla="*/ 196850 w 138"/>
              <a:gd name="T61" fmla="*/ 92075 h 228"/>
              <a:gd name="T62" fmla="*/ 196850 w 138"/>
              <a:gd name="T63" fmla="*/ 0 h 228"/>
              <a:gd name="T64" fmla="*/ 219075 w 138"/>
              <a:gd name="T65" fmla="*/ 88900 h 228"/>
              <a:gd name="T66" fmla="*/ 219075 w 138"/>
              <a:gd name="T67" fmla="*/ 104775 h 228"/>
              <a:gd name="T68" fmla="*/ 209550 w 138"/>
              <a:gd name="T69" fmla="*/ 127000 h 228"/>
              <a:gd name="T70" fmla="*/ 161925 w 138"/>
              <a:gd name="T71" fmla="*/ 168275 h 228"/>
              <a:gd name="T72" fmla="*/ 155575 w 138"/>
              <a:gd name="T73" fmla="*/ 174625 h 228"/>
              <a:gd name="T74" fmla="*/ 155575 w 138"/>
              <a:gd name="T75" fmla="*/ 187325 h 228"/>
              <a:gd name="T76" fmla="*/ 196850 w 138"/>
              <a:gd name="T77" fmla="*/ 225425 h 228"/>
              <a:gd name="T78" fmla="*/ 209550 w 138"/>
              <a:gd name="T79" fmla="*/ 234950 h 228"/>
              <a:gd name="T80" fmla="*/ 219075 w 138"/>
              <a:gd name="T81" fmla="*/ 257175 h 228"/>
              <a:gd name="T82" fmla="*/ 219075 w 138"/>
              <a:gd name="T83" fmla="*/ 361950 h 228"/>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138"/>
              <a:gd name="T127" fmla="*/ 0 h 228"/>
              <a:gd name="T128" fmla="*/ 138 w 138"/>
              <a:gd name="T129" fmla="*/ 228 h 228"/>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138" h="228">
                <a:moveTo>
                  <a:pt x="14" y="0"/>
                </a:moveTo>
                <a:lnTo>
                  <a:pt x="14" y="50"/>
                </a:lnTo>
                <a:lnTo>
                  <a:pt x="14" y="58"/>
                </a:lnTo>
                <a:lnTo>
                  <a:pt x="16" y="66"/>
                </a:lnTo>
                <a:lnTo>
                  <a:pt x="20" y="70"/>
                </a:lnTo>
                <a:lnTo>
                  <a:pt x="24" y="76"/>
                </a:lnTo>
                <a:lnTo>
                  <a:pt x="48" y="96"/>
                </a:lnTo>
                <a:lnTo>
                  <a:pt x="56" y="104"/>
                </a:lnTo>
                <a:lnTo>
                  <a:pt x="58" y="110"/>
                </a:lnTo>
                <a:lnTo>
                  <a:pt x="58" y="114"/>
                </a:lnTo>
                <a:lnTo>
                  <a:pt x="56" y="122"/>
                </a:lnTo>
                <a:lnTo>
                  <a:pt x="48" y="132"/>
                </a:lnTo>
                <a:lnTo>
                  <a:pt x="24" y="152"/>
                </a:lnTo>
                <a:lnTo>
                  <a:pt x="20" y="156"/>
                </a:lnTo>
                <a:lnTo>
                  <a:pt x="16" y="162"/>
                </a:lnTo>
                <a:lnTo>
                  <a:pt x="14" y="168"/>
                </a:lnTo>
                <a:lnTo>
                  <a:pt x="14" y="176"/>
                </a:lnTo>
                <a:lnTo>
                  <a:pt x="14" y="228"/>
                </a:lnTo>
                <a:lnTo>
                  <a:pt x="0" y="228"/>
                </a:lnTo>
                <a:lnTo>
                  <a:pt x="0" y="172"/>
                </a:lnTo>
                <a:lnTo>
                  <a:pt x="0" y="162"/>
                </a:lnTo>
                <a:lnTo>
                  <a:pt x="2" y="154"/>
                </a:lnTo>
                <a:lnTo>
                  <a:pt x="8" y="148"/>
                </a:lnTo>
                <a:lnTo>
                  <a:pt x="14" y="142"/>
                </a:lnTo>
                <a:lnTo>
                  <a:pt x="36" y="122"/>
                </a:lnTo>
                <a:lnTo>
                  <a:pt x="40" y="118"/>
                </a:lnTo>
                <a:lnTo>
                  <a:pt x="42" y="114"/>
                </a:lnTo>
                <a:lnTo>
                  <a:pt x="40" y="110"/>
                </a:lnTo>
                <a:lnTo>
                  <a:pt x="36" y="106"/>
                </a:lnTo>
                <a:lnTo>
                  <a:pt x="14" y="86"/>
                </a:lnTo>
                <a:lnTo>
                  <a:pt x="8" y="80"/>
                </a:lnTo>
                <a:lnTo>
                  <a:pt x="2" y="72"/>
                </a:lnTo>
                <a:lnTo>
                  <a:pt x="0" y="66"/>
                </a:lnTo>
                <a:lnTo>
                  <a:pt x="0" y="56"/>
                </a:lnTo>
                <a:lnTo>
                  <a:pt x="0" y="0"/>
                </a:lnTo>
                <a:lnTo>
                  <a:pt x="14" y="0"/>
                </a:lnTo>
                <a:close/>
                <a:moveTo>
                  <a:pt x="124" y="228"/>
                </a:moveTo>
                <a:lnTo>
                  <a:pt x="124" y="176"/>
                </a:lnTo>
                <a:lnTo>
                  <a:pt x="124" y="168"/>
                </a:lnTo>
                <a:lnTo>
                  <a:pt x="122" y="162"/>
                </a:lnTo>
                <a:lnTo>
                  <a:pt x="118" y="156"/>
                </a:lnTo>
                <a:lnTo>
                  <a:pt x="114" y="152"/>
                </a:lnTo>
                <a:lnTo>
                  <a:pt x="90" y="132"/>
                </a:lnTo>
                <a:lnTo>
                  <a:pt x="82" y="122"/>
                </a:lnTo>
                <a:lnTo>
                  <a:pt x="80" y="114"/>
                </a:lnTo>
                <a:lnTo>
                  <a:pt x="80" y="110"/>
                </a:lnTo>
                <a:lnTo>
                  <a:pt x="82" y="104"/>
                </a:lnTo>
                <a:lnTo>
                  <a:pt x="90" y="96"/>
                </a:lnTo>
                <a:lnTo>
                  <a:pt x="114" y="76"/>
                </a:lnTo>
                <a:lnTo>
                  <a:pt x="118" y="70"/>
                </a:lnTo>
                <a:lnTo>
                  <a:pt x="122" y="66"/>
                </a:lnTo>
                <a:lnTo>
                  <a:pt x="124" y="58"/>
                </a:lnTo>
                <a:lnTo>
                  <a:pt x="124" y="50"/>
                </a:lnTo>
                <a:lnTo>
                  <a:pt x="124" y="0"/>
                </a:lnTo>
                <a:lnTo>
                  <a:pt x="138" y="0"/>
                </a:lnTo>
                <a:lnTo>
                  <a:pt x="138" y="56"/>
                </a:lnTo>
                <a:lnTo>
                  <a:pt x="138" y="66"/>
                </a:lnTo>
                <a:lnTo>
                  <a:pt x="136" y="72"/>
                </a:lnTo>
                <a:lnTo>
                  <a:pt x="132" y="80"/>
                </a:lnTo>
                <a:lnTo>
                  <a:pt x="124" y="86"/>
                </a:lnTo>
                <a:lnTo>
                  <a:pt x="102" y="106"/>
                </a:lnTo>
                <a:lnTo>
                  <a:pt x="98" y="110"/>
                </a:lnTo>
                <a:lnTo>
                  <a:pt x="96" y="114"/>
                </a:lnTo>
                <a:lnTo>
                  <a:pt x="98" y="118"/>
                </a:lnTo>
                <a:lnTo>
                  <a:pt x="102" y="122"/>
                </a:lnTo>
                <a:lnTo>
                  <a:pt x="124" y="142"/>
                </a:lnTo>
                <a:lnTo>
                  <a:pt x="132" y="148"/>
                </a:lnTo>
                <a:lnTo>
                  <a:pt x="136" y="154"/>
                </a:lnTo>
                <a:lnTo>
                  <a:pt x="138" y="162"/>
                </a:lnTo>
                <a:lnTo>
                  <a:pt x="138" y="172"/>
                </a:lnTo>
                <a:lnTo>
                  <a:pt x="138" y="228"/>
                </a:lnTo>
                <a:lnTo>
                  <a:pt x="124" y="228"/>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a:solidFill>
                <a:srgbClr val="000000"/>
              </a:solidFill>
              <a:latin typeface="微软雅黑" panose="020B0503020204020204" charset="-122"/>
              <a:ea typeface="微软雅黑" panose="020B0503020204020204" charset="-122"/>
              <a:sym typeface="方正兰亭黑_GBK" pitchFamily="2" charset="-122"/>
            </a:endParaRPr>
          </a:p>
        </p:txBody>
      </p:sp>
      <p:sp>
        <p:nvSpPr>
          <p:cNvPr id="25615" name="Freeform 17"/>
          <p:cNvSpPr>
            <a:spLocks noChangeArrowheads="1"/>
          </p:cNvSpPr>
          <p:nvPr>
            <p:custDataLst>
              <p:tags r:id="rId19"/>
            </p:custDataLst>
          </p:nvPr>
        </p:nvSpPr>
        <p:spPr bwMode="auto">
          <a:xfrm>
            <a:off x="781685" y="6055360"/>
            <a:ext cx="250825" cy="424815"/>
          </a:xfrm>
          <a:custGeom>
            <a:avLst/>
            <a:gdLst>
              <a:gd name="T0" fmla="*/ 0 w 94"/>
              <a:gd name="T1" fmla="*/ 254000 h 160"/>
              <a:gd name="T2" fmla="*/ 76200 w 94"/>
              <a:gd name="T3" fmla="*/ 254000 h 160"/>
              <a:gd name="T4" fmla="*/ 149225 w 94"/>
              <a:gd name="T5" fmla="*/ 254000 h 160"/>
              <a:gd name="T6" fmla="*/ 149225 w 94"/>
              <a:gd name="T7" fmla="*/ 212725 h 160"/>
              <a:gd name="T8" fmla="*/ 92075 w 94"/>
              <a:gd name="T9" fmla="*/ 155575 h 160"/>
              <a:gd name="T10" fmla="*/ 92075 w 94"/>
              <a:gd name="T11" fmla="*/ 155575 h 160"/>
              <a:gd name="T12" fmla="*/ 85725 w 94"/>
              <a:gd name="T13" fmla="*/ 149225 h 160"/>
              <a:gd name="T14" fmla="*/ 82550 w 94"/>
              <a:gd name="T15" fmla="*/ 142875 h 160"/>
              <a:gd name="T16" fmla="*/ 82550 w 94"/>
              <a:gd name="T17" fmla="*/ 123825 h 160"/>
              <a:gd name="T18" fmla="*/ 82550 w 94"/>
              <a:gd name="T19" fmla="*/ 69850 h 160"/>
              <a:gd name="T20" fmla="*/ 82550 w 94"/>
              <a:gd name="T21" fmla="*/ 69850 h 160"/>
              <a:gd name="T22" fmla="*/ 82550 w 94"/>
              <a:gd name="T23" fmla="*/ 60325 h 160"/>
              <a:gd name="T24" fmla="*/ 85725 w 94"/>
              <a:gd name="T25" fmla="*/ 50800 h 160"/>
              <a:gd name="T26" fmla="*/ 98425 w 94"/>
              <a:gd name="T27" fmla="*/ 34925 h 160"/>
              <a:gd name="T28" fmla="*/ 120650 w 94"/>
              <a:gd name="T29" fmla="*/ 15875 h 160"/>
              <a:gd name="T30" fmla="*/ 120650 w 94"/>
              <a:gd name="T31" fmla="*/ 15875 h 160"/>
              <a:gd name="T32" fmla="*/ 130175 w 94"/>
              <a:gd name="T33" fmla="*/ 9525 h 160"/>
              <a:gd name="T34" fmla="*/ 139700 w 94"/>
              <a:gd name="T35" fmla="*/ 0 h 160"/>
              <a:gd name="T36" fmla="*/ 76200 w 94"/>
              <a:gd name="T37" fmla="*/ 0 h 160"/>
              <a:gd name="T38" fmla="*/ 9525 w 94"/>
              <a:gd name="T39" fmla="*/ 0 h 160"/>
              <a:gd name="T40" fmla="*/ 9525 w 94"/>
              <a:gd name="T41" fmla="*/ 0 h 160"/>
              <a:gd name="T42" fmla="*/ 19050 w 94"/>
              <a:gd name="T43" fmla="*/ 9525 h 160"/>
              <a:gd name="T44" fmla="*/ 28575 w 94"/>
              <a:gd name="T45" fmla="*/ 15875 h 160"/>
              <a:gd name="T46" fmla="*/ 50800 w 94"/>
              <a:gd name="T47" fmla="*/ 34925 h 160"/>
              <a:gd name="T48" fmla="*/ 50800 w 94"/>
              <a:gd name="T49" fmla="*/ 34925 h 160"/>
              <a:gd name="T50" fmla="*/ 60325 w 94"/>
              <a:gd name="T51" fmla="*/ 50800 h 160"/>
              <a:gd name="T52" fmla="*/ 66675 w 94"/>
              <a:gd name="T53" fmla="*/ 60325 h 160"/>
              <a:gd name="T54" fmla="*/ 66675 w 94"/>
              <a:gd name="T55" fmla="*/ 69850 h 160"/>
              <a:gd name="T56" fmla="*/ 66675 w 94"/>
              <a:gd name="T57" fmla="*/ 123825 h 160"/>
              <a:gd name="T58" fmla="*/ 66675 w 94"/>
              <a:gd name="T59" fmla="*/ 123825 h 160"/>
              <a:gd name="T60" fmla="*/ 66675 w 94"/>
              <a:gd name="T61" fmla="*/ 142875 h 160"/>
              <a:gd name="T62" fmla="*/ 63500 w 94"/>
              <a:gd name="T63" fmla="*/ 149225 h 160"/>
              <a:gd name="T64" fmla="*/ 60325 w 94"/>
              <a:gd name="T65" fmla="*/ 155575 h 160"/>
              <a:gd name="T66" fmla="*/ 0 w 94"/>
              <a:gd name="T67" fmla="*/ 212725 h 160"/>
              <a:gd name="T68" fmla="*/ 0 w 94"/>
              <a:gd name="T69" fmla="*/ 254000 h 1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94"/>
              <a:gd name="T106" fmla="*/ 0 h 160"/>
              <a:gd name="T107" fmla="*/ 94 w 94"/>
              <a:gd name="T108" fmla="*/ 160 h 160"/>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94" h="160">
                <a:moveTo>
                  <a:pt x="0" y="160"/>
                </a:moveTo>
                <a:lnTo>
                  <a:pt x="48" y="160"/>
                </a:lnTo>
                <a:lnTo>
                  <a:pt x="94" y="160"/>
                </a:lnTo>
                <a:lnTo>
                  <a:pt x="94" y="134"/>
                </a:lnTo>
                <a:lnTo>
                  <a:pt x="58" y="98"/>
                </a:lnTo>
                <a:lnTo>
                  <a:pt x="54" y="94"/>
                </a:lnTo>
                <a:lnTo>
                  <a:pt x="52" y="90"/>
                </a:lnTo>
                <a:lnTo>
                  <a:pt x="52" y="78"/>
                </a:lnTo>
                <a:lnTo>
                  <a:pt x="52" y="44"/>
                </a:lnTo>
                <a:lnTo>
                  <a:pt x="52" y="38"/>
                </a:lnTo>
                <a:lnTo>
                  <a:pt x="54" y="32"/>
                </a:lnTo>
                <a:lnTo>
                  <a:pt x="62" y="22"/>
                </a:lnTo>
                <a:lnTo>
                  <a:pt x="76" y="10"/>
                </a:lnTo>
                <a:lnTo>
                  <a:pt x="82" y="6"/>
                </a:lnTo>
                <a:lnTo>
                  <a:pt x="88" y="0"/>
                </a:lnTo>
                <a:lnTo>
                  <a:pt x="48" y="0"/>
                </a:lnTo>
                <a:lnTo>
                  <a:pt x="6" y="0"/>
                </a:lnTo>
                <a:lnTo>
                  <a:pt x="12" y="6"/>
                </a:lnTo>
                <a:lnTo>
                  <a:pt x="18" y="10"/>
                </a:lnTo>
                <a:lnTo>
                  <a:pt x="32" y="22"/>
                </a:lnTo>
                <a:lnTo>
                  <a:pt x="38" y="32"/>
                </a:lnTo>
                <a:lnTo>
                  <a:pt x="42" y="38"/>
                </a:lnTo>
                <a:lnTo>
                  <a:pt x="42" y="44"/>
                </a:lnTo>
                <a:lnTo>
                  <a:pt x="42" y="78"/>
                </a:lnTo>
                <a:lnTo>
                  <a:pt x="42" y="90"/>
                </a:lnTo>
                <a:lnTo>
                  <a:pt x="40" y="94"/>
                </a:lnTo>
                <a:lnTo>
                  <a:pt x="38" y="98"/>
                </a:lnTo>
                <a:lnTo>
                  <a:pt x="0" y="134"/>
                </a:lnTo>
                <a:lnTo>
                  <a:pt x="0" y="160"/>
                </a:lnTo>
                <a:close/>
              </a:path>
            </a:pathLst>
          </a:custGeom>
          <a:solidFill>
            <a:schemeClr val="accent1"/>
          </a:solidFill>
          <a:ln>
            <a:noFill/>
          </a:ln>
          <a:extLst>
            <a:ext uri="{91240B29-F687-4F45-9708-019B960494DF}">
              <a14:hiddenLine xmlns:a14="http://schemas.microsoft.com/office/drawing/2010/main" w="9525">
                <a:solidFill>
                  <a:srgbClr val="000000"/>
                </a:solidFill>
                <a:bevel/>
              </a14:hiddenLine>
            </a:ext>
          </a:extLst>
        </p:spPr>
        <p:txBody>
          <a:bodyPr/>
          <a:lstStyle/>
          <a:p>
            <a:pPr algn="l"/>
            <a:endParaRPr lang="zh-CN" altLang="zh-CN">
              <a:solidFill>
                <a:srgbClr val="000000"/>
              </a:solidFill>
              <a:latin typeface="微软雅黑" panose="020B0503020204020204" charset="-122"/>
              <a:ea typeface="微软雅黑" panose="020B0503020204020204" charset="-122"/>
              <a:sym typeface="方正兰亭黑_GBK" pitchFamily="2" charset="-122"/>
            </a:endParaRPr>
          </a:p>
        </p:txBody>
      </p:sp>
      <p:sp>
        <p:nvSpPr>
          <p:cNvPr id="4" name="文本框 3"/>
          <p:cNvSpPr txBox="1"/>
          <p:nvPr>
            <p:custDataLst>
              <p:tags r:id="rId20"/>
            </p:custDataLst>
          </p:nvPr>
        </p:nvSpPr>
        <p:spPr>
          <a:xfrm>
            <a:off x="7021068" y="1847850"/>
            <a:ext cx="6042660" cy="1753235"/>
          </a:xfrm>
          <a:prstGeom prst="rect">
            <a:avLst/>
          </a:prstGeom>
          <a:noFill/>
        </p:spPr>
        <p:txBody>
          <a:bodyPr wrap="square" rtlCol="0">
            <a:spAutoFit/>
          </a:bodyPr>
          <a:p>
            <a:pPr algn="l"/>
            <a:r>
              <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rPr>
              <a:t>API端点：定义了一个POST方法的/api/predict端点来处理预测请求。</a:t>
            </a:r>
            <a:endPar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a:p>
            <a:pPr algn="l"/>
            <a:endPar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a:p>
            <a:pPr algn="l"/>
            <a:r>
              <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rPr>
              <a:t>处理流程包括获取用户输入、编码输入、生成预测结果以及将结果转换为文本。</a:t>
            </a:r>
            <a:endPar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5" name="文本框 4"/>
          <p:cNvSpPr txBox="1"/>
          <p:nvPr>
            <p:custDataLst>
              <p:tags r:id="rId21"/>
            </p:custDataLst>
          </p:nvPr>
        </p:nvSpPr>
        <p:spPr>
          <a:xfrm>
            <a:off x="6580632" y="6316218"/>
            <a:ext cx="6720078" cy="1476375"/>
          </a:xfrm>
          <a:prstGeom prst="rect">
            <a:avLst/>
          </a:prstGeom>
          <a:noFill/>
        </p:spPr>
        <p:txBody>
          <a:bodyPr wrap="square" rtlCol="0">
            <a:spAutoFit/>
          </a:bodyPr>
          <a:p>
            <a:pPr algn="l"/>
            <a:r>
              <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rPr>
              <a:t>Gradio界面：使用Gradio Blocks创建了界面，并添加了Markdown、Chatbot、Textbox、Button和Slider组件。这些组件为用户提供了一个友好的交互方式。</a:t>
            </a:r>
            <a:endPar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a:p>
            <a:pPr algn="l"/>
            <a:r>
              <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rPr>
              <a:t>启动界面：最后，使用demo.launch()来启动Gradio界面。</a:t>
            </a:r>
            <a:endPar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6" name="文本框 5"/>
          <p:cNvSpPr txBox="1"/>
          <p:nvPr>
            <p:custDataLst>
              <p:tags r:id="rId22"/>
            </p:custDataLst>
          </p:nvPr>
        </p:nvSpPr>
        <p:spPr>
          <a:xfrm>
            <a:off x="1296162" y="3470148"/>
            <a:ext cx="9715500" cy="2639060"/>
          </a:xfrm>
          <a:prstGeom prst="rect">
            <a:avLst/>
          </a:prstGeom>
          <a:noFill/>
        </p:spPr>
        <p:txBody>
          <a:bodyPr wrap="square" rtlCol="0">
            <a:spAutoFit/>
          </a:bodyPr>
          <a:p>
            <a:pPr algn="l"/>
            <a:endParaRPr sz="2160">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a:p>
            <a:pPr algn="l"/>
            <a:r>
              <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rPr>
              <a:t>模型预测：在生成预测结果时，使用了max_length来限制输出的长度。top_p和temperature参数，这些参数可以用来控制生成文本的多样性。启动应用：在0.0.0.0的地址和8000端口上运行Flask应用。模型和分词器的加载：加载了模型和分词器，并将模型放到了GPU上以提高性能。postprocess方法：重写了Gradio Chatbot的postprocess方法，这通常用于自定义输出的格式。预测函数：定义了gradio_predict函数来处理输入并生成响应。这个函数使用了stream_chat方法，它是一个自定义的生成响应的方法用户状态的重置：提供了两个函</a:t>
            </a:r>
            <a:r>
              <a:rPr lang="zh-CN">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rPr>
              <a:t>数</a:t>
            </a:r>
            <a:r>
              <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rPr>
              <a:t>reset_user_input和reset_state来重置用户输入和状态，这有助于在交云对话中清除历史记录。</a:t>
            </a:r>
            <a:endParaRPr>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a:p>
            <a:endParaRPr lang="zh-CN" altLang="en-US">
              <a:solidFill>
                <a:schemeClr val="dk2">
                  <a:lumMod val="25000"/>
                </a:schemeClr>
              </a:solidFill>
              <a:latin typeface="微软雅黑" panose="020B0503020204020204" charset="-122"/>
              <a:ea typeface="微软雅黑" panose="020B0503020204020204" charset="-122"/>
              <a:cs typeface="微软雅黑" panose="020B0503020204020204" charset="-122"/>
              <a:sym typeface="+mn-ea"/>
            </a:endParaRPr>
          </a:p>
        </p:txBody>
      </p:sp>
      <p:sp>
        <p:nvSpPr>
          <p:cNvPr id="3" name="矩形 2"/>
          <p:cNvSpPr/>
          <p:nvPr/>
        </p:nvSpPr>
        <p:spPr>
          <a:xfrm>
            <a:off x="2113915" y="2080260"/>
            <a:ext cx="3840480" cy="1198880"/>
          </a:xfrm>
          <a:prstGeom prst="rect">
            <a:avLst/>
          </a:prstGeom>
          <a:noFill/>
          <a:ln>
            <a:noFill/>
          </a:ln>
        </p:spPr>
        <p:txBody>
          <a:bodyPr wrap="none" rtlCol="0" anchor="t">
            <a:spAutoFit/>
          </a:bodyPr>
          <a:p>
            <a:pPr algn="ctr"/>
            <a:r>
              <a:rPr lang="zh-CN" altLang="en-US" sz="7200" b="1">
                <a:solidFill>
                  <a:srgbClr val="000000"/>
                </a:solidFill>
                <a:effectLst>
                  <a:outerShdw blurRad="38100" dist="25400" dir="5400000" algn="ctr" rotWithShape="0">
                    <a:srgbClr val="6E747A">
                      <a:alpha val="43000"/>
                    </a:srgbClr>
                  </a:outerShdw>
                </a:effectLst>
                <a:uFillTx/>
                <a:latin typeface="微软雅黑" panose="020B0503020204020204" charset="-122"/>
                <a:ea typeface="微软雅黑" panose="020B0503020204020204" charset="-122"/>
              </a:rPr>
              <a:t>实现方案</a:t>
            </a:r>
            <a:endParaRPr lang="zh-CN" altLang="en-US" sz="7200" b="1">
              <a:solidFill>
                <a:srgbClr val="000000"/>
              </a:solidFill>
              <a:effectLst>
                <a:outerShdw blurRad="38100" dist="25400" dir="5400000" algn="ctr" rotWithShape="0">
                  <a:srgbClr val="6E747A">
                    <a:alpha val="43000"/>
                  </a:srgbClr>
                </a:outerShdw>
              </a:effectLst>
              <a:uFillTx/>
              <a:latin typeface="微软雅黑" panose="020B0503020204020204" charset="-122"/>
              <a:ea typeface="微软雅黑" panose="020B0503020204020204" charset="-122"/>
            </a:endParaRPr>
          </a:p>
        </p:txBody>
      </p:sp>
    </p:spTree>
    <p:custDataLst>
      <p:tags r:id="rId23"/>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5607"/>
                                        </p:tgtEl>
                                        <p:attrNameLst>
                                          <p:attrName>style.visibility</p:attrName>
                                        </p:attrNameLst>
                                      </p:cBhvr>
                                      <p:to>
                                        <p:strVal val="visible"/>
                                      </p:to>
                                    </p:set>
                                    <p:animEffect>
                                      <p:cBhvr>
                                        <p:cTn id="7" dur="500"/>
                                        <p:tgtEl>
                                          <p:spTgt spid="25607"/>
                                        </p:tgtEl>
                                      </p:cBhvr>
                                    </p:animEffect>
                                  </p:childTnLst>
                                </p:cTn>
                              </p:par>
                              <p:par>
                                <p:cTn id="8" presetID="22" presetClass="entr" presetSubtype="1" fill="hold" nodeType="withEffect">
                                  <p:stCondLst>
                                    <p:cond delay="0"/>
                                  </p:stCondLst>
                                  <p:childTnLst>
                                    <p:set>
                                      <p:cBhvr>
                                        <p:cTn id="9" dur="1" fill="hold">
                                          <p:stCondLst>
                                            <p:cond delay="0"/>
                                          </p:stCondLst>
                                        </p:cTn>
                                        <p:tgtEl>
                                          <p:spTgt spid="25605"/>
                                        </p:tgtEl>
                                        <p:attrNameLst>
                                          <p:attrName>style.visibility</p:attrName>
                                        </p:attrNameLst>
                                      </p:cBhvr>
                                      <p:to>
                                        <p:strVal val="visible"/>
                                      </p:to>
                                    </p:set>
                                    <p:animEffect>
                                      <p:cBhvr>
                                        <p:cTn id="10" dur="500"/>
                                        <p:tgtEl>
                                          <p:spTgt spid="2560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25604"/>
                                        </p:tgtEl>
                                        <p:attrNameLst>
                                          <p:attrName>style.visibility</p:attrName>
                                        </p:attrNameLst>
                                      </p:cBhvr>
                                      <p:to>
                                        <p:strVal val="visible"/>
                                      </p:to>
                                    </p:set>
                                    <p:animEffect>
                                      <p:cBhvr>
                                        <p:cTn id="14" dur="500"/>
                                        <p:tgtEl>
                                          <p:spTgt spid="25604"/>
                                        </p:tgtEl>
                                      </p:cBhvr>
                                    </p:animEffect>
                                  </p:childTnLst>
                                </p:cTn>
                              </p:par>
                              <p:par>
                                <p:cTn id="15" presetID="22" presetClass="entr" presetSubtype="4" fill="hold" nodeType="withEffect">
                                  <p:stCondLst>
                                    <p:cond delay="0"/>
                                  </p:stCondLst>
                                  <p:childTnLst>
                                    <p:set>
                                      <p:cBhvr>
                                        <p:cTn id="16" dur="1" fill="hold">
                                          <p:stCondLst>
                                            <p:cond delay="0"/>
                                          </p:stCondLst>
                                        </p:cTn>
                                        <p:tgtEl>
                                          <p:spTgt spid="25606"/>
                                        </p:tgtEl>
                                        <p:attrNameLst>
                                          <p:attrName>style.visibility</p:attrName>
                                        </p:attrNameLst>
                                      </p:cBhvr>
                                      <p:to>
                                        <p:strVal val="visible"/>
                                      </p:to>
                                    </p:set>
                                    <p:animEffect>
                                      <p:cBhvr>
                                        <p:cTn id="17" dur="500"/>
                                        <p:tgtEl>
                                          <p:spTgt spid="2560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p:cTn id="22" dur="500" fill="hold"/>
                                        <p:tgtEl>
                                          <p:spTgt spid="2"/>
                                        </p:tgtEl>
                                        <p:attrNameLst>
                                          <p:attrName>ppt_w</p:attrName>
                                        </p:attrNameLst>
                                      </p:cBhvr>
                                      <p:tavLst>
                                        <p:tav tm="0">
                                          <p:val>
                                            <p:fltVal val="0"/>
                                          </p:val>
                                        </p:tav>
                                        <p:tav tm="100000">
                                          <p:val>
                                            <p:strVal val="#ppt_w"/>
                                          </p:val>
                                        </p:tav>
                                      </p:tavLst>
                                    </p:anim>
                                    <p:anim calcmode="lin" valueType="num">
                                      <p:cBhvr>
                                        <p:cTn id="23" dur="500" fill="hold"/>
                                        <p:tgtEl>
                                          <p:spTgt spid="2"/>
                                        </p:tgtEl>
                                        <p:attrNameLst>
                                          <p:attrName>ppt_h</p:attrName>
                                        </p:attrNameLst>
                                      </p:cBhvr>
                                      <p:tavLst>
                                        <p:tav tm="0">
                                          <p:val>
                                            <p:fltVal val="0"/>
                                          </p:val>
                                        </p:tav>
                                        <p:tav tm="100000">
                                          <p:val>
                                            <p:strVal val="#ppt_h"/>
                                          </p:val>
                                        </p:tav>
                                      </p:tavLst>
                                    </p:anim>
                                    <p:animEffect transition="in" filter="fade">
                                      <p:cBhvr>
                                        <p:cTn id="24" dur="500"/>
                                        <p:tgtEl>
                                          <p:spTgt spid="2"/>
                                        </p:tgtEl>
                                      </p:cBhvr>
                                    </p:animEffect>
                                  </p:childTnLst>
                                </p:cTn>
                              </p:par>
                            </p:childTnLst>
                          </p:cTn>
                        </p:par>
                      </p:childTnLst>
                    </p:cTn>
                  </p:par>
                  <p:par>
                    <p:cTn id="25" fill="hold">
                      <p:stCondLst>
                        <p:cond delay="indefinite"/>
                      </p:stCondLst>
                      <p:childTnLst>
                        <p:par>
                          <p:cTn id="26" fill="hold">
                            <p:stCondLst>
                              <p:cond delay="0"/>
                            </p:stCondLst>
                            <p:childTnLst>
                              <p:par>
                                <p:cTn id="27" presetID="55"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p:cTn id="29" dur="1000" fill="hold"/>
                                        <p:tgtEl>
                                          <p:spTgt spid="4"/>
                                        </p:tgtEl>
                                        <p:attrNameLst>
                                          <p:attrName>ppt_w</p:attrName>
                                        </p:attrNameLst>
                                      </p:cBhvr>
                                      <p:tavLst>
                                        <p:tav tm="0">
                                          <p:val>
                                            <p:strVal val="#ppt_w*0.70"/>
                                          </p:val>
                                        </p:tav>
                                        <p:tav tm="100000">
                                          <p:val>
                                            <p:strVal val="#ppt_w"/>
                                          </p:val>
                                        </p:tav>
                                      </p:tavLst>
                                    </p:anim>
                                    <p:anim calcmode="lin" valueType="num">
                                      <p:cBhvr>
                                        <p:cTn id="30" dur="1000" fill="hold"/>
                                        <p:tgtEl>
                                          <p:spTgt spid="4"/>
                                        </p:tgtEl>
                                        <p:attrNameLst>
                                          <p:attrName>ppt_h</p:attrName>
                                        </p:attrNameLst>
                                      </p:cBhvr>
                                      <p:tavLst>
                                        <p:tav tm="0">
                                          <p:val>
                                            <p:strVal val="#ppt_h"/>
                                          </p:val>
                                        </p:tav>
                                        <p:tav tm="100000">
                                          <p:val>
                                            <p:strVal val="#ppt_h"/>
                                          </p:val>
                                        </p:tav>
                                      </p:tavLst>
                                    </p:anim>
                                    <p:animEffect transition="in" filter="fade">
                                      <p:cBhvr>
                                        <p:cTn id="31" dur="10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7" presetClass="entr" presetSubtype="10" fill="hold" grpId="0" nodeType="clickEffect">
                                  <p:stCondLst>
                                    <p:cond delay="0"/>
                                  </p:stCondLst>
                                  <p:childTnLst>
                                    <p:set>
                                      <p:cBhvr>
                                        <p:cTn id="35" dur="1" fill="hold">
                                          <p:stCondLst>
                                            <p:cond delay="0"/>
                                          </p:stCondLst>
                                        </p:cTn>
                                        <p:tgtEl>
                                          <p:spTgt spid="6"/>
                                        </p:tgtEl>
                                        <p:attrNameLst>
                                          <p:attrName>style.visibility</p:attrName>
                                        </p:attrNameLst>
                                      </p:cBhvr>
                                      <p:to>
                                        <p:strVal val="visible"/>
                                      </p:to>
                                    </p:set>
                                    <p:anim calcmode="lin" valueType="num">
                                      <p:cBhvr>
                                        <p:cTn id="36" dur="500" fill="hold"/>
                                        <p:tgtEl>
                                          <p:spTgt spid="6"/>
                                        </p:tgtEl>
                                        <p:attrNameLst>
                                          <p:attrName>ppt_w</p:attrName>
                                        </p:attrNameLst>
                                      </p:cBhvr>
                                      <p:tavLst>
                                        <p:tav tm="0">
                                          <p:val>
                                            <p:fltVal val="0"/>
                                          </p:val>
                                        </p:tav>
                                        <p:tav tm="100000">
                                          <p:val>
                                            <p:strVal val="#ppt_w"/>
                                          </p:val>
                                        </p:tav>
                                      </p:tavLst>
                                    </p:anim>
                                    <p:anim calcmode="lin" valueType="num">
                                      <p:cBhvr>
                                        <p:cTn id="37" dur="5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38" fill="hold">
                      <p:stCondLst>
                        <p:cond delay="indefinite"/>
                      </p:stCondLst>
                      <p:childTnLst>
                        <p:par>
                          <p:cTn id="39" fill="hold">
                            <p:stCondLst>
                              <p:cond delay="0"/>
                            </p:stCondLst>
                            <p:childTnLst>
                              <p:par>
                                <p:cTn id="40" presetID="55"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strVal val="#ppt_w*0.70"/>
                                          </p:val>
                                        </p:tav>
                                        <p:tav tm="100000">
                                          <p:val>
                                            <p:strVal val="#ppt_w"/>
                                          </p:val>
                                        </p:tav>
                                      </p:tavLst>
                                    </p:anim>
                                    <p:anim calcmode="lin" valueType="num">
                                      <p:cBhvr>
                                        <p:cTn id="43" dur="1000" fill="hold"/>
                                        <p:tgtEl>
                                          <p:spTgt spid="5"/>
                                        </p:tgtEl>
                                        <p:attrNameLst>
                                          <p:attrName>ppt_h</p:attrName>
                                        </p:attrNameLst>
                                      </p:cBhvr>
                                      <p:tavLst>
                                        <p:tav tm="0">
                                          <p:val>
                                            <p:strVal val="#ppt_h"/>
                                          </p:val>
                                        </p:tav>
                                        <p:tav tm="100000">
                                          <p:val>
                                            <p:strVal val="#ppt_h"/>
                                          </p:val>
                                        </p:tav>
                                      </p:tavLst>
                                    </p:anim>
                                    <p:animEffect transition="in" filter="fade">
                                      <p:cBhvr>
                                        <p:cTn id="44"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6" grpId="0"/>
      <p:bldP spid="6" grpId="1"/>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16" name="矩形 15"/>
          <p:cNvSpPr/>
          <p:nvPr>
            <p:custDataLst>
              <p:tags r:id="rId1"/>
            </p:custDataLst>
          </p:nvPr>
        </p:nvSpPr>
        <p:spPr>
          <a:xfrm>
            <a:off x="0" y="0"/>
            <a:ext cx="5120640" cy="82296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pic>
        <p:nvPicPr>
          <p:cNvPr id="15" name="图片 14"/>
          <p:cNvPicPr>
            <a:picLocks noChangeAspect="1"/>
          </p:cNvPicPr>
          <p:nvPr>
            <p:custDataLst>
              <p:tags r:id="rId2"/>
            </p:custDataLst>
          </p:nvPr>
        </p:nvPicPr>
        <p:blipFill>
          <a:blip r:embed="rId3"/>
          <a:stretch>
            <a:fillRect/>
          </a:stretch>
        </p:blipFill>
        <p:spPr>
          <a:xfrm>
            <a:off x="0" y="-12960"/>
            <a:ext cx="864108" cy="864108"/>
          </a:xfrm>
          <a:prstGeom prst="rect">
            <a:avLst/>
          </a:prstGeom>
        </p:spPr>
      </p:pic>
      <p:pic>
        <p:nvPicPr>
          <p:cNvPr id="14" name="图片 13"/>
          <p:cNvPicPr>
            <a:picLocks noChangeAspect="1"/>
          </p:cNvPicPr>
          <p:nvPr>
            <p:custDataLst>
              <p:tags r:id="rId4"/>
            </p:custDataLst>
          </p:nvPr>
        </p:nvPicPr>
        <p:blipFill>
          <a:blip r:embed="rId3"/>
          <a:stretch>
            <a:fillRect/>
          </a:stretch>
        </p:blipFill>
        <p:spPr>
          <a:xfrm>
            <a:off x="13766292" y="7365492"/>
            <a:ext cx="864108" cy="864108"/>
          </a:xfrm>
          <a:prstGeom prst="rect">
            <a:avLst/>
          </a:prstGeom>
        </p:spPr>
      </p:pic>
      <p:cxnSp>
        <p:nvCxnSpPr>
          <p:cNvPr id="2" name="直接连接符 1"/>
          <p:cNvCxnSpPr/>
          <p:nvPr>
            <p:custDataLst>
              <p:tags r:id="rId5"/>
            </p:custDataLst>
          </p:nvPr>
        </p:nvCxnSpPr>
        <p:spPr>
          <a:xfrm>
            <a:off x="537972" y="1223010"/>
            <a:ext cx="1090422" cy="0"/>
          </a:xfrm>
          <a:prstGeom prst="line">
            <a:avLst/>
          </a:prstGeom>
          <a:ln w="25400" cap="rnd">
            <a:solidFill>
              <a:schemeClr val="l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custDataLst>
              <p:tags r:id="rId6"/>
            </p:custDataLst>
          </p:nvPr>
        </p:nvCxnSpPr>
        <p:spPr>
          <a:xfrm>
            <a:off x="548640" y="7315259"/>
            <a:ext cx="349758" cy="0"/>
          </a:xfrm>
          <a:prstGeom prst="line">
            <a:avLst/>
          </a:prstGeom>
          <a:ln w="25400" cap="rnd">
            <a:solidFill>
              <a:schemeClr val="l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7"/>
            </p:custDataLst>
          </p:nvPr>
        </p:nvCxnSpPr>
        <p:spPr>
          <a:xfrm>
            <a:off x="13533882" y="731520"/>
            <a:ext cx="276606" cy="0"/>
          </a:xfrm>
          <a:prstGeom prst="line">
            <a:avLst/>
          </a:prstGeom>
          <a:ln w="19050" cap="rnd">
            <a:solidFill>
              <a:schemeClr val="dk2"/>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8"/>
            </p:custDataLst>
          </p:nvPr>
        </p:nvCxnSpPr>
        <p:spPr>
          <a:xfrm>
            <a:off x="13533882" y="804672"/>
            <a:ext cx="169926" cy="0"/>
          </a:xfrm>
          <a:prstGeom prst="line">
            <a:avLst/>
          </a:prstGeom>
          <a:ln w="19050" cap="rnd">
            <a:solidFill>
              <a:schemeClr val="dk2"/>
            </a:solidFill>
          </a:ln>
        </p:spPr>
        <p:style>
          <a:lnRef idx="1">
            <a:schemeClr val="accent1"/>
          </a:lnRef>
          <a:fillRef idx="0">
            <a:schemeClr val="accent1"/>
          </a:fillRef>
          <a:effectRef idx="0">
            <a:schemeClr val="accent1"/>
          </a:effectRef>
          <a:fontRef idx="minor">
            <a:schemeClr val="tx1"/>
          </a:fontRef>
        </p:style>
      </p:cxnSp>
      <p:sp>
        <p:nvSpPr>
          <p:cNvPr id="6" name="Title 6"/>
          <p:cNvSpPr txBox="1"/>
          <p:nvPr>
            <p:custDataLst>
              <p:tags r:id="rId9"/>
            </p:custDataLst>
          </p:nvPr>
        </p:nvSpPr>
        <p:spPr>
          <a:xfrm>
            <a:off x="8183880" y="1343660"/>
            <a:ext cx="5986145" cy="6433185"/>
          </a:xfrm>
          <a:prstGeom prst="rect">
            <a:avLst/>
          </a:prstGeom>
          <a:noFill/>
          <a:ln w="3175">
            <a:noFill/>
            <a:prstDash val="dash"/>
          </a:ln>
        </p:spPr>
        <p:txBody>
          <a:bodyPr wrap="square" lIns="76200" tIns="30480" rIns="76200" bIns="30480" anchor="ctr" anchorCtr="0">
            <a:normAutofit fontScale="50000"/>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4000" spc="4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rPr>
              <a:t>CORS支持：为Flask应用添加了CORS支持，这对于前端和后端跨域请求是必要的。</a:t>
            </a:r>
            <a:endParaRPr lang="zh-CN" altLang="en-US" sz="4000" spc="4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buNone/>
            </a:pPr>
            <a:r>
              <a:rPr lang="zh-CN" altLang="en-US" sz="4000" spc="4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rPr>
              <a:t>模型和分词器的加载：您指定了模型和分词器的路径，并且使用trust_remote_code=True参数来加载远程代码。</a:t>
            </a:r>
            <a:endParaRPr lang="zh-CN" altLang="en-US" sz="4000" spc="4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endParaRPr>
          </a:p>
          <a:p>
            <a:pPr marL="0" lvl="0" indent="0" algn="l" fontAlgn="auto">
              <a:lnSpc>
                <a:spcPct val="120000"/>
              </a:lnSpc>
              <a:spcBef>
                <a:spcPts val="0"/>
              </a:spcBef>
              <a:spcAft>
                <a:spcPts val="800"/>
              </a:spcAft>
              <a:buSzPct val="100000"/>
              <a:buNone/>
            </a:pPr>
            <a:r>
              <a:rPr lang="zh-CN" altLang="en-US" sz="4000" spc="4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rPr>
              <a:t>API端点：定义了一个POST方法的/api/predict端点来处理预测请求。处理流程包括获取用户输入、编码输入、生成预测结果以及将结果转换为文本。模型预测：在生成预测结果时，使用了max_length来限制输出的长度。top_p和temperature参数，这些参数可以用来控制生成文本的多样性。启动应用：</a:t>
            </a:r>
            <a:r>
              <a:rPr lang="zh-CN" altLang="en-US" sz="40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在</a:t>
            </a:r>
            <a:r>
              <a:rPr lang="zh-CN" altLang="en-US" sz="12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rPr>
              <a:t>0.0.0.0的地址和8000端口上运行Flask应用。</a:t>
            </a:r>
            <a:endParaRPr lang="zh-CN" altLang="en-US" sz="1200" spc="40">
              <a:ln w="3175">
                <a:noFill/>
                <a:prstDash val="dash"/>
              </a:ln>
              <a:solidFill>
                <a:schemeClr val="lt1"/>
              </a:solidFill>
              <a:uFillTx/>
              <a:latin typeface="微软雅黑" panose="020B0503020204020204" charset="-122"/>
              <a:ea typeface="微软雅黑" panose="020B0503020204020204" charset="-122"/>
              <a:cs typeface="微软雅黑" panose="020B0503020204020204" charset="-122"/>
            </a:endParaRPr>
          </a:p>
        </p:txBody>
      </p:sp>
      <p:pic>
        <p:nvPicPr>
          <p:cNvPr id="9" name="图片 8" descr="placingpictureplaceholder"/>
          <p:cNvPicPr>
            <a:picLocks noChangeAspect="1"/>
          </p:cNvPicPr>
          <p:nvPr>
            <p:custDataLst>
              <p:tags r:id="rId10"/>
            </p:custDataLst>
          </p:nvPr>
        </p:nvPicPr>
        <p:blipFill>
          <a:blip r:embed="rId11"/>
          <a:stretch>
            <a:fillRect/>
          </a:stretch>
        </p:blipFill>
        <p:spPr>
          <a:xfrm>
            <a:off x="772160" y="935990"/>
            <a:ext cx="7309485" cy="2870200"/>
          </a:xfrm>
          <a:prstGeom prst="rect">
            <a:avLst/>
          </a:prstGeom>
        </p:spPr>
      </p:pic>
      <p:pic>
        <p:nvPicPr>
          <p:cNvPr id="10" name="图片 9" descr="placingpictureplaceholder"/>
          <p:cNvPicPr>
            <a:picLocks noChangeAspect="1"/>
          </p:cNvPicPr>
          <p:nvPr>
            <p:custDataLst>
              <p:tags r:id="rId12"/>
            </p:custDataLst>
          </p:nvPr>
        </p:nvPicPr>
        <p:blipFill>
          <a:blip r:embed="rId13"/>
          <a:stretch>
            <a:fillRect/>
          </a:stretch>
        </p:blipFill>
        <p:spPr>
          <a:xfrm>
            <a:off x="772160" y="3806190"/>
            <a:ext cx="7327265" cy="3430905"/>
          </a:xfrm>
          <a:prstGeom prst="rect">
            <a:avLst/>
          </a:prstGeom>
        </p:spPr>
      </p:pic>
      <p:pic>
        <p:nvPicPr>
          <p:cNvPr id="4" name="图片 10"/>
          <p:cNvPicPr>
            <a:picLocks noChangeAspect="1"/>
          </p:cNvPicPr>
          <p:nvPr>
            <p:custDataLst>
              <p:tags r:id="rId14"/>
            </p:custDataLst>
          </p:nvPr>
        </p:nvPicPr>
        <p:blipFill>
          <a:blip r:embed="rId15"/>
          <a:stretch>
            <a:fillRect/>
          </a:stretch>
        </p:blipFill>
        <p:spPr>
          <a:xfrm>
            <a:off x="8071485" y="935990"/>
            <a:ext cx="6558915" cy="1146810"/>
          </a:xfrm>
          <a:prstGeom prst="rect">
            <a:avLst/>
          </a:prstGeom>
          <a:noFill/>
          <a:ln>
            <a:noFill/>
          </a:ln>
        </p:spPr>
      </p:pic>
    </p:spTree>
    <p:custDataLst>
      <p:tags r:id="rId16"/>
    </p:custData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4" name="图片 13"/>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13" name="图片 12"/>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8" name="任意多边形: 形状 5"/>
          <p:cNvSpPr/>
          <p:nvPr>
            <p:custDataLst>
              <p:tags r:id="rId4"/>
            </p:custDataLst>
          </p:nvPr>
        </p:nvSpPr>
        <p:spPr>
          <a:xfrm>
            <a:off x="9180011" y="-711"/>
            <a:ext cx="5450388" cy="6220144"/>
          </a:xfrm>
          <a:custGeom>
            <a:avLst/>
            <a:gdLst>
              <a:gd name="connsiteX0" fmla="*/ 0 w 4551663"/>
              <a:gd name="connsiteY0" fmla="*/ 0 h 5030599"/>
              <a:gd name="connsiteX1" fmla="*/ 4551664 w 4551663"/>
              <a:gd name="connsiteY1" fmla="*/ 0 h 5030599"/>
              <a:gd name="connsiteX2" fmla="*/ 4551664 w 4551663"/>
              <a:gd name="connsiteY2" fmla="*/ 5030599 h 5030599"/>
              <a:gd name="connsiteX3" fmla="*/ 0 w 4551663"/>
              <a:gd name="connsiteY3" fmla="*/ 5030599 h 5030599"/>
              <a:gd name="connsiteX4" fmla="*/ 0 w 4551663"/>
              <a:gd name="connsiteY4" fmla="*/ 0 h 5030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63" h="5030599">
                <a:moveTo>
                  <a:pt x="0" y="0"/>
                </a:moveTo>
                <a:lnTo>
                  <a:pt x="4551664" y="0"/>
                </a:lnTo>
                <a:lnTo>
                  <a:pt x="4551664" y="5030599"/>
                </a:lnTo>
                <a:lnTo>
                  <a:pt x="0" y="5030599"/>
                </a:lnTo>
                <a:lnTo>
                  <a:pt x="0" y="0"/>
                </a:lnTo>
                <a:close/>
              </a:path>
            </a:pathLst>
          </a:custGeom>
          <a:solidFill>
            <a:schemeClr val="dk1">
              <a:lumMod val="85000"/>
              <a:lumOff val="15000"/>
              <a:alpha val="99000"/>
            </a:schemeClr>
          </a:solidFill>
          <a:ln w="12639" cap="flat">
            <a:noFill/>
            <a:prstDash val="solid"/>
            <a:miter/>
          </a:ln>
        </p:spPr>
        <p:txBody>
          <a:bodyPr rtlCol="0" anchor="ctr"/>
          <a:p>
            <a:endParaRPr lang="zh-CN" altLang="en-US">
              <a:solidFill>
                <a:schemeClr val="dk1"/>
              </a:solidFill>
              <a:latin typeface="微软雅黑" panose="020B0503020204020204" charset="-122"/>
              <a:ea typeface="微软雅黑" panose="020B0503020204020204" charset="-122"/>
            </a:endParaRPr>
          </a:p>
        </p:txBody>
      </p:sp>
      <p:sp>
        <p:nvSpPr>
          <p:cNvPr id="9" name="任意多边形: 形状 6"/>
          <p:cNvSpPr/>
          <p:nvPr>
            <p:custDataLst>
              <p:tags r:id="rId5"/>
            </p:custDataLst>
          </p:nvPr>
        </p:nvSpPr>
        <p:spPr>
          <a:xfrm>
            <a:off x="10159821" y="403643"/>
            <a:ext cx="4470579" cy="7826666"/>
          </a:xfrm>
          <a:custGeom>
            <a:avLst/>
            <a:gdLst>
              <a:gd name="connsiteX0" fmla="*/ 0 w 3537029"/>
              <a:gd name="connsiteY0" fmla="*/ 6126830 h 6126829"/>
              <a:gd name="connsiteX1" fmla="*/ 3537029 w 3537029"/>
              <a:gd name="connsiteY1" fmla="*/ 6126830 h 6126829"/>
              <a:gd name="connsiteX2" fmla="*/ 3537029 w 3537029"/>
              <a:gd name="connsiteY2" fmla="*/ 0 h 6126829"/>
              <a:gd name="connsiteX3" fmla="*/ 1419069 w 3537029"/>
              <a:gd name="connsiteY3" fmla="*/ 0 h 6126829"/>
            </a:gdLst>
            <a:ahLst/>
            <a:cxnLst>
              <a:cxn ang="0">
                <a:pos x="connsiteX0" y="connsiteY0"/>
              </a:cxn>
              <a:cxn ang="0">
                <a:pos x="connsiteX1" y="connsiteY1"/>
              </a:cxn>
              <a:cxn ang="0">
                <a:pos x="connsiteX2" y="connsiteY2"/>
              </a:cxn>
              <a:cxn ang="0">
                <a:pos x="connsiteX3" y="connsiteY3"/>
              </a:cxn>
            </a:cxnLst>
            <a:rect l="l" t="t" r="r" b="b"/>
            <a:pathLst>
              <a:path w="3537029" h="6126829">
                <a:moveTo>
                  <a:pt x="0" y="6126830"/>
                </a:moveTo>
                <a:lnTo>
                  <a:pt x="3537029" y="6126830"/>
                </a:lnTo>
                <a:lnTo>
                  <a:pt x="3537029" y="0"/>
                </a:lnTo>
                <a:lnTo>
                  <a:pt x="1419069" y="0"/>
                </a:lnTo>
                <a:close/>
              </a:path>
            </a:pathLst>
          </a:custGeom>
          <a:solidFill>
            <a:schemeClr val="accent1"/>
          </a:solidFill>
          <a:ln w="35442" cap="flat">
            <a:noFill/>
            <a:prstDash val="solid"/>
            <a:miter/>
          </a:ln>
        </p:spPr>
        <p:txBody>
          <a:bodyPr rtlCol="0" anchor="ctr"/>
          <a:p>
            <a:endParaRPr lang="zh-CN" altLang="en-US">
              <a:solidFill>
                <a:schemeClr val="dk1"/>
              </a:solidFill>
              <a:latin typeface="微软雅黑" panose="020B0503020204020204" charset="-122"/>
              <a:ea typeface="微软雅黑" panose="020B0503020204020204" charset="-122"/>
            </a:endParaRPr>
          </a:p>
        </p:txBody>
      </p:sp>
      <p:pic>
        <p:nvPicPr>
          <p:cNvPr id="10" name="图片 9"/>
          <p:cNvPicPr>
            <a:picLocks noChangeAspect="1"/>
          </p:cNvPicPr>
          <p:nvPr>
            <p:custDataLst>
              <p:tags r:id="rId6"/>
            </p:custDataLst>
          </p:nvPr>
        </p:nvPicPr>
        <p:blipFill>
          <a:blip r:embed="rId7"/>
          <a:srcRect l="27203" r="27203"/>
          <a:stretch>
            <a:fillRect/>
          </a:stretch>
        </p:blipFill>
        <p:spPr>
          <a:xfrm>
            <a:off x="9609643" y="834444"/>
            <a:ext cx="4573741" cy="6659439"/>
          </a:xfrm>
          <a:custGeom>
            <a:avLst/>
            <a:gdLst>
              <a:gd name="connsiteX0" fmla="*/ 0 w 3819568"/>
              <a:gd name="connsiteY0" fmla="*/ 0 h 5561351"/>
              <a:gd name="connsiteX1" fmla="*/ 3819568 w 3819568"/>
              <a:gd name="connsiteY1" fmla="*/ 0 h 5561351"/>
              <a:gd name="connsiteX2" fmla="*/ 3819568 w 3819568"/>
              <a:gd name="connsiteY2" fmla="*/ 5561351 h 5561351"/>
              <a:gd name="connsiteX3" fmla="*/ 0 w 3819568"/>
              <a:gd name="connsiteY3" fmla="*/ 5561351 h 5561351"/>
            </a:gdLst>
            <a:ahLst/>
            <a:cxnLst>
              <a:cxn ang="0">
                <a:pos x="connsiteX0" y="connsiteY0"/>
              </a:cxn>
              <a:cxn ang="0">
                <a:pos x="connsiteX1" y="connsiteY1"/>
              </a:cxn>
              <a:cxn ang="0">
                <a:pos x="connsiteX2" y="connsiteY2"/>
              </a:cxn>
              <a:cxn ang="0">
                <a:pos x="connsiteX3" y="connsiteY3"/>
              </a:cxn>
            </a:cxnLst>
            <a:rect l="l" t="t" r="r" b="b"/>
            <a:pathLst>
              <a:path w="3819568" h="5561351">
                <a:moveTo>
                  <a:pt x="0" y="0"/>
                </a:moveTo>
                <a:lnTo>
                  <a:pt x="3819568" y="0"/>
                </a:lnTo>
                <a:lnTo>
                  <a:pt x="3819568" y="5561351"/>
                </a:lnTo>
                <a:lnTo>
                  <a:pt x="0" y="5561351"/>
                </a:lnTo>
                <a:close/>
              </a:path>
            </a:pathLst>
          </a:custGeom>
        </p:spPr>
      </p:pic>
      <p:sp>
        <p:nvSpPr>
          <p:cNvPr id="4" name="文本框 3"/>
          <p:cNvSpPr txBox="1"/>
          <p:nvPr>
            <p:custDataLst>
              <p:tags r:id="rId8"/>
            </p:custDataLst>
          </p:nvPr>
        </p:nvSpPr>
        <p:spPr>
          <a:xfrm>
            <a:off x="1097280" y="992617"/>
            <a:ext cx="6423660" cy="1576211"/>
          </a:xfrm>
          <a:prstGeom prst="rect">
            <a:avLst/>
          </a:prstGeom>
          <a:noFill/>
        </p:spPr>
        <p:txBody>
          <a:bodyPr wrap="square" lIns="76200" tIns="30480" rIns="76200" bIns="30480" rtlCol="0" anchor="b" anchorCtr="0">
            <a:normAutofit/>
          </a:bodyPr>
          <a:p>
            <a:pPr marL="0" indent="0" algn="l">
              <a:lnSpc>
                <a:spcPct val="110000"/>
              </a:lnSpc>
              <a:spcBef>
                <a:spcPts val="0"/>
              </a:spcBef>
              <a:spcAft>
                <a:spcPts val="0"/>
              </a:spcAft>
              <a:buSzPct val="100000"/>
              <a:buNone/>
            </a:pPr>
            <a:r>
              <a:rPr lang="zh-CN" altLang="en-US" sz="4000" b="1" spc="130" dirty="0">
                <a:solidFill>
                  <a:schemeClr val="accent1">
                    <a:lumMod val="75000"/>
                  </a:schemeClr>
                </a:solidFill>
                <a:latin typeface="微软雅黑" panose="020B0503020204020204" charset="-122"/>
                <a:ea typeface="微软雅黑" panose="020B0503020204020204" charset="-122"/>
                <a:sym typeface="+mn-ea"/>
              </a:rPr>
              <a:t>对基于大模型的文旅问答系统背景介绍</a:t>
            </a:r>
            <a:endParaRPr lang="zh-CN" altLang="en-US" sz="4000" b="1" spc="240" dirty="0">
              <a:solidFill>
                <a:schemeClr val="accent1">
                  <a:lumMod val="75000"/>
                </a:schemeClr>
              </a:solidFill>
              <a:uFillTx/>
              <a:latin typeface="汉仪旗黑-85S" panose="00020600040101010101" pitchFamily="18" charset="-122"/>
              <a:ea typeface="汉仪旗黑-85S" panose="00020600040101010101" pitchFamily="18" charset="-122"/>
              <a:sym typeface="+mn-ea"/>
            </a:endParaRPr>
          </a:p>
        </p:txBody>
      </p:sp>
      <p:sp>
        <p:nvSpPr>
          <p:cNvPr id="11" name="Title 6"/>
          <p:cNvSpPr txBox="1"/>
          <p:nvPr>
            <p:custDataLst>
              <p:tags r:id="rId9"/>
            </p:custDataLst>
          </p:nvPr>
        </p:nvSpPr>
        <p:spPr>
          <a:xfrm>
            <a:off x="1097280" y="2921000"/>
            <a:ext cx="7639050" cy="4572635"/>
          </a:xfrm>
          <a:prstGeom prst="rect">
            <a:avLst/>
          </a:prstGeom>
          <a:noFill/>
          <a:ln w="3175">
            <a:noFill/>
            <a:prstDash val="dash"/>
          </a:ln>
        </p:spPr>
        <p:txBody>
          <a:bodyPr wrap="square" lIns="76200" tIns="30480" rIns="76200" bIns="30480" anchor="t"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en-US" sz="20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在当今社会,旅游和文化已经成为人们生活中重要的一部分。用户希望能够快速、准确地获取与旅游和文化相关的信息,并解决相关问题。因此,开发一个文旅问答模型产品可以满足用户的需求,提供便捷的信息查询和问题解答服务。</a:t>
            </a:r>
            <a:endParaRPr lang="en-US" sz="20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0" lvl="0" indent="0" algn="l" fontAlgn="auto">
              <a:lnSpc>
                <a:spcPct val="120000"/>
              </a:lnSpc>
              <a:spcBef>
                <a:spcPts val="0"/>
              </a:spcBef>
              <a:spcAft>
                <a:spcPts val="800"/>
              </a:spcAft>
              <a:buSzPct val="100000"/>
              <a:buNone/>
            </a:pPr>
            <a:endParaRPr lang="en-US" sz="20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a:p>
            <a:pPr marL="0" lvl="0" indent="0" algn="l" fontAlgn="auto">
              <a:lnSpc>
                <a:spcPct val="120000"/>
              </a:lnSpc>
              <a:spcBef>
                <a:spcPts val="0"/>
              </a:spcBef>
              <a:spcAft>
                <a:spcPts val="800"/>
              </a:spcAft>
              <a:buSzPct val="100000"/>
              <a:buNone/>
            </a:pPr>
            <a:r>
              <a:rPr lang="en-US" sz="20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rPr>
              <a:t>通用型大型语言模型在许多任务上取得了令人瞩目的成果。然而在一些特定的垂直业务领域中，如医疗、智能制造、金融、旅游等，这些领域对于模型的要求更多地集中于对领域知识和偏好的深入理解。基于目标城市的文旅数据构建语料库，通过大模型技术实现基于大模型的语料库问答，可以为文旅产业的发展提供重要支撑。</a:t>
            </a:r>
            <a:endParaRPr lang="en-US" sz="2000" spc="8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sym typeface="+mn-ea"/>
            </a:endParaRPr>
          </a:p>
        </p:txBody>
      </p:sp>
    </p:spTree>
    <p:custDataLst>
      <p:tags r:id="rId10"/>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7" name="图片 6"/>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pic>
        <p:nvPicPr>
          <p:cNvPr id="3" name="图片 2" descr="placingpictureplaceholder"/>
          <p:cNvPicPr>
            <a:picLocks noChangeAspect="1"/>
          </p:cNvPicPr>
          <p:nvPr>
            <p:custDataLst>
              <p:tags r:id="rId4"/>
            </p:custDataLst>
          </p:nvPr>
        </p:nvPicPr>
        <p:blipFill>
          <a:blip r:embed="rId5"/>
          <a:srcRect/>
          <a:stretch>
            <a:fillRect/>
          </a:stretch>
        </p:blipFill>
        <p:spPr>
          <a:xfrm>
            <a:off x="12730" y="0"/>
            <a:ext cx="7332793" cy="1791027"/>
          </a:xfrm>
          <a:prstGeom prst="rect">
            <a:avLst/>
          </a:prstGeom>
        </p:spPr>
      </p:pic>
      <p:pic>
        <p:nvPicPr>
          <p:cNvPr id="5" name="图片 4" descr="placingpictureplaceholder"/>
          <p:cNvPicPr>
            <a:picLocks noChangeAspect="1"/>
          </p:cNvPicPr>
          <p:nvPr>
            <p:custDataLst>
              <p:tags r:id="rId6"/>
            </p:custDataLst>
          </p:nvPr>
        </p:nvPicPr>
        <p:blipFill>
          <a:blip r:embed="rId7"/>
          <a:srcRect/>
          <a:stretch>
            <a:fillRect/>
          </a:stretch>
        </p:blipFill>
        <p:spPr>
          <a:xfrm>
            <a:off x="7440773" y="0"/>
            <a:ext cx="7164127" cy="3040551"/>
          </a:xfrm>
          <a:prstGeom prst="rect">
            <a:avLst/>
          </a:prstGeom>
        </p:spPr>
      </p:pic>
      <p:pic>
        <p:nvPicPr>
          <p:cNvPr id="4" name="图片 3" descr="placingpictureplaceholder"/>
          <p:cNvPicPr>
            <a:picLocks noChangeAspect="1"/>
          </p:cNvPicPr>
          <p:nvPr>
            <p:custDataLst>
              <p:tags r:id="rId8"/>
            </p:custDataLst>
          </p:nvPr>
        </p:nvPicPr>
        <p:blipFill>
          <a:blip r:embed="rId9"/>
          <a:srcRect/>
          <a:stretch>
            <a:fillRect/>
          </a:stretch>
        </p:blipFill>
        <p:spPr>
          <a:xfrm>
            <a:off x="12730" y="1886277"/>
            <a:ext cx="7332793" cy="3600153"/>
          </a:xfrm>
          <a:prstGeom prst="rect">
            <a:avLst/>
          </a:prstGeom>
        </p:spPr>
      </p:pic>
      <p:pic>
        <p:nvPicPr>
          <p:cNvPr id="6" name="图片 5" descr="placingpictureplaceholder"/>
          <p:cNvPicPr>
            <a:picLocks noChangeAspect="1"/>
          </p:cNvPicPr>
          <p:nvPr>
            <p:custDataLst>
              <p:tags r:id="rId10"/>
            </p:custDataLst>
          </p:nvPr>
        </p:nvPicPr>
        <p:blipFill>
          <a:blip r:embed="rId11"/>
          <a:srcRect/>
          <a:stretch>
            <a:fillRect/>
          </a:stretch>
        </p:blipFill>
        <p:spPr>
          <a:xfrm>
            <a:off x="7440773" y="3135801"/>
            <a:ext cx="7164127" cy="2350629"/>
          </a:xfrm>
          <a:prstGeom prst="rect">
            <a:avLst/>
          </a:prstGeom>
        </p:spPr>
      </p:pic>
      <p:sp>
        <p:nvSpPr>
          <p:cNvPr id="11" name="Title 6"/>
          <p:cNvSpPr txBox="1"/>
          <p:nvPr>
            <p:custDataLst>
              <p:tags r:id="rId12"/>
            </p:custDataLst>
          </p:nvPr>
        </p:nvSpPr>
        <p:spPr>
          <a:xfrm>
            <a:off x="731382" y="5863277"/>
            <a:ext cx="13167634" cy="1817675"/>
          </a:xfrm>
          <a:prstGeom prst="rect">
            <a:avLst/>
          </a:prstGeom>
          <a:noFill/>
          <a:ln w="3175">
            <a:noFill/>
            <a:prstDash val="dash"/>
          </a:ln>
        </p:spPr>
        <p:txBody>
          <a:bodyPr wrap="square" lIns="76200" tIns="30480" rIns="76200" bIns="3048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800" spc="4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rPr>
              <a:t>模型和分词器的加载：加载了模型和分词器，并将模型放到了GPU上以提高性能。postprocess方法：重写了Gradio Chatbot的postprocess方法，这通常用于自定义输出的格式。预测函数：定义了gradio_predict函数来处理输入并生成响应。这个函数使用了stream_chat方法，它是一个自定义的生成响应的方法用户状态的重置：提供了两个函数reset_user_input和reset_state来重置用户输入和状态，这有助于在交云对话中清除历史记录。Gradio界面：使用Gradio Blocks创建了界面，并添加了Markdown、Chatbot、Textbox、Button和Slider组件。这些组件为用户提供了一个友好的交互方式。启动界面：最后，使用demo.launch()来启动Gradio界面。</a:t>
            </a:r>
            <a:endParaRPr lang="zh-CN" altLang="en-US" sz="1800" spc="4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endParaRPr>
          </a:p>
        </p:txBody>
      </p:sp>
      <p:sp>
        <p:nvSpPr>
          <p:cNvPr id="10" name="矩形 9"/>
          <p:cNvSpPr/>
          <p:nvPr>
            <p:custDataLst>
              <p:tags r:id="rId13"/>
            </p:custDataLst>
          </p:nvPr>
        </p:nvSpPr>
        <p:spPr>
          <a:xfrm>
            <a:off x="0" y="5119919"/>
            <a:ext cx="14630400" cy="365762"/>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220">
              <a:solidFill>
                <a:schemeClr val="lt1"/>
              </a:solidFill>
              <a:latin typeface="微软雅黑" panose="020B0503020204020204" charset="-122"/>
              <a:ea typeface="微软雅黑" panose="020B0503020204020204" charset="-122"/>
            </a:endParaRPr>
          </a:p>
        </p:txBody>
      </p:sp>
    </p:spTree>
    <p:custDataLst>
      <p:tags r:id="rId14"/>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8" name="图片 7"/>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7" name="图片 6"/>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grpSp>
        <p:nvGrpSpPr>
          <p:cNvPr id="3" name="组合 2"/>
          <p:cNvGrpSpPr/>
          <p:nvPr>
            <p:custDataLst>
              <p:tags r:id="rId4"/>
            </p:custDataLst>
          </p:nvPr>
        </p:nvGrpSpPr>
        <p:grpSpPr>
          <a:xfrm>
            <a:off x="548640" y="365760"/>
            <a:ext cx="3657600" cy="2667000"/>
            <a:chOff x="720" y="480"/>
            <a:chExt cx="4800" cy="3500"/>
          </a:xfrm>
        </p:grpSpPr>
        <p:sp>
          <p:nvSpPr>
            <p:cNvPr id="15" name="任意多边形: 形状 3"/>
            <p:cNvSpPr/>
            <p:nvPr>
              <p:custDataLst>
                <p:tags r:id="rId5"/>
              </p:custDataLst>
            </p:nvPr>
          </p:nvSpPr>
          <p:spPr>
            <a:xfrm flipH="1" flipV="1">
              <a:off x="720" y="480"/>
              <a:ext cx="4800" cy="2400"/>
            </a:xfrm>
            <a:custGeom>
              <a:avLst/>
              <a:gdLst>
                <a:gd name="connsiteX0" fmla="*/ 3081866 w 3172179"/>
                <a:gd name="connsiteY0" fmla="*/ 0 h 1574799"/>
                <a:gd name="connsiteX1" fmla="*/ 3172179 w 3172179"/>
                <a:gd name="connsiteY1" fmla="*/ 0 h 1574799"/>
                <a:gd name="connsiteX2" fmla="*/ 3172179 w 3172179"/>
                <a:gd name="connsiteY2" fmla="*/ 1574799 h 1574799"/>
                <a:gd name="connsiteX3" fmla="*/ 0 w 3172179"/>
                <a:gd name="connsiteY3" fmla="*/ 1574799 h 1574799"/>
                <a:gd name="connsiteX4" fmla="*/ 0 w 3172179"/>
                <a:gd name="connsiteY4" fmla="*/ 1484488 h 1574799"/>
                <a:gd name="connsiteX5" fmla="*/ 3081866 w 3172179"/>
                <a:gd name="connsiteY5" fmla="*/ 1484488 h 157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2179" h="1574799">
                  <a:moveTo>
                    <a:pt x="3081866" y="0"/>
                  </a:moveTo>
                  <a:lnTo>
                    <a:pt x="3172179" y="0"/>
                  </a:lnTo>
                  <a:lnTo>
                    <a:pt x="3172179" y="1574799"/>
                  </a:lnTo>
                  <a:lnTo>
                    <a:pt x="0" y="1574799"/>
                  </a:lnTo>
                  <a:lnTo>
                    <a:pt x="0" y="1484488"/>
                  </a:lnTo>
                  <a:lnTo>
                    <a:pt x="3081866" y="1484488"/>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160">
                <a:solidFill>
                  <a:schemeClr val="lt1"/>
                </a:solidFill>
                <a:latin typeface="微软雅黑" panose="020B0503020204020204" charset="-122"/>
                <a:ea typeface="微软雅黑" panose="020B0503020204020204" charset="-122"/>
              </a:endParaRPr>
            </a:p>
          </p:txBody>
        </p:sp>
        <p:sp>
          <p:nvSpPr>
            <p:cNvPr id="20" name="矩形 19"/>
            <p:cNvSpPr/>
            <p:nvPr>
              <p:custDataLst>
                <p:tags r:id="rId6"/>
              </p:custDataLst>
            </p:nvPr>
          </p:nvSpPr>
          <p:spPr>
            <a:xfrm>
              <a:off x="720" y="312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21" name="矩形 20"/>
            <p:cNvSpPr/>
            <p:nvPr>
              <p:custDataLst>
                <p:tags r:id="rId7"/>
              </p:custDataLst>
            </p:nvPr>
          </p:nvSpPr>
          <p:spPr>
            <a:xfrm>
              <a:off x="720" y="348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22" name="矩形 21"/>
            <p:cNvSpPr/>
            <p:nvPr>
              <p:custDataLst>
                <p:tags r:id="rId8"/>
              </p:custDataLst>
            </p:nvPr>
          </p:nvSpPr>
          <p:spPr>
            <a:xfrm>
              <a:off x="720" y="3840"/>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grpSp>
      <p:grpSp>
        <p:nvGrpSpPr>
          <p:cNvPr id="5" name="组合 4"/>
          <p:cNvGrpSpPr/>
          <p:nvPr>
            <p:custDataLst>
              <p:tags r:id="rId9"/>
            </p:custDataLst>
          </p:nvPr>
        </p:nvGrpSpPr>
        <p:grpSpPr>
          <a:xfrm>
            <a:off x="10424160" y="5201412"/>
            <a:ext cx="3657600" cy="2662428"/>
            <a:chOff x="13680" y="6826"/>
            <a:chExt cx="4800" cy="3494"/>
          </a:xfrm>
        </p:grpSpPr>
        <p:sp>
          <p:nvSpPr>
            <p:cNvPr id="13" name="任意多边形: 形状 2"/>
            <p:cNvSpPr/>
            <p:nvPr>
              <p:custDataLst>
                <p:tags r:id="rId10"/>
              </p:custDataLst>
            </p:nvPr>
          </p:nvSpPr>
          <p:spPr>
            <a:xfrm>
              <a:off x="13680" y="7920"/>
              <a:ext cx="4800" cy="2400"/>
            </a:xfrm>
            <a:custGeom>
              <a:avLst/>
              <a:gdLst>
                <a:gd name="connsiteX0" fmla="*/ 3081866 w 3172179"/>
                <a:gd name="connsiteY0" fmla="*/ 0 h 1574799"/>
                <a:gd name="connsiteX1" fmla="*/ 3172179 w 3172179"/>
                <a:gd name="connsiteY1" fmla="*/ 0 h 1574799"/>
                <a:gd name="connsiteX2" fmla="*/ 3172179 w 3172179"/>
                <a:gd name="connsiteY2" fmla="*/ 1574799 h 1574799"/>
                <a:gd name="connsiteX3" fmla="*/ 0 w 3172179"/>
                <a:gd name="connsiteY3" fmla="*/ 1574799 h 1574799"/>
                <a:gd name="connsiteX4" fmla="*/ 0 w 3172179"/>
                <a:gd name="connsiteY4" fmla="*/ 1484488 h 1574799"/>
                <a:gd name="connsiteX5" fmla="*/ 3081866 w 3172179"/>
                <a:gd name="connsiteY5" fmla="*/ 1484488 h 1574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72179" h="1574799">
                  <a:moveTo>
                    <a:pt x="3081866" y="0"/>
                  </a:moveTo>
                  <a:lnTo>
                    <a:pt x="3172179" y="0"/>
                  </a:lnTo>
                  <a:lnTo>
                    <a:pt x="3172179" y="1574799"/>
                  </a:lnTo>
                  <a:lnTo>
                    <a:pt x="0" y="1574799"/>
                  </a:lnTo>
                  <a:lnTo>
                    <a:pt x="0" y="1484488"/>
                  </a:lnTo>
                  <a:lnTo>
                    <a:pt x="3081866" y="1484488"/>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p>
              <a:pPr algn="ctr"/>
              <a:endParaRPr lang="zh-CN" altLang="en-US" sz="2160">
                <a:solidFill>
                  <a:schemeClr val="lt1"/>
                </a:solidFill>
                <a:latin typeface="微软雅黑" panose="020B0503020204020204" charset="-122"/>
                <a:ea typeface="微软雅黑" panose="020B0503020204020204" charset="-122"/>
              </a:endParaRPr>
            </a:p>
          </p:txBody>
        </p:sp>
        <p:sp>
          <p:nvSpPr>
            <p:cNvPr id="2" name="矩形 1"/>
            <p:cNvSpPr/>
            <p:nvPr>
              <p:custDataLst>
                <p:tags r:id="rId11"/>
              </p:custDataLst>
            </p:nvPr>
          </p:nvSpPr>
          <p:spPr>
            <a:xfrm>
              <a:off x="18340" y="682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25" name="矩形 24"/>
            <p:cNvSpPr/>
            <p:nvPr>
              <p:custDataLst>
                <p:tags r:id="rId12"/>
              </p:custDataLst>
            </p:nvPr>
          </p:nvSpPr>
          <p:spPr>
            <a:xfrm>
              <a:off x="18340" y="718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26" name="矩形 25"/>
            <p:cNvSpPr/>
            <p:nvPr>
              <p:custDataLst>
                <p:tags r:id="rId13"/>
              </p:custDataLst>
            </p:nvPr>
          </p:nvSpPr>
          <p:spPr>
            <a:xfrm>
              <a:off x="18340" y="7546"/>
              <a:ext cx="140" cy="14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grpSp>
      <p:pic>
        <p:nvPicPr>
          <p:cNvPr id="6" name="图片 5"/>
          <p:cNvPicPr>
            <a:picLocks noChangeAspect="1"/>
          </p:cNvPicPr>
          <p:nvPr>
            <p:custDataLst>
              <p:tags r:id="rId14"/>
            </p:custDataLst>
          </p:nvPr>
        </p:nvPicPr>
        <p:blipFill rotWithShape="1">
          <a:blip r:embed="rId15"/>
          <a:srcRect/>
          <a:stretch>
            <a:fillRect/>
          </a:stretch>
        </p:blipFill>
        <p:spPr>
          <a:xfrm>
            <a:off x="2037080" y="1336675"/>
            <a:ext cx="9805035" cy="6231255"/>
          </a:xfrm>
          <a:custGeom>
            <a:avLst/>
            <a:gdLst/>
            <a:ahLst/>
            <a:cxnLst>
              <a:cxn ang="3">
                <a:pos x="hc" y="t"/>
              </a:cxn>
              <a:cxn ang="cd2">
                <a:pos x="l" y="vc"/>
              </a:cxn>
              <a:cxn ang="cd4">
                <a:pos x="hc" y="b"/>
              </a:cxn>
              <a:cxn ang="0">
                <a:pos x="r" y="vc"/>
              </a:cxn>
            </a:cxnLst>
            <a:rect l="l" t="t" r="r" b="b"/>
            <a:pathLst>
              <a:path w="14880" h="7440">
                <a:moveTo>
                  <a:pt x="0" y="0"/>
                </a:moveTo>
                <a:lnTo>
                  <a:pt x="14880" y="0"/>
                </a:lnTo>
                <a:lnTo>
                  <a:pt x="14880" y="7440"/>
                </a:lnTo>
                <a:lnTo>
                  <a:pt x="0" y="7440"/>
                </a:lnTo>
                <a:lnTo>
                  <a:pt x="0" y="0"/>
                </a:lnTo>
                <a:close/>
              </a:path>
            </a:pathLst>
          </a:custGeom>
        </p:spPr>
      </p:pic>
      <p:sp>
        <p:nvSpPr>
          <p:cNvPr id="17" name="Right Triangle 13"/>
          <p:cNvSpPr/>
          <p:nvPr>
            <p:custDataLst>
              <p:tags r:id="rId16"/>
            </p:custDataLst>
          </p:nvPr>
        </p:nvSpPr>
        <p:spPr>
          <a:xfrm>
            <a:off x="10776172" y="0"/>
            <a:ext cx="3854231" cy="3465799"/>
          </a:xfrm>
          <a:custGeom>
            <a:avLst/>
            <a:gdLst>
              <a:gd name="connsiteX0" fmla="*/ 0 w 3211859"/>
              <a:gd name="connsiteY0" fmla="*/ 0 h 2888166"/>
              <a:gd name="connsiteX1" fmla="*/ 3211859 w 3211859"/>
              <a:gd name="connsiteY1" fmla="*/ 0 h 2888166"/>
              <a:gd name="connsiteX2" fmla="*/ 3211859 w 3211859"/>
              <a:gd name="connsiteY2" fmla="*/ 2888166 h 2888166"/>
            </a:gdLst>
            <a:ahLst/>
            <a:cxnLst>
              <a:cxn ang="0">
                <a:pos x="connsiteX0" y="connsiteY0"/>
              </a:cxn>
              <a:cxn ang="0">
                <a:pos x="connsiteX1" y="connsiteY1"/>
              </a:cxn>
              <a:cxn ang="0">
                <a:pos x="connsiteX2" y="connsiteY2"/>
              </a:cxn>
            </a:cxnLst>
            <a:rect l="l" t="t" r="r" b="b"/>
            <a:pathLst>
              <a:path w="3211859" h="2888166">
                <a:moveTo>
                  <a:pt x="0" y="0"/>
                </a:moveTo>
                <a:lnTo>
                  <a:pt x="3211859" y="0"/>
                </a:lnTo>
                <a:lnTo>
                  <a:pt x="3211859" y="2888166"/>
                </a:lnTo>
                <a:close/>
              </a:path>
            </a:pathLst>
          </a:cu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Autofit/>
          </a:bodyPr>
          <a:p>
            <a:pPr algn="ctr"/>
            <a:endParaRPr lang="zh-CN" altLang="en-US" sz="2160">
              <a:solidFill>
                <a:schemeClr val="lt1"/>
              </a:solidFill>
              <a:latin typeface="微软雅黑" panose="020B0503020204020204" charset="-122"/>
              <a:ea typeface="微软雅黑" panose="020B0503020204020204" charset="-122"/>
            </a:endParaRPr>
          </a:p>
        </p:txBody>
      </p:sp>
      <p:sp>
        <p:nvSpPr>
          <p:cNvPr id="4" name="直角三角形 3"/>
          <p:cNvSpPr/>
          <p:nvPr>
            <p:custDataLst>
              <p:tags r:id="rId17"/>
            </p:custDataLst>
          </p:nvPr>
        </p:nvSpPr>
        <p:spPr>
          <a:xfrm>
            <a:off x="0" y="4763802"/>
            <a:ext cx="3854231" cy="3465799"/>
          </a:xfrm>
          <a:prstGeom prst="rtTriangle">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9" name="文本框 8"/>
          <p:cNvSpPr txBox="1"/>
          <p:nvPr/>
        </p:nvSpPr>
        <p:spPr>
          <a:xfrm>
            <a:off x="2037080" y="619760"/>
            <a:ext cx="9400540" cy="968375"/>
          </a:xfrm>
          <a:prstGeom prst="rect">
            <a:avLst/>
          </a:prstGeom>
          <a:noFill/>
        </p:spPr>
        <p:txBody>
          <a:bodyPr wrap="square" rtlCol="0">
            <a:noAutofit/>
          </a:bodyPr>
          <a:p>
            <a:r>
              <a:rPr lang="zh-CN" altLang="en-US" sz="2000">
                <a:solidFill>
                  <a:schemeClr val="accent1">
                    <a:lumMod val="75000"/>
                  </a:schemeClr>
                </a:solidFill>
              </a:rPr>
              <a:t>在前端html文件中用javaScript代码处理用户的输入和输出，通过fetch API与后端进行通信。</a:t>
            </a:r>
            <a:endParaRPr lang="zh-CN" altLang="en-US" sz="2000">
              <a:solidFill>
                <a:schemeClr val="accent1">
                  <a:lumMod val="75000"/>
                </a:schemeClr>
              </a:solidFill>
            </a:endParaRPr>
          </a:p>
        </p:txBody>
      </p:sp>
    </p:spTree>
    <p:custDataLst>
      <p:tags r:id="rId18"/>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18" name="图片 17"/>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16" name="图片 15"/>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13" name="文本框 12"/>
          <p:cNvSpPr txBox="1"/>
          <p:nvPr>
            <p:custDataLst>
              <p:tags r:id="rId4"/>
            </p:custDataLst>
          </p:nvPr>
        </p:nvSpPr>
        <p:spPr>
          <a:xfrm>
            <a:off x="1097288" y="2377466"/>
            <a:ext cx="3642985" cy="2377456"/>
          </a:xfrm>
          <a:prstGeom prst="rect">
            <a:avLst/>
          </a:prstGeom>
          <a:noFill/>
        </p:spPr>
        <p:txBody>
          <a:bodyPr wrap="square" lIns="76200" tIns="30480" rIns="76200" bIns="30480" rtlCol="0" anchor="ctr" anchorCtr="0">
            <a:normAutofit/>
          </a:bodyPr>
          <a:p>
            <a:pPr marL="0" indent="0" algn="ctr">
              <a:lnSpc>
                <a:spcPct val="110000"/>
              </a:lnSpc>
              <a:spcBef>
                <a:spcPts val="0"/>
              </a:spcBef>
              <a:spcAft>
                <a:spcPts val="0"/>
              </a:spcAft>
              <a:buSzPct val="100000"/>
              <a:buNone/>
            </a:pPr>
            <a:r>
              <a:rPr lang="zh-CN" altLang="en-US" sz="5300" b="1" spc="370">
                <a:solidFill>
                  <a:schemeClr val="accent1">
                    <a:lumMod val="75000"/>
                  </a:schemeClr>
                </a:solidFill>
                <a:uFillTx/>
                <a:latin typeface="汉仪旗黑-85S" panose="00020600040101010101" pitchFamily="18" charset="-122"/>
                <a:ea typeface="汉仪旗黑-85S" panose="00020600040101010101" pitchFamily="18" charset="-122"/>
              </a:rPr>
              <a:t>前端页面展示</a:t>
            </a:r>
            <a:endParaRPr lang="zh-CN" altLang="en-US" sz="5300" b="1" spc="370">
              <a:solidFill>
                <a:schemeClr val="accent1">
                  <a:lumMod val="75000"/>
                </a:schemeClr>
              </a:solidFill>
              <a:uFillTx/>
              <a:latin typeface="汉仪旗黑-85S" panose="00020600040101010101" pitchFamily="18" charset="-122"/>
              <a:ea typeface="汉仪旗黑-85S" panose="00020600040101010101" pitchFamily="18" charset="-122"/>
            </a:endParaRPr>
          </a:p>
        </p:txBody>
      </p:sp>
      <p:sp>
        <p:nvSpPr>
          <p:cNvPr id="14" name="矩形 13"/>
          <p:cNvSpPr/>
          <p:nvPr>
            <p:custDataLst>
              <p:tags r:id="rId5"/>
            </p:custDataLst>
          </p:nvPr>
        </p:nvSpPr>
        <p:spPr>
          <a:xfrm>
            <a:off x="13201228" y="1297185"/>
            <a:ext cx="481852" cy="5635141"/>
          </a:xfrm>
          <a:prstGeom prst="rect">
            <a:avLst/>
          </a:prstGeom>
          <a:solidFill>
            <a:schemeClr val="lt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15" name="PA-图片 14" descr="几何拼接2"/>
          <p:cNvPicPr>
            <a:picLocks noChangeAspect="1"/>
          </p:cNvPicPr>
          <p:nvPr>
            <p:custDataLst>
              <p:tags r:id="rId6"/>
            </p:custDataLst>
          </p:nvPr>
        </p:nvPicPr>
        <p:blipFill>
          <a:blip r:embed="rId7"/>
          <a:srcRect l="18296" r="18296"/>
          <a:stretch>
            <a:fillRect/>
          </a:stretch>
        </p:blipFill>
        <p:spPr>
          <a:xfrm>
            <a:off x="5687708" y="1297231"/>
            <a:ext cx="7513579" cy="5635184"/>
          </a:xfrm>
          <a:prstGeom prst="rect">
            <a:avLst/>
          </a:prstGeom>
        </p:spPr>
      </p:pic>
      <p:sp>
        <p:nvSpPr>
          <p:cNvPr id="17" name="椭圆 16"/>
          <p:cNvSpPr/>
          <p:nvPr>
            <p:custDataLst>
              <p:tags r:id="rId8"/>
            </p:custDataLst>
          </p:nvPr>
        </p:nvSpPr>
        <p:spPr>
          <a:xfrm rot="16200000">
            <a:off x="13377352" y="4047439"/>
            <a:ext cx="129543" cy="129543"/>
          </a:xfrm>
          <a:prstGeom prst="ellipse">
            <a:avLst/>
          </a:prstGeom>
          <a:noFill/>
          <a:ln w="15875">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prstClr val="white"/>
              </a:solidFill>
              <a:latin typeface="微软雅黑" panose="020B0503020204020204" charset="-122"/>
              <a:ea typeface="微软雅黑" panose="020B0503020204020204" charset="-122"/>
            </a:endParaRPr>
          </a:p>
        </p:txBody>
      </p:sp>
      <p:sp>
        <p:nvSpPr>
          <p:cNvPr id="19" name="椭圆 18"/>
          <p:cNvSpPr/>
          <p:nvPr>
            <p:custDataLst>
              <p:tags r:id="rId9"/>
            </p:custDataLst>
          </p:nvPr>
        </p:nvSpPr>
        <p:spPr>
          <a:xfrm rot="16200000">
            <a:off x="13377352" y="3713217"/>
            <a:ext cx="129543" cy="129543"/>
          </a:xfrm>
          <a:prstGeom prst="ellipse">
            <a:avLst/>
          </a:prstGeom>
          <a:noFill/>
          <a:ln w="15875">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sp>
        <p:nvSpPr>
          <p:cNvPr id="20" name="椭圆 19"/>
          <p:cNvSpPr/>
          <p:nvPr>
            <p:custDataLst>
              <p:tags r:id="rId10"/>
            </p:custDataLst>
          </p:nvPr>
        </p:nvSpPr>
        <p:spPr>
          <a:xfrm rot="16200000">
            <a:off x="13377352" y="4381661"/>
            <a:ext cx="129543" cy="129543"/>
          </a:xfrm>
          <a:prstGeom prst="ellipse">
            <a:avLst/>
          </a:prstGeom>
          <a:noFill/>
          <a:ln w="15875">
            <a:solidFill>
              <a:schemeClr val="l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微软雅黑" panose="020B0503020204020204" charset="-122"/>
              <a:ea typeface="微软雅黑" panose="020B0503020204020204" charset="-122"/>
              <a:cs typeface="+mn-cs"/>
            </a:endParaRPr>
          </a:p>
        </p:txBody>
      </p:sp>
      <p:pic>
        <p:nvPicPr>
          <p:cNvPr id="22" name="PA-图片 21" descr="字体感觉1"/>
          <p:cNvPicPr>
            <a:picLocks noChangeAspect="1"/>
          </p:cNvPicPr>
          <p:nvPr>
            <p:custDataLst>
              <p:tags r:id="rId11"/>
            </p:custDataLst>
          </p:nvPr>
        </p:nvPicPr>
        <p:blipFill>
          <a:blip r:embed="rId12"/>
          <a:srcRect l="17333" r="17333"/>
          <a:stretch>
            <a:fillRect/>
          </a:stretch>
        </p:blipFill>
        <p:spPr>
          <a:xfrm>
            <a:off x="5687708" y="1297231"/>
            <a:ext cx="7513578" cy="5635184"/>
          </a:xfrm>
          <a:prstGeom prst="rect">
            <a:avLst/>
          </a:prstGeom>
        </p:spPr>
      </p:pic>
      <p:pic>
        <p:nvPicPr>
          <p:cNvPr id="25" name="PA-图片 24" descr="几何图形"/>
          <p:cNvPicPr>
            <a:picLocks noChangeAspect="1"/>
          </p:cNvPicPr>
          <p:nvPr>
            <p:custDataLst>
              <p:tags r:id="rId13"/>
            </p:custDataLst>
          </p:nvPr>
        </p:nvPicPr>
        <p:blipFill>
          <a:blip r:embed="rId14"/>
          <a:srcRect l="17259" r="17259"/>
          <a:stretch>
            <a:fillRect/>
          </a:stretch>
        </p:blipFill>
        <p:spPr>
          <a:xfrm>
            <a:off x="5687708" y="1297231"/>
            <a:ext cx="7513578" cy="5635184"/>
          </a:xfrm>
          <a:prstGeom prst="rect">
            <a:avLst/>
          </a:prstGeom>
        </p:spPr>
      </p:pic>
      <p:sp>
        <p:nvSpPr>
          <p:cNvPr id="5" name="矩形 4"/>
          <p:cNvSpPr/>
          <p:nvPr>
            <p:custDataLst>
              <p:tags r:id="rId15"/>
            </p:custDataLst>
          </p:nvPr>
        </p:nvSpPr>
        <p:spPr>
          <a:xfrm>
            <a:off x="1780349" y="7"/>
            <a:ext cx="2276872" cy="1828814"/>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7" name="矩形 6"/>
          <p:cNvSpPr/>
          <p:nvPr>
            <p:custDataLst>
              <p:tags r:id="rId16"/>
            </p:custDataLst>
          </p:nvPr>
        </p:nvSpPr>
        <p:spPr>
          <a:xfrm>
            <a:off x="1780349" y="2011702"/>
            <a:ext cx="2276872" cy="91441"/>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12" name="矩形 11"/>
          <p:cNvSpPr/>
          <p:nvPr>
            <p:custDataLst>
              <p:tags r:id="rId17"/>
            </p:custDataLst>
          </p:nvPr>
        </p:nvSpPr>
        <p:spPr>
          <a:xfrm>
            <a:off x="1780349" y="5120621"/>
            <a:ext cx="2276872" cy="3108979"/>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Tree>
    <p:custDataLst>
      <p:tags r:id="rId18"/>
    </p:custData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999" presetClass="entr" presetSubtype="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9999" presetClass="emph" presetSubtype="1" nodeType="withEffect">
                                  <p:stCondLst>
                                    <p:cond delay="0"/>
                                  </p:stCondLst>
                                  <p:childTnLst>
                                    <p:set>
                                      <p:cBhvr>
                                        <p:cTn id="9" dur="indefinite"/>
                                        <p:tgtEl>
                                          <p:spTgt spid="19"/>
                                        </p:tgtEl>
                                        <p:attrNameLst>
                                          <p:attrName>fillcolor</p:attrName>
                                        </p:attrNameLst>
                                      </p:cBhvr>
                                      <p:to>
                                        <p:clrVal>
                                          <a:schemeClr val="bg1"/>
                                        </p:clrVal>
                                      </p:to>
                                    </p:set>
                                    <p:set>
                                      <p:cBhvr>
                                        <p:cTn id="10" dur="indefinite"/>
                                        <p:tgtEl>
                                          <p:spTgt spid="19"/>
                                        </p:tgtEl>
                                        <p:attrNameLst>
                                          <p:attrName>fill.type</p:attrName>
                                        </p:attrNameLst>
                                      </p:cBhvr>
                                      <p:to>
                                        <p:strVal val="solid"/>
                                      </p:to>
                                    </p:set>
                                    <p:set>
                                      <p:cBhvr>
                                        <p:cTn id="11" dur="indefinite"/>
                                        <p:tgtEl>
                                          <p:spTgt spid="19"/>
                                        </p:tgtEl>
                                        <p:attrNameLst>
                                          <p:attrName>fill.on</p:attrName>
                                        </p:attrNameLst>
                                      </p:cBhvr>
                                      <p:to>
                                        <p:strVal val="true"/>
                                      </p:to>
                                    </p:set>
                                  </p:childTnLst>
                                </p:cTn>
                              </p:par>
                            </p:childTnLst>
                          </p:cTn>
                        </p:par>
                      </p:childTnLst>
                    </p:cTn>
                  </p:par>
                  <p:par>
                    <p:cTn id="12" fill="hold">
                      <p:stCondLst>
                        <p:cond delay="indefinite"/>
                      </p:stCondLst>
                      <p:childTnLst>
                        <p:par>
                          <p:cTn id="13" fill="hold">
                            <p:stCondLst>
                              <p:cond delay="0"/>
                            </p:stCondLst>
                            <p:childTnLst>
                              <p:par>
                                <p:cTn id="14" presetID="9999" presetClass="entr" presetSubtype="0" fill="hold" nodeType="click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9999" presetClass="emph" presetSubtype="1" nodeType="withEffect">
                                  <p:stCondLst>
                                    <p:cond delay="0"/>
                                  </p:stCondLst>
                                  <p:childTnLst>
                                    <p:set>
                                      <p:cBhvr>
                                        <p:cTn id="18" dur="indefinite"/>
                                        <p:tgtEl>
                                          <p:spTgt spid="19"/>
                                        </p:tgtEl>
                                        <p:attrNameLst>
                                          <p:attrName>fillcolor</p:attrName>
                                        </p:attrNameLst>
                                      </p:cBhvr>
                                      <p:to>
                                        <p:clrVal>
                                          <a:srgbClr val="A6A6A6"/>
                                        </p:clrVal>
                                      </p:to>
                                    </p:set>
                                    <p:set>
                                      <p:cBhvr>
                                        <p:cTn id="19" dur="indefinite"/>
                                        <p:tgtEl>
                                          <p:spTgt spid="19"/>
                                        </p:tgtEl>
                                        <p:attrNameLst>
                                          <p:attrName>fill.type</p:attrName>
                                        </p:attrNameLst>
                                      </p:cBhvr>
                                      <p:to>
                                        <p:strVal val="solid"/>
                                      </p:to>
                                    </p:set>
                                    <p:set>
                                      <p:cBhvr>
                                        <p:cTn id="20" dur="indefinite"/>
                                        <p:tgtEl>
                                          <p:spTgt spid="19"/>
                                        </p:tgtEl>
                                        <p:attrNameLst>
                                          <p:attrName>fill.on</p:attrName>
                                        </p:attrNameLst>
                                      </p:cBhvr>
                                      <p:to>
                                        <p:strVal val="true"/>
                                      </p:to>
                                    </p:set>
                                  </p:childTnLst>
                                </p:cTn>
                              </p:par>
                              <p:par>
                                <p:cTn id="21" presetID="9999" presetClass="emph" presetSubtype="1" nodeType="withEffect">
                                  <p:stCondLst>
                                    <p:cond delay="0"/>
                                  </p:stCondLst>
                                  <p:childTnLst>
                                    <p:set>
                                      <p:cBhvr>
                                        <p:cTn id="22" dur="indefinite"/>
                                        <p:tgtEl>
                                          <p:spTgt spid="17"/>
                                        </p:tgtEl>
                                        <p:attrNameLst>
                                          <p:attrName>fillcolor</p:attrName>
                                        </p:attrNameLst>
                                      </p:cBhvr>
                                      <p:to>
                                        <p:clrVal>
                                          <a:schemeClr val="bg1"/>
                                        </p:clrVal>
                                      </p:to>
                                    </p:set>
                                    <p:set>
                                      <p:cBhvr>
                                        <p:cTn id="23" dur="indefinite"/>
                                        <p:tgtEl>
                                          <p:spTgt spid="17"/>
                                        </p:tgtEl>
                                        <p:attrNameLst>
                                          <p:attrName>fill.type</p:attrName>
                                        </p:attrNameLst>
                                      </p:cBhvr>
                                      <p:to>
                                        <p:strVal val="solid"/>
                                      </p:to>
                                    </p:set>
                                    <p:set>
                                      <p:cBhvr>
                                        <p:cTn id="24" dur="indefinite"/>
                                        <p:tgtEl>
                                          <p:spTgt spid="17"/>
                                        </p:tgtEl>
                                        <p:attrNameLst>
                                          <p:attrName>fill.on</p:attrName>
                                        </p:attrNameLst>
                                      </p:cBhvr>
                                      <p:to>
                                        <p:strVal val="true"/>
                                      </p:to>
                                    </p:set>
                                  </p:childTnLst>
                                </p:cTn>
                              </p:par>
                            </p:childTnLst>
                          </p:cTn>
                        </p:par>
                      </p:childTnLst>
                    </p:cTn>
                  </p:par>
                  <p:par>
                    <p:cTn id="25" fill="hold">
                      <p:stCondLst>
                        <p:cond delay="indefinite"/>
                      </p:stCondLst>
                      <p:childTnLst>
                        <p:par>
                          <p:cTn id="26" fill="hold">
                            <p:stCondLst>
                              <p:cond delay="0"/>
                            </p:stCondLst>
                            <p:childTnLst>
                              <p:par>
                                <p:cTn id="27" presetID="9999" presetClass="entr" presetSubtype="0" fill="hold" nodeType="clickEffect">
                                  <p:stCondLst>
                                    <p:cond delay="0"/>
                                  </p:stCondLst>
                                  <p:childTnLst>
                                    <p:set>
                                      <p:cBhvr>
                                        <p:cTn id="28" dur="1" fill="hold">
                                          <p:stCondLst>
                                            <p:cond delay="0"/>
                                          </p:stCondLst>
                                        </p:cTn>
                                        <p:tgtEl>
                                          <p:spTgt spid="25"/>
                                        </p:tgtEl>
                                        <p:attrNameLst>
                                          <p:attrName>style.visibility</p:attrName>
                                        </p:attrNameLst>
                                      </p:cBhvr>
                                      <p:to>
                                        <p:strVal val="visible"/>
                                      </p:to>
                                    </p:set>
                                    <p:animEffect transition="in" filter="fade">
                                      <p:cBhvr>
                                        <p:cTn id="29" dur="500"/>
                                        <p:tgtEl>
                                          <p:spTgt spid="25"/>
                                        </p:tgtEl>
                                      </p:cBhvr>
                                    </p:animEffect>
                                  </p:childTnLst>
                                </p:cTn>
                              </p:par>
                              <p:par>
                                <p:cTn id="30" presetID="9999" presetClass="emph" presetSubtype="1" nodeType="withEffect">
                                  <p:stCondLst>
                                    <p:cond delay="0"/>
                                  </p:stCondLst>
                                  <p:childTnLst>
                                    <p:set>
                                      <p:cBhvr>
                                        <p:cTn id="31" dur="indefinite"/>
                                        <p:tgtEl>
                                          <p:spTgt spid="17"/>
                                        </p:tgtEl>
                                        <p:attrNameLst>
                                          <p:attrName>fillcolor</p:attrName>
                                        </p:attrNameLst>
                                      </p:cBhvr>
                                      <p:to>
                                        <p:clrVal>
                                          <a:srgbClr val="A6A6A6"/>
                                        </p:clrVal>
                                      </p:to>
                                    </p:set>
                                    <p:set>
                                      <p:cBhvr>
                                        <p:cTn id="32" dur="indefinite"/>
                                        <p:tgtEl>
                                          <p:spTgt spid="17"/>
                                        </p:tgtEl>
                                        <p:attrNameLst>
                                          <p:attrName>fill.type</p:attrName>
                                        </p:attrNameLst>
                                      </p:cBhvr>
                                      <p:to>
                                        <p:strVal val="solid"/>
                                      </p:to>
                                    </p:set>
                                    <p:set>
                                      <p:cBhvr>
                                        <p:cTn id="33" dur="indefinite"/>
                                        <p:tgtEl>
                                          <p:spTgt spid="17"/>
                                        </p:tgtEl>
                                        <p:attrNameLst>
                                          <p:attrName>fill.on</p:attrName>
                                        </p:attrNameLst>
                                      </p:cBhvr>
                                      <p:to>
                                        <p:strVal val="true"/>
                                      </p:to>
                                    </p:set>
                                  </p:childTnLst>
                                </p:cTn>
                              </p:par>
                              <p:par>
                                <p:cTn id="34" presetID="9999" presetClass="emph" presetSubtype="1" nodeType="withEffect">
                                  <p:stCondLst>
                                    <p:cond delay="0"/>
                                  </p:stCondLst>
                                  <p:childTnLst>
                                    <p:set>
                                      <p:cBhvr>
                                        <p:cTn id="35" dur="indefinite"/>
                                        <p:tgtEl>
                                          <p:spTgt spid="20"/>
                                        </p:tgtEl>
                                        <p:attrNameLst>
                                          <p:attrName>fillcolor</p:attrName>
                                        </p:attrNameLst>
                                      </p:cBhvr>
                                      <p:to>
                                        <p:clrVal>
                                          <a:schemeClr val="bg1"/>
                                        </p:clrVal>
                                      </p:to>
                                    </p:set>
                                    <p:set>
                                      <p:cBhvr>
                                        <p:cTn id="36" dur="indefinite"/>
                                        <p:tgtEl>
                                          <p:spTgt spid="20"/>
                                        </p:tgtEl>
                                        <p:attrNameLst>
                                          <p:attrName>fill.type</p:attrName>
                                        </p:attrNameLst>
                                      </p:cBhvr>
                                      <p:to>
                                        <p:strVal val="solid"/>
                                      </p:to>
                                    </p:set>
                                    <p:set>
                                      <p:cBhvr>
                                        <p:cTn id="37" dur="indefinite"/>
                                        <p:tgtEl>
                                          <p:spTgt spid="20"/>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idx="2"/>
            <p:custDataLst>
              <p:tags r:id="rId1"/>
            </p:custDataLst>
          </p:nvPr>
        </p:nvSpPr>
        <p:spPr/>
        <p:txBody>
          <a:bodyPr/>
          <a:p>
            <a:pPr marL="0" indent="0" algn="l">
              <a:lnSpc>
                <a:spcPct val="120000"/>
              </a:lnSpc>
              <a:spcBef>
                <a:spcPts val="0"/>
              </a:spcBef>
              <a:spcAft>
                <a:spcPts val="0"/>
              </a:spcAft>
              <a:buSzPct val="100000"/>
              <a:buNone/>
            </a:pPr>
            <a:r>
              <a:rPr lang="zh-CN" altLang="en-US" sz="3700" dirty="0">
                <a:solidFill>
                  <a:schemeClr val="accent1">
                    <a:lumMod val="75000"/>
                  </a:schemeClr>
                </a:solidFill>
                <a:sym typeface="+mn-ea"/>
              </a:rPr>
              <a:t>发展前景</a:t>
            </a:r>
            <a:endParaRPr lang="zh-CN" altLang="en-US" sz="3700" dirty="0">
              <a:solidFill>
                <a:schemeClr val="accent1">
                  <a:lumMod val="75000"/>
                </a:schemeClr>
              </a:solidFill>
              <a:sym typeface="+mn-ea"/>
            </a:endParaRPr>
          </a:p>
        </p:txBody>
      </p:sp>
      <p:sp>
        <p:nvSpPr>
          <p:cNvPr id="5" name="矩形 4"/>
          <p:cNvSpPr/>
          <p:nvPr>
            <p:custDataLst>
              <p:tags r:id="rId2"/>
            </p:custDataLst>
          </p:nvPr>
        </p:nvSpPr>
        <p:spPr>
          <a:xfrm>
            <a:off x="5791247" y="1111957"/>
            <a:ext cx="5820918" cy="285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1056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04</a:t>
            </a:r>
            <a:endParaRPr lang="en-US" altLang="zh-CN" sz="1056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5792009" y="3966157"/>
            <a:ext cx="979932" cy="297942"/>
          </a:xfrm>
          <a:prstGeom prst="rect">
            <a:avLst/>
          </a:prstGeom>
          <a:solidFill>
            <a:schemeClr val="accent1">
              <a:lumMod val="40000"/>
              <a:lumOff val="60000"/>
            </a:schemeClr>
          </a:solidFill>
        </p:spPr>
        <p:txBody>
          <a:bodyPr vert="horz" wrap="square" lIns="0" tIns="0" rIns="0" bIns="0" rtlCol="0" anchor="ctr">
            <a:normAutofit fontScale="7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920" spc="200" dirty="0">
                <a:solidFill>
                  <a:schemeClr val="dk1">
                    <a:lumMod val="85000"/>
                    <a:lumOff val="15000"/>
                  </a:schemeClr>
                </a:solidFill>
                <a:uFillTx/>
              </a:rPr>
              <a:t>Part Four</a:t>
            </a:r>
            <a:endParaRPr lang="en-US" altLang="zh-CN" sz="1920" spc="200" dirty="0">
              <a:solidFill>
                <a:schemeClr val="dk1">
                  <a:lumMod val="85000"/>
                  <a:lumOff val="15000"/>
                </a:schemeClr>
              </a:solidFill>
              <a:uFillTx/>
            </a:endParaRPr>
          </a:p>
        </p:txBody>
      </p:sp>
    </p:spTree>
    <p:custDataLst>
      <p:tags r:id="rId4"/>
    </p:custData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pic>
        <p:nvPicPr>
          <p:cNvPr id="20" name="图片 19"/>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19" name="图片 18"/>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2" name="Title 6"/>
          <p:cNvSpPr txBox="1"/>
          <p:nvPr>
            <p:custDataLst>
              <p:tags r:id="rId4"/>
            </p:custDataLst>
          </p:nvPr>
        </p:nvSpPr>
        <p:spPr>
          <a:xfrm>
            <a:off x="731526" y="731526"/>
            <a:ext cx="13167451" cy="914400"/>
          </a:xfrm>
          <a:prstGeom prst="rect">
            <a:avLst/>
          </a:prstGeom>
          <a:noFill/>
          <a:ln w="3175">
            <a:noFill/>
            <a:prstDash val="dash"/>
          </a:ln>
        </p:spPr>
        <p:txBody>
          <a:bodyPr wrap="square" lIns="76200" tIns="30480" rIns="76200" bIns="3048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en-US" sz="3000" spc="2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商业推广策略</a:t>
            </a:r>
            <a:endParaRPr lang="en-US" sz="3000" spc="22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3" name="圆角矩形 2"/>
          <p:cNvSpPr/>
          <p:nvPr>
            <p:custDataLst>
              <p:tags r:id="rId5"/>
            </p:custDataLst>
          </p:nvPr>
        </p:nvSpPr>
        <p:spPr>
          <a:xfrm>
            <a:off x="842727" y="2149196"/>
            <a:ext cx="2949677" cy="1965064"/>
          </a:xfrm>
          <a:prstGeom prst="roundRect">
            <a:avLst>
              <a:gd name="adj" fmla="val 2049"/>
            </a:avLst>
          </a:prstGeom>
          <a:solidFill>
            <a:schemeClr val="accent1"/>
          </a:solidFill>
          <a:ln w="57150">
            <a:solidFill>
              <a:schemeClr val="lt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09728" tIns="54864" rIns="109728" bIns="54864" anchor="ctr" anchorCtr="0">
            <a:noAutofit/>
          </a:bodyPr>
          <a:lstStyle/>
          <a:p>
            <a:pPr algn="ctr">
              <a:lnSpc>
                <a:spcPct val="120000"/>
              </a:lnSpc>
            </a:pPr>
            <a:endParaRPr lang="zh-CN" altLang="en-US" sz="24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1" name="文本框 30"/>
          <p:cNvSpPr txBox="1"/>
          <p:nvPr>
            <p:custDataLst>
              <p:tags r:id="rId6"/>
            </p:custDataLst>
          </p:nvPr>
        </p:nvSpPr>
        <p:spPr>
          <a:xfrm>
            <a:off x="731438" y="4160566"/>
            <a:ext cx="3172255" cy="2298862"/>
          </a:xfrm>
          <a:prstGeom prst="rect">
            <a:avLst/>
          </a:prstGeom>
          <a:noFill/>
        </p:spPr>
        <p:txBody>
          <a:bodyPr wrap="square" lIns="109728" tIns="54864" rIns="109728" bIns="54864">
            <a:no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lvl="0" indent="0" algn="ctr">
              <a:lnSpc>
                <a:spcPct val="120000"/>
              </a:lnSpc>
              <a:spcBef>
                <a:spcPts val="0"/>
              </a:spcBef>
              <a:spcAft>
                <a:spcPts val="800"/>
              </a:spcAft>
              <a:buSzPct val="100000"/>
              <a:buNone/>
            </a:pPr>
            <a:r>
              <a:rPr lang="en-US" sz="2200" spc="120" dirty="0">
                <a:solidFill>
                  <a:schemeClr val="dk1"/>
                </a:solidFill>
                <a:latin typeface="微软雅黑" panose="020B0503020204020204" charset="-122"/>
                <a:ea typeface="微软雅黑" panose="020B0503020204020204" charset="-122"/>
                <a:cs typeface="微软雅黑" panose="020B0503020204020204" charset="-122"/>
              </a:rPr>
              <a:t>以文旅对话功能作为新功能的"招牌"功能,打造自己的品牌,把产品推广出去。牢牢抓住旅游人群对于旅行规划的需求这一痛点。</a:t>
            </a:r>
            <a:endParaRPr lang="en-US" sz="2200" spc="12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59" name="矩形 58"/>
          <p:cNvSpPr/>
          <p:nvPr>
            <p:custDataLst>
              <p:tags r:id="rId7"/>
            </p:custDataLst>
          </p:nvPr>
        </p:nvSpPr>
        <p:spPr>
          <a:xfrm>
            <a:off x="1217595" y="3242016"/>
            <a:ext cx="2199939" cy="548788"/>
          </a:xfrm>
          <a:prstGeom prst="rect">
            <a:avLst/>
          </a:prstGeom>
        </p:spPr>
        <p:txBody>
          <a:bodyPr wrap="square" lIns="109728" tIns="54864" rIns="109728" bIns="54864" anchor="ctr">
            <a:normAutofit fontScale="90000"/>
          </a:bodyPr>
          <a:lstStyle/>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rPr>
              <a:t>明确目标</a:t>
            </a:r>
            <a:endParaRPr lang="en-US" sz="2600" b="1" spc="180" dirty="0">
              <a:solidFill>
                <a:schemeClr val="lt1"/>
              </a:solidFill>
              <a:latin typeface="汉仪旗黑-85S" panose="00020600040101010101" pitchFamily="18" charset="-122"/>
              <a:ea typeface="汉仪旗黑-85S" panose="00020600040101010101" pitchFamily="18" charset="-122"/>
            </a:endParaRPr>
          </a:p>
        </p:txBody>
      </p:sp>
      <p:sp>
        <p:nvSpPr>
          <p:cNvPr id="62" name="圆角矩形 61"/>
          <p:cNvSpPr/>
          <p:nvPr>
            <p:custDataLst>
              <p:tags r:id="rId8"/>
            </p:custDataLst>
          </p:nvPr>
        </p:nvSpPr>
        <p:spPr>
          <a:xfrm>
            <a:off x="4179466" y="2149196"/>
            <a:ext cx="2949677" cy="1965064"/>
          </a:xfrm>
          <a:prstGeom prst="roundRect">
            <a:avLst>
              <a:gd name="adj" fmla="val 2049"/>
            </a:avLst>
          </a:prstGeom>
          <a:solidFill>
            <a:schemeClr val="accent2"/>
          </a:solidFill>
          <a:ln w="57150">
            <a:solidFill>
              <a:schemeClr val="lt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09728" tIns="54864" rIns="109728" bIns="54864" anchor="ctr" anchorCtr="0">
            <a:noAutofit/>
          </a:bodyPr>
          <a:lstStyle/>
          <a:p>
            <a:pPr algn="ctr">
              <a:lnSpc>
                <a:spcPct val="120000"/>
              </a:lnSpc>
            </a:pPr>
            <a:endParaRPr lang="zh-CN" altLang="en-US" sz="24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63" name="文本框 62"/>
          <p:cNvSpPr txBox="1"/>
          <p:nvPr>
            <p:custDataLst>
              <p:tags r:id="rId9"/>
            </p:custDataLst>
          </p:nvPr>
        </p:nvSpPr>
        <p:spPr>
          <a:xfrm>
            <a:off x="4082698" y="4160566"/>
            <a:ext cx="3143210" cy="2298862"/>
          </a:xfrm>
          <a:prstGeom prst="rect">
            <a:avLst/>
          </a:prstGeom>
          <a:noFill/>
        </p:spPr>
        <p:txBody>
          <a:bodyPr wrap="square" lIns="109728" tIns="54864" rIns="109728" bIns="54864">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lvl="0" indent="0" algn="ctr">
              <a:lnSpc>
                <a:spcPct val="120000"/>
              </a:lnSpc>
              <a:spcBef>
                <a:spcPts val="0"/>
              </a:spcBef>
              <a:spcAft>
                <a:spcPts val="800"/>
              </a:spcAft>
              <a:buSzPct val="100000"/>
              <a:buNone/>
            </a:pPr>
            <a:r>
              <a:rPr lang="en-US" sz="2200" spc="160" dirty="0">
                <a:solidFill>
                  <a:schemeClr val="dk1"/>
                </a:solidFill>
                <a:latin typeface="微软雅黑" panose="020B0503020204020204" charset="-122"/>
                <a:ea typeface="微软雅黑" panose="020B0503020204020204" charset="-122"/>
              </a:rPr>
              <a:t>通过产品软文的方式发布在微博、百度、微信等媒介平台上引流增加潜在用户。</a:t>
            </a:r>
            <a:endParaRPr lang="en-US" sz="2200" spc="160" dirty="0">
              <a:solidFill>
                <a:schemeClr val="dk1"/>
              </a:solidFill>
              <a:latin typeface="微软雅黑" panose="020B0503020204020204" charset="-122"/>
              <a:ea typeface="微软雅黑" panose="020B0503020204020204" charset="-122"/>
            </a:endParaRPr>
          </a:p>
        </p:txBody>
      </p:sp>
      <p:sp>
        <p:nvSpPr>
          <p:cNvPr id="64" name="矩形 63"/>
          <p:cNvSpPr/>
          <p:nvPr>
            <p:custDataLst>
              <p:tags r:id="rId10"/>
            </p:custDataLst>
          </p:nvPr>
        </p:nvSpPr>
        <p:spPr>
          <a:xfrm>
            <a:off x="4554334" y="3242016"/>
            <a:ext cx="2199939" cy="548788"/>
          </a:xfrm>
          <a:prstGeom prst="rect">
            <a:avLst/>
          </a:prstGeom>
        </p:spPr>
        <p:txBody>
          <a:bodyPr wrap="square" lIns="109728" tIns="54864" rIns="109728" bIns="54864" anchor="ctr">
            <a:normAutofit fontScale="90000"/>
          </a:bodyPr>
          <a:lstStyle/>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rPr>
              <a:t>社媒互动</a:t>
            </a:r>
            <a:endParaRPr lang="en-US" sz="2600" b="1" spc="180" dirty="0">
              <a:solidFill>
                <a:schemeClr val="lt1"/>
              </a:solidFill>
              <a:latin typeface="汉仪旗黑-85S" panose="00020600040101010101" pitchFamily="18" charset="-122"/>
              <a:ea typeface="汉仪旗黑-85S" panose="00020600040101010101" pitchFamily="18" charset="-122"/>
            </a:endParaRPr>
          </a:p>
        </p:txBody>
      </p:sp>
      <p:sp>
        <p:nvSpPr>
          <p:cNvPr id="37" name="任意多边形 36"/>
          <p:cNvSpPr/>
          <p:nvPr>
            <p:custDataLst>
              <p:tags r:id="rId11"/>
            </p:custDataLst>
          </p:nvPr>
        </p:nvSpPr>
        <p:spPr>
          <a:xfrm>
            <a:off x="5355379" y="2569184"/>
            <a:ext cx="597850" cy="527237"/>
          </a:xfrm>
          <a:custGeom>
            <a:avLst/>
            <a:gdLst>
              <a:gd name="T0" fmla="*/ 400 w 530"/>
              <a:gd name="T1" fmla="*/ 235 h 468"/>
              <a:gd name="T2" fmla="*/ 385 w 530"/>
              <a:gd name="T3" fmla="*/ 205 h 468"/>
              <a:gd name="T4" fmla="*/ 342 w 530"/>
              <a:gd name="T5" fmla="*/ 147 h 468"/>
              <a:gd name="T6" fmla="*/ 284 w 530"/>
              <a:gd name="T7" fmla="*/ 157 h 468"/>
              <a:gd name="T8" fmla="*/ 253 w 530"/>
              <a:gd name="T9" fmla="*/ 168 h 468"/>
              <a:gd name="T10" fmla="*/ 258 w 530"/>
              <a:gd name="T11" fmla="*/ 125 h 468"/>
              <a:gd name="T12" fmla="*/ 217 w 530"/>
              <a:gd name="T13" fmla="*/ 86 h 468"/>
              <a:gd name="T14" fmla="*/ 173 w 530"/>
              <a:gd name="T15" fmla="*/ 96 h 468"/>
              <a:gd name="T16" fmla="*/ 10 w 530"/>
              <a:gd name="T17" fmla="*/ 262 h 468"/>
              <a:gd name="T18" fmla="*/ 0 w 530"/>
              <a:gd name="T19" fmla="*/ 318 h 468"/>
              <a:gd name="T20" fmla="*/ 63 w 530"/>
              <a:gd name="T21" fmla="*/ 414 h 468"/>
              <a:gd name="T22" fmla="*/ 303 w 530"/>
              <a:gd name="T23" fmla="*/ 445 h 468"/>
              <a:gd name="T24" fmla="*/ 431 w 530"/>
              <a:gd name="T25" fmla="*/ 361 h 468"/>
              <a:gd name="T26" fmla="*/ 400 w 530"/>
              <a:gd name="T27" fmla="*/ 235 h 468"/>
              <a:gd name="T28" fmla="*/ 349 w 530"/>
              <a:gd name="T29" fmla="*/ 351 h 468"/>
              <a:gd name="T30" fmla="*/ 288 w 530"/>
              <a:gd name="T31" fmla="*/ 399 h 468"/>
              <a:gd name="T32" fmla="*/ 120 w 530"/>
              <a:gd name="T33" fmla="*/ 406 h 468"/>
              <a:gd name="T34" fmla="*/ 85 w 530"/>
              <a:gd name="T35" fmla="*/ 386 h 468"/>
              <a:gd name="T36" fmla="*/ 74 w 530"/>
              <a:gd name="T37" fmla="*/ 270 h 468"/>
              <a:gd name="T38" fmla="*/ 188 w 530"/>
              <a:gd name="T39" fmla="*/ 214 h 468"/>
              <a:gd name="T40" fmla="*/ 219 w 530"/>
              <a:gd name="T41" fmla="*/ 212 h 468"/>
              <a:gd name="T42" fmla="*/ 341 w 530"/>
              <a:gd name="T43" fmla="*/ 256 h 468"/>
              <a:gd name="T44" fmla="*/ 349 w 530"/>
              <a:gd name="T45" fmla="*/ 351 h 468"/>
              <a:gd name="T46" fmla="*/ 530 w 530"/>
              <a:gd name="T47" fmla="*/ 154 h 468"/>
              <a:gd name="T48" fmla="*/ 513 w 530"/>
              <a:gd name="T49" fmla="*/ 178 h 468"/>
              <a:gd name="T50" fmla="*/ 492 w 530"/>
              <a:gd name="T51" fmla="*/ 155 h 468"/>
              <a:gd name="T52" fmla="*/ 375 w 530"/>
              <a:gd name="T53" fmla="*/ 38 h 468"/>
              <a:gd name="T54" fmla="*/ 352 w 530"/>
              <a:gd name="T55" fmla="*/ 18 h 468"/>
              <a:gd name="T56" fmla="*/ 377 w 530"/>
              <a:gd name="T57" fmla="*/ 0 h 468"/>
              <a:gd name="T58" fmla="*/ 530 w 530"/>
              <a:gd name="T59" fmla="*/ 154 h 468"/>
              <a:gd name="T60" fmla="*/ 455 w 530"/>
              <a:gd name="T61" fmla="*/ 152 h 468"/>
              <a:gd name="T62" fmla="*/ 443 w 530"/>
              <a:gd name="T63" fmla="*/ 178 h 468"/>
              <a:gd name="T64" fmla="*/ 419 w 530"/>
              <a:gd name="T65" fmla="*/ 163 h 468"/>
              <a:gd name="T66" fmla="*/ 366 w 530"/>
              <a:gd name="T67" fmla="*/ 111 h 468"/>
              <a:gd name="T68" fmla="*/ 351 w 530"/>
              <a:gd name="T69" fmla="*/ 90 h 468"/>
              <a:gd name="T70" fmla="*/ 373 w 530"/>
              <a:gd name="T71" fmla="*/ 74 h 468"/>
              <a:gd name="T72" fmla="*/ 391 w 530"/>
              <a:gd name="T73" fmla="*/ 80 h 468"/>
              <a:gd name="T74" fmla="*/ 455 w 530"/>
              <a:gd name="T75" fmla="*/ 152 h 468"/>
              <a:gd name="T76" fmla="*/ 233 w 530"/>
              <a:gd name="T77" fmla="*/ 351 h 468"/>
              <a:gd name="T78" fmla="*/ 151 w 530"/>
              <a:gd name="T79" fmla="*/ 368 h 468"/>
              <a:gd name="T80" fmla="*/ 138 w 530"/>
              <a:gd name="T81" fmla="*/ 286 h 468"/>
              <a:gd name="T82" fmla="*/ 189 w 530"/>
              <a:gd name="T83" fmla="*/ 266 h 468"/>
              <a:gd name="T84" fmla="*/ 214 w 530"/>
              <a:gd name="T85" fmla="*/ 272 h 468"/>
              <a:gd name="T86" fmla="*/ 233 w 530"/>
              <a:gd name="T87" fmla="*/ 351 h 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30" h="468">
                <a:moveTo>
                  <a:pt x="400" y="235"/>
                </a:moveTo>
                <a:cubicBezTo>
                  <a:pt x="380" y="226"/>
                  <a:pt x="380" y="226"/>
                  <a:pt x="385" y="205"/>
                </a:cubicBezTo>
                <a:cubicBezTo>
                  <a:pt x="394" y="170"/>
                  <a:pt x="378" y="147"/>
                  <a:pt x="342" y="147"/>
                </a:cubicBezTo>
                <a:cubicBezTo>
                  <a:pt x="323" y="147"/>
                  <a:pt x="303" y="153"/>
                  <a:pt x="284" y="157"/>
                </a:cubicBezTo>
                <a:cubicBezTo>
                  <a:pt x="274" y="159"/>
                  <a:pt x="265" y="163"/>
                  <a:pt x="253" y="168"/>
                </a:cubicBezTo>
                <a:cubicBezTo>
                  <a:pt x="255" y="151"/>
                  <a:pt x="257" y="138"/>
                  <a:pt x="258" y="125"/>
                </a:cubicBezTo>
                <a:cubicBezTo>
                  <a:pt x="258" y="100"/>
                  <a:pt x="242" y="84"/>
                  <a:pt x="217" y="86"/>
                </a:cubicBezTo>
                <a:cubicBezTo>
                  <a:pt x="202" y="87"/>
                  <a:pt x="186" y="90"/>
                  <a:pt x="173" y="96"/>
                </a:cubicBezTo>
                <a:cubicBezTo>
                  <a:pt x="98" y="131"/>
                  <a:pt x="43" y="186"/>
                  <a:pt x="10" y="262"/>
                </a:cubicBezTo>
                <a:cubicBezTo>
                  <a:pt x="2" y="279"/>
                  <a:pt x="0" y="299"/>
                  <a:pt x="0" y="318"/>
                </a:cubicBezTo>
                <a:cubicBezTo>
                  <a:pt x="1" y="362"/>
                  <a:pt x="28" y="392"/>
                  <a:pt x="63" y="414"/>
                </a:cubicBezTo>
                <a:cubicBezTo>
                  <a:pt x="138" y="460"/>
                  <a:pt x="219" y="468"/>
                  <a:pt x="303" y="445"/>
                </a:cubicBezTo>
                <a:cubicBezTo>
                  <a:pt x="355" y="431"/>
                  <a:pt x="399" y="405"/>
                  <a:pt x="431" y="361"/>
                </a:cubicBezTo>
                <a:cubicBezTo>
                  <a:pt x="469" y="310"/>
                  <a:pt x="456" y="258"/>
                  <a:pt x="400" y="235"/>
                </a:cubicBezTo>
                <a:close/>
                <a:moveTo>
                  <a:pt x="349" y="351"/>
                </a:moveTo>
                <a:cubicBezTo>
                  <a:pt x="333" y="374"/>
                  <a:pt x="312" y="389"/>
                  <a:pt x="288" y="399"/>
                </a:cubicBezTo>
                <a:cubicBezTo>
                  <a:pt x="233" y="423"/>
                  <a:pt x="177" y="427"/>
                  <a:pt x="120" y="406"/>
                </a:cubicBezTo>
                <a:cubicBezTo>
                  <a:pt x="108" y="401"/>
                  <a:pt x="96" y="394"/>
                  <a:pt x="85" y="386"/>
                </a:cubicBezTo>
                <a:cubicBezTo>
                  <a:pt x="44" y="356"/>
                  <a:pt x="40" y="307"/>
                  <a:pt x="74" y="270"/>
                </a:cubicBezTo>
                <a:cubicBezTo>
                  <a:pt x="105" y="236"/>
                  <a:pt x="144" y="221"/>
                  <a:pt x="188" y="214"/>
                </a:cubicBezTo>
                <a:cubicBezTo>
                  <a:pt x="199" y="213"/>
                  <a:pt x="210" y="212"/>
                  <a:pt x="219" y="212"/>
                </a:cubicBezTo>
                <a:cubicBezTo>
                  <a:pt x="265" y="213"/>
                  <a:pt x="308" y="222"/>
                  <a:pt x="341" y="256"/>
                </a:cubicBezTo>
                <a:cubicBezTo>
                  <a:pt x="369" y="283"/>
                  <a:pt x="371" y="319"/>
                  <a:pt x="349" y="351"/>
                </a:cubicBezTo>
                <a:close/>
                <a:moveTo>
                  <a:pt x="530" y="154"/>
                </a:moveTo>
                <a:cubicBezTo>
                  <a:pt x="530" y="169"/>
                  <a:pt x="524" y="177"/>
                  <a:pt x="513" y="178"/>
                </a:cubicBezTo>
                <a:cubicBezTo>
                  <a:pt x="501" y="179"/>
                  <a:pt x="493" y="170"/>
                  <a:pt x="492" y="155"/>
                </a:cubicBezTo>
                <a:cubicBezTo>
                  <a:pt x="489" y="90"/>
                  <a:pt x="441" y="41"/>
                  <a:pt x="375" y="38"/>
                </a:cubicBezTo>
                <a:cubicBezTo>
                  <a:pt x="359" y="37"/>
                  <a:pt x="351" y="30"/>
                  <a:pt x="352" y="18"/>
                </a:cubicBezTo>
                <a:cubicBezTo>
                  <a:pt x="352" y="6"/>
                  <a:pt x="361" y="0"/>
                  <a:pt x="377" y="0"/>
                </a:cubicBezTo>
                <a:cubicBezTo>
                  <a:pt x="461" y="5"/>
                  <a:pt x="527" y="71"/>
                  <a:pt x="530" y="154"/>
                </a:cubicBezTo>
                <a:close/>
                <a:moveTo>
                  <a:pt x="455" y="152"/>
                </a:moveTo>
                <a:cubicBezTo>
                  <a:pt x="458" y="166"/>
                  <a:pt x="453" y="175"/>
                  <a:pt x="443" y="178"/>
                </a:cubicBezTo>
                <a:cubicBezTo>
                  <a:pt x="431" y="181"/>
                  <a:pt x="422" y="176"/>
                  <a:pt x="419" y="163"/>
                </a:cubicBezTo>
                <a:cubicBezTo>
                  <a:pt x="411" y="135"/>
                  <a:pt x="394" y="118"/>
                  <a:pt x="366" y="111"/>
                </a:cubicBezTo>
                <a:cubicBezTo>
                  <a:pt x="355" y="108"/>
                  <a:pt x="350" y="101"/>
                  <a:pt x="351" y="90"/>
                </a:cubicBezTo>
                <a:cubicBezTo>
                  <a:pt x="352" y="80"/>
                  <a:pt x="359" y="74"/>
                  <a:pt x="373" y="74"/>
                </a:cubicBezTo>
                <a:cubicBezTo>
                  <a:pt x="377" y="75"/>
                  <a:pt x="384" y="77"/>
                  <a:pt x="391" y="80"/>
                </a:cubicBezTo>
                <a:cubicBezTo>
                  <a:pt x="424" y="94"/>
                  <a:pt x="445" y="118"/>
                  <a:pt x="455" y="152"/>
                </a:cubicBezTo>
                <a:close/>
                <a:moveTo>
                  <a:pt x="233" y="351"/>
                </a:moveTo>
                <a:cubicBezTo>
                  <a:pt x="213" y="373"/>
                  <a:pt x="178" y="381"/>
                  <a:pt x="151" y="368"/>
                </a:cubicBezTo>
                <a:cubicBezTo>
                  <a:pt x="116" y="352"/>
                  <a:pt x="110" y="312"/>
                  <a:pt x="138" y="286"/>
                </a:cubicBezTo>
                <a:cubicBezTo>
                  <a:pt x="153" y="273"/>
                  <a:pt x="170" y="267"/>
                  <a:pt x="189" y="266"/>
                </a:cubicBezTo>
                <a:cubicBezTo>
                  <a:pt x="197" y="268"/>
                  <a:pt x="206" y="269"/>
                  <a:pt x="214" y="272"/>
                </a:cubicBezTo>
                <a:cubicBezTo>
                  <a:pt x="249" y="284"/>
                  <a:pt x="258" y="324"/>
                  <a:pt x="233" y="351"/>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lnSpc>
                <a:spcPct val="120000"/>
              </a:lnSpc>
            </a:pP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66" name="圆角矩形 65"/>
          <p:cNvSpPr/>
          <p:nvPr>
            <p:custDataLst>
              <p:tags r:id="rId12"/>
            </p:custDataLst>
          </p:nvPr>
        </p:nvSpPr>
        <p:spPr>
          <a:xfrm>
            <a:off x="7516204" y="2149196"/>
            <a:ext cx="2949677" cy="1965064"/>
          </a:xfrm>
          <a:prstGeom prst="roundRect">
            <a:avLst>
              <a:gd name="adj" fmla="val 2049"/>
            </a:avLst>
          </a:prstGeom>
          <a:solidFill>
            <a:schemeClr val="accent3"/>
          </a:solidFill>
          <a:ln w="57150">
            <a:solidFill>
              <a:schemeClr val="lt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09728" tIns="54864" rIns="109728" bIns="54864" anchor="ctr" anchorCtr="0">
            <a:noAutofit/>
          </a:bodyPr>
          <a:lstStyle/>
          <a:p>
            <a:pPr algn="ctr">
              <a:lnSpc>
                <a:spcPct val="120000"/>
              </a:lnSpc>
            </a:pPr>
            <a:endParaRPr lang="zh-CN" altLang="en-US" sz="24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67" name="文本框 66"/>
          <p:cNvSpPr txBox="1"/>
          <p:nvPr>
            <p:custDataLst>
              <p:tags r:id="rId13"/>
            </p:custDataLst>
          </p:nvPr>
        </p:nvSpPr>
        <p:spPr>
          <a:xfrm>
            <a:off x="7419436" y="4160566"/>
            <a:ext cx="3143210" cy="2298862"/>
          </a:xfrm>
          <a:prstGeom prst="rect">
            <a:avLst/>
          </a:prstGeom>
          <a:noFill/>
        </p:spPr>
        <p:txBody>
          <a:bodyPr wrap="square" lIns="109728" tIns="54864" rIns="109728" bIns="54864">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lvl="0" indent="0" algn="ctr">
              <a:lnSpc>
                <a:spcPct val="120000"/>
              </a:lnSpc>
              <a:spcBef>
                <a:spcPts val="0"/>
              </a:spcBef>
              <a:spcAft>
                <a:spcPts val="800"/>
              </a:spcAft>
              <a:buSzPct val="100000"/>
              <a:buNone/>
            </a:pPr>
            <a:r>
              <a:rPr lang="en-US" sz="2200" spc="160" dirty="0">
                <a:solidFill>
                  <a:schemeClr val="dk1"/>
                </a:solidFill>
                <a:latin typeface="微软雅黑" panose="020B0503020204020204" charset="-122"/>
                <a:ea typeface="微软雅黑" panose="020B0503020204020204" charset="-122"/>
              </a:rPr>
              <a:t>制作插屏广告放到学生常用学习软件中增加知名度。</a:t>
            </a:r>
            <a:endParaRPr lang="en-US" sz="2200" spc="160" dirty="0">
              <a:solidFill>
                <a:schemeClr val="dk1"/>
              </a:solidFill>
              <a:latin typeface="微软雅黑" panose="020B0503020204020204" charset="-122"/>
              <a:ea typeface="微软雅黑" panose="020B0503020204020204" charset="-122"/>
            </a:endParaRPr>
          </a:p>
        </p:txBody>
      </p:sp>
      <p:sp>
        <p:nvSpPr>
          <p:cNvPr id="68" name="矩形 67"/>
          <p:cNvSpPr/>
          <p:nvPr>
            <p:custDataLst>
              <p:tags r:id="rId14"/>
            </p:custDataLst>
          </p:nvPr>
        </p:nvSpPr>
        <p:spPr>
          <a:xfrm>
            <a:off x="7891071" y="3242016"/>
            <a:ext cx="2199939" cy="548788"/>
          </a:xfrm>
          <a:prstGeom prst="rect">
            <a:avLst/>
          </a:prstGeom>
        </p:spPr>
        <p:txBody>
          <a:bodyPr wrap="square" lIns="109728" tIns="54864" rIns="109728" bIns="54864" anchor="ctr">
            <a:normAutofit fontScale="90000"/>
          </a:bodyPr>
          <a:lstStyle/>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rPr>
              <a:t>广告宣传</a:t>
            </a:r>
            <a:endParaRPr lang="en-US" sz="2600" b="1" spc="180" dirty="0">
              <a:solidFill>
                <a:schemeClr val="lt1"/>
              </a:solidFill>
              <a:latin typeface="汉仪旗黑-85S" panose="00020600040101010101" pitchFamily="18" charset="-122"/>
              <a:ea typeface="汉仪旗黑-85S" panose="00020600040101010101" pitchFamily="18" charset="-122"/>
            </a:endParaRPr>
          </a:p>
        </p:txBody>
      </p:sp>
      <p:sp>
        <p:nvSpPr>
          <p:cNvPr id="70" name="圆角矩形 69"/>
          <p:cNvSpPr/>
          <p:nvPr>
            <p:custDataLst>
              <p:tags r:id="rId15"/>
            </p:custDataLst>
          </p:nvPr>
        </p:nvSpPr>
        <p:spPr>
          <a:xfrm>
            <a:off x="10852941" y="2149196"/>
            <a:ext cx="2949677" cy="1965064"/>
          </a:xfrm>
          <a:prstGeom prst="roundRect">
            <a:avLst>
              <a:gd name="adj" fmla="val 2049"/>
            </a:avLst>
          </a:prstGeom>
          <a:solidFill>
            <a:schemeClr val="accent4"/>
          </a:solidFill>
          <a:ln w="57150">
            <a:solidFill>
              <a:schemeClr val="lt1">
                <a:lumMod val="8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square" lIns="109728" tIns="54864" rIns="109728" bIns="54864" anchor="ctr" anchorCtr="0">
            <a:noAutofit/>
          </a:bodyPr>
          <a:lstStyle/>
          <a:p>
            <a:pPr algn="ctr">
              <a:lnSpc>
                <a:spcPct val="120000"/>
              </a:lnSpc>
            </a:pPr>
            <a:endParaRPr lang="zh-CN" altLang="en-US" sz="2400" b="1"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71" name="文本框 70"/>
          <p:cNvSpPr txBox="1"/>
          <p:nvPr>
            <p:custDataLst>
              <p:tags r:id="rId16"/>
            </p:custDataLst>
          </p:nvPr>
        </p:nvSpPr>
        <p:spPr>
          <a:xfrm>
            <a:off x="10756174" y="4160566"/>
            <a:ext cx="3143210" cy="2298862"/>
          </a:xfrm>
          <a:prstGeom prst="rect">
            <a:avLst/>
          </a:prstGeom>
          <a:noFill/>
        </p:spPr>
        <p:txBody>
          <a:bodyPr wrap="square" lIns="109728" tIns="54864" rIns="109728" bIns="54864">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marL="0" lvl="0" indent="0" algn="ctr">
              <a:lnSpc>
                <a:spcPct val="120000"/>
              </a:lnSpc>
              <a:spcBef>
                <a:spcPts val="0"/>
              </a:spcBef>
              <a:spcAft>
                <a:spcPts val="800"/>
              </a:spcAft>
              <a:buSzPct val="100000"/>
              <a:buNone/>
            </a:pPr>
            <a:r>
              <a:rPr lang="en-US" sz="2200" spc="160" dirty="0">
                <a:solidFill>
                  <a:schemeClr val="dk1"/>
                </a:solidFill>
                <a:latin typeface="微软雅黑" panose="020B0503020204020204" charset="-122"/>
                <a:ea typeface="微软雅黑" panose="020B0503020204020204" charset="-122"/>
                <a:cs typeface="微软雅黑" panose="020B0503020204020204" charset="-122"/>
              </a:rPr>
              <a:t>根据官方代表小人制作一系列表情包,放入微信QQ表情包中增强趣味性增加下载量。</a:t>
            </a:r>
            <a:endParaRPr lang="en-US" sz="2200" spc="16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72" name="矩形 71"/>
          <p:cNvSpPr/>
          <p:nvPr>
            <p:custDataLst>
              <p:tags r:id="rId17"/>
            </p:custDataLst>
          </p:nvPr>
        </p:nvSpPr>
        <p:spPr>
          <a:xfrm>
            <a:off x="11227810" y="3242016"/>
            <a:ext cx="2199939" cy="548788"/>
          </a:xfrm>
          <a:prstGeom prst="rect">
            <a:avLst/>
          </a:prstGeom>
        </p:spPr>
        <p:txBody>
          <a:bodyPr wrap="square" lIns="109728" tIns="54864" rIns="109728" bIns="54864" anchor="ctr">
            <a:normAutofit fontScale="90000"/>
          </a:bodyPr>
          <a:lstStyle/>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rPr>
              <a:t>表情包宣传</a:t>
            </a:r>
            <a:endParaRPr lang="en-US" sz="2600" b="1" spc="180" dirty="0">
              <a:solidFill>
                <a:schemeClr val="lt1"/>
              </a:solidFill>
              <a:latin typeface="汉仪旗黑-85S" panose="00020600040101010101" pitchFamily="18" charset="-122"/>
              <a:ea typeface="汉仪旗黑-85S" panose="00020600040101010101" pitchFamily="18" charset="-122"/>
            </a:endParaRPr>
          </a:p>
        </p:txBody>
      </p:sp>
      <p:cxnSp>
        <p:nvCxnSpPr>
          <p:cNvPr id="83" name="直接连接符 82"/>
          <p:cNvCxnSpPr/>
          <p:nvPr>
            <p:custDataLst>
              <p:tags r:id="rId18"/>
            </p:custDataLst>
          </p:nvPr>
        </p:nvCxnSpPr>
        <p:spPr>
          <a:xfrm>
            <a:off x="3985934" y="4118159"/>
            <a:ext cx="0" cy="3243160"/>
          </a:xfrm>
          <a:prstGeom prst="line">
            <a:avLst/>
          </a:prstGeom>
          <a:ln w="3175" cap="rnd">
            <a:solidFill>
              <a:schemeClr val="lt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custDataLst>
              <p:tags r:id="rId19"/>
            </p:custDataLst>
          </p:nvPr>
        </p:nvCxnSpPr>
        <p:spPr>
          <a:xfrm>
            <a:off x="7322673" y="4118159"/>
            <a:ext cx="0" cy="3243160"/>
          </a:xfrm>
          <a:prstGeom prst="line">
            <a:avLst/>
          </a:prstGeom>
          <a:ln w="3175" cap="rnd">
            <a:solidFill>
              <a:schemeClr val="lt1">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custDataLst>
              <p:tags r:id="rId20"/>
            </p:custDataLst>
          </p:nvPr>
        </p:nvCxnSpPr>
        <p:spPr>
          <a:xfrm>
            <a:off x="10659412" y="4118159"/>
            <a:ext cx="0" cy="3243160"/>
          </a:xfrm>
          <a:prstGeom prst="line">
            <a:avLst/>
          </a:prstGeom>
          <a:ln w="3175" cap="rnd">
            <a:solidFill>
              <a:schemeClr val="lt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7" name="icon"/>
          <p:cNvSpPr/>
          <p:nvPr>
            <p:custDataLst>
              <p:tags r:id="rId21"/>
            </p:custDataLst>
          </p:nvPr>
        </p:nvSpPr>
        <p:spPr bwMode="auto">
          <a:xfrm>
            <a:off x="2018641" y="2533880"/>
            <a:ext cx="597847" cy="597847"/>
          </a:xfrm>
          <a:custGeom>
            <a:avLst/>
            <a:gdLst>
              <a:gd name="connsiteX0" fmla="*/ 290910 w 605702"/>
              <a:gd name="connsiteY0" fmla="*/ 156336 h 604568"/>
              <a:gd name="connsiteX1" fmla="*/ 335849 w 605702"/>
              <a:gd name="connsiteY1" fmla="*/ 164992 h 604568"/>
              <a:gd name="connsiteX2" fmla="*/ 288310 w 605702"/>
              <a:gd name="connsiteY2" fmla="*/ 212456 h 604568"/>
              <a:gd name="connsiteX3" fmla="*/ 203632 w 605702"/>
              <a:gd name="connsiteY3" fmla="*/ 244717 h 604568"/>
              <a:gd name="connsiteX4" fmla="*/ 203632 w 605702"/>
              <a:gd name="connsiteY4" fmla="*/ 401388 h 604568"/>
              <a:gd name="connsiteX5" fmla="*/ 360547 w 605702"/>
              <a:gd name="connsiteY5" fmla="*/ 401388 h 604568"/>
              <a:gd name="connsiteX6" fmla="*/ 392859 w 605702"/>
              <a:gd name="connsiteY6" fmla="*/ 316749 h 604568"/>
              <a:gd name="connsiteX7" fmla="*/ 440397 w 605702"/>
              <a:gd name="connsiteY7" fmla="*/ 269284 h 604568"/>
              <a:gd name="connsiteX8" fmla="*/ 400287 w 605702"/>
              <a:gd name="connsiteY8" fmla="*/ 441065 h 604568"/>
              <a:gd name="connsiteX9" fmla="*/ 163892 w 605702"/>
              <a:gd name="connsiteY9" fmla="*/ 441065 h 604568"/>
              <a:gd name="connsiteX10" fmla="*/ 163892 w 605702"/>
              <a:gd name="connsiteY10" fmla="*/ 205040 h 604568"/>
              <a:gd name="connsiteX11" fmla="*/ 290910 w 605702"/>
              <a:gd name="connsiteY11" fmla="*/ 156336 h 604568"/>
              <a:gd name="connsiteX12" fmla="*/ 246542 w 605702"/>
              <a:gd name="connsiteY12" fmla="*/ 43775 h 604568"/>
              <a:gd name="connsiteX13" fmla="*/ 422196 w 605702"/>
              <a:gd name="connsiteY13" fmla="*/ 78723 h 604568"/>
              <a:gd name="connsiteX14" fmla="*/ 376794 w 605702"/>
              <a:gd name="connsiteY14" fmla="*/ 124054 h 604568"/>
              <a:gd name="connsiteX15" fmla="*/ 126109 w 605702"/>
              <a:gd name="connsiteY15" fmla="*/ 167345 h 604568"/>
              <a:gd name="connsiteX16" fmla="*/ 126109 w 605702"/>
              <a:gd name="connsiteY16" fmla="*/ 478820 h 604568"/>
              <a:gd name="connsiteX17" fmla="*/ 438073 w 605702"/>
              <a:gd name="connsiteY17" fmla="*/ 478820 h 604568"/>
              <a:gd name="connsiteX18" fmla="*/ 481432 w 605702"/>
              <a:gd name="connsiteY18" fmla="*/ 228527 h 604568"/>
              <a:gd name="connsiteX19" fmla="*/ 526741 w 605702"/>
              <a:gd name="connsiteY19" fmla="*/ 183011 h 604568"/>
              <a:gd name="connsiteX20" fmla="*/ 481432 w 605702"/>
              <a:gd name="connsiteY20" fmla="*/ 522111 h 604568"/>
              <a:gd name="connsiteX21" fmla="*/ 82657 w 605702"/>
              <a:gd name="connsiteY21" fmla="*/ 522111 h 604568"/>
              <a:gd name="connsiteX22" fmla="*/ 82657 w 605702"/>
              <a:gd name="connsiteY22" fmla="*/ 123961 h 604568"/>
              <a:gd name="connsiteX23" fmla="*/ 246542 w 605702"/>
              <a:gd name="connsiteY23" fmla="*/ 43775 h 604568"/>
              <a:gd name="connsiteX24" fmla="*/ 536061 w 605702"/>
              <a:gd name="connsiteY24" fmla="*/ 0 h 604568"/>
              <a:gd name="connsiteX25" fmla="*/ 544232 w 605702"/>
              <a:gd name="connsiteY25" fmla="*/ 61368 h 604568"/>
              <a:gd name="connsiteX26" fmla="*/ 605702 w 605702"/>
              <a:gd name="connsiteY26" fmla="*/ 69526 h 604568"/>
              <a:gd name="connsiteX27" fmla="*/ 524361 w 605702"/>
              <a:gd name="connsiteY27" fmla="*/ 150732 h 604568"/>
              <a:gd name="connsiteX28" fmla="*/ 498361 w 605702"/>
              <a:gd name="connsiteY28" fmla="*/ 147302 h 604568"/>
              <a:gd name="connsiteX29" fmla="*/ 337721 w 605702"/>
              <a:gd name="connsiteY29" fmla="*/ 307767 h 604568"/>
              <a:gd name="connsiteX30" fmla="*/ 339764 w 605702"/>
              <a:gd name="connsiteY30" fmla="*/ 323063 h 604568"/>
              <a:gd name="connsiteX31" fmla="*/ 282101 w 605702"/>
              <a:gd name="connsiteY31" fmla="*/ 380630 h 604568"/>
              <a:gd name="connsiteX32" fmla="*/ 224437 w 605702"/>
              <a:gd name="connsiteY32" fmla="*/ 323063 h 604568"/>
              <a:gd name="connsiteX33" fmla="*/ 282101 w 605702"/>
              <a:gd name="connsiteY33" fmla="*/ 265495 h 604568"/>
              <a:gd name="connsiteX34" fmla="*/ 297422 w 605702"/>
              <a:gd name="connsiteY34" fmla="*/ 267535 h 604568"/>
              <a:gd name="connsiteX35" fmla="*/ 458155 w 605702"/>
              <a:gd name="connsiteY35" fmla="*/ 107162 h 604568"/>
              <a:gd name="connsiteX36" fmla="*/ 454719 w 605702"/>
              <a:gd name="connsiteY36" fmla="*/ 81206 h 604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05702" h="604568">
                <a:moveTo>
                  <a:pt x="290910" y="156336"/>
                </a:moveTo>
                <a:cubicBezTo>
                  <a:pt x="306137" y="157147"/>
                  <a:pt x="321272" y="160032"/>
                  <a:pt x="335849" y="164992"/>
                </a:cubicBezTo>
                <a:lnTo>
                  <a:pt x="288310" y="212456"/>
                </a:lnTo>
                <a:cubicBezTo>
                  <a:pt x="257856" y="210695"/>
                  <a:pt x="226844" y="221449"/>
                  <a:pt x="203632" y="244717"/>
                </a:cubicBezTo>
                <a:cubicBezTo>
                  <a:pt x="160271" y="287918"/>
                  <a:pt x="160271" y="358187"/>
                  <a:pt x="203632" y="401388"/>
                </a:cubicBezTo>
                <a:cubicBezTo>
                  <a:pt x="246900" y="444680"/>
                  <a:pt x="317279" y="444680"/>
                  <a:pt x="360547" y="401388"/>
                </a:cubicBezTo>
                <a:cubicBezTo>
                  <a:pt x="383852" y="378211"/>
                  <a:pt x="394623" y="347156"/>
                  <a:pt x="392859" y="316749"/>
                </a:cubicBezTo>
                <a:lnTo>
                  <a:pt x="440397" y="269284"/>
                </a:lnTo>
                <a:cubicBezTo>
                  <a:pt x="460267" y="327595"/>
                  <a:pt x="446897" y="394620"/>
                  <a:pt x="400287" y="441065"/>
                </a:cubicBezTo>
                <a:cubicBezTo>
                  <a:pt x="335106" y="506236"/>
                  <a:pt x="229073" y="506236"/>
                  <a:pt x="163892" y="441065"/>
                </a:cubicBezTo>
                <a:cubicBezTo>
                  <a:pt x="98619" y="375987"/>
                  <a:pt x="98619" y="270118"/>
                  <a:pt x="163892" y="205040"/>
                </a:cubicBezTo>
                <a:cubicBezTo>
                  <a:pt x="198711" y="170137"/>
                  <a:pt x="245228" y="153902"/>
                  <a:pt x="290910" y="156336"/>
                </a:cubicBezTo>
                <a:close/>
                <a:moveTo>
                  <a:pt x="246542" y="43775"/>
                </a:moveTo>
                <a:cubicBezTo>
                  <a:pt x="306463" y="36243"/>
                  <a:pt x="368345" y="47900"/>
                  <a:pt x="422196" y="78723"/>
                </a:cubicBezTo>
                <a:lnTo>
                  <a:pt x="376794" y="124054"/>
                </a:lnTo>
                <a:cubicBezTo>
                  <a:pt x="294811" y="85305"/>
                  <a:pt x="193980" y="99581"/>
                  <a:pt x="126109" y="167345"/>
                </a:cubicBezTo>
                <a:cubicBezTo>
                  <a:pt x="39948" y="253371"/>
                  <a:pt x="39948" y="392793"/>
                  <a:pt x="126109" y="478820"/>
                </a:cubicBezTo>
                <a:cubicBezTo>
                  <a:pt x="212271" y="564846"/>
                  <a:pt x="351912" y="564846"/>
                  <a:pt x="438073" y="478820"/>
                </a:cubicBezTo>
                <a:cubicBezTo>
                  <a:pt x="505944" y="411055"/>
                  <a:pt x="520428" y="310382"/>
                  <a:pt x="481432" y="228527"/>
                </a:cubicBezTo>
                <a:lnTo>
                  <a:pt x="526741" y="183011"/>
                </a:lnTo>
                <a:cubicBezTo>
                  <a:pt x="588484" y="290544"/>
                  <a:pt x="573350" y="430244"/>
                  <a:pt x="481432" y="522111"/>
                </a:cubicBezTo>
                <a:cubicBezTo>
                  <a:pt x="371316" y="632054"/>
                  <a:pt x="192866" y="632054"/>
                  <a:pt x="82657" y="522111"/>
                </a:cubicBezTo>
                <a:cubicBezTo>
                  <a:pt x="-27552" y="412168"/>
                  <a:pt x="-27552" y="233997"/>
                  <a:pt x="82657" y="123961"/>
                </a:cubicBezTo>
                <a:cubicBezTo>
                  <a:pt x="128662" y="78028"/>
                  <a:pt x="186622" y="51307"/>
                  <a:pt x="246542" y="43775"/>
                </a:cubicBezTo>
                <a:close/>
                <a:moveTo>
                  <a:pt x="536061" y="0"/>
                </a:moveTo>
                <a:lnTo>
                  <a:pt x="544232" y="61368"/>
                </a:lnTo>
                <a:lnTo>
                  <a:pt x="605702" y="69526"/>
                </a:lnTo>
                <a:lnTo>
                  <a:pt x="524361" y="150732"/>
                </a:lnTo>
                <a:lnTo>
                  <a:pt x="498361" y="147302"/>
                </a:lnTo>
                <a:lnTo>
                  <a:pt x="337721" y="307767"/>
                </a:lnTo>
                <a:cubicBezTo>
                  <a:pt x="339021" y="312588"/>
                  <a:pt x="339764" y="317779"/>
                  <a:pt x="339764" y="323063"/>
                </a:cubicBezTo>
                <a:cubicBezTo>
                  <a:pt x="339764" y="354859"/>
                  <a:pt x="313950" y="380630"/>
                  <a:pt x="282101" y="380630"/>
                </a:cubicBezTo>
                <a:cubicBezTo>
                  <a:pt x="250251" y="380630"/>
                  <a:pt x="224437" y="354859"/>
                  <a:pt x="224437" y="323063"/>
                </a:cubicBezTo>
                <a:cubicBezTo>
                  <a:pt x="224437" y="291266"/>
                  <a:pt x="250251" y="265495"/>
                  <a:pt x="282101" y="265495"/>
                </a:cubicBezTo>
                <a:cubicBezTo>
                  <a:pt x="287393" y="265495"/>
                  <a:pt x="292500" y="266237"/>
                  <a:pt x="297422" y="267535"/>
                </a:cubicBezTo>
                <a:lnTo>
                  <a:pt x="458155" y="107162"/>
                </a:lnTo>
                <a:lnTo>
                  <a:pt x="454719" y="81206"/>
                </a:ln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226" name="icon"/>
          <p:cNvGrpSpPr/>
          <p:nvPr>
            <p:custDataLst>
              <p:tags r:id="rId22"/>
            </p:custDataLst>
          </p:nvPr>
        </p:nvGrpSpPr>
        <p:grpSpPr bwMode="auto">
          <a:xfrm rot="0">
            <a:off x="8786943" y="2564041"/>
            <a:ext cx="408196" cy="537525"/>
            <a:chOff x="3645" y="1965"/>
            <a:chExt cx="390" cy="390"/>
          </a:xfrm>
          <a:solidFill>
            <a:schemeClr val="accent1"/>
          </a:solidFill>
        </p:grpSpPr>
        <p:sp>
          <p:nvSpPr>
            <p:cNvPr id="227" name="PA-任意多边形 416"/>
            <p:cNvSpPr/>
            <p:nvPr>
              <p:custDataLst>
                <p:tags r:id="rId23"/>
              </p:custDataLst>
            </p:nvPr>
          </p:nvSpPr>
          <p:spPr bwMode="auto">
            <a:xfrm>
              <a:off x="3645" y="2002"/>
              <a:ext cx="390" cy="292"/>
            </a:xfrm>
            <a:custGeom>
              <a:avLst/>
              <a:gdLst>
                <a:gd name="T0" fmla="*/ 976 w 1024"/>
                <a:gd name="T1" fmla="*/ 768 h 768"/>
                <a:gd name="T2" fmla="*/ 48 w 1024"/>
                <a:gd name="T3" fmla="*/ 768 h 768"/>
                <a:gd name="T4" fmla="*/ 0 w 1024"/>
                <a:gd name="T5" fmla="*/ 720 h 768"/>
                <a:gd name="T6" fmla="*/ 0 w 1024"/>
                <a:gd name="T7" fmla="*/ 48 h 768"/>
                <a:gd name="T8" fmla="*/ 48 w 1024"/>
                <a:gd name="T9" fmla="*/ 0 h 768"/>
                <a:gd name="T10" fmla="*/ 144 w 1024"/>
                <a:gd name="T11" fmla="*/ 0 h 768"/>
                <a:gd name="T12" fmla="*/ 160 w 1024"/>
                <a:gd name="T13" fmla="*/ 16 h 768"/>
                <a:gd name="T14" fmla="*/ 144 w 1024"/>
                <a:gd name="T15" fmla="*/ 32 h 768"/>
                <a:gd name="T16" fmla="*/ 48 w 1024"/>
                <a:gd name="T17" fmla="*/ 32 h 768"/>
                <a:gd name="T18" fmla="*/ 32 w 1024"/>
                <a:gd name="T19" fmla="*/ 48 h 768"/>
                <a:gd name="T20" fmla="*/ 32 w 1024"/>
                <a:gd name="T21" fmla="*/ 720 h 768"/>
                <a:gd name="T22" fmla="*/ 48 w 1024"/>
                <a:gd name="T23" fmla="*/ 736 h 768"/>
                <a:gd name="T24" fmla="*/ 976 w 1024"/>
                <a:gd name="T25" fmla="*/ 736 h 768"/>
                <a:gd name="T26" fmla="*/ 992 w 1024"/>
                <a:gd name="T27" fmla="*/ 720 h 768"/>
                <a:gd name="T28" fmla="*/ 992 w 1024"/>
                <a:gd name="T29" fmla="*/ 48 h 768"/>
                <a:gd name="T30" fmla="*/ 976 w 1024"/>
                <a:gd name="T31" fmla="*/ 32 h 768"/>
                <a:gd name="T32" fmla="*/ 880 w 1024"/>
                <a:gd name="T33" fmla="*/ 32 h 768"/>
                <a:gd name="T34" fmla="*/ 864 w 1024"/>
                <a:gd name="T35" fmla="*/ 16 h 768"/>
                <a:gd name="T36" fmla="*/ 880 w 1024"/>
                <a:gd name="T37" fmla="*/ 0 h 768"/>
                <a:gd name="T38" fmla="*/ 976 w 1024"/>
                <a:gd name="T39" fmla="*/ 0 h 768"/>
                <a:gd name="T40" fmla="*/ 1024 w 1024"/>
                <a:gd name="T41" fmla="*/ 48 h 768"/>
                <a:gd name="T42" fmla="*/ 1024 w 1024"/>
                <a:gd name="T43" fmla="*/ 720 h 768"/>
                <a:gd name="T44" fmla="*/ 976 w 1024"/>
                <a:gd name="T45"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024" h="768">
                  <a:moveTo>
                    <a:pt x="976" y="768"/>
                  </a:moveTo>
                  <a:lnTo>
                    <a:pt x="48" y="768"/>
                  </a:lnTo>
                  <a:cubicBezTo>
                    <a:pt x="22" y="768"/>
                    <a:pt x="0" y="747"/>
                    <a:pt x="0" y="720"/>
                  </a:cubicBezTo>
                  <a:lnTo>
                    <a:pt x="0" y="48"/>
                  </a:lnTo>
                  <a:cubicBezTo>
                    <a:pt x="0" y="22"/>
                    <a:pt x="22" y="0"/>
                    <a:pt x="48" y="0"/>
                  </a:cubicBezTo>
                  <a:lnTo>
                    <a:pt x="144" y="0"/>
                  </a:lnTo>
                  <a:cubicBezTo>
                    <a:pt x="153" y="0"/>
                    <a:pt x="160" y="8"/>
                    <a:pt x="160" y="16"/>
                  </a:cubicBezTo>
                  <a:cubicBezTo>
                    <a:pt x="160" y="25"/>
                    <a:pt x="153" y="32"/>
                    <a:pt x="144" y="32"/>
                  </a:cubicBezTo>
                  <a:lnTo>
                    <a:pt x="48" y="32"/>
                  </a:lnTo>
                  <a:cubicBezTo>
                    <a:pt x="40" y="32"/>
                    <a:pt x="32" y="40"/>
                    <a:pt x="32" y="48"/>
                  </a:cubicBezTo>
                  <a:lnTo>
                    <a:pt x="32" y="720"/>
                  </a:lnTo>
                  <a:cubicBezTo>
                    <a:pt x="32" y="729"/>
                    <a:pt x="40" y="736"/>
                    <a:pt x="48" y="736"/>
                  </a:cubicBezTo>
                  <a:lnTo>
                    <a:pt x="976" y="736"/>
                  </a:lnTo>
                  <a:cubicBezTo>
                    <a:pt x="985" y="736"/>
                    <a:pt x="992" y="729"/>
                    <a:pt x="992" y="720"/>
                  </a:cubicBezTo>
                  <a:lnTo>
                    <a:pt x="992" y="48"/>
                  </a:lnTo>
                  <a:cubicBezTo>
                    <a:pt x="992" y="40"/>
                    <a:pt x="985" y="32"/>
                    <a:pt x="976" y="32"/>
                  </a:cubicBezTo>
                  <a:lnTo>
                    <a:pt x="880" y="32"/>
                  </a:lnTo>
                  <a:cubicBezTo>
                    <a:pt x="872" y="32"/>
                    <a:pt x="864" y="25"/>
                    <a:pt x="864" y="16"/>
                  </a:cubicBezTo>
                  <a:cubicBezTo>
                    <a:pt x="864" y="8"/>
                    <a:pt x="872" y="0"/>
                    <a:pt x="880" y="0"/>
                  </a:cubicBezTo>
                  <a:lnTo>
                    <a:pt x="976" y="0"/>
                  </a:lnTo>
                  <a:cubicBezTo>
                    <a:pt x="1003" y="0"/>
                    <a:pt x="1024" y="22"/>
                    <a:pt x="1024" y="48"/>
                  </a:cubicBezTo>
                  <a:lnTo>
                    <a:pt x="1024" y="720"/>
                  </a:lnTo>
                  <a:cubicBezTo>
                    <a:pt x="1024" y="747"/>
                    <a:pt x="1003" y="768"/>
                    <a:pt x="976" y="768"/>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fontScale="7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28" name="PA-任意多边形 417"/>
            <p:cNvSpPr/>
            <p:nvPr>
              <p:custDataLst>
                <p:tags r:id="rId24"/>
              </p:custDataLst>
            </p:nvPr>
          </p:nvSpPr>
          <p:spPr bwMode="auto">
            <a:xfrm>
              <a:off x="3669" y="2026"/>
              <a:ext cx="342" cy="207"/>
            </a:xfrm>
            <a:custGeom>
              <a:avLst/>
              <a:gdLst>
                <a:gd name="T0" fmla="*/ 880 w 896"/>
                <a:gd name="T1" fmla="*/ 544 h 544"/>
                <a:gd name="T2" fmla="*/ 16 w 896"/>
                <a:gd name="T3" fmla="*/ 544 h 544"/>
                <a:gd name="T4" fmla="*/ 0 w 896"/>
                <a:gd name="T5" fmla="*/ 528 h 544"/>
                <a:gd name="T6" fmla="*/ 0 w 896"/>
                <a:gd name="T7" fmla="*/ 16 h 544"/>
                <a:gd name="T8" fmla="*/ 16 w 896"/>
                <a:gd name="T9" fmla="*/ 0 h 544"/>
                <a:gd name="T10" fmla="*/ 80 w 896"/>
                <a:gd name="T11" fmla="*/ 0 h 544"/>
                <a:gd name="T12" fmla="*/ 96 w 896"/>
                <a:gd name="T13" fmla="*/ 16 h 544"/>
                <a:gd name="T14" fmla="*/ 80 w 896"/>
                <a:gd name="T15" fmla="*/ 32 h 544"/>
                <a:gd name="T16" fmla="*/ 32 w 896"/>
                <a:gd name="T17" fmla="*/ 32 h 544"/>
                <a:gd name="T18" fmla="*/ 32 w 896"/>
                <a:gd name="T19" fmla="*/ 512 h 544"/>
                <a:gd name="T20" fmla="*/ 864 w 896"/>
                <a:gd name="T21" fmla="*/ 512 h 544"/>
                <a:gd name="T22" fmla="*/ 864 w 896"/>
                <a:gd name="T23" fmla="*/ 32 h 544"/>
                <a:gd name="T24" fmla="*/ 816 w 896"/>
                <a:gd name="T25" fmla="*/ 32 h 544"/>
                <a:gd name="T26" fmla="*/ 800 w 896"/>
                <a:gd name="T27" fmla="*/ 16 h 544"/>
                <a:gd name="T28" fmla="*/ 816 w 896"/>
                <a:gd name="T29" fmla="*/ 0 h 544"/>
                <a:gd name="T30" fmla="*/ 880 w 896"/>
                <a:gd name="T31" fmla="*/ 0 h 544"/>
                <a:gd name="T32" fmla="*/ 896 w 896"/>
                <a:gd name="T33" fmla="*/ 16 h 544"/>
                <a:gd name="T34" fmla="*/ 896 w 896"/>
                <a:gd name="T35" fmla="*/ 528 h 544"/>
                <a:gd name="T36" fmla="*/ 880 w 896"/>
                <a:gd name="T37" fmla="*/ 544 h 5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96" h="544">
                  <a:moveTo>
                    <a:pt x="880" y="544"/>
                  </a:moveTo>
                  <a:lnTo>
                    <a:pt x="16" y="544"/>
                  </a:lnTo>
                  <a:cubicBezTo>
                    <a:pt x="8" y="544"/>
                    <a:pt x="0" y="537"/>
                    <a:pt x="0" y="528"/>
                  </a:cubicBezTo>
                  <a:lnTo>
                    <a:pt x="0" y="16"/>
                  </a:lnTo>
                  <a:cubicBezTo>
                    <a:pt x="0" y="8"/>
                    <a:pt x="8" y="0"/>
                    <a:pt x="16" y="0"/>
                  </a:cubicBezTo>
                  <a:lnTo>
                    <a:pt x="80" y="0"/>
                  </a:lnTo>
                  <a:cubicBezTo>
                    <a:pt x="89" y="0"/>
                    <a:pt x="96" y="8"/>
                    <a:pt x="96" y="16"/>
                  </a:cubicBezTo>
                  <a:cubicBezTo>
                    <a:pt x="96" y="25"/>
                    <a:pt x="89" y="32"/>
                    <a:pt x="80" y="32"/>
                  </a:cubicBezTo>
                  <a:lnTo>
                    <a:pt x="32" y="32"/>
                  </a:lnTo>
                  <a:lnTo>
                    <a:pt x="32" y="512"/>
                  </a:lnTo>
                  <a:lnTo>
                    <a:pt x="864" y="512"/>
                  </a:lnTo>
                  <a:lnTo>
                    <a:pt x="864" y="32"/>
                  </a:lnTo>
                  <a:lnTo>
                    <a:pt x="816" y="32"/>
                  </a:lnTo>
                  <a:cubicBezTo>
                    <a:pt x="808" y="32"/>
                    <a:pt x="800" y="25"/>
                    <a:pt x="800" y="16"/>
                  </a:cubicBezTo>
                  <a:cubicBezTo>
                    <a:pt x="800" y="8"/>
                    <a:pt x="808" y="0"/>
                    <a:pt x="816" y="0"/>
                  </a:cubicBezTo>
                  <a:lnTo>
                    <a:pt x="880" y="0"/>
                  </a:lnTo>
                  <a:cubicBezTo>
                    <a:pt x="889" y="0"/>
                    <a:pt x="896" y="8"/>
                    <a:pt x="896" y="16"/>
                  </a:cubicBezTo>
                  <a:lnTo>
                    <a:pt x="896" y="528"/>
                  </a:lnTo>
                  <a:cubicBezTo>
                    <a:pt x="896" y="537"/>
                    <a:pt x="889" y="544"/>
                    <a:pt x="880" y="544"/>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fontScale="4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29" name="PA-任意多边形 418"/>
            <p:cNvSpPr>
              <a:spLocks noEditPoints="1"/>
            </p:cNvSpPr>
            <p:nvPr>
              <p:custDataLst>
                <p:tags r:id="rId25"/>
              </p:custDataLst>
            </p:nvPr>
          </p:nvSpPr>
          <p:spPr bwMode="auto">
            <a:xfrm>
              <a:off x="3791" y="2282"/>
              <a:ext cx="98" cy="73"/>
            </a:xfrm>
            <a:custGeom>
              <a:avLst/>
              <a:gdLst>
                <a:gd name="T0" fmla="*/ 241 w 257"/>
                <a:gd name="T1" fmla="*/ 192 h 192"/>
                <a:gd name="T2" fmla="*/ 240 w 257"/>
                <a:gd name="T3" fmla="*/ 192 h 192"/>
                <a:gd name="T4" fmla="*/ 16 w 257"/>
                <a:gd name="T5" fmla="*/ 192 h 192"/>
                <a:gd name="T6" fmla="*/ 4 w 257"/>
                <a:gd name="T7" fmla="*/ 187 h 192"/>
                <a:gd name="T8" fmla="*/ 1 w 257"/>
                <a:gd name="T9" fmla="*/ 173 h 192"/>
                <a:gd name="T10" fmla="*/ 33 w 257"/>
                <a:gd name="T11" fmla="*/ 13 h 192"/>
                <a:gd name="T12" fmla="*/ 48 w 257"/>
                <a:gd name="T13" fmla="*/ 0 h 192"/>
                <a:gd name="T14" fmla="*/ 208 w 257"/>
                <a:gd name="T15" fmla="*/ 0 h 192"/>
                <a:gd name="T16" fmla="*/ 224 w 257"/>
                <a:gd name="T17" fmla="*/ 13 h 192"/>
                <a:gd name="T18" fmla="*/ 256 w 257"/>
                <a:gd name="T19" fmla="*/ 170 h 192"/>
                <a:gd name="T20" fmla="*/ 257 w 257"/>
                <a:gd name="T21" fmla="*/ 176 h 192"/>
                <a:gd name="T22" fmla="*/ 241 w 257"/>
                <a:gd name="T23" fmla="*/ 192 h 192"/>
                <a:gd name="T24" fmla="*/ 36 w 257"/>
                <a:gd name="T25" fmla="*/ 160 h 192"/>
                <a:gd name="T26" fmla="*/ 221 w 257"/>
                <a:gd name="T27" fmla="*/ 160 h 192"/>
                <a:gd name="T28" fmla="*/ 195 w 257"/>
                <a:gd name="T29" fmla="*/ 32 h 192"/>
                <a:gd name="T30" fmla="*/ 62 w 257"/>
                <a:gd name="T31" fmla="*/ 32 h 192"/>
                <a:gd name="T32" fmla="*/ 36 w 257"/>
                <a:gd name="T33" fmla="*/ 16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7" h="192">
                  <a:moveTo>
                    <a:pt x="241" y="192"/>
                  </a:moveTo>
                  <a:cubicBezTo>
                    <a:pt x="241" y="192"/>
                    <a:pt x="241" y="192"/>
                    <a:pt x="240" y="192"/>
                  </a:cubicBezTo>
                  <a:lnTo>
                    <a:pt x="16" y="192"/>
                  </a:lnTo>
                  <a:cubicBezTo>
                    <a:pt x="12" y="192"/>
                    <a:pt x="7" y="190"/>
                    <a:pt x="4" y="187"/>
                  </a:cubicBezTo>
                  <a:cubicBezTo>
                    <a:pt x="1" y="183"/>
                    <a:pt x="0" y="178"/>
                    <a:pt x="1" y="173"/>
                  </a:cubicBezTo>
                  <a:lnTo>
                    <a:pt x="33" y="13"/>
                  </a:lnTo>
                  <a:cubicBezTo>
                    <a:pt x="34" y="6"/>
                    <a:pt x="41" y="0"/>
                    <a:pt x="48" y="0"/>
                  </a:cubicBezTo>
                  <a:lnTo>
                    <a:pt x="208" y="0"/>
                  </a:lnTo>
                  <a:cubicBezTo>
                    <a:pt x="216" y="0"/>
                    <a:pt x="223" y="6"/>
                    <a:pt x="224" y="13"/>
                  </a:cubicBezTo>
                  <a:lnTo>
                    <a:pt x="256" y="170"/>
                  </a:lnTo>
                  <a:cubicBezTo>
                    <a:pt x="256" y="172"/>
                    <a:pt x="257" y="174"/>
                    <a:pt x="257" y="176"/>
                  </a:cubicBezTo>
                  <a:cubicBezTo>
                    <a:pt x="257" y="185"/>
                    <a:pt x="250" y="192"/>
                    <a:pt x="241" y="192"/>
                  </a:cubicBezTo>
                  <a:close/>
                  <a:moveTo>
                    <a:pt x="36" y="160"/>
                  </a:moveTo>
                  <a:lnTo>
                    <a:pt x="221" y="160"/>
                  </a:lnTo>
                  <a:lnTo>
                    <a:pt x="195" y="32"/>
                  </a:lnTo>
                  <a:lnTo>
                    <a:pt x="62" y="32"/>
                  </a:lnTo>
                  <a:lnTo>
                    <a:pt x="36" y="160"/>
                  </a:ln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0" name="PA-任意多边形 419"/>
            <p:cNvSpPr/>
            <p:nvPr>
              <p:custDataLst>
                <p:tags r:id="rId26"/>
              </p:custDataLst>
            </p:nvPr>
          </p:nvSpPr>
          <p:spPr bwMode="auto">
            <a:xfrm>
              <a:off x="3645" y="2245"/>
              <a:ext cx="390" cy="13"/>
            </a:xfrm>
            <a:custGeom>
              <a:avLst/>
              <a:gdLst>
                <a:gd name="T0" fmla="*/ 1008 w 1024"/>
                <a:gd name="T1" fmla="*/ 32 h 32"/>
                <a:gd name="T2" fmla="*/ 16 w 1024"/>
                <a:gd name="T3" fmla="*/ 32 h 32"/>
                <a:gd name="T4" fmla="*/ 0 w 1024"/>
                <a:gd name="T5" fmla="*/ 16 h 32"/>
                <a:gd name="T6" fmla="*/ 16 w 1024"/>
                <a:gd name="T7" fmla="*/ 0 h 32"/>
                <a:gd name="T8" fmla="*/ 1008 w 1024"/>
                <a:gd name="T9" fmla="*/ 0 h 32"/>
                <a:gd name="T10" fmla="*/ 1024 w 1024"/>
                <a:gd name="T11" fmla="*/ 16 h 32"/>
                <a:gd name="T12" fmla="*/ 1008 w 102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024" h="32">
                  <a:moveTo>
                    <a:pt x="1008" y="32"/>
                  </a:moveTo>
                  <a:lnTo>
                    <a:pt x="16" y="32"/>
                  </a:lnTo>
                  <a:cubicBezTo>
                    <a:pt x="8" y="32"/>
                    <a:pt x="0" y="25"/>
                    <a:pt x="0" y="16"/>
                  </a:cubicBezTo>
                  <a:cubicBezTo>
                    <a:pt x="0" y="8"/>
                    <a:pt x="8" y="0"/>
                    <a:pt x="16" y="0"/>
                  </a:cubicBezTo>
                  <a:lnTo>
                    <a:pt x="1008" y="0"/>
                  </a:lnTo>
                  <a:cubicBezTo>
                    <a:pt x="1017" y="0"/>
                    <a:pt x="1024" y="8"/>
                    <a:pt x="1024" y="16"/>
                  </a:cubicBezTo>
                  <a:cubicBezTo>
                    <a:pt x="1024" y="25"/>
                    <a:pt x="1017" y="32"/>
                    <a:pt x="1008"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1" name="PA-任意多边形 420"/>
            <p:cNvSpPr/>
            <p:nvPr>
              <p:custDataLst>
                <p:tags r:id="rId27"/>
              </p:custDataLst>
            </p:nvPr>
          </p:nvSpPr>
          <p:spPr bwMode="auto">
            <a:xfrm>
              <a:off x="3767" y="2343"/>
              <a:ext cx="146" cy="12"/>
            </a:xfrm>
            <a:custGeom>
              <a:avLst/>
              <a:gdLst>
                <a:gd name="T0" fmla="*/ 368 w 384"/>
                <a:gd name="T1" fmla="*/ 32 h 32"/>
                <a:gd name="T2" fmla="*/ 16 w 384"/>
                <a:gd name="T3" fmla="*/ 32 h 32"/>
                <a:gd name="T4" fmla="*/ 0 w 384"/>
                <a:gd name="T5" fmla="*/ 16 h 32"/>
                <a:gd name="T6" fmla="*/ 16 w 384"/>
                <a:gd name="T7" fmla="*/ 0 h 32"/>
                <a:gd name="T8" fmla="*/ 368 w 384"/>
                <a:gd name="T9" fmla="*/ 0 h 32"/>
                <a:gd name="T10" fmla="*/ 384 w 384"/>
                <a:gd name="T11" fmla="*/ 16 h 32"/>
                <a:gd name="T12" fmla="*/ 368 w 384"/>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84" h="32">
                  <a:moveTo>
                    <a:pt x="368" y="32"/>
                  </a:moveTo>
                  <a:lnTo>
                    <a:pt x="16" y="32"/>
                  </a:lnTo>
                  <a:cubicBezTo>
                    <a:pt x="8" y="32"/>
                    <a:pt x="0" y="25"/>
                    <a:pt x="0" y="16"/>
                  </a:cubicBezTo>
                  <a:cubicBezTo>
                    <a:pt x="0" y="8"/>
                    <a:pt x="8" y="0"/>
                    <a:pt x="16" y="0"/>
                  </a:cubicBezTo>
                  <a:lnTo>
                    <a:pt x="368" y="0"/>
                  </a:lnTo>
                  <a:cubicBezTo>
                    <a:pt x="377" y="0"/>
                    <a:pt x="384" y="8"/>
                    <a:pt x="384" y="16"/>
                  </a:cubicBezTo>
                  <a:cubicBezTo>
                    <a:pt x="384" y="25"/>
                    <a:pt x="377" y="32"/>
                    <a:pt x="368"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2" name="PA-任意多边形 421"/>
            <p:cNvSpPr/>
            <p:nvPr>
              <p:custDataLst>
                <p:tags r:id="rId28"/>
              </p:custDataLst>
            </p:nvPr>
          </p:nvSpPr>
          <p:spPr bwMode="auto">
            <a:xfrm>
              <a:off x="3834" y="2263"/>
              <a:ext cx="12" cy="13"/>
            </a:xfrm>
            <a:custGeom>
              <a:avLst/>
              <a:gdLst>
                <a:gd name="T0" fmla="*/ 16 w 32"/>
                <a:gd name="T1" fmla="*/ 33 h 33"/>
                <a:gd name="T2" fmla="*/ 5 w 32"/>
                <a:gd name="T3" fmla="*/ 29 h 33"/>
                <a:gd name="T4" fmla="*/ 0 w 32"/>
                <a:gd name="T5" fmla="*/ 17 h 33"/>
                <a:gd name="T6" fmla="*/ 5 w 32"/>
                <a:gd name="T7" fmla="*/ 6 h 33"/>
                <a:gd name="T8" fmla="*/ 28 w 32"/>
                <a:gd name="T9" fmla="*/ 6 h 33"/>
                <a:gd name="T10" fmla="*/ 32 w 32"/>
                <a:gd name="T11" fmla="*/ 17 h 33"/>
                <a:gd name="T12" fmla="*/ 28 w 32"/>
                <a:gd name="T13" fmla="*/ 29 h 33"/>
                <a:gd name="T14" fmla="*/ 16 w 32"/>
                <a:gd name="T15" fmla="*/ 33 h 3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33">
                  <a:moveTo>
                    <a:pt x="16" y="33"/>
                  </a:moveTo>
                  <a:cubicBezTo>
                    <a:pt x="12" y="33"/>
                    <a:pt x="8" y="32"/>
                    <a:pt x="5" y="29"/>
                  </a:cubicBezTo>
                  <a:cubicBezTo>
                    <a:pt x="2" y="26"/>
                    <a:pt x="0" y="22"/>
                    <a:pt x="0" y="17"/>
                  </a:cubicBezTo>
                  <a:cubicBezTo>
                    <a:pt x="0" y="13"/>
                    <a:pt x="2" y="9"/>
                    <a:pt x="5" y="6"/>
                  </a:cubicBezTo>
                  <a:cubicBezTo>
                    <a:pt x="11" y="0"/>
                    <a:pt x="22" y="0"/>
                    <a:pt x="28" y="6"/>
                  </a:cubicBezTo>
                  <a:cubicBezTo>
                    <a:pt x="31" y="9"/>
                    <a:pt x="32" y="13"/>
                    <a:pt x="32" y="17"/>
                  </a:cubicBezTo>
                  <a:cubicBezTo>
                    <a:pt x="32" y="22"/>
                    <a:pt x="31" y="26"/>
                    <a:pt x="28" y="29"/>
                  </a:cubicBezTo>
                  <a:cubicBezTo>
                    <a:pt x="25" y="32"/>
                    <a:pt x="21" y="33"/>
                    <a:pt x="16" y="33"/>
                  </a:cubicBezTo>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3" name="PA-任意多边形 422"/>
            <p:cNvSpPr>
              <a:spLocks noEditPoints="1"/>
            </p:cNvSpPr>
            <p:nvPr>
              <p:custDataLst>
                <p:tags r:id="rId29"/>
              </p:custDataLst>
            </p:nvPr>
          </p:nvSpPr>
          <p:spPr bwMode="auto">
            <a:xfrm>
              <a:off x="3718" y="1965"/>
              <a:ext cx="244" cy="183"/>
            </a:xfrm>
            <a:custGeom>
              <a:avLst/>
              <a:gdLst>
                <a:gd name="T0" fmla="*/ 608 w 640"/>
                <a:gd name="T1" fmla="*/ 480 h 480"/>
                <a:gd name="T2" fmla="*/ 32 w 640"/>
                <a:gd name="T3" fmla="*/ 480 h 480"/>
                <a:gd name="T4" fmla="*/ 0 w 640"/>
                <a:gd name="T5" fmla="*/ 448 h 480"/>
                <a:gd name="T6" fmla="*/ 0 w 640"/>
                <a:gd name="T7" fmla="*/ 32 h 480"/>
                <a:gd name="T8" fmla="*/ 32 w 640"/>
                <a:gd name="T9" fmla="*/ 0 h 480"/>
                <a:gd name="T10" fmla="*/ 608 w 640"/>
                <a:gd name="T11" fmla="*/ 0 h 480"/>
                <a:gd name="T12" fmla="*/ 640 w 640"/>
                <a:gd name="T13" fmla="*/ 32 h 480"/>
                <a:gd name="T14" fmla="*/ 640 w 640"/>
                <a:gd name="T15" fmla="*/ 448 h 480"/>
                <a:gd name="T16" fmla="*/ 608 w 640"/>
                <a:gd name="T17" fmla="*/ 480 h 480"/>
                <a:gd name="T18" fmla="*/ 32 w 640"/>
                <a:gd name="T19" fmla="*/ 32 h 480"/>
                <a:gd name="T20" fmla="*/ 32 w 640"/>
                <a:gd name="T21" fmla="*/ 448 h 480"/>
                <a:gd name="T22" fmla="*/ 608 w 640"/>
                <a:gd name="T23" fmla="*/ 448 h 480"/>
                <a:gd name="T24" fmla="*/ 608 w 640"/>
                <a:gd name="T25" fmla="*/ 32 h 480"/>
                <a:gd name="T26" fmla="*/ 32 w 640"/>
                <a:gd name="T27" fmla="*/ 32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40" h="480">
                  <a:moveTo>
                    <a:pt x="608" y="480"/>
                  </a:moveTo>
                  <a:lnTo>
                    <a:pt x="32" y="480"/>
                  </a:lnTo>
                  <a:cubicBezTo>
                    <a:pt x="15" y="480"/>
                    <a:pt x="0" y="466"/>
                    <a:pt x="0" y="448"/>
                  </a:cubicBezTo>
                  <a:lnTo>
                    <a:pt x="0" y="32"/>
                  </a:lnTo>
                  <a:cubicBezTo>
                    <a:pt x="0" y="15"/>
                    <a:pt x="15" y="0"/>
                    <a:pt x="32" y="0"/>
                  </a:cubicBezTo>
                  <a:lnTo>
                    <a:pt x="608" y="0"/>
                  </a:lnTo>
                  <a:cubicBezTo>
                    <a:pt x="626" y="0"/>
                    <a:pt x="640" y="15"/>
                    <a:pt x="640" y="32"/>
                  </a:cubicBezTo>
                  <a:lnTo>
                    <a:pt x="640" y="448"/>
                  </a:lnTo>
                  <a:cubicBezTo>
                    <a:pt x="640" y="466"/>
                    <a:pt x="626" y="480"/>
                    <a:pt x="608" y="480"/>
                  </a:cubicBezTo>
                  <a:close/>
                  <a:moveTo>
                    <a:pt x="32" y="32"/>
                  </a:moveTo>
                  <a:lnTo>
                    <a:pt x="32" y="448"/>
                  </a:lnTo>
                  <a:lnTo>
                    <a:pt x="608" y="448"/>
                  </a:lnTo>
                  <a:lnTo>
                    <a:pt x="608" y="32"/>
                  </a:lnTo>
                  <a:lnTo>
                    <a:pt x="32" y="32"/>
                  </a:ln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fontScale="3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4" name="PA-任意多边形 423"/>
            <p:cNvSpPr/>
            <p:nvPr>
              <p:custDataLst>
                <p:tags r:id="rId30"/>
              </p:custDataLst>
            </p:nvPr>
          </p:nvSpPr>
          <p:spPr bwMode="auto">
            <a:xfrm>
              <a:off x="3834" y="1965"/>
              <a:ext cx="12" cy="183"/>
            </a:xfrm>
            <a:custGeom>
              <a:avLst/>
              <a:gdLst>
                <a:gd name="T0" fmla="*/ 16 w 32"/>
                <a:gd name="T1" fmla="*/ 480 h 480"/>
                <a:gd name="T2" fmla="*/ 0 w 32"/>
                <a:gd name="T3" fmla="*/ 464 h 480"/>
                <a:gd name="T4" fmla="*/ 0 w 32"/>
                <a:gd name="T5" fmla="*/ 16 h 480"/>
                <a:gd name="T6" fmla="*/ 16 w 32"/>
                <a:gd name="T7" fmla="*/ 0 h 480"/>
                <a:gd name="T8" fmla="*/ 32 w 32"/>
                <a:gd name="T9" fmla="*/ 16 h 480"/>
                <a:gd name="T10" fmla="*/ 32 w 32"/>
                <a:gd name="T11" fmla="*/ 464 h 480"/>
                <a:gd name="T12" fmla="*/ 16 w 32"/>
                <a:gd name="T13" fmla="*/ 480 h 480"/>
              </a:gdLst>
              <a:ahLst/>
              <a:cxnLst>
                <a:cxn ang="0">
                  <a:pos x="T0" y="T1"/>
                </a:cxn>
                <a:cxn ang="0">
                  <a:pos x="T2" y="T3"/>
                </a:cxn>
                <a:cxn ang="0">
                  <a:pos x="T4" y="T5"/>
                </a:cxn>
                <a:cxn ang="0">
                  <a:pos x="T6" y="T7"/>
                </a:cxn>
                <a:cxn ang="0">
                  <a:pos x="T8" y="T9"/>
                </a:cxn>
                <a:cxn ang="0">
                  <a:pos x="T10" y="T11"/>
                </a:cxn>
                <a:cxn ang="0">
                  <a:pos x="T12" y="T13"/>
                </a:cxn>
              </a:cxnLst>
              <a:rect l="0" t="0" r="r" b="b"/>
              <a:pathLst>
                <a:path w="32" h="480">
                  <a:moveTo>
                    <a:pt x="16" y="480"/>
                  </a:moveTo>
                  <a:cubicBezTo>
                    <a:pt x="8" y="480"/>
                    <a:pt x="0" y="473"/>
                    <a:pt x="0" y="464"/>
                  </a:cubicBezTo>
                  <a:lnTo>
                    <a:pt x="0" y="16"/>
                  </a:lnTo>
                  <a:cubicBezTo>
                    <a:pt x="0" y="8"/>
                    <a:pt x="8" y="0"/>
                    <a:pt x="16" y="0"/>
                  </a:cubicBezTo>
                  <a:cubicBezTo>
                    <a:pt x="25" y="0"/>
                    <a:pt x="32" y="8"/>
                    <a:pt x="32" y="16"/>
                  </a:cubicBezTo>
                  <a:lnTo>
                    <a:pt x="32" y="464"/>
                  </a:lnTo>
                  <a:cubicBezTo>
                    <a:pt x="32" y="473"/>
                    <a:pt x="25" y="480"/>
                    <a:pt x="16" y="480"/>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5" name="PA-任意多边形 424"/>
            <p:cNvSpPr/>
            <p:nvPr>
              <p:custDataLst>
                <p:tags r:id="rId31"/>
              </p:custDataLst>
            </p:nvPr>
          </p:nvSpPr>
          <p:spPr bwMode="auto">
            <a:xfrm>
              <a:off x="3743" y="1995"/>
              <a:ext cx="79" cy="13"/>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6" name="PA-任意多边形 425"/>
            <p:cNvSpPr/>
            <p:nvPr>
              <p:custDataLst>
                <p:tags r:id="rId32"/>
              </p:custDataLst>
            </p:nvPr>
          </p:nvSpPr>
          <p:spPr bwMode="auto">
            <a:xfrm>
              <a:off x="3743" y="2020"/>
              <a:ext cx="79" cy="12"/>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7" name="PA-任意多边形 426"/>
            <p:cNvSpPr/>
            <p:nvPr>
              <p:custDataLst>
                <p:tags r:id="rId33"/>
              </p:custDataLst>
            </p:nvPr>
          </p:nvSpPr>
          <p:spPr bwMode="auto">
            <a:xfrm>
              <a:off x="3743" y="2044"/>
              <a:ext cx="79" cy="12"/>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8" name="PA-任意多边形 427"/>
            <p:cNvSpPr/>
            <p:nvPr>
              <p:custDataLst>
                <p:tags r:id="rId34"/>
              </p:custDataLst>
            </p:nvPr>
          </p:nvSpPr>
          <p:spPr bwMode="auto">
            <a:xfrm>
              <a:off x="3743" y="2069"/>
              <a:ext cx="79" cy="12"/>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39" name="PA-任意多边形 428"/>
            <p:cNvSpPr/>
            <p:nvPr>
              <p:custDataLst>
                <p:tags r:id="rId35"/>
              </p:custDataLst>
            </p:nvPr>
          </p:nvSpPr>
          <p:spPr bwMode="auto">
            <a:xfrm>
              <a:off x="3743" y="2093"/>
              <a:ext cx="79" cy="12"/>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40" name="PA-任意多边形 429"/>
            <p:cNvSpPr/>
            <p:nvPr>
              <p:custDataLst>
                <p:tags r:id="rId36"/>
              </p:custDataLst>
            </p:nvPr>
          </p:nvSpPr>
          <p:spPr bwMode="auto">
            <a:xfrm>
              <a:off x="3858" y="1995"/>
              <a:ext cx="80" cy="13"/>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41" name="PA-任意多边形 430"/>
            <p:cNvSpPr/>
            <p:nvPr>
              <p:custDataLst>
                <p:tags r:id="rId37"/>
              </p:custDataLst>
            </p:nvPr>
          </p:nvSpPr>
          <p:spPr bwMode="auto">
            <a:xfrm>
              <a:off x="3858" y="2020"/>
              <a:ext cx="80" cy="12"/>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42" name="PA-任意多边形 431"/>
            <p:cNvSpPr/>
            <p:nvPr>
              <p:custDataLst>
                <p:tags r:id="rId38"/>
              </p:custDataLst>
            </p:nvPr>
          </p:nvSpPr>
          <p:spPr bwMode="auto">
            <a:xfrm>
              <a:off x="3858" y="2044"/>
              <a:ext cx="80" cy="12"/>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43" name="PA-任意多边形 432"/>
            <p:cNvSpPr/>
            <p:nvPr>
              <p:custDataLst>
                <p:tags r:id="rId39"/>
              </p:custDataLst>
            </p:nvPr>
          </p:nvSpPr>
          <p:spPr bwMode="auto">
            <a:xfrm>
              <a:off x="3858" y="2069"/>
              <a:ext cx="80" cy="12"/>
            </a:xfrm>
            <a:custGeom>
              <a:avLst/>
              <a:gdLst>
                <a:gd name="T0" fmla="*/ 192 w 208"/>
                <a:gd name="T1" fmla="*/ 32 h 32"/>
                <a:gd name="T2" fmla="*/ 16 w 208"/>
                <a:gd name="T3" fmla="*/ 32 h 32"/>
                <a:gd name="T4" fmla="*/ 0 w 208"/>
                <a:gd name="T5" fmla="*/ 16 h 32"/>
                <a:gd name="T6" fmla="*/ 16 w 208"/>
                <a:gd name="T7" fmla="*/ 0 h 32"/>
                <a:gd name="T8" fmla="*/ 192 w 208"/>
                <a:gd name="T9" fmla="*/ 0 h 32"/>
                <a:gd name="T10" fmla="*/ 208 w 208"/>
                <a:gd name="T11" fmla="*/ 16 h 32"/>
                <a:gd name="T12" fmla="*/ 192 w 20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208" h="32">
                  <a:moveTo>
                    <a:pt x="192" y="32"/>
                  </a:moveTo>
                  <a:lnTo>
                    <a:pt x="16" y="32"/>
                  </a:lnTo>
                  <a:cubicBezTo>
                    <a:pt x="8" y="32"/>
                    <a:pt x="0" y="25"/>
                    <a:pt x="0" y="16"/>
                  </a:cubicBezTo>
                  <a:cubicBezTo>
                    <a:pt x="0" y="8"/>
                    <a:pt x="8" y="0"/>
                    <a:pt x="16" y="0"/>
                  </a:cubicBezTo>
                  <a:lnTo>
                    <a:pt x="192" y="0"/>
                  </a:lnTo>
                  <a:cubicBezTo>
                    <a:pt x="201" y="0"/>
                    <a:pt x="208" y="8"/>
                    <a:pt x="208" y="16"/>
                  </a:cubicBezTo>
                  <a:cubicBezTo>
                    <a:pt x="208" y="25"/>
                    <a:pt x="201" y="32"/>
                    <a:pt x="192"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sp>
          <p:nvSpPr>
            <p:cNvPr id="244" name="PA-任意多边形 433"/>
            <p:cNvSpPr/>
            <p:nvPr>
              <p:custDataLst>
                <p:tags r:id="rId40"/>
              </p:custDataLst>
            </p:nvPr>
          </p:nvSpPr>
          <p:spPr bwMode="auto">
            <a:xfrm>
              <a:off x="3858" y="2094"/>
              <a:ext cx="43" cy="12"/>
            </a:xfrm>
            <a:custGeom>
              <a:avLst/>
              <a:gdLst>
                <a:gd name="T0" fmla="*/ 96 w 112"/>
                <a:gd name="T1" fmla="*/ 32 h 32"/>
                <a:gd name="T2" fmla="*/ 16 w 112"/>
                <a:gd name="T3" fmla="*/ 32 h 32"/>
                <a:gd name="T4" fmla="*/ 0 w 112"/>
                <a:gd name="T5" fmla="*/ 16 h 32"/>
                <a:gd name="T6" fmla="*/ 16 w 112"/>
                <a:gd name="T7" fmla="*/ 0 h 32"/>
                <a:gd name="T8" fmla="*/ 96 w 112"/>
                <a:gd name="T9" fmla="*/ 0 h 32"/>
                <a:gd name="T10" fmla="*/ 112 w 112"/>
                <a:gd name="T11" fmla="*/ 16 h 32"/>
                <a:gd name="T12" fmla="*/ 96 w 112"/>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112" h="32">
                  <a:moveTo>
                    <a:pt x="96" y="32"/>
                  </a:moveTo>
                  <a:lnTo>
                    <a:pt x="16" y="32"/>
                  </a:lnTo>
                  <a:cubicBezTo>
                    <a:pt x="8" y="32"/>
                    <a:pt x="0" y="25"/>
                    <a:pt x="0" y="16"/>
                  </a:cubicBezTo>
                  <a:cubicBezTo>
                    <a:pt x="0" y="8"/>
                    <a:pt x="8" y="0"/>
                    <a:pt x="16" y="0"/>
                  </a:cubicBezTo>
                  <a:lnTo>
                    <a:pt x="96" y="0"/>
                  </a:lnTo>
                  <a:cubicBezTo>
                    <a:pt x="105" y="0"/>
                    <a:pt x="112" y="8"/>
                    <a:pt x="112" y="16"/>
                  </a:cubicBezTo>
                  <a:cubicBezTo>
                    <a:pt x="112" y="25"/>
                    <a:pt x="105" y="32"/>
                    <a:pt x="96" y="32"/>
                  </a:cubicBezTo>
                  <a:close/>
                </a:path>
              </a:pathLst>
            </a:custGeom>
            <a:solidFill>
              <a:schemeClr val="lt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9728" tIns="54864" rIns="109728" bIns="54864" numCol="1" spcCol="0" rtlCol="0" fromWordArt="0" anchor="ctr" anchorCtr="0" forceAA="0" compatLnSpc="1">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lvl="0" algn="ctr">
                <a:lnSpc>
                  <a:spcPct val="120000"/>
                </a:lnSpc>
                <a:buClrTx/>
                <a:buSzTx/>
                <a:buFontTx/>
              </a:pPr>
              <a:endParaRPr lang="zh-CN" altLang="en-US" sz="2160">
                <a:solidFill>
                  <a:schemeClr val="lt1"/>
                </a:solidFill>
                <a:latin typeface="微软雅黑" panose="020B0503020204020204" charset="-122"/>
                <a:ea typeface="微软雅黑" panose="020B0503020204020204" charset="-122"/>
                <a:sym typeface="+mn-ea"/>
              </a:endParaRPr>
            </a:p>
          </p:txBody>
        </p:sp>
      </p:grpSp>
      <p:sp>
        <p:nvSpPr>
          <p:cNvPr id="18" name="icon"/>
          <p:cNvSpPr/>
          <p:nvPr>
            <p:custDataLst>
              <p:tags r:id="rId41"/>
            </p:custDataLst>
          </p:nvPr>
        </p:nvSpPr>
        <p:spPr bwMode="auto">
          <a:xfrm>
            <a:off x="12059018" y="2564042"/>
            <a:ext cx="537523" cy="537523"/>
          </a:xfrm>
          <a:custGeom>
            <a:avLst/>
            <a:gdLst>
              <a:gd name="connsiteX0" fmla="*/ 223001 w 600727"/>
              <a:gd name="connsiteY0" fmla="*/ 363277 h 599913"/>
              <a:gd name="connsiteX1" fmla="*/ 240229 w 600727"/>
              <a:gd name="connsiteY1" fmla="*/ 363680 h 599913"/>
              <a:gd name="connsiteX2" fmla="*/ 248066 w 600727"/>
              <a:gd name="connsiteY2" fmla="*/ 391776 h 599913"/>
              <a:gd name="connsiteX3" fmla="*/ 215799 w 600727"/>
              <a:gd name="connsiteY3" fmla="*/ 402369 h 599913"/>
              <a:gd name="connsiteX4" fmla="*/ 208884 w 600727"/>
              <a:gd name="connsiteY4" fmla="*/ 374274 h 599913"/>
              <a:gd name="connsiteX5" fmla="*/ 223001 w 600727"/>
              <a:gd name="connsiteY5" fmla="*/ 363277 h 599913"/>
              <a:gd name="connsiteX6" fmla="*/ 266976 w 600727"/>
              <a:gd name="connsiteY6" fmla="*/ 352625 h 599913"/>
              <a:gd name="connsiteX7" fmla="*/ 270665 w 600727"/>
              <a:gd name="connsiteY7" fmla="*/ 362765 h 599913"/>
              <a:gd name="connsiteX8" fmla="*/ 258217 w 600727"/>
              <a:gd name="connsiteY8" fmla="*/ 367374 h 599913"/>
              <a:gd name="connsiteX9" fmla="*/ 255450 w 600727"/>
              <a:gd name="connsiteY9" fmla="*/ 356773 h 599913"/>
              <a:gd name="connsiteX10" fmla="*/ 266976 w 600727"/>
              <a:gd name="connsiteY10" fmla="*/ 352625 h 599913"/>
              <a:gd name="connsiteX11" fmla="*/ 248086 w 600727"/>
              <a:gd name="connsiteY11" fmla="*/ 313386 h 599913"/>
              <a:gd name="connsiteX12" fmla="*/ 188128 w 600727"/>
              <a:gd name="connsiteY12" fmla="*/ 352677 h 599913"/>
              <a:gd name="connsiteX13" fmla="*/ 221316 w 600727"/>
              <a:gd name="connsiteY13" fmla="*/ 426327 h 599913"/>
              <a:gd name="connsiteX14" fmla="*/ 311660 w 600727"/>
              <a:gd name="connsiteY14" fmla="*/ 388122 h 599913"/>
              <a:gd name="connsiteX15" fmla="*/ 273402 w 600727"/>
              <a:gd name="connsiteY15" fmla="*/ 315392 h 599913"/>
              <a:gd name="connsiteX16" fmla="*/ 248086 w 600727"/>
              <a:gd name="connsiteY16" fmla="*/ 313386 h 599913"/>
              <a:gd name="connsiteX17" fmla="*/ 250355 w 600727"/>
              <a:gd name="connsiteY17" fmla="*/ 279948 h 599913"/>
              <a:gd name="connsiteX18" fmla="*/ 385411 w 600727"/>
              <a:gd name="connsiteY18" fmla="*/ 350376 h 599913"/>
              <a:gd name="connsiteX19" fmla="*/ 266488 w 600727"/>
              <a:gd name="connsiteY19" fmla="*/ 446121 h 599913"/>
              <a:gd name="connsiteX20" fmla="*/ 131432 w 600727"/>
              <a:gd name="connsiteY20" fmla="*/ 375693 h 599913"/>
              <a:gd name="connsiteX21" fmla="*/ 250355 w 600727"/>
              <a:gd name="connsiteY21" fmla="*/ 279948 h 599913"/>
              <a:gd name="connsiteX22" fmla="*/ 388651 w 600727"/>
              <a:gd name="connsiteY22" fmla="*/ 187386 h 599913"/>
              <a:gd name="connsiteX23" fmla="*/ 378048 w 600727"/>
              <a:gd name="connsiteY23" fmla="*/ 203961 h 599913"/>
              <a:gd name="connsiteX24" fmla="*/ 394645 w 600727"/>
              <a:gd name="connsiteY24" fmla="*/ 214550 h 599913"/>
              <a:gd name="connsiteX25" fmla="*/ 420002 w 600727"/>
              <a:gd name="connsiteY25" fmla="*/ 222838 h 599913"/>
              <a:gd name="connsiteX26" fmla="*/ 425534 w 600727"/>
              <a:gd name="connsiteY26" fmla="*/ 249081 h 599913"/>
              <a:gd name="connsiteX27" fmla="*/ 434294 w 600727"/>
              <a:gd name="connsiteY27" fmla="*/ 266577 h 599913"/>
              <a:gd name="connsiteX28" fmla="*/ 451813 w 600727"/>
              <a:gd name="connsiteY28" fmla="*/ 257368 h 599913"/>
              <a:gd name="connsiteX29" fmla="*/ 440748 w 600727"/>
              <a:gd name="connsiteY29" fmla="*/ 203961 h 599913"/>
              <a:gd name="connsiteX30" fmla="*/ 388651 w 600727"/>
              <a:gd name="connsiteY30" fmla="*/ 187386 h 599913"/>
              <a:gd name="connsiteX31" fmla="*/ 266759 w 600727"/>
              <a:gd name="connsiteY31" fmla="*/ 177078 h 599913"/>
              <a:gd name="connsiteX32" fmla="*/ 151680 w 600727"/>
              <a:gd name="connsiteY32" fmla="*/ 240333 h 599913"/>
              <a:gd name="connsiteX33" fmla="*/ 88518 w 600727"/>
              <a:gd name="connsiteY33" fmla="*/ 358658 h 599913"/>
              <a:gd name="connsiteX34" fmla="*/ 266478 w 600727"/>
              <a:gd name="connsiteY34" fmla="*/ 471459 h 599913"/>
              <a:gd name="connsiteX35" fmla="*/ 458268 w 600727"/>
              <a:gd name="connsiteY35" fmla="*/ 351292 h 599913"/>
              <a:gd name="connsiteX36" fmla="*/ 406632 w 600727"/>
              <a:gd name="connsiteY36" fmla="*/ 293741 h 599913"/>
              <a:gd name="connsiteX37" fmla="*/ 399716 w 600727"/>
              <a:gd name="connsiteY37" fmla="*/ 282691 h 599913"/>
              <a:gd name="connsiteX38" fmla="*/ 400177 w 600727"/>
              <a:gd name="connsiteY38" fmla="*/ 240794 h 599913"/>
              <a:gd name="connsiteX39" fmla="*/ 305665 w 600727"/>
              <a:gd name="connsiteY39" fmla="*/ 240333 h 599913"/>
              <a:gd name="connsiteX40" fmla="*/ 295523 w 600727"/>
              <a:gd name="connsiteY40" fmla="*/ 235269 h 599913"/>
              <a:gd name="connsiteX41" fmla="*/ 290912 w 600727"/>
              <a:gd name="connsiteY41" fmla="*/ 186005 h 599913"/>
              <a:gd name="connsiteX42" fmla="*/ 266759 w 600727"/>
              <a:gd name="connsiteY42" fmla="*/ 177078 h 599913"/>
              <a:gd name="connsiteX43" fmla="*/ 405364 w 600727"/>
              <a:gd name="connsiteY43" fmla="*/ 128778 h 599913"/>
              <a:gd name="connsiteX44" fmla="*/ 376665 w 600727"/>
              <a:gd name="connsiteY44" fmla="*/ 131216 h 599913"/>
              <a:gd name="connsiteX45" fmla="*/ 364217 w 600727"/>
              <a:gd name="connsiteY45" fmla="*/ 150554 h 599913"/>
              <a:gd name="connsiteX46" fmla="*/ 383580 w 600727"/>
              <a:gd name="connsiteY46" fmla="*/ 162985 h 599913"/>
              <a:gd name="connsiteX47" fmla="*/ 459190 w 600727"/>
              <a:gd name="connsiteY47" fmla="*/ 187386 h 599913"/>
              <a:gd name="connsiteX48" fmla="*/ 475787 w 600727"/>
              <a:gd name="connsiteY48" fmla="*/ 265195 h 599913"/>
              <a:gd name="connsiteX49" fmla="*/ 486391 w 600727"/>
              <a:gd name="connsiteY49" fmla="*/ 285453 h 599913"/>
              <a:gd name="connsiteX50" fmla="*/ 506676 w 600727"/>
              <a:gd name="connsiteY50" fmla="*/ 275324 h 599913"/>
              <a:gd name="connsiteX51" fmla="*/ 483163 w 600727"/>
              <a:gd name="connsiteY51" fmla="*/ 165747 h 599913"/>
              <a:gd name="connsiteX52" fmla="*/ 405364 w 600727"/>
              <a:gd name="connsiteY52" fmla="*/ 128778 h 599913"/>
              <a:gd name="connsiteX53" fmla="*/ 300594 w 600727"/>
              <a:gd name="connsiteY53" fmla="*/ 0 h 599913"/>
              <a:gd name="connsiteX54" fmla="*/ 600727 w 600727"/>
              <a:gd name="connsiteY54" fmla="*/ 300186 h 599913"/>
              <a:gd name="connsiteX55" fmla="*/ 300594 w 600727"/>
              <a:gd name="connsiteY55" fmla="*/ 599913 h 599913"/>
              <a:gd name="connsiteX56" fmla="*/ 0 w 600727"/>
              <a:gd name="connsiteY56" fmla="*/ 300186 h 599913"/>
              <a:gd name="connsiteX57" fmla="*/ 300594 w 600727"/>
              <a:gd name="connsiteY57" fmla="*/ 0 h 599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0727" h="599913">
                <a:moveTo>
                  <a:pt x="223001" y="363277"/>
                </a:moveTo>
                <a:cubicBezTo>
                  <a:pt x="228705" y="361377"/>
                  <a:pt x="234928" y="361377"/>
                  <a:pt x="240229" y="363680"/>
                </a:cubicBezTo>
                <a:cubicBezTo>
                  <a:pt x="251292" y="368286"/>
                  <a:pt x="254980" y="380722"/>
                  <a:pt x="248066" y="391776"/>
                </a:cubicBezTo>
                <a:cubicBezTo>
                  <a:pt x="241151" y="402369"/>
                  <a:pt x="226862" y="406975"/>
                  <a:pt x="215799" y="402369"/>
                </a:cubicBezTo>
                <a:cubicBezTo>
                  <a:pt x="205197" y="397303"/>
                  <a:pt x="201970" y="384867"/>
                  <a:pt x="208884" y="374274"/>
                </a:cubicBezTo>
                <a:cubicBezTo>
                  <a:pt x="212111" y="368977"/>
                  <a:pt x="217297" y="365177"/>
                  <a:pt x="223001" y="363277"/>
                </a:cubicBezTo>
                <a:close/>
                <a:moveTo>
                  <a:pt x="266976" y="352625"/>
                </a:moveTo>
                <a:cubicBezTo>
                  <a:pt x="271126" y="354008"/>
                  <a:pt x="272970" y="358617"/>
                  <a:pt x="270665" y="362765"/>
                </a:cubicBezTo>
                <a:cubicBezTo>
                  <a:pt x="267898" y="367374"/>
                  <a:pt x="262827" y="369217"/>
                  <a:pt x="258217" y="367374"/>
                </a:cubicBezTo>
                <a:cubicBezTo>
                  <a:pt x="254067" y="365530"/>
                  <a:pt x="252684" y="360921"/>
                  <a:pt x="255450" y="356773"/>
                </a:cubicBezTo>
                <a:cubicBezTo>
                  <a:pt x="257756" y="352625"/>
                  <a:pt x="262827" y="350782"/>
                  <a:pt x="266976" y="352625"/>
                </a:cubicBezTo>
                <a:close/>
                <a:moveTo>
                  <a:pt x="248086" y="313386"/>
                </a:moveTo>
                <a:cubicBezTo>
                  <a:pt x="222785" y="315737"/>
                  <a:pt x="198845" y="330582"/>
                  <a:pt x="188128" y="352677"/>
                </a:cubicBezTo>
                <a:cubicBezTo>
                  <a:pt x="173378" y="382598"/>
                  <a:pt x="187667" y="415740"/>
                  <a:pt x="221316" y="426327"/>
                </a:cubicBezTo>
                <a:cubicBezTo>
                  <a:pt x="256347" y="437835"/>
                  <a:pt x="297371" y="420343"/>
                  <a:pt x="311660" y="388122"/>
                </a:cubicBezTo>
                <a:cubicBezTo>
                  <a:pt x="325949" y="356820"/>
                  <a:pt x="307973" y="324138"/>
                  <a:pt x="273402" y="315392"/>
                </a:cubicBezTo>
                <a:cubicBezTo>
                  <a:pt x="265105" y="313206"/>
                  <a:pt x="256520" y="312602"/>
                  <a:pt x="248086" y="313386"/>
                </a:cubicBezTo>
                <a:close/>
                <a:moveTo>
                  <a:pt x="250355" y="279948"/>
                </a:moveTo>
                <a:cubicBezTo>
                  <a:pt x="320418" y="273044"/>
                  <a:pt x="380801" y="304345"/>
                  <a:pt x="385411" y="350376"/>
                </a:cubicBezTo>
                <a:cubicBezTo>
                  <a:pt x="390020" y="396407"/>
                  <a:pt x="336551" y="439216"/>
                  <a:pt x="266488" y="446121"/>
                </a:cubicBezTo>
                <a:cubicBezTo>
                  <a:pt x="196425" y="453025"/>
                  <a:pt x="136042" y="421724"/>
                  <a:pt x="131432" y="375693"/>
                </a:cubicBezTo>
                <a:cubicBezTo>
                  <a:pt x="126823" y="329662"/>
                  <a:pt x="179831" y="286853"/>
                  <a:pt x="250355" y="279948"/>
                </a:cubicBezTo>
                <a:close/>
                <a:moveTo>
                  <a:pt x="388651" y="187386"/>
                </a:moveTo>
                <a:cubicBezTo>
                  <a:pt x="381275" y="189228"/>
                  <a:pt x="376204" y="196594"/>
                  <a:pt x="378048" y="203961"/>
                </a:cubicBezTo>
                <a:cubicBezTo>
                  <a:pt x="379431" y="211328"/>
                  <a:pt x="386807" y="216392"/>
                  <a:pt x="394645" y="214550"/>
                </a:cubicBezTo>
                <a:cubicBezTo>
                  <a:pt x="403405" y="212709"/>
                  <a:pt x="413086" y="215471"/>
                  <a:pt x="420002" y="222838"/>
                </a:cubicBezTo>
                <a:cubicBezTo>
                  <a:pt x="426456" y="230204"/>
                  <a:pt x="428300" y="240333"/>
                  <a:pt x="425534" y="249081"/>
                </a:cubicBezTo>
                <a:cubicBezTo>
                  <a:pt x="423229" y="256448"/>
                  <a:pt x="426917" y="264275"/>
                  <a:pt x="434294" y="266577"/>
                </a:cubicBezTo>
                <a:cubicBezTo>
                  <a:pt x="441670" y="268879"/>
                  <a:pt x="449508" y="264735"/>
                  <a:pt x="451813" y="257368"/>
                </a:cubicBezTo>
                <a:cubicBezTo>
                  <a:pt x="457807" y="239412"/>
                  <a:pt x="454118" y="219154"/>
                  <a:pt x="440748" y="203961"/>
                </a:cubicBezTo>
                <a:cubicBezTo>
                  <a:pt x="426917" y="189228"/>
                  <a:pt x="407093" y="183703"/>
                  <a:pt x="388651" y="187386"/>
                </a:cubicBezTo>
                <a:close/>
                <a:moveTo>
                  <a:pt x="266759" y="177078"/>
                </a:moveTo>
                <a:cubicBezTo>
                  <a:pt x="236828" y="176538"/>
                  <a:pt x="191790" y="200278"/>
                  <a:pt x="151680" y="240333"/>
                </a:cubicBezTo>
                <a:cubicBezTo>
                  <a:pt x="112031" y="279928"/>
                  <a:pt x="88518" y="322286"/>
                  <a:pt x="88518" y="358658"/>
                </a:cubicBezTo>
                <a:cubicBezTo>
                  <a:pt x="88518" y="428641"/>
                  <a:pt x="178420" y="471459"/>
                  <a:pt x="266478" y="471459"/>
                </a:cubicBezTo>
                <a:cubicBezTo>
                  <a:pt x="381736" y="471459"/>
                  <a:pt x="458268" y="404700"/>
                  <a:pt x="458268" y="351292"/>
                </a:cubicBezTo>
                <a:cubicBezTo>
                  <a:pt x="458268" y="319524"/>
                  <a:pt x="431067" y="301107"/>
                  <a:pt x="406632" y="293741"/>
                </a:cubicBezTo>
                <a:cubicBezTo>
                  <a:pt x="400638" y="291899"/>
                  <a:pt x="396950" y="290518"/>
                  <a:pt x="399716" y="282691"/>
                </a:cubicBezTo>
                <a:cubicBezTo>
                  <a:pt x="406632" y="265656"/>
                  <a:pt x="407554" y="251383"/>
                  <a:pt x="400177" y="240794"/>
                </a:cubicBezTo>
                <a:cubicBezTo>
                  <a:pt x="386346" y="220996"/>
                  <a:pt x="348542" y="222377"/>
                  <a:pt x="305665" y="240333"/>
                </a:cubicBezTo>
                <a:cubicBezTo>
                  <a:pt x="305665" y="240333"/>
                  <a:pt x="291834" y="246319"/>
                  <a:pt x="295523" y="235269"/>
                </a:cubicBezTo>
                <a:cubicBezTo>
                  <a:pt x="301977" y="214090"/>
                  <a:pt x="301055" y="196134"/>
                  <a:pt x="290912" y="186005"/>
                </a:cubicBezTo>
                <a:cubicBezTo>
                  <a:pt x="285034" y="180135"/>
                  <a:pt x="276736" y="177257"/>
                  <a:pt x="266759" y="177078"/>
                </a:cubicBezTo>
                <a:close/>
                <a:moveTo>
                  <a:pt x="405364" y="128778"/>
                </a:moveTo>
                <a:cubicBezTo>
                  <a:pt x="395769" y="128339"/>
                  <a:pt x="386116" y="129144"/>
                  <a:pt x="376665" y="131216"/>
                </a:cubicBezTo>
                <a:cubicBezTo>
                  <a:pt x="367905" y="133058"/>
                  <a:pt x="362373" y="141806"/>
                  <a:pt x="364217" y="150554"/>
                </a:cubicBezTo>
                <a:cubicBezTo>
                  <a:pt x="366061" y="159301"/>
                  <a:pt x="374820" y="164826"/>
                  <a:pt x="383580" y="162985"/>
                </a:cubicBezTo>
                <a:cubicBezTo>
                  <a:pt x="410320" y="156999"/>
                  <a:pt x="439365" y="165287"/>
                  <a:pt x="459190" y="187386"/>
                </a:cubicBezTo>
                <a:cubicBezTo>
                  <a:pt x="479014" y="209486"/>
                  <a:pt x="484546" y="238952"/>
                  <a:pt x="475787" y="265195"/>
                </a:cubicBezTo>
                <a:cubicBezTo>
                  <a:pt x="473021" y="273943"/>
                  <a:pt x="477631" y="282691"/>
                  <a:pt x="486391" y="285453"/>
                </a:cubicBezTo>
                <a:cubicBezTo>
                  <a:pt x="494689" y="288216"/>
                  <a:pt x="503910" y="283612"/>
                  <a:pt x="506676" y="275324"/>
                </a:cubicBezTo>
                <a:cubicBezTo>
                  <a:pt x="518663" y="238492"/>
                  <a:pt x="511286" y="196594"/>
                  <a:pt x="483163" y="165747"/>
                </a:cubicBezTo>
                <a:cubicBezTo>
                  <a:pt x="462416" y="142612"/>
                  <a:pt x="434149" y="130094"/>
                  <a:pt x="405364" y="128778"/>
                </a:cubicBezTo>
                <a:close/>
                <a:moveTo>
                  <a:pt x="300594" y="0"/>
                </a:moveTo>
                <a:cubicBezTo>
                  <a:pt x="466566" y="0"/>
                  <a:pt x="600727" y="134439"/>
                  <a:pt x="600727" y="300186"/>
                </a:cubicBezTo>
                <a:cubicBezTo>
                  <a:pt x="600727" y="465934"/>
                  <a:pt x="466566" y="599913"/>
                  <a:pt x="300594" y="599913"/>
                </a:cubicBezTo>
                <a:cubicBezTo>
                  <a:pt x="134622" y="599913"/>
                  <a:pt x="0" y="465934"/>
                  <a:pt x="0" y="300186"/>
                </a:cubicBezTo>
                <a:cubicBezTo>
                  <a:pt x="0" y="134439"/>
                  <a:pt x="134622" y="0"/>
                  <a:pt x="300594" y="0"/>
                </a:cubicBezTo>
                <a:close/>
              </a:path>
            </a:pathLst>
          </a:custGeom>
          <a:solidFill>
            <a:schemeClr val="lt1"/>
          </a:solidFill>
          <a:ln>
            <a:noFill/>
          </a:ln>
        </p:spPr>
        <p:style>
          <a:lnRef idx="2">
            <a:schemeClr val="accent1">
              <a:shade val="50000"/>
            </a:schemeClr>
          </a:lnRef>
          <a:fillRef idx="1">
            <a:schemeClr val="accent1"/>
          </a:fillRef>
          <a:effectRef idx="0">
            <a:schemeClr val="accent1"/>
          </a:effectRef>
          <a:fontRef idx="minor">
            <a:schemeClr val="lt1"/>
          </a:fontRef>
        </p:style>
      </p:sp>
    </p:spTree>
    <p:custDataLst>
      <p:tags r:id="rId4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6" name="矩形 25"/>
          <p:cNvSpPr/>
          <p:nvPr>
            <p:custDataLst>
              <p:tags r:id="rId1"/>
            </p:custDataLst>
          </p:nvPr>
        </p:nvSpPr>
        <p:spPr>
          <a:xfrm>
            <a:off x="353520" y="362880"/>
            <a:ext cx="13923355" cy="750382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pic>
        <p:nvPicPr>
          <p:cNvPr id="25" name="图片 24"/>
          <p:cNvPicPr>
            <a:picLocks noChangeAspect="1"/>
          </p:cNvPicPr>
          <p:nvPr>
            <p:custDataLst>
              <p:tags r:id="rId2"/>
            </p:custDataLst>
          </p:nvPr>
        </p:nvPicPr>
        <p:blipFill>
          <a:blip r:embed="rId3"/>
          <a:stretch>
            <a:fillRect/>
          </a:stretch>
        </p:blipFill>
        <p:spPr>
          <a:xfrm>
            <a:off x="353520" y="362880"/>
            <a:ext cx="864108" cy="864108"/>
          </a:xfrm>
          <a:prstGeom prst="rect">
            <a:avLst/>
          </a:prstGeom>
        </p:spPr>
      </p:pic>
      <p:pic>
        <p:nvPicPr>
          <p:cNvPr id="24" name="图片 23"/>
          <p:cNvPicPr>
            <a:picLocks noChangeAspect="1"/>
          </p:cNvPicPr>
          <p:nvPr>
            <p:custDataLst>
              <p:tags r:id="rId4"/>
            </p:custDataLst>
          </p:nvPr>
        </p:nvPicPr>
        <p:blipFill>
          <a:blip r:embed="rId3"/>
          <a:stretch>
            <a:fillRect/>
          </a:stretch>
        </p:blipFill>
        <p:spPr>
          <a:xfrm>
            <a:off x="13412772" y="7002612"/>
            <a:ext cx="864108" cy="864108"/>
          </a:xfrm>
          <a:prstGeom prst="rect">
            <a:avLst/>
          </a:prstGeom>
        </p:spPr>
      </p:pic>
      <p:sp>
        <p:nvSpPr>
          <p:cNvPr id="7" name="矩形 6"/>
          <p:cNvSpPr/>
          <p:nvPr>
            <p:custDataLst>
              <p:tags r:id="rId5"/>
            </p:custDataLst>
          </p:nvPr>
        </p:nvSpPr>
        <p:spPr>
          <a:xfrm rot="18900000">
            <a:off x="1767209" y="1814962"/>
            <a:ext cx="1465564" cy="146556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algn="ctr">
              <a:lnSpc>
                <a:spcPct val="120000"/>
              </a:lnSpc>
            </a:pPr>
            <a:endParaRPr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0" name="矩形 9"/>
          <p:cNvSpPr/>
          <p:nvPr>
            <p:custDataLst>
              <p:tags r:id="rId6"/>
            </p:custDataLst>
          </p:nvPr>
        </p:nvSpPr>
        <p:spPr>
          <a:xfrm rot="18900000">
            <a:off x="1767209" y="1584701"/>
            <a:ext cx="1465564" cy="1465564"/>
          </a:xfrm>
          <a:prstGeom prst="rect">
            <a:avLst/>
          </a:prstGeom>
          <a:solidFill>
            <a:schemeClr val="lt1">
              <a:lumMod val="95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algn="ctr">
              <a:lnSpc>
                <a:spcPct val="120000"/>
              </a:lnSpc>
            </a:pPr>
            <a:endParaRPr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3" name="文本框 12"/>
          <p:cNvSpPr txBox="1"/>
          <p:nvPr>
            <p:custDataLst>
              <p:tags r:id="rId7"/>
            </p:custDataLst>
          </p:nvPr>
        </p:nvSpPr>
        <p:spPr>
          <a:xfrm>
            <a:off x="1097062" y="3670733"/>
            <a:ext cx="2805857" cy="483923"/>
          </a:xfrm>
          <a:prstGeom prst="rect">
            <a:avLst/>
          </a:prstGeom>
        </p:spPr>
        <p:txBody>
          <a:bodyPr wrap="square" lIns="108000" tIns="56388" rIns="108000" bIns="0" anchor="b" anchorCtr="0">
            <a:noAutofit/>
          </a:bodyPr>
          <a:p>
            <a:pPr marL="0" indent="0" algn="ctr" defTabSz="1218565">
              <a:lnSpc>
                <a:spcPct val="100000"/>
              </a:lnSpc>
              <a:spcBef>
                <a:spcPts val="0"/>
              </a:spcBef>
              <a:spcAft>
                <a:spcPts val="0"/>
              </a:spcAft>
              <a:buSzPct val="100000"/>
              <a:buNone/>
            </a:pPr>
            <a:r>
              <a:rPr lang="en-US" sz="2600" b="1" spc="180" dirty="0">
                <a:solidFill>
                  <a:schemeClr val="dk2">
                    <a:lumMod val="25000"/>
                  </a:schemeClr>
                </a:solidFill>
                <a:latin typeface="汉仪旗黑-85S" panose="00020600040101010101" pitchFamily="18" charset="-122"/>
                <a:ea typeface="汉仪旗黑-85S" panose="00020600040101010101" pitchFamily="18" charset="-122"/>
                <a:cs typeface="+mj-cs"/>
              </a:rPr>
              <a:t>软文推广效果</a:t>
            </a:r>
            <a:endParaRPr lang="en-US" sz="2600" b="1" spc="180" dirty="0">
              <a:solidFill>
                <a:schemeClr val="dk2">
                  <a:lumMod val="25000"/>
                </a:schemeClr>
              </a:solidFill>
              <a:latin typeface="汉仪旗黑-85S" panose="00020600040101010101" pitchFamily="18" charset="-122"/>
              <a:ea typeface="汉仪旗黑-85S" panose="00020600040101010101" pitchFamily="18" charset="-122"/>
              <a:cs typeface="+mj-cs"/>
            </a:endParaRPr>
          </a:p>
        </p:txBody>
      </p:sp>
      <p:sp>
        <p:nvSpPr>
          <p:cNvPr id="27" name="文本框 26"/>
          <p:cNvSpPr txBox="1"/>
          <p:nvPr>
            <p:custDataLst>
              <p:tags r:id="rId8"/>
            </p:custDataLst>
          </p:nvPr>
        </p:nvSpPr>
        <p:spPr>
          <a:xfrm>
            <a:off x="1097062" y="4163810"/>
            <a:ext cx="2805857" cy="2677934"/>
          </a:xfrm>
          <a:prstGeom prst="rect">
            <a:avLst/>
          </a:prstGeom>
        </p:spPr>
        <p:txBody>
          <a:bodyPr wrap="square" lIns="108000" tIns="0" rIns="108000" bIns="56160" anchor="t" anchorCtr="0">
            <a:noAutofit/>
          </a:bodyPr>
          <a:p>
            <a:pPr marL="0" lvl="0" indent="0" algn="ctr">
              <a:lnSpc>
                <a:spcPct val="120000"/>
              </a:lnSpc>
              <a:spcBef>
                <a:spcPts val="0"/>
              </a:spcBef>
              <a:spcAft>
                <a:spcPts val="800"/>
              </a:spcAft>
              <a:buSzPct val="100000"/>
              <a:buNone/>
            </a:pPr>
            <a:r>
              <a:rPr lang="en-US" spc="80" dirty="0">
                <a:solidFill>
                  <a:schemeClr val="dk1"/>
                </a:solidFill>
                <a:latin typeface="微软雅黑" panose="020B0503020204020204" charset="-122"/>
                <a:ea typeface="微软雅黑" panose="020B0503020204020204" charset="-122"/>
                <a:cs typeface="微软雅黑" panose="020B0503020204020204" charset="-122"/>
              </a:rPr>
              <a:t>软文具有灵活多变的伪装性,常以新闻、测评、资讯等形式出现在读者面前,才能让人在不知不觉中受到文章引导,进而帮助提高知名度、美誉度,甚至直接达成交易。软文营销还能提供详细的数据分析,为后期优化提供指导。</a:t>
            </a:r>
            <a:endParaRPr lang="en-US" spc="8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8" name="矩形 27"/>
          <p:cNvSpPr/>
          <p:nvPr>
            <p:custDataLst>
              <p:tags r:id="rId9"/>
            </p:custDataLst>
          </p:nvPr>
        </p:nvSpPr>
        <p:spPr>
          <a:xfrm rot="18900000">
            <a:off x="4547879" y="1388103"/>
            <a:ext cx="1465564" cy="14655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algn="ctr">
              <a:lnSpc>
                <a:spcPct val="120000"/>
              </a:lnSpc>
            </a:pPr>
            <a:endParaRPr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9" name="矩形 28"/>
          <p:cNvSpPr/>
          <p:nvPr>
            <p:custDataLst>
              <p:tags r:id="rId10"/>
            </p:custDataLst>
          </p:nvPr>
        </p:nvSpPr>
        <p:spPr>
          <a:xfrm rot="18900000">
            <a:off x="4547879" y="1584701"/>
            <a:ext cx="1465564" cy="1465564"/>
          </a:xfrm>
          <a:prstGeom prst="rect">
            <a:avLst/>
          </a:prstGeom>
          <a:solidFill>
            <a:schemeClr val="lt1">
              <a:lumMod val="95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algn="ctr">
              <a:lnSpc>
                <a:spcPct val="120000"/>
              </a:lnSpc>
            </a:pPr>
            <a:endParaRPr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1" name="文本框 30"/>
          <p:cNvSpPr txBox="1"/>
          <p:nvPr>
            <p:custDataLst>
              <p:tags r:id="rId11"/>
            </p:custDataLst>
          </p:nvPr>
        </p:nvSpPr>
        <p:spPr>
          <a:xfrm>
            <a:off x="3877731" y="3670733"/>
            <a:ext cx="2805857" cy="483923"/>
          </a:xfrm>
          <a:prstGeom prst="rect">
            <a:avLst/>
          </a:prstGeom>
        </p:spPr>
        <p:txBody>
          <a:bodyPr wrap="square" lIns="108000" tIns="56388" rIns="108000" bIns="0" anchor="b" anchorCtr="0">
            <a:noAutofit/>
          </a:bodyPr>
          <a:p>
            <a:pPr marL="0" indent="0" algn="ctr" defTabSz="1218565">
              <a:lnSpc>
                <a:spcPct val="100000"/>
              </a:lnSpc>
              <a:spcBef>
                <a:spcPts val="0"/>
              </a:spcBef>
              <a:spcAft>
                <a:spcPts val="0"/>
              </a:spcAft>
              <a:buSzPct val="100000"/>
              <a:buNone/>
            </a:pPr>
            <a:r>
              <a:rPr lang="en-US" sz="2600" b="1" spc="180" dirty="0">
                <a:solidFill>
                  <a:schemeClr val="dk2">
                    <a:lumMod val="25000"/>
                  </a:schemeClr>
                </a:solidFill>
                <a:latin typeface="汉仪旗黑-85S" panose="00020600040101010101" pitchFamily="18" charset="-122"/>
                <a:ea typeface="汉仪旗黑-85S" panose="00020600040101010101" pitchFamily="18" charset="-122"/>
                <a:cs typeface="+mj-cs"/>
              </a:rPr>
              <a:t>视频直播效果</a:t>
            </a:r>
            <a:endParaRPr lang="en-US" sz="2600" b="1" spc="180" dirty="0">
              <a:solidFill>
                <a:schemeClr val="dk2">
                  <a:lumMod val="25000"/>
                </a:schemeClr>
              </a:solidFill>
              <a:latin typeface="汉仪旗黑-85S" panose="00020600040101010101" pitchFamily="18" charset="-122"/>
              <a:ea typeface="汉仪旗黑-85S" panose="00020600040101010101" pitchFamily="18" charset="-122"/>
              <a:cs typeface="+mj-cs"/>
            </a:endParaRPr>
          </a:p>
        </p:txBody>
      </p:sp>
      <p:sp>
        <p:nvSpPr>
          <p:cNvPr id="32" name="文本框 31"/>
          <p:cNvSpPr txBox="1"/>
          <p:nvPr>
            <p:custDataLst>
              <p:tags r:id="rId12"/>
            </p:custDataLst>
          </p:nvPr>
        </p:nvSpPr>
        <p:spPr>
          <a:xfrm>
            <a:off x="3877731" y="4163810"/>
            <a:ext cx="2805857" cy="2677934"/>
          </a:xfrm>
          <a:prstGeom prst="rect">
            <a:avLst/>
          </a:prstGeom>
        </p:spPr>
        <p:txBody>
          <a:bodyPr wrap="square" lIns="108000" tIns="0" rIns="108000" bIns="56160" anchor="t" anchorCtr="0">
            <a:normAutofit/>
          </a:bodyPr>
          <a:p>
            <a:pPr marL="0" lvl="0" indent="0" algn="ctr">
              <a:lnSpc>
                <a:spcPct val="120000"/>
              </a:lnSpc>
              <a:spcBef>
                <a:spcPts val="0"/>
              </a:spcBef>
              <a:spcAft>
                <a:spcPts val="800"/>
              </a:spcAft>
              <a:buSzPct val="100000"/>
              <a:buNone/>
            </a:pPr>
            <a:r>
              <a:rPr lang="en-US" spc="120" dirty="0">
                <a:solidFill>
                  <a:schemeClr val="dk1"/>
                </a:solidFill>
                <a:latin typeface="微软雅黑" panose="020B0503020204020204" charset="-122"/>
                <a:ea typeface="微软雅黑" panose="020B0503020204020204" charset="-122"/>
                <a:cs typeface="微软雅黑" panose="020B0503020204020204" charset="-122"/>
              </a:rPr>
              <a:t>视频直播互动媒介对旅游人群最有影响力,可以选择学霸人设的明星或者学习博主进行推广,通过短视频app等新媒体平台进行宣传。</a:t>
            </a:r>
            <a:endParaRPr lang="en-US" spc="12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3" name="矩形 32"/>
          <p:cNvSpPr/>
          <p:nvPr>
            <p:custDataLst>
              <p:tags r:id="rId13"/>
            </p:custDataLst>
          </p:nvPr>
        </p:nvSpPr>
        <p:spPr>
          <a:xfrm rot="18900000">
            <a:off x="7328549" y="1815808"/>
            <a:ext cx="1465564" cy="146556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algn="ctr">
              <a:lnSpc>
                <a:spcPct val="120000"/>
              </a:lnSpc>
            </a:pPr>
            <a:endParaRPr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4" name="矩形 33"/>
          <p:cNvSpPr/>
          <p:nvPr>
            <p:custDataLst>
              <p:tags r:id="rId14"/>
            </p:custDataLst>
          </p:nvPr>
        </p:nvSpPr>
        <p:spPr>
          <a:xfrm rot="18900000">
            <a:off x="7328549" y="1585546"/>
            <a:ext cx="1465564" cy="1465564"/>
          </a:xfrm>
          <a:prstGeom prst="rect">
            <a:avLst/>
          </a:prstGeom>
          <a:solidFill>
            <a:schemeClr val="lt1">
              <a:lumMod val="9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anchor="ctr">
            <a:normAutofit/>
          </a:bodyPr>
          <a:p>
            <a:pPr algn="ctr">
              <a:lnSpc>
                <a:spcPct val="120000"/>
              </a:lnSpc>
            </a:pPr>
            <a:endParaRPr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6" name="文本框 35"/>
          <p:cNvSpPr txBox="1"/>
          <p:nvPr>
            <p:custDataLst>
              <p:tags r:id="rId15"/>
            </p:custDataLst>
          </p:nvPr>
        </p:nvSpPr>
        <p:spPr>
          <a:xfrm>
            <a:off x="6658402" y="3671578"/>
            <a:ext cx="2805857" cy="483923"/>
          </a:xfrm>
          <a:prstGeom prst="rect">
            <a:avLst/>
          </a:prstGeom>
        </p:spPr>
        <p:txBody>
          <a:bodyPr wrap="square" lIns="108000" tIns="56388" rIns="108000" bIns="0" anchor="b" anchorCtr="0">
            <a:noAutofit/>
          </a:bodyPr>
          <a:p>
            <a:pPr marL="0" indent="0" algn="ctr" defTabSz="1218565">
              <a:lnSpc>
                <a:spcPct val="100000"/>
              </a:lnSpc>
              <a:spcBef>
                <a:spcPts val="0"/>
              </a:spcBef>
              <a:spcAft>
                <a:spcPts val="0"/>
              </a:spcAft>
              <a:buSzPct val="100000"/>
              <a:buNone/>
            </a:pPr>
            <a:r>
              <a:rPr lang="en-US" sz="2600" b="1" spc="180" dirty="0">
                <a:solidFill>
                  <a:schemeClr val="dk2">
                    <a:lumMod val="25000"/>
                  </a:schemeClr>
                </a:solidFill>
                <a:latin typeface="汉仪旗黑-85S" panose="00020600040101010101" pitchFamily="18" charset="-122"/>
                <a:ea typeface="汉仪旗黑-85S" panose="00020600040101010101" pitchFamily="18" charset="-122"/>
                <a:cs typeface="+mj-cs"/>
              </a:rPr>
              <a:t>跨界合作效果</a:t>
            </a:r>
            <a:endParaRPr lang="en-US" sz="2600" b="1" spc="180" dirty="0">
              <a:solidFill>
                <a:schemeClr val="dk2">
                  <a:lumMod val="25000"/>
                </a:schemeClr>
              </a:solidFill>
              <a:latin typeface="汉仪旗黑-85S" panose="00020600040101010101" pitchFamily="18" charset="-122"/>
              <a:ea typeface="汉仪旗黑-85S" panose="00020600040101010101" pitchFamily="18" charset="-122"/>
              <a:cs typeface="+mj-cs"/>
            </a:endParaRPr>
          </a:p>
        </p:txBody>
      </p:sp>
      <p:sp>
        <p:nvSpPr>
          <p:cNvPr id="37" name="文本框 36"/>
          <p:cNvSpPr txBox="1"/>
          <p:nvPr>
            <p:custDataLst>
              <p:tags r:id="rId16"/>
            </p:custDataLst>
          </p:nvPr>
        </p:nvSpPr>
        <p:spPr>
          <a:xfrm>
            <a:off x="6658402" y="4163810"/>
            <a:ext cx="2805857" cy="2677934"/>
          </a:xfrm>
          <a:prstGeom prst="rect">
            <a:avLst/>
          </a:prstGeom>
        </p:spPr>
        <p:txBody>
          <a:bodyPr wrap="square" lIns="108000" tIns="0" rIns="108000" bIns="56160" anchor="t" anchorCtr="0">
            <a:normAutofit/>
          </a:bodyPr>
          <a:p>
            <a:pPr marL="0" lvl="0" indent="0" algn="ctr">
              <a:lnSpc>
                <a:spcPct val="120000"/>
              </a:lnSpc>
              <a:spcBef>
                <a:spcPts val="0"/>
              </a:spcBef>
              <a:spcAft>
                <a:spcPts val="800"/>
              </a:spcAft>
              <a:buSzPct val="100000"/>
              <a:buNone/>
            </a:pPr>
            <a:r>
              <a:rPr lang="en-US" spc="150" dirty="0">
                <a:solidFill>
                  <a:schemeClr val="dk1"/>
                </a:solidFill>
                <a:latin typeface="微软雅黑" panose="020B0503020204020204" charset="-122"/>
                <a:ea typeface="微软雅黑" panose="020B0503020204020204" charset="-122"/>
                <a:cs typeface="微软雅黑" panose="020B0503020204020204" charset="-122"/>
              </a:rPr>
              <a:t>跨界合作媒介如公交地铁墙上的宣传海报,以及电视广告等传统广告形式,也能有效地提高品牌知名度和用户量。</a:t>
            </a:r>
            <a:endParaRPr lang="en-US" spc="15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4" name="Title 6"/>
          <p:cNvSpPr txBox="1"/>
          <p:nvPr>
            <p:custDataLst>
              <p:tags r:id="rId17"/>
            </p:custDataLst>
          </p:nvPr>
        </p:nvSpPr>
        <p:spPr>
          <a:xfrm>
            <a:off x="9829802" y="4600973"/>
            <a:ext cx="3703366" cy="2897246"/>
          </a:xfrm>
          <a:prstGeom prst="rect">
            <a:avLst/>
          </a:prstGeom>
          <a:noFill/>
          <a:ln w="3175">
            <a:noFill/>
            <a:prstDash val="dash"/>
          </a:ln>
        </p:spPr>
        <p:txBody>
          <a:bodyPr wrap="square" lIns="76200" tIns="30480" rIns="76200" bIns="3048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00000"/>
              </a:lnSpc>
              <a:spcBef>
                <a:spcPts val="0"/>
              </a:spcBef>
              <a:spcAft>
                <a:spcPts val="800"/>
              </a:spcAft>
              <a:buSzPct val="100000"/>
              <a:buNone/>
            </a:pPr>
            <a:r>
              <a:rPr lang="en-US" sz="3000" spc="220" dirty="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rPr>
              <a:t>传播效果分析</a:t>
            </a:r>
            <a:endParaRPr lang="en-US" sz="3000" spc="220" dirty="0">
              <a:ln w="3175">
                <a:noFill/>
                <a:prstDash val="dash"/>
              </a:ln>
              <a:solidFill>
                <a:schemeClr val="accent1">
                  <a:lumMod val="75000"/>
                </a:schemeClr>
              </a:solidFill>
              <a:uFillTx/>
              <a:latin typeface="微软雅黑" panose="020B0503020204020204" charset="-122"/>
              <a:ea typeface="微软雅黑" panose="020B0503020204020204" charset="-122"/>
              <a:cs typeface="微软雅黑" panose="020B0503020204020204" charset="-122"/>
            </a:endParaRPr>
          </a:p>
        </p:txBody>
      </p:sp>
      <p:grpSp>
        <p:nvGrpSpPr>
          <p:cNvPr id="162" name="icon"/>
          <p:cNvGrpSpPr/>
          <p:nvPr>
            <p:custDataLst>
              <p:tags r:id="rId18"/>
            </p:custDataLst>
          </p:nvPr>
        </p:nvGrpSpPr>
        <p:grpSpPr>
          <a:xfrm rot="0">
            <a:off x="2194266" y="2110106"/>
            <a:ext cx="611448" cy="414758"/>
            <a:chOff x="15221262" y="3751851"/>
            <a:chExt cx="1548984" cy="1074295"/>
          </a:xfrm>
          <a:solidFill>
            <a:schemeClr val="accent1"/>
          </a:solidFill>
        </p:grpSpPr>
        <p:sp>
          <p:nvSpPr>
            <p:cNvPr id="163" name="PA-任意多边形: 形状 735"/>
            <p:cNvSpPr/>
            <p:nvPr>
              <p:custDataLst>
                <p:tags r:id="rId19"/>
              </p:custDataLst>
            </p:nvPr>
          </p:nvSpPr>
          <p:spPr bwMode="auto">
            <a:xfrm>
              <a:off x="15221262" y="3751851"/>
              <a:ext cx="1548984" cy="1074295"/>
            </a:xfrm>
            <a:custGeom>
              <a:avLst/>
              <a:gdLst>
                <a:gd name="connsiteX0" fmla="*/ 1471684 w 1548983"/>
                <a:gd name="connsiteY0" fmla="*/ 105106 h 1074295"/>
                <a:gd name="connsiteX1" fmla="*/ 1144599 w 1548983"/>
                <a:gd name="connsiteY1" fmla="*/ 105106 h 1074295"/>
                <a:gd name="connsiteX2" fmla="*/ 1134830 w 1548983"/>
                <a:gd name="connsiteY2" fmla="*/ 105756 h 1074295"/>
                <a:gd name="connsiteX3" fmla="*/ 1076569 w 1548983"/>
                <a:gd name="connsiteY3" fmla="*/ 130414 h 1074295"/>
                <a:gd name="connsiteX4" fmla="*/ 683277 w 1548983"/>
                <a:gd name="connsiteY4" fmla="*/ 466194 h 1074295"/>
                <a:gd name="connsiteX5" fmla="*/ 682627 w 1548983"/>
                <a:gd name="connsiteY5" fmla="*/ 444358 h 1074295"/>
                <a:gd name="connsiteX6" fmla="*/ 686849 w 1548983"/>
                <a:gd name="connsiteY6" fmla="*/ 273945 h 1074295"/>
                <a:gd name="connsiteX7" fmla="*/ 604978 w 1548983"/>
                <a:gd name="connsiteY7" fmla="*/ 190900 h 1074295"/>
                <a:gd name="connsiteX8" fmla="*/ 521883 w 1548983"/>
                <a:gd name="connsiteY8" fmla="*/ 272771 h 1074295"/>
                <a:gd name="connsiteX9" fmla="*/ 524456 w 1548983"/>
                <a:gd name="connsiteY9" fmla="*/ 585066 h 1074295"/>
                <a:gd name="connsiteX10" fmla="*/ 527104 w 1548983"/>
                <a:gd name="connsiteY10" fmla="*/ 599507 h 1074295"/>
                <a:gd name="connsiteX11" fmla="*/ 324137 w 1548983"/>
                <a:gd name="connsiteY11" fmla="*/ 772818 h 1074295"/>
                <a:gd name="connsiteX12" fmla="*/ 95962 w 1548983"/>
                <a:gd name="connsiteY12" fmla="*/ 765997 h 1074295"/>
                <a:gd name="connsiteX13" fmla="*/ 18738 w 1548983"/>
                <a:gd name="connsiteY13" fmla="*/ 843322 h 1074295"/>
                <a:gd name="connsiteX14" fmla="*/ 18738 w 1548983"/>
                <a:gd name="connsiteY14" fmla="*/ 979008 h 1074295"/>
                <a:gd name="connsiteX15" fmla="*/ 95962 w 1548983"/>
                <a:gd name="connsiteY15" fmla="*/ 1056257 h 1074295"/>
                <a:gd name="connsiteX16" fmla="*/ 423047 w 1548983"/>
                <a:gd name="connsiteY16" fmla="*/ 1056257 h 1074295"/>
                <a:gd name="connsiteX17" fmla="*/ 488554 w 1548983"/>
                <a:gd name="connsiteY17" fmla="*/ 1019656 h 1074295"/>
                <a:gd name="connsiteX18" fmla="*/ 1219850 w 1548983"/>
                <a:gd name="connsiteY18" fmla="*/ 395341 h 1074295"/>
                <a:gd name="connsiteX19" fmla="*/ 1471684 w 1548983"/>
                <a:gd name="connsiteY19" fmla="*/ 395341 h 1074295"/>
                <a:gd name="connsiteX20" fmla="*/ 1548934 w 1548983"/>
                <a:gd name="connsiteY20" fmla="*/ 318116 h 1074295"/>
                <a:gd name="connsiteX21" fmla="*/ 1548934 w 1548983"/>
                <a:gd name="connsiteY21" fmla="*/ 182380 h 1074295"/>
                <a:gd name="connsiteX22" fmla="*/ 1471684 w 1548983"/>
                <a:gd name="connsiteY22" fmla="*/ 105106 h 1074295"/>
                <a:gd name="connsiteX23" fmla="*/ 1485400 w 1548983"/>
                <a:gd name="connsiteY23" fmla="*/ 318091 h 1074295"/>
                <a:gd name="connsiteX24" fmla="*/ 1471684 w 1548983"/>
                <a:gd name="connsiteY24" fmla="*/ 331757 h 1074295"/>
                <a:gd name="connsiteX25" fmla="*/ 1196365 w 1548983"/>
                <a:gd name="connsiteY25" fmla="*/ 331757 h 1074295"/>
                <a:gd name="connsiteX26" fmla="*/ 440186 w 1548983"/>
                <a:gd name="connsiteY26" fmla="*/ 977359 h 1074295"/>
                <a:gd name="connsiteX27" fmla="*/ 438113 w 1548983"/>
                <a:gd name="connsiteY27" fmla="*/ 979133 h 1074295"/>
                <a:gd name="connsiteX28" fmla="*/ 435164 w 1548983"/>
                <a:gd name="connsiteY28" fmla="*/ 984979 h 1074295"/>
                <a:gd name="connsiteX29" fmla="*/ 423047 w 1548983"/>
                <a:gd name="connsiteY29" fmla="*/ 992699 h 1074295"/>
                <a:gd name="connsiteX30" fmla="*/ 95962 w 1548983"/>
                <a:gd name="connsiteY30" fmla="*/ 992699 h 1074295"/>
                <a:gd name="connsiteX31" fmla="*/ 82296 w 1548983"/>
                <a:gd name="connsiteY31" fmla="*/ 978983 h 1074295"/>
                <a:gd name="connsiteX32" fmla="*/ 82296 w 1548983"/>
                <a:gd name="connsiteY32" fmla="*/ 843297 h 1074295"/>
                <a:gd name="connsiteX33" fmla="*/ 95962 w 1548983"/>
                <a:gd name="connsiteY33" fmla="*/ 829581 h 1074295"/>
                <a:gd name="connsiteX34" fmla="*/ 347597 w 1548983"/>
                <a:gd name="connsiteY34" fmla="*/ 829581 h 1074295"/>
                <a:gd name="connsiteX35" fmla="*/ 1117867 w 1548983"/>
                <a:gd name="connsiteY35" fmla="*/ 171937 h 1074295"/>
                <a:gd name="connsiteX36" fmla="*/ 1129284 w 1548983"/>
                <a:gd name="connsiteY36" fmla="*/ 169114 h 1074295"/>
                <a:gd name="connsiteX37" fmla="*/ 1135530 w 1548983"/>
                <a:gd name="connsiteY37" fmla="*/ 170288 h 1074295"/>
                <a:gd name="connsiteX38" fmla="*/ 1141776 w 1548983"/>
                <a:gd name="connsiteY38" fmla="*/ 168989 h 1074295"/>
                <a:gd name="connsiteX39" fmla="*/ 1144599 w 1548983"/>
                <a:gd name="connsiteY39" fmla="*/ 168689 h 1074295"/>
                <a:gd name="connsiteX40" fmla="*/ 1471684 w 1548983"/>
                <a:gd name="connsiteY40" fmla="*/ 168689 h 1074295"/>
                <a:gd name="connsiteX41" fmla="*/ 1485400 w 1548983"/>
                <a:gd name="connsiteY41" fmla="*/ 182355 h 1074295"/>
                <a:gd name="connsiteX42" fmla="*/ 1485400 w 1548983"/>
                <a:gd name="connsiteY42" fmla="*/ 318091 h 1074295"/>
                <a:gd name="connsiteX43" fmla="*/ 540645 w 1548983"/>
                <a:gd name="connsiteY43" fmla="*/ 91240 h 1074295"/>
                <a:gd name="connsiteX44" fmla="*/ 613148 w 1548983"/>
                <a:gd name="connsiteY44" fmla="*/ 18738 h 1074295"/>
                <a:gd name="connsiteX45" fmla="*/ 685650 w 1548983"/>
                <a:gd name="connsiteY45" fmla="*/ 91240 h 1074295"/>
                <a:gd name="connsiteX46" fmla="*/ 613148 w 1548983"/>
                <a:gd name="connsiteY46" fmla="*/ 163743 h 1074295"/>
                <a:gd name="connsiteX47" fmla="*/ 540645 w 1548983"/>
                <a:gd name="connsiteY47" fmla="*/ 91240 h 1074295"/>
                <a:gd name="connsiteX48" fmla="*/ 1285257 w 1548983"/>
                <a:gd name="connsiteY48" fmla="*/ 620593 h 1074295"/>
                <a:gd name="connsiteX49" fmla="*/ 1285457 w 1548983"/>
                <a:gd name="connsiteY49" fmla="*/ 621492 h 1074295"/>
                <a:gd name="connsiteX50" fmla="*/ 1285457 w 1548983"/>
                <a:gd name="connsiteY50" fmla="*/ 781587 h 1074295"/>
                <a:gd name="connsiteX51" fmla="*/ 1265894 w 1548983"/>
                <a:gd name="connsiteY51" fmla="*/ 801149 h 1074295"/>
                <a:gd name="connsiteX52" fmla="*/ 1246282 w 1548983"/>
                <a:gd name="connsiteY52" fmla="*/ 781587 h 1074295"/>
                <a:gd name="connsiteX53" fmla="*/ 1246282 w 1548983"/>
                <a:gd name="connsiteY53" fmla="*/ 668686 h 1074295"/>
                <a:gd name="connsiteX54" fmla="*/ 959470 w 1548983"/>
                <a:gd name="connsiteY54" fmla="*/ 955523 h 1074295"/>
                <a:gd name="connsiteX55" fmla="*/ 931814 w 1548983"/>
                <a:gd name="connsiteY55" fmla="*/ 955523 h 1074295"/>
                <a:gd name="connsiteX56" fmla="*/ 931814 w 1548983"/>
                <a:gd name="connsiteY56" fmla="*/ 927866 h 1074295"/>
                <a:gd name="connsiteX57" fmla="*/ 1218675 w 1548983"/>
                <a:gd name="connsiteY57" fmla="*/ 641004 h 1074295"/>
                <a:gd name="connsiteX58" fmla="*/ 1105725 w 1548983"/>
                <a:gd name="connsiteY58" fmla="*/ 641004 h 1074295"/>
                <a:gd name="connsiteX59" fmla="*/ 1086212 w 1548983"/>
                <a:gd name="connsiteY59" fmla="*/ 621467 h 1074295"/>
                <a:gd name="connsiteX60" fmla="*/ 1105725 w 1548983"/>
                <a:gd name="connsiteY60" fmla="*/ 601880 h 1074295"/>
                <a:gd name="connsiteX61" fmla="*/ 1265919 w 1548983"/>
                <a:gd name="connsiteY61" fmla="*/ 601880 h 1074295"/>
                <a:gd name="connsiteX62" fmla="*/ 1270941 w 1548983"/>
                <a:gd name="connsiteY62" fmla="*/ 602630 h 1074295"/>
                <a:gd name="connsiteX63" fmla="*/ 1272265 w 1548983"/>
                <a:gd name="connsiteY63" fmla="*/ 603004 h 1074295"/>
                <a:gd name="connsiteX64" fmla="*/ 1273390 w 1548983"/>
                <a:gd name="connsiteY64" fmla="*/ 603354 h 1074295"/>
                <a:gd name="connsiteX65" fmla="*/ 1274988 w 1548983"/>
                <a:gd name="connsiteY65" fmla="*/ 604353 h 1074295"/>
                <a:gd name="connsiteX66" fmla="*/ 1277537 w 1548983"/>
                <a:gd name="connsiteY66" fmla="*/ 605828 h 1074295"/>
                <a:gd name="connsiteX67" fmla="*/ 1279635 w 1548983"/>
                <a:gd name="connsiteY67" fmla="*/ 607751 h 1074295"/>
                <a:gd name="connsiteX68" fmla="*/ 1281534 w 1548983"/>
                <a:gd name="connsiteY68" fmla="*/ 609825 h 1074295"/>
                <a:gd name="connsiteX69" fmla="*/ 1283058 w 1548983"/>
                <a:gd name="connsiteY69" fmla="*/ 612398 h 1074295"/>
                <a:gd name="connsiteX70" fmla="*/ 1283983 w 1548983"/>
                <a:gd name="connsiteY70" fmla="*/ 613997 h 1074295"/>
                <a:gd name="connsiteX71" fmla="*/ 1284232 w 1548983"/>
                <a:gd name="connsiteY71" fmla="*/ 614897 h 1074295"/>
                <a:gd name="connsiteX72" fmla="*/ 1284907 w 1548983"/>
                <a:gd name="connsiteY72" fmla="*/ 617645 h 1074295"/>
                <a:gd name="connsiteX73" fmla="*/ 1285257 w 1548983"/>
                <a:gd name="connsiteY73" fmla="*/ 620593 h 10742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Lst>
              <a:rect l="l" t="t" r="r" b="b"/>
              <a:pathLst>
                <a:path w="1548983" h="1074295">
                  <a:moveTo>
                    <a:pt x="1471684" y="105106"/>
                  </a:moveTo>
                  <a:lnTo>
                    <a:pt x="1144599" y="105106"/>
                  </a:lnTo>
                  <a:cubicBezTo>
                    <a:pt x="1141326" y="105106"/>
                    <a:pt x="1138053" y="105331"/>
                    <a:pt x="1134830" y="105756"/>
                  </a:cubicBezTo>
                  <a:cubicBezTo>
                    <a:pt x="1113694" y="103482"/>
                    <a:pt x="1092433" y="110053"/>
                    <a:pt x="1076569" y="130414"/>
                  </a:cubicBezTo>
                  <a:lnTo>
                    <a:pt x="683277" y="466194"/>
                  </a:lnTo>
                  <a:cubicBezTo>
                    <a:pt x="683851" y="459923"/>
                    <a:pt x="683626" y="452828"/>
                    <a:pt x="682627" y="444358"/>
                  </a:cubicBezTo>
                  <a:cubicBezTo>
                    <a:pt x="674532" y="376703"/>
                    <a:pt x="694944" y="341651"/>
                    <a:pt x="686849" y="273945"/>
                  </a:cubicBezTo>
                  <a:cubicBezTo>
                    <a:pt x="681528" y="229350"/>
                    <a:pt x="654071" y="191225"/>
                    <a:pt x="604978" y="190900"/>
                  </a:cubicBezTo>
                  <a:cubicBezTo>
                    <a:pt x="564380" y="190625"/>
                    <a:pt x="516561" y="228050"/>
                    <a:pt x="521883" y="272771"/>
                  </a:cubicBezTo>
                  <a:cubicBezTo>
                    <a:pt x="521883" y="272771"/>
                    <a:pt x="516336" y="517361"/>
                    <a:pt x="524456" y="585066"/>
                  </a:cubicBezTo>
                  <a:cubicBezTo>
                    <a:pt x="525105" y="590637"/>
                    <a:pt x="526030" y="595359"/>
                    <a:pt x="527104" y="599507"/>
                  </a:cubicBezTo>
                  <a:lnTo>
                    <a:pt x="324137" y="772818"/>
                  </a:lnTo>
                  <a:lnTo>
                    <a:pt x="95962" y="765997"/>
                  </a:lnTo>
                  <a:cubicBezTo>
                    <a:pt x="53365" y="766022"/>
                    <a:pt x="18738" y="800700"/>
                    <a:pt x="18738" y="843322"/>
                  </a:cubicBezTo>
                  <a:lnTo>
                    <a:pt x="18738" y="979008"/>
                  </a:lnTo>
                  <a:cubicBezTo>
                    <a:pt x="18738" y="1021605"/>
                    <a:pt x="53365" y="1056257"/>
                    <a:pt x="95962" y="1056257"/>
                  </a:cubicBezTo>
                  <a:lnTo>
                    <a:pt x="423047" y="1056257"/>
                  </a:lnTo>
                  <a:cubicBezTo>
                    <a:pt x="450080" y="1056257"/>
                    <a:pt x="474389" y="1042641"/>
                    <a:pt x="488554" y="1019656"/>
                  </a:cubicBezTo>
                  <a:lnTo>
                    <a:pt x="1219850" y="395341"/>
                  </a:lnTo>
                  <a:lnTo>
                    <a:pt x="1471684" y="395341"/>
                  </a:lnTo>
                  <a:cubicBezTo>
                    <a:pt x="1514331" y="395341"/>
                    <a:pt x="1548934" y="360688"/>
                    <a:pt x="1548934" y="318116"/>
                  </a:cubicBezTo>
                  <a:lnTo>
                    <a:pt x="1548934" y="182380"/>
                  </a:lnTo>
                  <a:cubicBezTo>
                    <a:pt x="1548934" y="139783"/>
                    <a:pt x="1514331" y="105106"/>
                    <a:pt x="1471684" y="105106"/>
                  </a:cubicBezTo>
                  <a:close/>
                  <a:moveTo>
                    <a:pt x="1485400" y="318091"/>
                  </a:moveTo>
                  <a:cubicBezTo>
                    <a:pt x="1485400" y="325636"/>
                    <a:pt x="1479254" y="331757"/>
                    <a:pt x="1471684" y="331757"/>
                  </a:cubicBezTo>
                  <a:lnTo>
                    <a:pt x="1196365" y="331757"/>
                  </a:lnTo>
                  <a:lnTo>
                    <a:pt x="440186" y="977359"/>
                  </a:lnTo>
                  <a:lnTo>
                    <a:pt x="438113" y="979133"/>
                  </a:lnTo>
                  <a:lnTo>
                    <a:pt x="435164" y="984979"/>
                  </a:lnTo>
                  <a:cubicBezTo>
                    <a:pt x="432791" y="989726"/>
                    <a:pt x="428144" y="992699"/>
                    <a:pt x="423047" y="992699"/>
                  </a:cubicBezTo>
                  <a:lnTo>
                    <a:pt x="95962" y="992699"/>
                  </a:lnTo>
                  <a:cubicBezTo>
                    <a:pt x="88442" y="992699"/>
                    <a:pt x="82296" y="986503"/>
                    <a:pt x="82296" y="978983"/>
                  </a:cubicBezTo>
                  <a:lnTo>
                    <a:pt x="82296" y="843297"/>
                  </a:lnTo>
                  <a:cubicBezTo>
                    <a:pt x="82296" y="835702"/>
                    <a:pt x="88442" y="829581"/>
                    <a:pt x="95962" y="829581"/>
                  </a:cubicBezTo>
                  <a:lnTo>
                    <a:pt x="347597" y="829581"/>
                  </a:lnTo>
                  <a:lnTo>
                    <a:pt x="1117867" y="171937"/>
                  </a:lnTo>
                  <a:cubicBezTo>
                    <a:pt x="1120890" y="169314"/>
                    <a:pt x="1124637" y="168190"/>
                    <a:pt x="1129284" y="169114"/>
                  </a:cubicBezTo>
                  <a:lnTo>
                    <a:pt x="1135530" y="170288"/>
                  </a:lnTo>
                  <a:lnTo>
                    <a:pt x="1141776" y="168989"/>
                  </a:lnTo>
                  <a:cubicBezTo>
                    <a:pt x="1142750" y="168764"/>
                    <a:pt x="1143675" y="168689"/>
                    <a:pt x="1144599" y="168689"/>
                  </a:cubicBezTo>
                  <a:lnTo>
                    <a:pt x="1471684" y="168689"/>
                  </a:lnTo>
                  <a:cubicBezTo>
                    <a:pt x="1479254" y="168689"/>
                    <a:pt x="1485400" y="174810"/>
                    <a:pt x="1485400" y="182355"/>
                  </a:cubicBezTo>
                  <a:cubicBezTo>
                    <a:pt x="1485400" y="182355"/>
                    <a:pt x="1485400" y="318091"/>
                    <a:pt x="1485400" y="318091"/>
                  </a:cubicBezTo>
                  <a:close/>
                  <a:moveTo>
                    <a:pt x="540645" y="91240"/>
                  </a:moveTo>
                  <a:cubicBezTo>
                    <a:pt x="540645" y="51191"/>
                    <a:pt x="573099" y="18738"/>
                    <a:pt x="613148" y="18738"/>
                  </a:cubicBezTo>
                  <a:cubicBezTo>
                    <a:pt x="653196" y="18738"/>
                    <a:pt x="685650" y="51191"/>
                    <a:pt x="685650" y="91240"/>
                  </a:cubicBezTo>
                  <a:cubicBezTo>
                    <a:pt x="685650" y="131289"/>
                    <a:pt x="653196" y="163743"/>
                    <a:pt x="613148" y="163743"/>
                  </a:cubicBezTo>
                  <a:cubicBezTo>
                    <a:pt x="573099" y="163743"/>
                    <a:pt x="540645" y="131289"/>
                    <a:pt x="540645" y="91240"/>
                  </a:cubicBezTo>
                  <a:close/>
                  <a:moveTo>
                    <a:pt x="1285257" y="620593"/>
                  </a:moveTo>
                  <a:cubicBezTo>
                    <a:pt x="1285307" y="620893"/>
                    <a:pt x="1285457" y="621117"/>
                    <a:pt x="1285457" y="621492"/>
                  </a:cubicBezTo>
                  <a:lnTo>
                    <a:pt x="1285457" y="781587"/>
                  </a:lnTo>
                  <a:cubicBezTo>
                    <a:pt x="1285457" y="792380"/>
                    <a:pt x="1276737" y="801149"/>
                    <a:pt x="1265894" y="801149"/>
                  </a:cubicBezTo>
                  <a:cubicBezTo>
                    <a:pt x="1255126" y="801149"/>
                    <a:pt x="1246282" y="792405"/>
                    <a:pt x="1246282" y="781587"/>
                  </a:cubicBezTo>
                  <a:lnTo>
                    <a:pt x="1246282" y="668686"/>
                  </a:lnTo>
                  <a:lnTo>
                    <a:pt x="959470" y="955523"/>
                  </a:lnTo>
                  <a:cubicBezTo>
                    <a:pt x="951825" y="963193"/>
                    <a:pt x="939434" y="963193"/>
                    <a:pt x="931814" y="955523"/>
                  </a:cubicBezTo>
                  <a:cubicBezTo>
                    <a:pt x="924144" y="947903"/>
                    <a:pt x="924144" y="935511"/>
                    <a:pt x="931814" y="927866"/>
                  </a:cubicBezTo>
                  <a:lnTo>
                    <a:pt x="1218675" y="641004"/>
                  </a:lnTo>
                  <a:lnTo>
                    <a:pt x="1105725" y="641004"/>
                  </a:lnTo>
                  <a:cubicBezTo>
                    <a:pt x="1095007" y="641004"/>
                    <a:pt x="1086212" y="632260"/>
                    <a:pt x="1086212" y="621467"/>
                  </a:cubicBezTo>
                  <a:cubicBezTo>
                    <a:pt x="1086212" y="610674"/>
                    <a:pt x="1094982" y="601880"/>
                    <a:pt x="1105725" y="601880"/>
                  </a:cubicBezTo>
                  <a:lnTo>
                    <a:pt x="1265919" y="601880"/>
                  </a:lnTo>
                  <a:cubicBezTo>
                    <a:pt x="1267618" y="601880"/>
                    <a:pt x="1269342" y="602130"/>
                    <a:pt x="1270941" y="602630"/>
                  </a:cubicBezTo>
                  <a:cubicBezTo>
                    <a:pt x="1271441" y="602755"/>
                    <a:pt x="1271815" y="602879"/>
                    <a:pt x="1272265" y="603004"/>
                  </a:cubicBezTo>
                  <a:cubicBezTo>
                    <a:pt x="1272615" y="603179"/>
                    <a:pt x="1273040" y="603204"/>
                    <a:pt x="1273390" y="603354"/>
                  </a:cubicBezTo>
                  <a:cubicBezTo>
                    <a:pt x="1273964" y="603629"/>
                    <a:pt x="1274464" y="604054"/>
                    <a:pt x="1274988" y="604353"/>
                  </a:cubicBezTo>
                  <a:cubicBezTo>
                    <a:pt x="1275938" y="604853"/>
                    <a:pt x="1276762" y="605303"/>
                    <a:pt x="1277537" y="605828"/>
                  </a:cubicBezTo>
                  <a:cubicBezTo>
                    <a:pt x="1278311" y="606427"/>
                    <a:pt x="1278961" y="607127"/>
                    <a:pt x="1279635" y="607751"/>
                  </a:cubicBezTo>
                  <a:cubicBezTo>
                    <a:pt x="1280260" y="608426"/>
                    <a:pt x="1280960" y="609100"/>
                    <a:pt x="1281534" y="609825"/>
                  </a:cubicBezTo>
                  <a:cubicBezTo>
                    <a:pt x="1282134" y="610624"/>
                    <a:pt x="1282558" y="611499"/>
                    <a:pt x="1283058" y="612398"/>
                  </a:cubicBezTo>
                  <a:cubicBezTo>
                    <a:pt x="1283358" y="612923"/>
                    <a:pt x="1283733" y="613422"/>
                    <a:pt x="1283983" y="613997"/>
                  </a:cubicBezTo>
                  <a:cubicBezTo>
                    <a:pt x="1284132" y="614272"/>
                    <a:pt x="1284132" y="614597"/>
                    <a:pt x="1284232" y="614897"/>
                  </a:cubicBezTo>
                  <a:cubicBezTo>
                    <a:pt x="1284507" y="615796"/>
                    <a:pt x="1284707" y="616720"/>
                    <a:pt x="1284907" y="617645"/>
                  </a:cubicBezTo>
                  <a:cubicBezTo>
                    <a:pt x="1285057" y="618594"/>
                    <a:pt x="1285282" y="619544"/>
                    <a:pt x="1285257" y="620593"/>
                  </a:cubicBezTo>
                  <a:close/>
                </a:path>
              </a:pathLst>
            </a:custGeom>
            <a:solidFill>
              <a:schemeClr val="accent1"/>
            </a:solidFill>
            <a:ln w="9525">
              <a:noFill/>
              <a:round/>
            </a:ln>
          </p:spPr>
          <p:txBody>
            <a:bodyPr wrap="square" rtlCol="0" anchor="ctr">
              <a:normAutofit fontScale="90000" lnSpcReduction="10000"/>
            </a:bodyPr>
            <a:lstStyle>
              <a:defPPr>
                <a:defRPr lang="zh-CN"/>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lvl="0" algn="ctr">
                <a:lnSpc>
                  <a:spcPct val="120000"/>
                </a:lnSpc>
                <a:buClrTx/>
                <a:buSzTx/>
                <a:buFontTx/>
              </a:pPr>
              <a:endParaRPr sz="2160">
                <a:solidFill>
                  <a:schemeClr val="dk1"/>
                </a:solidFill>
                <a:latin typeface="微软雅黑" panose="020B0503020204020204" charset="-122"/>
                <a:ea typeface="微软雅黑" panose="020B0503020204020204" charset="-122"/>
                <a:sym typeface="+mn-ea"/>
              </a:endParaRPr>
            </a:p>
          </p:txBody>
        </p:sp>
      </p:grpSp>
      <p:grpSp>
        <p:nvGrpSpPr>
          <p:cNvPr id="22" name="icon"/>
          <p:cNvGrpSpPr/>
          <p:nvPr>
            <p:custDataLst>
              <p:tags r:id="rId20"/>
            </p:custDataLst>
          </p:nvPr>
        </p:nvGrpSpPr>
        <p:grpSpPr bwMode="auto">
          <a:xfrm rot="0">
            <a:off x="5004857" y="1965219"/>
            <a:ext cx="551609" cy="704530"/>
            <a:chOff x="2733" y="2014"/>
            <a:chExt cx="294" cy="292"/>
          </a:xfrm>
          <a:solidFill>
            <a:schemeClr val="accent1"/>
          </a:solidFill>
        </p:grpSpPr>
        <p:sp>
          <p:nvSpPr>
            <p:cNvPr id="23" name="PA-任意多边形 1000"/>
            <p:cNvSpPr>
              <a:spLocks noEditPoints="1"/>
            </p:cNvSpPr>
            <p:nvPr>
              <p:custDataLst>
                <p:tags r:id="rId21"/>
              </p:custDataLst>
            </p:nvPr>
          </p:nvSpPr>
          <p:spPr bwMode="auto">
            <a:xfrm>
              <a:off x="2853" y="2044"/>
              <a:ext cx="82" cy="119"/>
            </a:xfrm>
            <a:custGeom>
              <a:avLst/>
              <a:gdLst>
                <a:gd name="T0" fmla="*/ 16 w 213"/>
                <a:gd name="T1" fmla="*/ 311 h 311"/>
                <a:gd name="T2" fmla="*/ 9 w 213"/>
                <a:gd name="T3" fmla="*/ 309 h 311"/>
                <a:gd name="T4" fmla="*/ 0 w 213"/>
                <a:gd name="T5" fmla="*/ 295 h 311"/>
                <a:gd name="T6" fmla="*/ 0 w 213"/>
                <a:gd name="T7" fmla="*/ 17 h 311"/>
                <a:gd name="T8" fmla="*/ 9 w 213"/>
                <a:gd name="T9" fmla="*/ 3 h 311"/>
                <a:gd name="T10" fmla="*/ 26 w 213"/>
                <a:gd name="T11" fmla="*/ 5 h 311"/>
                <a:gd name="T12" fmla="*/ 207 w 213"/>
                <a:gd name="T13" fmla="*/ 143 h 311"/>
                <a:gd name="T14" fmla="*/ 213 w 213"/>
                <a:gd name="T15" fmla="*/ 156 h 311"/>
                <a:gd name="T16" fmla="*/ 207 w 213"/>
                <a:gd name="T17" fmla="*/ 169 h 311"/>
                <a:gd name="T18" fmla="*/ 26 w 213"/>
                <a:gd name="T19" fmla="*/ 307 h 311"/>
                <a:gd name="T20" fmla="*/ 16 w 213"/>
                <a:gd name="T21" fmla="*/ 311 h 311"/>
                <a:gd name="T22" fmla="*/ 32 w 213"/>
                <a:gd name="T23" fmla="*/ 50 h 311"/>
                <a:gd name="T24" fmla="*/ 32 w 213"/>
                <a:gd name="T25" fmla="*/ 262 h 311"/>
                <a:gd name="T26" fmla="*/ 171 w 213"/>
                <a:gd name="T27" fmla="*/ 156 h 311"/>
                <a:gd name="T28" fmla="*/ 32 w 213"/>
                <a:gd name="T29" fmla="*/ 50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13" h="311">
                  <a:moveTo>
                    <a:pt x="16" y="311"/>
                  </a:moveTo>
                  <a:cubicBezTo>
                    <a:pt x="14" y="311"/>
                    <a:pt x="12" y="310"/>
                    <a:pt x="9" y="309"/>
                  </a:cubicBezTo>
                  <a:cubicBezTo>
                    <a:pt x="4" y="306"/>
                    <a:pt x="0" y="301"/>
                    <a:pt x="0" y="295"/>
                  </a:cubicBezTo>
                  <a:lnTo>
                    <a:pt x="0" y="17"/>
                  </a:lnTo>
                  <a:cubicBezTo>
                    <a:pt x="0" y="11"/>
                    <a:pt x="4" y="6"/>
                    <a:pt x="9" y="3"/>
                  </a:cubicBezTo>
                  <a:cubicBezTo>
                    <a:pt x="15" y="0"/>
                    <a:pt x="21" y="1"/>
                    <a:pt x="26" y="5"/>
                  </a:cubicBezTo>
                  <a:lnTo>
                    <a:pt x="207" y="143"/>
                  </a:lnTo>
                  <a:cubicBezTo>
                    <a:pt x="211" y="146"/>
                    <a:pt x="213" y="151"/>
                    <a:pt x="213" y="156"/>
                  </a:cubicBezTo>
                  <a:cubicBezTo>
                    <a:pt x="213" y="161"/>
                    <a:pt x="211" y="165"/>
                    <a:pt x="207" y="169"/>
                  </a:cubicBezTo>
                  <a:lnTo>
                    <a:pt x="26" y="307"/>
                  </a:lnTo>
                  <a:cubicBezTo>
                    <a:pt x="23" y="309"/>
                    <a:pt x="20" y="311"/>
                    <a:pt x="16" y="311"/>
                  </a:cubicBezTo>
                  <a:close/>
                  <a:moveTo>
                    <a:pt x="32" y="50"/>
                  </a:moveTo>
                  <a:lnTo>
                    <a:pt x="32" y="262"/>
                  </a:lnTo>
                  <a:lnTo>
                    <a:pt x="171" y="156"/>
                  </a:lnTo>
                  <a:lnTo>
                    <a:pt x="32" y="50"/>
                  </a:lnTo>
                  <a:close/>
                </a:path>
              </a:pathLst>
            </a:custGeom>
            <a:solidFill>
              <a:schemeClr val="accent2"/>
            </a:solidFill>
            <a:ln w="9525">
              <a:noFill/>
              <a:round/>
            </a:ln>
          </p:spPr>
          <p:txBody>
            <a:bodyPr vert="horz" wrap="square" lIns="91440" tIns="45720" rIns="91440" bIns="45720" numCol="1" anchor="ctr" anchorCtr="0" compatLnSpc="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buClrTx/>
                <a:buSzTx/>
                <a:buFontTx/>
              </a:pPr>
              <a:endParaRPr sz="2160">
                <a:solidFill>
                  <a:schemeClr val="dk1"/>
                </a:solidFill>
                <a:latin typeface="微软雅黑" panose="020B0503020204020204" charset="-122"/>
                <a:ea typeface="微软雅黑" panose="020B0503020204020204" charset="-122"/>
                <a:sym typeface="+mn-ea"/>
              </a:endParaRPr>
            </a:p>
          </p:txBody>
        </p:sp>
        <p:sp>
          <p:nvSpPr>
            <p:cNvPr id="38" name="PA-任意多边形 1001"/>
            <p:cNvSpPr/>
            <p:nvPr>
              <p:custDataLst>
                <p:tags r:id="rId22"/>
              </p:custDataLst>
            </p:nvPr>
          </p:nvSpPr>
          <p:spPr bwMode="auto">
            <a:xfrm>
              <a:off x="2733" y="2014"/>
              <a:ext cx="294" cy="13"/>
            </a:xfrm>
            <a:custGeom>
              <a:avLst/>
              <a:gdLst>
                <a:gd name="T0" fmla="*/ 752 w 768"/>
                <a:gd name="T1" fmla="*/ 32 h 32"/>
                <a:gd name="T2" fmla="*/ 16 w 768"/>
                <a:gd name="T3" fmla="*/ 32 h 32"/>
                <a:gd name="T4" fmla="*/ 0 w 768"/>
                <a:gd name="T5" fmla="*/ 16 h 32"/>
                <a:gd name="T6" fmla="*/ 16 w 768"/>
                <a:gd name="T7" fmla="*/ 0 h 32"/>
                <a:gd name="T8" fmla="*/ 752 w 768"/>
                <a:gd name="T9" fmla="*/ 0 h 32"/>
                <a:gd name="T10" fmla="*/ 768 w 768"/>
                <a:gd name="T11" fmla="*/ 16 h 32"/>
                <a:gd name="T12" fmla="*/ 752 w 768"/>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768" h="32">
                  <a:moveTo>
                    <a:pt x="752" y="32"/>
                  </a:moveTo>
                  <a:lnTo>
                    <a:pt x="16" y="32"/>
                  </a:lnTo>
                  <a:cubicBezTo>
                    <a:pt x="8" y="32"/>
                    <a:pt x="0" y="25"/>
                    <a:pt x="0" y="16"/>
                  </a:cubicBezTo>
                  <a:cubicBezTo>
                    <a:pt x="0" y="8"/>
                    <a:pt x="8" y="0"/>
                    <a:pt x="16" y="0"/>
                  </a:cubicBezTo>
                  <a:lnTo>
                    <a:pt x="752" y="0"/>
                  </a:lnTo>
                  <a:cubicBezTo>
                    <a:pt x="761" y="0"/>
                    <a:pt x="768" y="8"/>
                    <a:pt x="768" y="16"/>
                  </a:cubicBezTo>
                  <a:cubicBezTo>
                    <a:pt x="768" y="25"/>
                    <a:pt x="761" y="32"/>
                    <a:pt x="752" y="32"/>
                  </a:cubicBezTo>
                  <a:close/>
                </a:path>
              </a:pathLst>
            </a:custGeom>
            <a:solidFill>
              <a:schemeClr val="accent2"/>
            </a:solidFill>
            <a:ln w="9525">
              <a:noFill/>
              <a:round/>
            </a:ln>
          </p:spPr>
          <p:txBody>
            <a:bodyPr vert="horz" wrap="square" lIns="91440" tIns="45720" rIns="91440" bIns="45720" numCol="1" anchor="ctr" anchorCtr="0" compatLnSpc="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buClrTx/>
                <a:buSzTx/>
                <a:buFontTx/>
              </a:pPr>
              <a:endParaRPr sz="2160">
                <a:solidFill>
                  <a:schemeClr val="dk1"/>
                </a:solidFill>
                <a:latin typeface="微软雅黑" panose="020B0503020204020204" charset="-122"/>
                <a:ea typeface="微软雅黑" panose="020B0503020204020204" charset="-122"/>
                <a:sym typeface="+mn-ea"/>
              </a:endParaRPr>
            </a:p>
          </p:txBody>
        </p:sp>
        <p:sp>
          <p:nvSpPr>
            <p:cNvPr id="39" name="PA-任意多边形 1002"/>
            <p:cNvSpPr>
              <a:spLocks noEditPoints="1"/>
            </p:cNvSpPr>
            <p:nvPr>
              <p:custDataLst>
                <p:tags r:id="rId23"/>
              </p:custDataLst>
            </p:nvPr>
          </p:nvSpPr>
          <p:spPr bwMode="auto">
            <a:xfrm>
              <a:off x="2757" y="2014"/>
              <a:ext cx="246" cy="179"/>
            </a:xfrm>
            <a:custGeom>
              <a:avLst/>
              <a:gdLst>
                <a:gd name="T0" fmla="*/ 593 w 641"/>
                <a:gd name="T1" fmla="*/ 467 h 467"/>
                <a:gd name="T2" fmla="*/ 48 w 641"/>
                <a:gd name="T3" fmla="*/ 467 h 467"/>
                <a:gd name="T4" fmla="*/ 0 w 641"/>
                <a:gd name="T5" fmla="*/ 419 h 467"/>
                <a:gd name="T6" fmla="*/ 0 w 641"/>
                <a:gd name="T7" fmla="*/ 48 h 467"/>
                <a:gd name="T8" fmla="*/ 48 w 641"/>
                <a:gd name="T9" fmla="*/ 0 h 467"/>
                <a:gd name="T10" fmla="*/ 593 w 641"/>
                <a:gd name="T11" fmla="*/ 0 h 467"/>
                <a:gd name="T12" fmla="*/ 641 w 641"/>
                <a:gd name="T13" fmla="*/ 48 h 467"/>
                <a:gd name="T14" fmla="*/ 641 w 641"/>
                <a:gd name="T15" fmla="*/ 419 h 467"/>
                <a:gd name="T16" fmla="*/ 593 w 641"/>
                <a:gd name="T17" fmla="*/ 467 h 467"/>
                <a:gd name="T18" fmla="*/ 48 w 641"/>
                <a:gd name="T19" fmla="*/ 32 h 467"/>
                <a:gd name="T20" fmla="*/ 32 w 641"/>
                <a:gd name="T21" fmla="*/ 48 h 467"/>
                <a:gd name="T22" fmla="*/ 32 w 641"/>
                <a:gd name="T23" fmla="*/ 419 h 467"/>
                <a:gd name="T24" fmla="*/ 48 w 641"/>
                <a:gd name="T25" fmla="*/ 435 h 467"/>
                <a:gd name="T26" fmla="*/ 593 w 641"/>
                <a:gd name="T27" fmla="*/ 435 h 467"/>
                <a:gd name="T28" fmla="*/ 609 w 641"/>
                <a:gd name="T29" fmla="*/ 419 h 467"/>
                <a:gd name="T30" fmla="*/ 609 w 641"/>
                <a:gd name="T31" fmla="*/ 48 h 467"/>
                <a:gd name="T32" fmla="*/ 593 w 641"/>
                <a:gd name="T33" fmla="*/ 32 h 467"/>
                <a:gd name="T34" fmla="*/ 48 w 641"/>
                <a:gd name="T35" fmla="*/ 32 h 4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41" h="467">
                  <a:moveTo>
                    <a:pt x="593" y="467"/>
                  </a:moveTo>
                  <a:lnTo>
                    <a:pt x="48" y="467"/>
                  </a:lnTo>
                  <a:cubicBezTo>
                    <a:pt x="22" y="467"/>
                    <a:pt x="0" y="446"/>
                    <a:pt x="0" y="419"/>
                  </a:cubicBezTo>
                  <a:lnTo>
                    <a:pt x="0" y="48"/>
                  </a:lnTo>
                  <a:cubicBezTo>
                    <a:pt x="0" y="22"/>
                    <a:pt x="22" y="0"/>
                    <a:pt x="48" y="0"/>
                  </a:cubicBezTo>
                  <a:lnTo>
                    <a:pt x="593" y="0"/>
                  </a:lnTo>
                  <a:cubicBezTo>
                    <a:pt x="619" y="0"/>
                    <a:pt x="641" y="22"/>
                    <a:pt x="641" y="48"/>
                  </a:cubicBezTo>
                  <a:lnTo>
                    <a:pt x="641" y="419"/>
                  </a:lnTo>
                  <a:cubicBezTo>
                    <a:pt x="641" y="446"/>
                    <a:pt x="619" y="467"/>
                    <a:pt x="593" y="467"/>
                  </a:cubicBezTo>
                  <a:close/>
                  <a:moveTo>
                    <a:pt x="48" y="32"/>
                  </a:moveTo>
                  <a:cubicBezTo>
                    <a:pt x="40" y="32"/>
                    <a:pt x="32" y="40"/>
                    <a:pt x="32" y="48"/>
                  </a:cubicBezTo>
                  <a:lnTo>
                    <a:pt x="32" y="419"/>
                  </a:lnTo>
                  <a:cubicBezTo>
                    <a:pt x="32" y="428"/>
                    <a:pt x="40" y="435"/>
                    <a:pt x="48" y="435"/>
                  </a:cubicBezTo>
                  <a:lnTo>
                    <a:pt x="593" y="435"/>
                  </a:lnTo>
                  <a:cubicBezTo>
                    <a:pt x="602" y="435"/>
                    <a:pt x="609" y="428"/>
                    <a:pt x="609" y="419"/>
                  </a:cubicBezTo>
                  <a:lnTo>
                    <a:pt x="609" y="48"/>
                  </a:lnTo>
                  <a:cubicBezTo>
                    <a:pt x="609" y="40"/>
                    <a:pt x="602" y="32"/>
                    <a:pt x="593" y="32"/>
                  </a:cubicBezTo>
                  <a:lnTo>
                    <a:pt x="48" y="32"/>
                  </a:lnTo>
                  <a:close/>
                </a:path>
              </a:pathLst>
            </a:custGeom>
            <a:solidFill>
              <a:schemeClr val="accent2">
                <a:lumMod val="60000"/>
                <a:lumOff val="40000"/>
              </a:schemeClr>
            </a:solidFill>
            <a:ln w="9525">
              <a:noFill/>
              <a:round/>
            </a:ln>
          </p:spPr>
          <p:txBody>
            <a:bodyPr vert="horz" wrap="square" lIns="91440" tIns="45720" rIns="91440" bIns="45720" numCol="1" anchor="ctr" anchorCtr="0" compatLnSpc="0">
              <a:normAutofit fontScale="90000" lnSpcReduction="10000"/>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buClrTx/>
                <a:buSzTx/>
                <a:buFontTx/>
              </a:pPr>
              <a:endParaRPr sz="2160">
                <a:solidFill>
                  <a:schemeClr val="dk1"/>
                </a:solidFill>
                <a:latin typeface="微软雅黑" panose="020B0503020204020204" charset="-122"/>
                <a:ea typeface="微软雅黑" panose="020B0503020204020204" charset="-122"/>
                <a:sym typeface="+mn-ea"/>
              </a:endParaRPr>
            </a:p>
          </p:txBody>
        </p:sp>
        <p:sp>
          <p:nvSpPr>
            <p:cNvPr id="40" name="PA-任意多边形 1003"/>
            <p:cNvSpPr/>
            <p:nvPr>
              <p:custDataLst>
                <p:tags r:id="rId24"/>
              </p:custDataLst>
            </p:nvPr>
          </p:nvSpPr>
          <p:spPr bwMode="auto">
            <a:xfrm>
              <a:off x="2871" y="2187"/>
              <a:ext cx="12" cy="110"/>
            </a:xfrm>
            <a:custGeom>
              <a:avLst/>
              <a:gdLst>
                <a:gd name="T0" fmla="*/ 16 w 32"/>
                <a:gd name="T1" fmla="*/ 288 h 288"/>
                <a:gd name="T2" fmla="*/ 0 w 32"/>
                <a:gd name="T3" fmla="*/ 272 h 288"/>
                <a:gd name="T4" fmla="*/ 0 w 32"/>
                <a:gd name="T5" fmla="*/ 16 h 288"/>
                <a:gd name="T6" fmla="*/ 16 w 32"/>
                <a:gd name="T7" fmla="*/ 0 h 288"/>
                <a:gd name="T8" fmla="*/ 32 w 32"/>
                <a:gd name="T9" fmla="*/ 16 h 288"/>
                <a:gd name="T10" fmla="*/ 32 w 32"/>
                <a:gd name="T11" fmla="*/ 272 h 288"/>
                <a:gd name="T12" fmla="*/ 16 w 32"/>
                <a:gd name="T13" fmla="*/ 288 h 288"/>
              </a:gdLst>
              <a:ahLst/>
              <a:cxnLst>
                <a:cxn ang="0">
                  <a:pos x="T0" y="T1"/>
                </a:cxn>
                <a:cxn ang="0">
                  <a:pos x="T2" y="T3"/>
                </a:cxn>
                <a:cxn ang="0">
                  <a:pos x="T4" y="T5"/>
                </a:cxn>
                <a:cxn ang="0">
                  <a:pos x="T6" y="T7"/>
                </a:cxn>
                <a:cxn ang="0">
                  <a:pos x="T8" y="T9"/>
                </a:cxn>
                <a:cxn ang="0">
                  <a:pos x="T10" y="T11"/>
                </a:cxn>
                <a:cxn ang="0">
                  <a:pos x="T12" y="T13"/>
                </a:cxn>
              </a:cxnLst>
              <a:rect l="0" t="0" r="r" b="b"/>
              <a:pathLst>
                <a:path w="32" h="288">
                  <a:moveTo>
                    <a:pt x="16" y="288"/>
                  </a:moveTo>
                  <a:cubicBezTo>
                    <a:pt x="7" y="288"/>
                    <a:pt x="0" y="281"/>
                    <a:pt x="0" y="272"/>
                  </a:cubicBezTo>
                  <a:lnTo>
                    <a:pt x="0" y="16"/>
                  </a:lnTo>
                  <a:cubicBezTo>
                    <a:pt x="0" y="7"/>
                    <a:pt x="7" y="0"/>
                    <a:pt x="16" y="0"/>
                  </a:cubicBezTo>
                  <a:cubicBezTo>
                    <a:pt x="25" y="0"/>
                    <a:pt x="32" y="7"/>
                    <a:pt x="32" y="16"/>
                  </a:cubicBezTo>
                  <a:lnTo>
                    <a:pt x="32" y="272"/>
                  </a:lnTo>
                  <a:cubicBezTo>
                    <a:pt x="32" y="281"/>
                    <a:pt x="25" y="288"/>
                    <a:pt x="16" y="288"/>
                  </a:cubicBezTo>
                  <a:close/>
                </a:path>
              </a:pathLst>
            </a:custGeom>
            <a:solidFill>
              <a:schemeClr val="accent2"/>
            </a:solidFill>
            <a:ln w="9525">
              <a:noFill/>
              <a:round/>
            </a:ln>
          </p:spPr>
          <p:txBody>
            <a:bodyPr vert="horz" wrap="square" lIns="91440" tIns="45720" rIns="91440" bIns="45720" numCol="1" anchor="ctr" anchorCtr="0" compatLnSpc="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buClrTx/>
                <a:buSzTx/>
                <a:buFontTx/>
              </a:pPr>
              <a:endParaRPr sz="2160">
                <a:solidFill>
                  <a:schemeClr val="dk1"/>
                </a:solidFill>
                <a:latin typeface="微软雅黑" panose="020B0503020204020204" charset="-122"/>
                <a:ea typeface="微软雅黑" panose="020B0503020204020204" charset="-122"/>
                <a:sym typeface="+mn-ea"/>
              </a:endParaRPr>
            </a:p>
          </p:txBody>
        </p:sp>
        <p:sp>
          <p:nvSpPr>
            <p:cNvPr id="41" name="PA-任意多边形 1004"/>
            <p:cNvSpPr/>
            <p:nvPr>
              <p:custDataLst>
                <p:tags r:id="rId25"/>
              </p:custDataLst>
            </p:nvPr>
          </p:nvSpPr>
          <p:spPr bwMode="auto">
            <a:xfrm>
              <a:off x="2798" y="2235"/>
              <a:ext cx="86" cy="71"/>
            </a:xfrm>
            <a:custGeom>
              <a:avLst/>
              <a:gdLst>
                <a:gd name="T0" fmla="*/ 18 w 225"/>
                <a:gd name="T1" fmla="*/ 185 h 185"/>
                <a:gd name="T2" fmla="*/ 5 w 225"/>
                <a:gd name="T3" fmla="*/ 178 h 185"/>
                <a:gd name="T4" fmla="*/ 8 w 225"/>
                <a:gd name="T5" fmla="*/ 156 h 185"/>
                <a:gd name="T6" fmla="*/ 197 w 225"/>
                <a:gd name="T7" fmla="*/ 5 h 185"/>
                <a:gd name="T8" fmla="*/ 220 w 225"/>
                <a:gd name="T9" fmla="*/ 8 h 185"/>
                <a:gd name="T10" fmla="*/ 217 w 225"/>
                <a:gd name="T11" fmla="*/ 30 h 185"/>
                <a:gd name="T12" fmla="*/ 28 w 225"/>
                <a:gd name="T13" fmla="*/ 181 h 185"/>
                <a:gd name="T14" fmla="*/ 18 w 225"/>
                <a:gd name="T15" fmla="*/ 185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5" h="185">
                  <a:moveTo>
                    <a:pt x="18" y="185"/>
                  </a:moveTo>
                  <a:cubicBezTo>
                    <a:pt x="13" y="185"/>
                    <a:pt x="8" y="182"/>
                    <a:pt x="5" y="178"/>
                  </a:cubicBezTo>
                  <a:cubicBezTo>
                    <a:pt x="0" y="172"/>
                    <a:pt x="1" y="161"/>
                    <a:pt x="8" y="156"/>
                  </a:cubicBezTo>
                  <a:lnTo>
                    <a:pt x="197" y="5"/>
                  </a:lnTo>
                  <a:cubicBezTo>
                    <a:pt x="204" y="0"/>
                    <a:pt x="214" y="1"/>
                    <a:pt x="220" y="8"/>
                  </a:cubicBezTo>
                  <a:cubicBezTo>
                    <a:pt x="225" y="15"/>
                    <a:pt x="224" y="25"/>
                    <a:pt x="217" y="30"/>
                  </a:cubicBezTo>
                  <a:lnTo>
                    <a:pt x="28" y="181"/>
                  </a:lnTo>
                  <a:cubicBezTo>
                    <a:pt x="25" y="183"/>
                    <a:pt x="21" y="185"/>
                    <a:pt x="18" y="185"/>
                  </a:cubicBezTo>
                  <a:close/>
                </a:path>
              </a:pathLst>
            </a:custGeom>
            <a:solidFill>
              <a:schemeClr val="accent2"/>
            </a:solidFill>
            <a:ln w="9525">
              <a:noFill/>
              <a:round/>
            </a:ln>
          </p:spPr>
          <p:txBody>
            <a:bodyPr vert="horz" wrap="square" lIns="91440" tIns="45720" rIns="91440" bIns="45720" numCol="1" anchor="ctr" anchorCtr="0" compatLnSpc="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buClrTx/>
                <a:buSzTx/>
                <a:buFontTx/>
              </a:pPr>
              <a:endParaRPr sz="2160">
                <a:solidFill>
                  <a:schemeClr val="dk1"/>
                </a:solidFill>
                <a:latin typeface="微软雅黑" panose="020B0503020204020204" charset="-122"/>
                <a:ea typeface="微软雅黑" panose="020B0503020204020204" charset="-122"/>
                <a:sym typeface="+mn-ea"/>
              </a:endParaRPr>
            </a:p>
          </p:txBody>
        </p:sp>
        <p:sp>
          <p:nvSpPr>
            <p:cNvPr id="42" name="PA-任意多边形 1005"/>
            <p:cNvSpPr/>
            <p:nvPr>
              <p:custDataLst>
                <p:tags r:id="rId26"/>
              </p:custDataLst>
            </p:nvPr>
          </p:nvSpPr>
          <p:spPr bwMode="auto">
            <a:xfrm>
              <a:off x="2870" y="2235"/>
              <a:ext cx="87" cy="71"/>
            </a:xfrm>
            <a:custGeom>
              <a:avLst/>
              <a:gdLst>
                <a:gd name="T0" fmla="*/ 208 w 226"/>
                <a:gd name="T1" fmla="*/ 185 h 185"/>
                <a:gd name="T2" fmla="*/ 198 w 226"/>
                <a:gd name="T3" fmla="*/ 181 h 185"/>
                <a:gd name="T4" fmla="*/ 8 w 226"/>
                <a:gd name="T5" fmla="*/ 30 h 185"/>
                <a:gd name="T6" fmla="*/ 6 w 226"/>
                <a:gd name="T7" fmla="*/ 8 h 185"/>
                <a:gd name="T8" fmla="*/ 28 w 226"/>
                <a:gd name="T9" fmla="*/ 5 h 185"/>
                <a:gd name="T10" fmla="*/ 218 w 226"/>
                <a:gd name="T11" fmla="*/ 156 h 185"/>
                <a:gd name="T12" fmla="*/ 221 w 226"/>
                <a:gd name="T13" fmla="*/ 178 h 185"/>
                <a:gd name="T14" fmla="*/ 208 w 226"/>
                <a:gd name="T15" fmla="*/ 185 h 18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26" h="185">
                  <a:moveTo>
                    <a:pt x="208" y="185"/>
                  </a:moveTo>
                  <a:cubicBezTo>
                    <a:pt x="205" y="185"/>
                    <a:pt x="201" y="183"/>
                    <a:pt x="198" y="181"/>
                  </a:cubicBezTo>
                  <a:lnTo>
                    <a:pt x="8" y="30"/>
                  </a:lnTo>
                  <a:cubicBezTo>
                    <a:pt x="1" y="25"/>
                    <a:pt x="0" y="15"/>
                    <a:pt x="6" y="8"/>
                  </a:cubicBezTo>
                  <a:cubicBezTo>
                    <a:pt x="11" y="1"/>
                    <a:pt x="21" y="0"/>
                    <a:pt x="28" y="5"/>
                  </a:cubicBezTo>
                  <a:lnTo>
                    <a:pt x="218" y="156"/>
                  </a:lnTo>
                  <a:cubicBezTo>
                    <a:pt x="225" y="161"/>
                    <a:pt x="226" y="172"/>
                    <a:pt x="221" y="178"/>
                  </a:cubicBezTo>
                  <a:cubicBezTo>
                    <a:pt x="217" y="182"/>
                    <a:pt x="213" y="185"/>
                    <a:pt x="208" y="185"/>
                  </a:cubicBezTo>
                  <a:close/>
                </a:path>
              </a:pathLst>
            </a:custGeom>
            <a:solidFill>
              <a:schemeClr val="accent2"/>
            </a:solidFill>
            <a:ln w="9525">
              <a:noFill/>
              <a:round/>
            </a:ln>
          </p:spPr>
          <p:txBody>
            <a:bodyPr vert="horz" wrap="square" lIns="91440" tIns="45720" rIns="91440" bIns="45720" numCol="1" anchor="ctr" anchorCtr="0" compatLnSpc="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lnSpc>
                  <a:spcPct val="120000"/>
                </a:lnSpc>
                <a:buClrTx/>
                <a:buSzTx/>
                <a:buFontTx/>
              </a:pPr>
              <a:endParaRPr sz="2160">
                <a:solidFill>
                  <a:schemeClr val="dk1"/>
                </a:solidFill>
                <a:latin typeface="微软雅黑" panose="020B0503020204020204" charset="-122"/>
                <a:ea typeface="微软雅黑" panose="020B0503020204020204" charset="-122"/>
                <a:sym typeface="+mn-ea"/>
              </a:endParaRPr>
            </a:p>
          </p:txBody>
        </p:sp>
      </p:grpSp>
      <p:grpSp>
        <p:nvGrpSpPr>
          <p:cNvPr id="79" name="icon"/>
          <p:cNvGrpSpPr/>
          <p:nvPr>
            <p:custDataLst>
              <p:tags r:id="rId27"/>
            </p:custDataLst>
          </p:nvPr>
        </p:nvGrpSpPr>
        <p:grpSpPr>
          <a:xfrm rot="0">
            <a:off x="7755605" y="2096786"/>
            <a:ext cx="611448" cy="443078"/>
            <a:chOff x="-2328" y="10572734"/>
            <a:chExt cx="1529145" cy="1142224"/>
          </a:xfrm>
          <a:solidFill>
            <a:schemeClr val="accent1"/>
          </a:solidFill>
        </p:grpSpPr>
        <p:sp>
          <p:nvSpPr>
            <p:cNvPr id="80" name="PA-任意多边形: 形状 1395"/>
            <p:cNvSpPr/>
            <p:nvPr>
              <p:custDataLst>
                <p:tags r:id="rId28"/>
              </p:custDataLst>
            </p:nvPr>
          </p:nvSpPr>
          <p:spPr bwMode="auto">
            <a:xfrm>
              <a:off x="221151" y="10796213"/>
              <a:ext cx="1080147" cy="918745"/>
            </a:xfrm>
            <a:custGeom>
              <a:avLst/>
              <a:gdLst>
                <a:gd name="connsiteX0" fmla="*/ 1045228 w 1080146"/>
                <a:gd name="connsiteY0" fmla="*/ 300299 h 918745"/>
                <a:gd name="connsiteX1" fmla="*/ 839305 w 1080146"/>
                <a:gd name="connsiteY1" fmla="*/ 506223 h 918745"/>
                <a:gd name="connsiteX2" fmla="*/ 699358 w 1080146"/>
                <a:gd name="connsiteY2" fmla="*/ 366275 h 918745"/>
                <a:gd name="connsiteX3" fmla="*/ 807149 w 1080146"/>
                <a:gd name="connsiteY3" fmla="*/ 310629 h 918745"/>
                <a:gd name="connsiteX4" fmla="*/ 806541 w 1080146"/>
                <a:gd name="connsiteY4" fmla="*/ 275518 h 918745"/>
                <a:gd name="connsiteX5" fmla="*/ 772038 w 1080146"/>
                <a:gd name="connsiteY5" fmla="*/ 275518 h 918745"/>
                <a:gd name="connsiteX6" fmla="*/ 665488 w 1080146"/>
                <a:gd name="connsiteY6" fmla="*/ 319767 h 918745"/>
                <a:gd name="connsiteX7" fmla="*/ 558914 w 1080146"/>
                <a:gd name="connsiteY7" fmla="*/ 275593 h 918745"/>
                <a:gd name="connsiteX8" fmla="*/ 541334 w 1080146"/>
                <a:gd name="connsiteY8" fmla="*/ 268193 h 918745"/>
                <a:gd name="connsiteX9" fmla="*/ 491672 w 1080146"/>
                <a:gd name="connsiteY9" fmla="*/ 268193 h 918745"/>
                <a:gd name="connsiteX10" fmla="*/ 466841 w 1080146"/>
                <a:gd name="connsiteY10" fmla="*/ 293024 h 918745"/>
                <a:gd name="connsiteX11" fmla="*/ 466841 w 1080146"/>
                <a:gd name="connsiteY11" fmla="*/ 367517 h 918745"/>
                <a:gd name="connsiteX12" fmla="*/ 442010 w 1080146"/>
                <a:gd name="connsiteY12" fmla="*/ 392348 h 918745"/>
                <a:gd name="connsiteX13" fmla="*/ 392348 w 1080146"/>
                <a:gd name="connsiteY13" fmla="*/ 392348 h 918745"/>
                <a:gd name="connsiteX14" fmla="*/ 392348 w 1080146"/>
                <a:gd name="connsiteY14" fmla="*/ 193700 h 918745"/>
                <a:gd name="connsiteX15" fmla="*/ 417179 w 1080146"/>
                <a:gd name="connsiteY15" fmla="*/ 168869 h 918745"/>
                <a:gd name="connsiteX16" fmla="*/ 640657 w 1080146"/>
                <a:gd name="connsiteY16" fmla="*/ 168869 h 918745"/>
                <a:gd name="connsiteX17" fmla="*/ 658213 w 1080146"/>
                <a:gd name="connsiteY17" fmla="*/ 161594 h 918745"/>
                <a:gd name="connsiteX18" fmla="*/ 782368 w 1080146"/>
                <a:gd name="connsiteY18" fmla="*/ 37439 h 918745"/>
                <a:gd name="connsiteX19" fmla="*/ 747257 w 1080146"/>
                <a:gd name="connsiteY19" fmla="*/ 2328 h 918745"/>
                <a:gd name="connsiteX20" fmla="*/ 630377 w 1080146"/>
                <a:gd name="connsiteY20" fmla="*/ 119207 h 918745"/>
                <a:gd name="connsiteX21" fmla="*/ 417179 w 1080146"/>
                <a:gd name="connsiteY21" fmla="*/ 119207 h 918745"/>
                <a:gd name="connsiteX22" fmla="*/ 342686 w 1080146"/>
                <a:gd name="connsiteY22" fmla="*/ 193700 h 918745"/>
                <a:gd name="connsiteX23" fmla="*/ 342686 w 1080146"/>
                <a:gd name="connsiteY23" fmla="*/ 417179 h 918745"/>
                <a:gd name="connsiteX24" fmla="*/ 367517 w 1080146"/>
                <a:gd name="connsiteY24" fmla="*/ 442010 h 918745"/>
                <a:gd name="connsiteX25" fmla="*/ 442010 w 1080146"/>
                <a:gd name="connsiteY25" fmla="*/ 442010 h 918745"/>
                <a:gd name="connsiteX26" fmla="*/ 516503 w 1080146"/>
                <a:gd name="connsiteY26" fmla="*/ 367517 h 918745"/>
                <a:gd name="connsiteX27" fmla="*/ 516503 w 1080146"/>
                <a:gd name="connsiteY27" fmla="*/ 317855 h 918745"/>
                <a:gd name="connsiteX28" fmla="*/ 531401 w 1080146"/>
                <a:gd name="connsiteY28" fmla="*/ 317855 h 918745"/>
                <a:gd name="connsiteX29" fmla="*/ 628763 w 1080146"/>
                <a:gd name="connsiteY29" fmla="*/ 365977 h 918745"/>
                <a:gd name="connsiteX30" fmla="*/ 861206 w 1080146"/>
                <a:gd name="connsiteY30" fmla="*/ 598420 h 918745"/>
                <a:gd name="connsiteX31" fmla="*/ 861224 w 1080146"/>
                <a:gd name="connsiteY31" fmla="*/ 633537 h 918745"/>
                <a:gd name="connsiteX32" fmla="*/ 861206 w 1080146"/>
                <a:gd name="connsiteY32" fmla="*/ 633556 h 918745"/>
                <a:gd name="connsiteX33" fmla="*/ 857382 w 1080146"/>
                <a:gd name="connsiteY33" fmla="*/ 637355 h 918745"/>
                <a:gd name="connsiteX34" fmla="*/ 856935 w 1080146"/>
                <a:gd name="connsiteY34" fmla="*/ 637802 h 918745"/>
                <a:gd name="connsiteX35" fmla="*/ 821824 w 1080146"/>
                <a:gd name="connsiteY35" fmla="*/ 637802 h 918745"/>
                <a:gd name="connsiteX36" fmla="*/ 683019 w 1080146"/>
                <a:gd name="connsiteY36" fmla="*/ 498972 h 918745"/>
                <a:gd name="connsiteX37" fmla="*/ 647933 w 1080146"/>
                <a:gd name="connsiteY37" fmla="*/ 534058 h 918745"/>
                <a:gd name="connsiteX38" fmla="*/ 786738 w 1080146"/>
                <a:gd name="connsiteY38" fmla="*/ 672888 h 918745"/>
                <a:gd name="connsiteX39" fmla="*/ 786757 w 1080146"/>
                <a:gd name="connsiteY39" fmla="*/ 708005 h 918745"/>
                <a:gd name="connsiteX40" fmla="*/ 786738 w 1080146"/>
                <a:gd name="connsiteY40" fmla="*/ 708024 h 918745"/>
                <a:gd name="connsiteX41" fmla="*/ 782914 w 1080146"/>
                <a:gd name="connsiteY41" fmla="*/ 711823 h 918745"/>
                <a:gd name="connsiteX42" fmla="*/ 782467 w 1080146"/>
                <a:gd name="connsiteY42" fmla="*/ 712270 h 918745"/>
                <a:gd name="connsiteX43" fmla="*/ 747356 w 1080146"/>
                <a:gd name="connsiteY43" fmla="*/ 712270 h 918745"/>
                <a:gd name="connsiteX44" fmla="*/ 608551 w 1080146"/>
                <a:gd name="connsiteY44" fmla="*/ 573440 h 918745"/>
                <a:gd name="connsiteX45" fmla="*/ 573440 w 1080146"/>
                <a:gd name="connsiteY45" fmla="*/ 608551 h 918745"/>
                <a:gd name="connsiteX46" fmla="*/ 712245 w 1080146"/>
                <a:gd name="connsiteY46" fmla="*/ 747381 h 918745"/>
                <a:gd name="connsiteX47" fmla="*/ 712264 w 1080146"/>
                <a:gd name="connsiteY47" fmla="*/ 782498 h 918745"/>
                <a:gd name="connsiteX48" fmla="*/ 712245 w 1080146"/>
                <a:gd name="connsiteY48" fmla="*/ 782517 h 918745"/>
                <a:gd name="connsiteX49" fmla="*/ 708421 w 1080146"/>
                <a:gd name="connsiteY49" fmla="*/ 786316 h 918745"/>
                <a:gd name="connsiteX50" fmla="*/ 707974 w 1080146"/>
                <a:gd name="connsiteY50" fmla="*/ 786763 h 918745"/>
                <a:gd name="connsiteX51" fmla="*/ 672863 w 1080146"/>
                <a:gd name="connsiteY51" fmla="*/ 786763 h 918745"/>
                <a:gd name="connsiteX52" fmla="*/ 534058 w 1080146"/>
                <a:gd name="connsiteY52" fmla="*/ 647933 h 918745"/>
                <a:gd name="connsiteX53" fmla="*/ 508159 w 1080146"/>
                <a:gd name="connsiteY53" fmla="*/ 673831 h 918745"/>
                <a:gd name="connsiteX54" fmla="*/ 498897 w 1080146"/>
                <a:gd name="connsiteY54" fmla="*/ 662558 h 918745"/>
                <a:gd name="connsiteX55" fmla="*/ 494676 w 1080146"/>
                <a:gd name="connsiteY55" fmla="*/ 658337 h 918745"/>
                <a:gd name="connsiteX56" fmla="*/ 445784 w 1080146"/>
                <a:gd name="connsiteY56" fmla="*/ 636908 h 918745"/>
                <a:gd name="connsiteX57" fmla="*/ 424330 w 1080146"/>
                <a:gd name="connsiteY57" fmla="*/ 588065 h 918745"/>
                <a:gd name="connsiteX58" fmla="*/ 420134 w 1080146"/>
                <a:gd name="connsiteY58" fmla="*/ 583844 h 918745"/>
                <a:gd name="connsiteX59" fmla="*/ 371266 w 1080146"/>
                <a:gd name="connsiteY59" fmla="*/ 563085 h 918745"/>
                <a:gd name="connsiteX60" fmla="*/ 349788 w 1080146"/>
                <a:gd name="connsiteY60" fmla="*/ 513573 h 918745"/>
                <a:gd name="connsiteX61" fmla="*/ 345566 w 1080146"/>
                <a:gd name="connsiteY61" fmla="*/ 509351 h 918745"/>
                <a:gd name="connsiteX62" fmla="*/ 243759 w 1080146"/>
                <a:gd name="connsiteY62" fmla="*/ 506521 h 918745"/>
                <a:gd name="connsiteX63" fmla="*/ 37662 w 1080146"/>
                <a:gd name="connsiteY63" fmla="*/ 300424 h 918745"/>
                <a:gd name="connsiteX64" fmla="*/ 2328 w 1080146"/>
                <a:gd name="connsiteY64" fmla="*/ 335410 h 918745"/>
                <a:gd name="connsiteX65" fmla="*/ 208251 w 1080146"/>
                <a:gd name="connsiteY65" fmla="*/ 541334 h 918745"/>
                <a:gd name="connsiteX66" fmla="*/ 186325 w 1080146"/>
                <a:gd name="connsiteY66" fmla="*/ 563259 h 918745"/>
                <a:gd name="connsiteX67" fmla="*/ 186325 w 1080146"/>
                <a:gd name="connsiteY67" fmla="*/ 668567 h 918745"/>
                <a:gd name="connsiteX68" fmla="*/ 190547 w 1080146"/>
                <a:gd name="connsiteY68" fmla="*/ 672813 h 918745"/>
                <a:gd name="connsiteX69" fmla="*/ 239439 w 1080146"/>
                <a:gd name="connsiteY69" fmla="*/ 694243 h 918745"/>
                <a:gd name="connsiteX70" fmla="*/ 260917 w 1080146"/>
                <a:gd name="connsiteY70" fmla="*/ 743110 h 918745"/>
                <a:gd name="connsiteX71" fmla="*/ 265114 w 1080146"/>
                <a:gd name="connsiteY71" fmla="*/ 747306 h 918745"/>
                <a:gd name="connsiteX72" fmla="*/ 314056 w 1080146"/>
                <a:gd name="connsiteY72" fmla="*/ 768760 h 918745"/>
                <a:gd name="connsiteX73" fmla="*/ 335485 w 1080146"/>
                <a:gd name="connsiteY73" fmla="*/ 817603 h 918745"/>
                <a:gd name="connsiteX74" fmla="*/ 339681 w 1080146"/>
                <a:gd name="connsiteY74" fmla="*/ 821799 h 918745"/>
                <a:gd name="connsiteX75" fmla="*/ 388350 w 1080146"/>
                <a:gd name="connsiteY75" fmla="*/ 843204 h 918745"/>
                <a:gd name="connsiteX76" fmla="*/ 409779 w 1080146"/>
                <a:gd name="connsiteY76" fmla="*/ 892096 h 918745"/>
                <a:gd name="connsiteX77" fmla="*/ 413976 w 1080146"/>
                <a:gd name="connsiteY77" fmla="*/ 896292 h 918745"/>
                <a:gd name="connsiteX78" fmla="*/ 519324 w 1080146"/>
                <a:gd name="connsiteY78" fmla="*/ 896301 h 918745"/>
                <a:gd name="connsiteX79" fmla="*/ 519333 w 1080146"/>
                <a:gd name="connsiteY79" fmla="*/ 896292 h 918745"/>
                <a:gd name="connsiteX80" fmla="*/ 541334 w 1080146"/>
                <a:gd name="connsiteY80" fmla="*/ 874341 h 918745"/>
                <a:gd name="connsiteX81" fmla="*/ 563383 w 1080146"/>
                <a:gd name="connsiteY81" fmla="*/ 896416 h 918745"/>
                <a:gd name="connsiteX82" fmla="*/ 616025 w 1080146"/>
                <a:gd name="connsiteY82" fmla="*/ 918193 h 918745"/>
                <a:gd name="connsiteX83" fmla="*/ 668667 w 1080146"/>
                <a:gd name="connsiteY83" fmla="*/ 896367 h 918745"/>
                <a:gd name="connsiteX84" fmla="*/ 672962 w 1080146"/>
                <a:gd name="connsiteY84" fmla="*/ 892071 h 918745"/>
                <a:gd name="connsiteX85" fmla="*/ 694342 w 1080146"/>
                <a:gd name="connsiteY85" fmla="*/ 843303 h 918745"/>
                <a:gd name="connsiteX86" fmla="*/ 742812 w 1080146"/>
                <a:gd name="connsiteY86" fmla="*/ 822197 h 918745"/>
                <a:gd name="connsiteX87" fmla="*/ 743160 w 1080146"/>
                <a:gd name="connsiteY87" fmla="*/ 821874 h 918745"/>
                <a:gd name="connsiteX88" fmla="*/ 747381 w 1080146"/>
                <a:gd name="connsiteY88" fmla="*/ 817652 h 918745"/>
                <a:gd name="connsiteX89" fmla="*/ 768810 w 1080146"/>
                <a:gd name="connsiteY89" fmla="*/ 768810 h 918745"/>
                <a:gd name="connsiteX90" fmla="*/ 817305 w 1080146"/>
                <a:gd name="connsiteY90" fmla="*/ 747704 h 918745"/>
                <a:gd name="connsiteX91" fmla="*/ 817652 w 1080146"/>
                <a:gd name="connsiteY91" fmla="*/ 747381 h 918745"/>
                <a:gd name="connsiteX92" fmla="*/ 821874 w 1080146"/>
                <a:gd name="connsiteY92" fmla="*/ 743160 h 918745"/>
                <a:gd name="connsiteX93" fmla="*/ 843303 w 1080146"/>
                <a:gd name="connsiteY93" fmla="*/ 694317 h 918745"/>
                <a:gd name="connsiteX94" fmla="*/ 891798 w 1080146"/>
                <a:gd name="connsiteY94" fmla="*/ 673211 h 918745"/>
                <a:gd name="connsiteX95" fmla="*/ 892145 w 1080146"/>
                <a:gd name="connsiteY95" fmla="*/ 672888 h 918745"/>
                <a:gd name="connsiteX96" fmla="*/ 896367 w 1080146"/>
                <a:gd name="connsiteY96" fmla="*/ 668667 h 918745"/>
                <a:gd name="connsiteX97" fmla="*/ 896401 w 1080146"/>
                <a:gd name="connsiteY97" fmla="*/ 563318 h 918745"/>
                <a:gd name="connsiteX98" fmla="*/ 896367 w 1080146"/>
                <a:gd name="connsiteY98" fmla="*/ 563284 h 918745"/>
                <a:gd name="connsiteX99" fmla="*/ 874441 w 1080146"/>
                <a:gd name="connsiteY99" fmla="*/ 541334 h 918745"/>
                <a:gd name="connsiteX100" fmla="*/ 1080364 w 1080146"/>
                <a:gd name="connsiteY100" fmla="*/ 335410 h 918745"/>
                <a:gd name="connsiteX101" fmla="*/ 1045228 w 1080146"/>
                <a:gd name="connsiteY101" fmla="*/ 300299 h 918745"/>
                <a:gd name="connsiteX102" fmla="*/ 528049 w 1080146"/>
                <a:gd name="connsiteY102" fmla="*/ 712096 h 918745"/>
                <a:gd name="connsiteX103" fmla="*/ 520351 w 1080146"/>
                <a:gd name="connsiteY103" fmla="*/ 711376 h 918745"/>
                <a:gd name="connsiteX104" fmla="*/ 519606 w 1080146"/>
                <a:gd name="connsiteY104" fmla="*/ 703653 h 918745"/>
                <a:gd name="connsiteX105" fmla="*/ 528049 w 1080146"/>
                <a:gd name="connsiteY105" fmla="*/ 712096 h 918745"/>
                <a:gd name="connsiteX106" fmla="*/ 260744 w 1080146"/>
                <a:gd name="connsiteY106" fmla="*/ 637603 h 918745"/>
                <a:gd name="connsiteX107" fmla="*/ 225633 w 1080146"/>
                <a:gd name="connsiteY107" fmla="*/ 637603 h 918745"/>
                <a:gd name="connsiteX108" fmla="*/ 221411 w 1080146"/>
                <a:gd name="connsiteY108" fmla="*/ 633357 h 918745"/>
                <a:gd name="connsiteX109" fmla="*/ 221411 w 1080146"/>
                <a:gd name="connsiteY109" fmla="*/ 598246 h 918745"/>
                <a:gd name="connsiteX110" fmla="*/ 275295 w 1080146"/>
                <a:gd name="connsiteY110" fmla="*/ 544338 h 918745"/>
                <a:gd name="connsiteX111" fmla="*/ 310412 w 1080146"/>
                <a:gd name="connsiteY111" fmla="*/ 544319 h 918745"/>
                <a:gd name="connsiteX112" fmla="*/ 310430 w 1080146"/>
                <a:gd name="connsiteY112" fmla="*/ 544338 h 918745"/>
                <a:gd name="connsiteX113" fmla="*/ 314652 w 1080146"/>
                <a:gd name="connsiteY113" fmla="*/ 548559 h 918745"/>
                <a:gd name="connsiteX114" fmla="*/ 314652 w 1080146"/>
                <a:gd name="connsiteY114" fmla="*/ 583670 h 918745"/>
                <a:gd name="connsiteX115" fmla="*/ 260744 w 1080146"/>
                <a:gd name="connsiteY115" fmla="*/ 637603 h 918745"/>
                <a:gd name="connsiteX116" fmla="*/ 335237 w 1080146"/>
                <a:gd name="connsiteY116" fmla="*/ 712096 h 918745"/>
                <a:gd name="connsiteX117" fmla="*/ 300126 w 1080146"/>
                <a:gd name="connsiteY117" fmla="*/ 712096 h 918745"/>
                <a:gd name="connsiteX118" fmla="*/ 295929 w 1080146"/>
                <a:gd name="connsiteY118" fmla="*/ 707900 h 918745"/>
                <a:gd name="connsiteX119" fmla="*/ 295929 w 1080146"/>
                <a:gd name="connsiteY119" fmla="*/ 672789 h 918745"/>
                <a:gd name="connsiteX120" fmla="*/ 349837 w 1080146"/>
                <a:gd name="connsiteY120" fmla="*/ 618881 h 918745"/>
                <a:gd name="connsiteX121" fmla="*/ 384948 w 1080146"/>
                <a:gd name="connsiteY121" fmla="*/ 618881 h 918745"/>
                <a:gd name="connsiteX122" fmla="*/ 389169 w 1080146"/>
                <a:gd name="connsiteY122" fmla="*/ 623102 h 918745"/>
                <a:gd name="connsiteX123" fmla="*/ 389169 w 1080146"/>
                <a:gd name="connsiteY123" fmla="*/ 658213 h 918745"/>
                <a:gd name="connsiteX124" fmla="*/ 335237 w 1080146"/>
                <a:gd name="connsiteY124" fmla="*/ 712096 h 918745"/>
                <a:gd name="connsiteX125" fmla="*/ 409729 w 1080146"/>
                <a:gd name="connsiteY125" fmla="*/ 786589 h 918745"/>
                <a:gd name="connsiteX126" fmla="*/ 374966 w 1080146"/>
                <a:gd name="connsiteY126" fmla="*/ 786390 h 918745"/>
                <a:gd name="connsiteX127" fmla="*/ 370770 w 1080146"/>
                <a:gd name="connsiteY127" fmla="*/ 782194 h 918745"/>
                <a:gd name="connsiteX128" fmla="*/ 370770 w 1080146"/>
                <a:gd name="connsiteY128" fmla="*/ 747083 h 918745"/>
                <a:gd name="connsiteX129" fmla="*/ 424678 w 1080146"/>
                <a:gd name="connsiteY129" fmla="*/ 693175 h 918745"/>
                <a:gd name="connsiteX130" fmla="*/ 459789 w 1080146"/>
                <a:gd name="connsiteY130" fmla="*/ 693175 h 918745"/>
                <a:gd name="connsiteX131" fmla="*/ 464010 w 1080146"/>
                <a:gd name="connsiteY131" fmla="*/ 697396 h 918745"/>
                <a:gd name="connsiteX132" fmla="*/ 464010 w 1080146"/>
                <a:gd name="connsiteY132" fmla="*/ 732333 h 918745"/>
                <a:gd name="connsiteX133" fmla="*/ 463762 w 1080146"/>
                <a:gd name="connsiteY133" fmla="*/ 732557 h 918745"/>
                <a:gd name="connsiteX134" fmla="*/ 409729 w 1080146"/>
                <a:gd name="connsiteY134" fmla="*/ 786589 h 918745"/>
                <a:gd name="connsiteX135" fmla="*/ 538006 w 1080146"/>
                <a:gd name="connsiteY135" fmla="*/ 807199 h 918745"/>
                <a:gd name="connsiteX136" fmla="*/ 538081 w 1080146"/>
                <a:gd name="connsiteY136" fmla="*/ 807124 h 918745"/>
                <a:gd name="connsiteX137" fmla="*/ 484222 w 1080146"/>
                <a:gd name="connsiteY137" fmla="*/ 861082 h 918745"/>
                <a:gd name="connsiteX138" fmla="*/ 449105 w 1080146"/>
                <a:gd name="connsiteY138" fmla="*/ 861125 h 918745"/>
                <a:gd name="connsiteX139" fmla="*/ 449062 w 1080146"/>
                <a:gd name="connsiteY139" fmla="*/ 861082 h 918745"/>
                <a:gd name="connsiteX140" fmla="*/ 444890 w 1080146"/>
                <a:gd name="connsiteY140" fmla="*/ 856910 h 918745"/>
                <a:gd name="connsiteX141" fmla="*/ 444890 w 1080146"/>
                <a:gd name="connsiteY141" fmla="*/ 821899 h 918745"/>
                <a:gd name="connsiteX142" fmla="*/ 445089 w 1080146"/>
                <a:gd name="connsiteY142" fmla="*/ 821725 h 918745"/>
                <a:gd name="connsiteX143" fmla="*/ 498997 w 1080146"/>
                <a:gd name="connsiteY143" fmla="*/ 767817 h 918745"/>
                <a:gd name="connsiteX144" fmla="*/ 498997 w 1080146"/>
                <a:gd name="connsiteY144" fmla="*/ 767693 h 918745"/>
                <a:gd name="connsiteX145" fmla="*/ 533760 w 1080146"/>
                <a:gd name="connsiteY145" fmla="*/ 767817 h 918745"/>
                <a:gd name="connsiteX146" fmla="*/ 538006 w 1080146"/>
                <a:gd name="connsiteY146" fmla="*/ 772088 h 918745"/>
                <a:gd name="connsiteX147" fmla="*/ 538006 w 1080146"/>
                <a:gd name="connsiteY147" fmla="*/ 807199 h 918745"/>
                <a:gd name="connsiteX148" fmla="*/ 637752 w 1080146"/>
                <a:gd name="connsiteY148" fmla="*/ 857034 h 918745"/>
                <a:gd name="connsiteX149" fmla="*/ 637752 w 1080146"/>
                <a:gd name="connsiteY149" fmla="*/ 856786 h 918745"/>
                <a:gd name="connsiteX150" fmla="*/ 633506 w 1080146"/>
                <a:gd name="connsiteY150" fmla="*/ 861007 h 918745"/>
                <a:gd name="connsiteX151" fmla="*/ 615975 w 1080146"/>
                <a:gd name="connsiteY151" fmla="*/ 868283 h 918745"/>
                <a:gd name="connsiteX152" fmla="*/ 598395 w 1080146"/>
                <a:gd name="connsiteY152" fmla="*/ 861007 h 918745"/>
                <a:gd name="connsiteX153" fmla="*/ 576047 w 1080146"/>
                <a:gd name="connsiteY153" fmla="*/ 838659 h 918745"/>
                <a:gd name="connsiteX154" fmla="*/ 593876 w 1080146"/>
                <a:gd name="connsiteY154" fmla="*/ 777749 h 918745"/>
                <a:gd name="connsiteX155" fmla="*/ 637752 w 1080146"/>
                <a:gd name="connsiteY155" fmla="*/ 821625 h 918745"/>
                <a:gd name="connsiteX156" fmla="*/ 637752 w 1080146"/>
                <a:gd name="connsiteY156" fmla="*/ 857034 h 918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Lst>
              <a:rect l="l" t="t" r="r" b="b"/>
              <a:pathLst>
                <a:path w="1080146" h="918745">
                  <a:moveTo>
                    <a:pt x="1045228" y="300299"/>
                  </a:moveTo>
                  <a:lnTo>
                    <a:pt x="839305" y="506223"/>
                  </a:lnTo>
                  <a:lnTo>
                    <a:pt x="699358" y="366275"/>
                  </a:lnTo>
                  <a:cubicBezTo>
                    <a:pt x="740211" y="359419"/>
                    <a:pt x="777901" y="339964"/>
                    <a:pt x="807149" y="310629"/>
                  </a:cubicBezTo>
                  <a:cubicBezTo>
                    <a:pt x="816675" y="300765"/>
                    <a:pt x="816405" y="285047"/>
                    <a:pt x="806541" y="275518"/>
                  </a:cubicBezTo>
                  <a:cubicBezTo>
                    <a:pt x="796919" y="266225"/>
                    <a:pt x="781663" y="266225"/>
                    <a:pt x="772038" y="275518"/>
                  </a:cubicBezTo>
                  <a:cubicBezTo>
                    <a:pt x="743861" y="303909"/>
                    <a:pt x="705491" y="319845"/>
                    <a:pt x="665488" y="319767"/>
                  </a:cubicBezTo>
                  <a:cubicBezTo>
                    <a:pt x="625489" y="319869"/>
                    <a:pt x="587112" y="303962"/>
                    <a:pt x="558914" y="275593"/>
                  </a:cubicBezTo>
                  <a:cubicBezTo>
                    <a:pt x="554274" y="270884"/>
                    <a:pt x="547945" y="268221"/>
                    <a:pt x="541334" y="268193"/>
                  </a:cubicBezTo>
                  <a:lnTo>
                    <a:pt x="491672" y="268193"/>
                  </a:lnTo>
                  <a:cubicBezTo>
                    <a:pt x="477959" y="268193"/>
                    <a:pt x="466841" y="279311"/>
                    <a:pt x="466841" y="293024"/>
                  </a:cubicBezTo>
                  <a:lnTo>
                    <a:pt x="466841" y="367517"/>
                  </a:lnTo>
                  <a:cubicBezTo>
                    <a:pt x="466841" y="381230"/>
                    <a:pt x="455723" y="392348"/>
                    <a:pt x="442010" y="392348"/>
                  </a:cubicBezTo>
                  <a:lnTo>
                    <a:pt x="392348" y="392348"/>
                  </a:lnTo>
                  <a:lnTo>
                    <a:pt x="392348" y="193700"/>
                  </a:lnTo>
                  <a:cubicBezTo>
                    <a:pt x="392348" y="179987"/>
                    <a:pt x="403466" y="168869"/>
                    <a:pt x="417179" y="168869"/>
                  </a:cubicBezTo>
                  <a:lnTo>
                    <a:pt x="640657" y="168869"/>
                  </a:lnTo>
                  <a:cubicBezTo>
                    <a:pt x="647244" y="168869"/>
                    <a:pt x="653557" y="166250"/>
                    <a:pt x="658213" y="161594"/>
                  </a:cubicBezTo>
                  <a:lnTo>
                    <a:pt x="782368" y="37439"/>
                  </a:lnTo>
                  <a:lnTo>
                    <a:pt x="747257" y="2328"/>
                  </a:lnTo>
                  <a:lnTo>
                    <a:pt x="630377" y="119207"/>
                  </a:lnTo>
                  <a:lnTo>
                    <a:pt x="417179" y="119207"/>
                  </a:lnTo>
                  <a:cubicBezTo>
                    <a:pt x="376037" y="119207"/>
                    <a:pt x="342686" y="152558"/>
                    <a:pt x="342686" y="193700"/>
                  </a:cubicBezTo>
                  <a:lnTo>
                    <a:pt x="342686" y="417179"/>
                  </a:lnTo>
                  <a:cubicBezTo>
                    <a:pt x="342686" y="430892"/>
                    <a:pt x="353804" y="442010"/>
                    <a:pt x="367517" y="442010"/>
                  </a:cubicBezTo>
                  <a:lnTo>
                    <a:pt x="442010" y="442010"/>
                  </a:lnTo>
                  <a:cubicBezTo>
                    <a:pt x="483151" y="442010"/>
                    <a:pt x="516503" y="408659"/>
                    <a:pt x="516503" y="367517"/>
                  </a:cubicBezTo>
                  <a:lnTo>
                    <a:pt x="516503" y="317855"/>
                  </a:lnTo>
                  <a:lnTo>
                    <a:pt x="531401" y="317855"/>
                  </a:lnTo>
                  <a:cubicBezTo>
                    <a:pt x="558749" y="342636"/>
                    <a:pt x="592467" y="359301"/>
                    <a:pt x="628763" y="365977"/>
                  </a:cubicBezTo>
                  <a:lnTo>
                    <a:pt x="861206" y="598420"/>
                  </a:lnTo>
                  <a:cubicBezTo>
                    <a:pt x="870909" y="608110"/>
                    <a:pt x="870918" y="623834"/>
                    <a:pt x="861224" y="633537"/>
                  </a:cubicBezTo>
                  <a:cubicBezTo>
                    <a:pt x="861218" y="633543"/>
                    <a:pt x="861212" y="633549"/>
                    <a:pt x="861206" y="633556"/>
                  </a:cubicBezTo>
                  <a:lnTo>
                    <a:pt x="857382" y="637355"/>
                  </a:lnTo>
                  <a:lnTo>
                    <a:pt x="856935" y="637802"/>
                  </a:lnTo>
                  <a:cubicBezTo>
                    <a:pt x="847239" y="647495"/>
                    <a:pt x="831521" y="647495"/>
                    <a:pt x="821824" y="637802"/>
                  </a:cubicBezTo>
                  <a:lnTo>
                    <a:pt x="683019" y="498972"/>
                  </a:lnTo>
                  <a:lnTo>
                    <a:pt x="647933" y="534058"/>
                  </a:lnTo>
                  <a:lnTo>
                    <a:pt x="786738" y="672888"/>
                  </a:lnTo>
                  <a:cubicBezTo>
                    <a:pt x="796441" y="682578"/>
                    <a:pt x="796450" y="698302"/>
                    <a:pt x="786757" y="708005"/>
                  </a:cubicBezTo>
                  <a:cubicBezTo>
                    <a:pt x="786750" y="708011"/>
                    <a:pt x="786744" y="708018"/>
                    <a:pt x="786738" y="708024"/>
                  </a:cubicBezTo>
                  <a:lnTo>
                    <a:pt x="782914" y="711823"/>
                  </a:lnTo>
                  <a:lnTo>
                    <a:pt x="782467" y="712270"/>
                  </a:lnTo>
                  <a:cubicBezTo>
                    <a:pt x="772770" y="721963"/>
                    <a:pt x="757052" y="721963"/>
                    <a:pt x="747356" y="712270"/>
                  </a:cubicBezTo>
                  <a:lnTo>
                    <a:pt x="608551" y="573440"/>
                  </a:lnTo>
                  <a:lnTo>
                    <a:pt x="573440" y="608551"/>
                  </a:lnTo>
                  <a:lnTo>
                    <a:pt x="712245" y="747381"/>
                  </a:lnTo>
                  <a:cubicBezTo>
                    <a:pt x="721948" y="757071"/>
                    <a:pt x="721957" y="772795"/>
                    <a:pt x="712264" y="782498"/>
                  </a:cubicBezTo>
                  <a:cubicBezTo>
                    <a:pt x="712257" y="782504"/>
                    <a:pt x="712251" y="782510"/>
                    <a:pt x="712245" y="782517"/>
                  </a:cubicBezTo>
                  <a:lnTo>
                    <a:pt x="708421" y="786316"/>
                  </a:lnTo>
                  <a:lnTo>
                    <a:pt x="707974" y="786763"/>
                  </a:lnTo>
                  <a:cubicBezTo>
                    <a:pt x="698278" y="796456"/>
                    <a:pt x="682560" y="796456"/>
                    <a:pt x="672863" y="786763"/>
                  </a:cubicBezTo>
                  <a:lnTo>
                    <a:pt x="534058" y="647933"/>
                  </a:lnTo>
                  <a:lnTo>
                    <a:pt x="508159" y="673831"/>
                  </a:lnTo>
                  <a:cubicBezTo>
                    <a:pt x="505459" y="669772"/>
                    <a:pt x="502355" y="665994"/>
                    <a:pt x="498897" y="662558"/>
                  </a:cubicBezTo>
                  <a:lnTo>
                    <a:pt x="494676" y="658337"/>
                  </a:lnTo>
                  <a:cubicBezTo>
                    <a:pt x="481621" y="645344"/>
                    <a:pt x="464184" y="637702"/>
                    <a:pt x="445784" y="636908"/>
                  </a:cubicBezTo>
                  <a:cubicBezTo>
                    <a:pt x="444983" y="618521"/>
                    <a:pt x="437329" y="601095"/>
                    <a:pt x="424330" y="588065"/>
                  </a:cubicBezTo>
                  <a:lnTo>
                    <a:pt x="420134" y="583844"/>
                  </a:lnTo>
                  <a:cubicBezTo>
                    <a:pt x="406989" y="571093"/>
                    <a:pt x="389570" y="563694"/>
                    <a:pt x="371266" y="563085"/>
                  </a:cubicBezTo>
                  <a:cubicBezTo>
                    <a:pt x="370590" y="544465"/>
                    <a:pt x="362920" y="526786"/>
                    <a:pt x="349788" y="513573"/>
                  </a:cubicBezTo>
                  <a:lnTo>
                    <a:pt x="345566" y="509351"/>
                  </a:lnTo>
                  <a:cubicBezTo>
                    <a:pt x="317675" y="481733"/>
                    <a:pt x="273141" y="480495"/>
                    <a:pt x="243759" y="506521"/>
                  </a:cubicBezTo>
                  <a:lnTo>
                    <a:pt x="37662" y="300424"/>
                  </a:lnTo>
                  <a:lnTo>
                    <a:pt x="2328" y="335410"/>
                  </a:lnTo>
                  <a:lnTo>
                    <a:pt x="208251" y="541334"/>
                  </a:lnTo>
                  <a:lnTo>
                    <a:pt x="186325" y="563259"/>
                  </a:lnTo>
                  <a:cubicBezTo>
                    <a:pt x="157261" y="592346"/>
                    <a:pt x="157261" y="639481"/>
                    <a:pt x="186325" y="668567"/>
                  </a:cubicBezTo>
                  <a:lnTo>
                    <a:pt x="190547" y="672813"/>
                  </a:lnTo>
                  <a:cubicBezTo>
                    <a:pt x="203614" y="685788"/>
                    <a:pt x="221045" y="693426"/>
                    <a:pt x="239439" y="694243"/>
                  </a:cubicBezTo>
                  <a:cubicBezTo>
                    <a:pt x="240258" y="712639"/>
                    <a:pt x="247918" y="730067"/>
                    <a:pt x="260917" y="743110"/>
                  </a:cubicBezTo>
                  <a:lnTo>
                    <a:pt x="265114" y="747306"/>
                  </a:lnTo>
                  <a:cubicBezTo>
                    <a:pt x="278175" y="760318"/>
                    <a:pt x="295634" y="767972"/>
                    <a:pt x="314056" y="768760"/>
                  </a:cubicBezTo>
                  <a:cubicBezTo>
                    <a:pt x="314872" y="787141"/>
                    <a:pt x="322514" y="804557"/>
                    <a:pt x="335485" y="817603"/>
                  </a:cubicBezTo>
                  <a:lnTo>
                    <a:pt x="339681" y="821799"/>
                  </a:lnTo>
                  <a:cubicBezTo>
                    <a:pt x="352683" y="834730"/>
                    <a:pt x="370031" y="842359"/>
                    <a:pt x="388350" y="843204"/>
                  </a:cubicBezTo>
                  <a:cubicBezTo>
                    <a:pt x="389166" y="861597"/>
                    <a:pt x="396805" y="879028"/>
                    <a:pt x="409779" y="892096"/>
                  </a:cubicBezTo>
                  <a:lnTo>
                    <a:pt x="413976" y="896292"/>
                  </a:lnTo>
                  <a:cubicBezTo>
                    <a:pt x="443065" y="925385"/>
                    <a:pt x="490231" y="925391"/>
                    <a:pt x="519324" y="896301"/>
                  </a:cubicBezTo>
                  <a:cubicBezTo>
                    <a:pt x="519327" y="896298"/>
                    <a:pt x="519330" y="896295"/>
                    <a:pt x="519333" y="896292"/>
                  </a:cubicBezTo>
                  <a:lnTo>
                    <a:pt x="541334" y="874341"/>
                  </a:lnTo>
                  <a:lnTo>
                    <a:pt x="563383" y="896416"/>
                  </a:lnTo>
                  <a:cubicBezTo>
                    <a:pt x="577326" y="910405"/>
                    <a:pt x="596275" y="918246"/>
                    <a:pt x="616025" y="918193"/>
                  </a:cubicBezTo>
                  <a:cubicBezTo>
                    <a:pt x="635784" y="918249"/>
                    <a:pt x="654743" y="910387"/>
                    <a:pt x="668667" y="896367"/>
                  </a:cubicBezTo>
                  <a:lnTo>
                    <a:pt x="672962" y="892071"/>
                  </a:lnTo>
                  <a:cubicBezTo>
                    <a:pt x="685912" y="879044"/>
                    <a:pt x="693535" y="861653"/>
                    <a:pt x="694342" y="843303"/>
                  </a:cubicBezTo>
                  <a:cubicBezTo>
                    <a:pt x="712546" y="842477"/>
                    <a:pt x="729807" y="834960"/>
                    <a:pt x="742812" y="822197"/>
                  </a:cubicBezTo>
                  <a:lnTo>
                    <a:pt x="743160" y="821874"/>
                  </a:lnTo>
                  <a:lnTo>
                    <a:pt x="747381" y="817652"/>
                  </a:lnTo>
                  <a:cubicBezTo>
                    <a:pt x="760358" y="804607"/>
                    <a:pt x="768000" y="787191"/>
                    <a:pt x="768810" y="768810"/>
                  </a:cubicBezTo>
                  <a:cubicBezTo>
                    <a:pt x="787023" y="767994"/>
                    <a:pt x="804293" y="760476"/>
                    <a:pt x="817305" y="747704"/>
                  </a:cubicBezTo>
                  <a:lnTo>
                    <a:pt x="817652" y="747381"/>
                  </a:lnTo>
                  <a:lnTo>
                    <a:pt x="821874" y="743160"/>
                  </a:lnTo>
                  <a:cubicBezTo>
                    <a:pt x="834851" y="730114"/>
                    <a:pt x="842493" y="712698"/>
                    <a:pt x="843303" y="694317"/>
                  </a:cubicBezTo>
                  <a:cubicBezTo>
                    <a:pt x="861516" y="693501"/>
                    <a:pt x="878786" y="685983"/>
                    <a:pt x="891798" y="673211"/>
                  </a:cubicBezTo>
                  <a:lnTo>
                    <a:pt x="892145" y="672888"/>
                  </a:lnTo>
                  <a:lnTo>
                    <a:pt x="896367" y="668667"/>
                  </a:lnTo>
                  <a:cubicBezTo>
                    <a:pt x="925468" y="639583"/>
                    <a:pt x="925481" y="592417"/>
                    <a:pt x="896401" y="563318"/>
                  </a:cubicBezTo>
                  <a:cubicBezTo>
                    <a:pt x="896388" y="563306"/>
                    <a:pt x="896379" y="563296"/>
                    <a:pt x="896367" y="563284"/>
                  </a:cubicBezTo>
                  <a:lnTo>
                    <a:pt x="874441" y="541334"/>
                  </a:lnTo>
                  <a:lnTo>
                    <a:pt x="1080364" y="335410"/>
                  </a:lnTo>
                  <a:lnTo>
                    <a:pt x="1045228" y="300299"/>
                  </a:lnTo>
                  <a:close/>
                  <a:moveTo>
                    <a:pt x="528049" y="712096"/>
                  </a:moveTo>
                  <a:cubicBezTo>
                    <a:pt x="525498" y="711720"/>
                    <a:pt x="522928" y="711478"/>
                    <a:pt x="520351" y="711376"/>
                  </a:cubicBezTo>
                  <a:cubicBezTo>
                    <a:pt x="520227" y="708769"/>
                    <a:pt x="519979" y="706186"/>
                    <a:pt x="519606" y="703653"/>
                  </a:cubicBezTo>
                  <a:lnTo>
                    <a:pt x="528049" y="712096"/>
                  </a:lnTo>
                  <a:close/>
                  <a:moveTo>
                    <a:pt x="260744" y="637603"/>
                  </a:moveTo>
                  <a:cubicBezTo>
                    <a:pt x="251047" y="647297"/>
                    <a:pt x="235329" y="647297"/>
                    <a:pt x="225633" y="637603"/>
                  </a:cubicBezTo>
                  <a:lnTo>
                    <a:pt x="221411" y="633357"/>
                  </a:lnTo>
                  <a:cubicBezTo>
                    <a:pt x="211718" y="623661"/>
                    <a:pt x="211718" y="607943"/>
                    <a:pt x="221411" y="598246"/>
                  </a:cubicBezTo>
                  <a:lnTo>
                    <a:pt x="275295" y="544338"/>
                  </a:lnTo>
                  <a:cubicBezTo>
                    <a:pt x="284985" y="534635"/>
                    <a:pt x="300709" y="534626"/>
                    <a:pt x="310412" y="544319"/>
                  </a:cubicBezTo>
                  <a:cubicBezTo>
                    <a:pt x="310418" y="544326"/>
                    <a:pt x="310424" y="544332"/>
                    <a:pt x="310430" y="544338"/>
                  </a:cubicBezTo>
                  <a:lnTo>
                    <a:pt x="314652" y="548559"/>
                  </a:lnTo>
                  <a:cubicBezTo>
                    <a:pt x="324345" y="558256"/>
                    <a:pt x="324345" y="573974"/>
                    <a:pt x="314652" y="583670"/>
                  </a:cubicBezTo>
                  <a:lnTo>
                    <a:pt x="260744" y="637603"/>
                  </a:lnTo>
                  <a:close/>
                  <a:moveTo>
                    <a:pt x="335237" y="712096"/>
                  </a:moveTo>
                  <a:cubicBezTo>
                    <a:pt x="325422" y="721498"/>
                    <a:pt x="309940" y="721498"/>
                    <a:pt x="300126" y="712096"/>
                  </a:cubicBezTo>
                  <a:lnTo>
                    <a:pt x="295929" y="707900"/>
                  </a:lnTo>
                  <a:cubicBezTo>
                    <a:pt x="286236" y="698203"/>
                    <a:pt x="286236" y="682485"/>
                    <a:pt x="295929" y="672789"/>
                  </a:cubicBezTo>
                  <a:lnTo>
                    <a:pt x="349837" y="618881"/>
                  </a:lnTo>
                  <a:cubicBezTo>
                    <a:pt x="359534" y="609187"/>
                    <a:pt x="375252" y="609187"/>
                    <a:pt x="384948" y="618881"/>
                  </a:cubicBezTo>
                  <a:lnTo>
                    <a:pt x="389169" y="623102"/>
                  </a:lnTo>
                  <a:cubicBezTo>
                    <a:pt x="398863" y="632798"/>
                    <a:pt x="398863" y="648516"/>
                    <a:pt x="389169" y="658213"/>
                  </a:cubicBezTo>
                  <a:lnTo>
                    <a:pt x="335237" y="712096"/>
                  </a:lnTo>
                  <a:close/>
                  <a:moveTo>
                    <a:pt x="409729" y="786589"/>
                  </a:moveTo>
                  <a:cubicBezTo>
                    <a:pt x="400021" y="795997"/>
                    <a:pt x="384566" y="795910"/>
                    <a:pt x="374966" y="786390"/>
                  </a:cubicBezTo>
                  <a:lnTo>
                    <a:pt x="370770" y="782194"/>
                  </a:lnTo>
                  <a:cubicBezTo>
                    <a:pt x="361076" y="772497"/>
                    <a:pt x="361076" y="756779"/>
                    <a:pt x="370770" y="747083"/>
                  </a:cubicBezTo>
                  <a:lnTo>
                    <a:pt x="424678" y="693175"/>
                  </a:lnTo>
                  <a:cubicBezTo>
                    <a:pt x="434374" y="683481"/>
                    <a:pt x="450092" y="683481"/>
                    <a:pt x="459789" y="693175"/>
                  </a:cubicBezTo>
                  <a:lnTo>
                    <a:pt x="464010" y="697396"/>
                  </a:lnTo>
                  <a:cubicBezTo>
                    <a:pt x="473588" y="707071"/>
                    <a:pt x="473588" y="722659"/>
                    <a:pt x="464010" y="732333"/>
                  </a:cubicBezTo>
                  <a:lnTo>
                    <a:pt x="463762" y="732557"/>
                  </a:lnTo>
                  <a:lnTo>
                    <a:pt x="409729" y="786589"/>
                  </a:lnTo>
                  <a:close/>
                  <a:moveTo>
                    <a:pt x="538006" y="807199"/>
                  </a:moveTo>
                  <a:lnTo>
                    <a:pt x="538081" y="807124"/>
                  </a:lnTo>
                  <a:lnTo>
                    <a:pt x="484222" y="861082"/>
                  </a:lnTo>
                  <a:cubicBezTo>
                    <a:pt x="474538" y="870791"/>
                    <a:pt x="458814" y="870812"/>
                    <a:pt x="449105" y="861125"/>
                  </a:cubicBezTo>
                  <a:cubicBezTo>
                    <a:pt x="449090" y="861110"/>
                    <a:pt x="449074" y="861094"/>
                    <a:pt x="449062" y="861082"/>
                  </a:cubicBezTo>
                  <a:lnTo>
                    <a:pt x="444890" y="856910"/>
                  </a:lnTo>
                  <a:cubicBezTo>
                    <a:pt x="435262" y="847226"/>
                    <a:pt x="435262" y="831583"/>
                    <a:pt x="444890" y="821899"/>
                  </a:cubicBezTo>
                  <a:lnTo>
                    <a:pt x="445089" y="821725"/>
                  </a:lnTo>
                  <a:lnTo>
                    <a:pt x="498997" y="767817"/>
                  </a:lnTo>
                  <a:lnTo>
                    <a:pt x="498997" y="767693"/>
                  </a:lnTo>
                  <a:cubicBezTo>
                    <a:pt x="508687" y="758263"/>
                    <a:pt x="524138" y="758319"/>
                    <a:pt x="533760" y="767817"/>
                  </a:cubicBezTo>
                  <a:lnTo>
                    <a:pt x="538006" y="772088"/>
                  </a:lnTo>
                  <a:cubicBezTo>
                    <a:pt x="547700" y="781784"/>
                    <a:pt x="547700" y="797502"/>
                    <a:pt x="538006" y="807199"/>
                  </a:cubicBezTo>
                  <a:close/>
                  <a:moveTo>
                    <a:pt x="637752" y="857034"/>
                  </a:moveTo>
                  <a:lnTo>
                    <a:pt x="637752" y="856786"/>
                  </a:lnTo>
                  <a:lnTo>
                    <a:pt x="633506" y="861007"/>
                  </a:lnTo>
                  <a:cubicBezTo>
                    <a:pt x="628866" y="865676"/>
                    <a:pt x="622556" y="868295"/>
                    <a:pt x="615975" y="868283"/>
                  </a:cubicBezTo>
                  <a:cubicBezTo>
                    <a:pt x="609383" y="868289"/>
                    <a:pt x="603057" y="865669"/>
                    <a:pt x="598395" y="861007"/>
                  </a:cubicBezTo>
                  <a:lnTo>
                    <a:pt x="576047" y="838659"/>
                  </a:lnTo>
                  <a:cubicBezTo>
                    <a:pt x="591275" y="822311"/>
                    <a:pt x="597886" y="799728"/>
                    <a:pt x="593876" y="777749"/>
                  </a:cubicBezTo>
                  <a:lnTo>
                    <a:pt x="637752" y="821625"/>
                  </a:lnTo>
                  <a:cubicBezTo>
                    <a:pt x="646958" y="831229"/>
                    <a:pt x="646415" y="846906"/>
                    <a:pt x="637752" y="857034"/>
                  </a:cubicBezTo>
                  <a:close/>
                </a:path>
              </a:pathLst>
            </a:custGeom>
            <a:solidFill>
              <a:schemeClr val="accent3"/>
            </a:solidFill>
            <a:ln w="9525">
              <a:noFill/>
              <a:round/>
            </a:ln>
          </p:spPr>
          <p:txBody>
            <a:bodyPr wrap="square" rtlCol="0" anchor="ctr">
              <a:normAutofit fontScale="52500"/>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ctr">
                <a:lnSpc>
                  <a:spcPct val="140000"/>
                </a:lnSpc>
                <a:buClrTx/>
                <a:buSzTx/>
                <a:buFontTx/>
              </a:pPr>
              <a:endParaRPr sz="2160">
                <a:solidFill>
                  <a:schemeClr val="dk1"/>
                </a:solidFill>
                <a:latin typeface="微软雅黑" panose="020B0503020204020204" charset="-122"/>
                <a:ea typeface="微软雅黑" panose="020B0503020204020204" charset="-122"/>
                <a:cs typeface="+mn-cs"/>
                <a:sym typeface="+mn-ea"/>
              </a:endParaRPr>
            </a:p>
          </p:txBody>
        </p:sp>
        <p:sp>
          <p:nvSpPr>
            <p:cNvPr id="81" name="PA-任意多边形: 形状 1396"/>
            <p:cNvSpPr/>
            <p:nvPr>
              <p:custDataLst>
                <p:tags r:id="rId29"/>
              </p:custDataLst>
            </p:nvPr>
          </p:nvSpPr>
          <p:spPr bwMode="auto">
            <a:xfrm>
              <a:off x="1008471" y="10572734"/>
              <a:ext cx="518346" cy="518346"/>
            </a:xfrm>
            <a:custGeom>
              <a:avLst/>
              <a:gdLst>
                <a:gd name="connsiteX0" fmla="*/ 481386 w 518346"/>
                <a:gd name="connsiteY0" fmla="*/ 300299 h 518346"/>
                <a:gd name="connsiteX1" fmla="*/ 325125 w 518346"/>
                <a:gd name="connsiteY1" fmla="*/ 456561 h 518346"/>
                <a:gd name="connsiteX2" fmla="*/ 62264 w 518346"/>
                <a:gd name="connsiteY2" fmla="*/ 193700 h 518346"/>
                <a:gd name="connsiteX3" fmla="*/ 218526 w 518346"/>
                <a:gd name="connsiteY3" fmla="*/ 37439 h 518346"/>
                <a:gd name="connsiteX4" fmla="*/ 183415 w 518346"/>
                <a:gd name="connsiteY4" fmla="*/ 2328 h 518346"/>
                <a:gd name="connsiteX5" fmla="*/ 9598 w 518346"/>
                <a:gd name="connsiteY5" fmla="*/ 176145 h 518346"/>
                <a:gd name="connsiteX6" fmla="*/ 9598 w 518346"/>
                <a:gd name="connsiteY6" fmla="*/ 211256 h 518346"/>
                <a:gd name="connsiteX7" fmla="*/ 307569 w 518346"/>
                <a:gd name="connsiteY7" fmla="*/ 509227 h 518346"/>
                <a:gd name="connsiteX8" fmla="*/ 342680 w 518346"/>
                <a:gd name="connsiteY8" fmla="*/ 509227 h 518346"/>
                <a:gd name="connsiteX9" fmla="*/ 516497 w 518346"/>
                <a:gd name="connsiteY9" fmla="*/ 335410 h 518346"/>
                <a:gd name="connsiteX10" fmla="*/ 481386 w 518346"/>
                <a:gd name="connsiteY10" fmla="*/ 300299 h 51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346" h="518346">
                  <a:moveTo>
                    <a:pt x="481386" y="300299"/>
                  </a:moveTo>
                  <a:lnTo>
                    <a:pt x="325125" y="456561"/>
                  </a:lnTo>
                  <a:lnTo>
                    <a:pt x="62264" y="193700"/>
                  </a:lnTo>
                  <a:lnTo>
                    <a:pt x="218526" y="37439"/>
                  </a:lnTo>
                  <a:lnTo>
                    <a:pt x="183415" y="2328"/>
                  </a:lnTo>
                  <a:lnTo>
                    <a:pt x="9598" y="176145"/>
                  </a:lnTo>
                  <a:cubicBezTo>
                    <a:pt x="-95" y="185841"/>
                    <a:pt x="-95" y="201559"/>
                    <a:pt x="9598" y="211256"/>
                  </a:cubicBezTo>
                  <a:lnTo>
                    <a:pt x="307569" y="509227"/>
                  </a:lnTo>
                  <a:cubicBezTo>
                    <a:pt x="317266" y="518920"/>
                    <a:pt x="332984" y="518920"/>
                    <a:pt x="342680" y="509227"/>
                  </a:cubicBezTo>
                  <a:lnTo>
                    <a:pt x="516497" y="335410"/>
                  </a:lnTo>
                  <a:lnTo>
                    <a:pt x="481386" y="300299"/>
                  </a:lnTo>
                  <a:close/>
                </a:path>
              </a:pathLst>
            </a:custGeom>
            <a:solidFill>
              <a:schemeClr val="accent3">
                <a:lumMod val="60000"/>
                <a:lumOff val="40000"/>
              </a:schemeClr>
            </a:solidFill>
            <a:ln w="9525">
              <a:noFill/>
              <a:round/>
            </a:ln>
          </p:spPr>
          <p:txBody>
            <a:bodyPr wrap="square" rtlCol="0" anchor="ctr">
              <a:normAutofit fontScale="25000"/>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ctr">
                <a:lnSpc>
                  <a:spcPct val="140000"/>
                </a:lnSpc>
                <a:buClrTx/>
                <a:buSzTx/>
                <a:buFontTx/>
              </a:pPr>
              <a:endParaRPr sz="2160">
                <a:solidFill>
                  <a:schemeClr val="dk1"/>
                </a:solidFill>
                <a:latin typeface="微软雅黑" panose="020B0503020204020204" charset="-122"/>
                <a:ea typeface="微软雅黑" panose="020B0503020204020204" charset="-122"/>
                <a:cs typeface="+mn-cs"/>
                <a:sym typeface="+mn-ea"/>
              </a:endParaRPr>
            </a:p>
          </p:txBody>
        </p:sp>
        <p:sp>
          <p:nvSpPr>
            <p:cNvPr id="82" name="PA-任意多边形: 形状 1397"/>
            <p:cNvSpPr/>
            <p:nvPr>
              <p:custDataLst>
                <p:tags r:id="rId30"/>
              </p:custDataLst>
            </p:nvPr>
          </p:nvSpPr>
          <p:spPr bwMode="auto">
            <a:xfrm>
              <a:off x="1256775" y="10764107"/>
              <a:ext cx="152090" cy="152090"/>
            </a:xfrm>
            <a:custGeom>
              <a:avLst/>
              <a:gdLst>
                <a:gd name="connsiteX0" fmla="*/ 76821 w 152089"/>
                <a:gd name="connsiteY0" fmla="*/ 151314 h 152089"/>
                <a:gd name="connsiteX1" fmla="*/ 151314 w 152089"/>
                <a:gd name="connsiteY1" fmla="*/ 76821 h 152089"/>
                <a:gd name="connsiteX2" fmla="*/ 76821 w 152089"/>
                <a:gd name="connsiteY2" fmla="*/ 2328 h 152089"/>
                <a:gd name="connsiteX3" fmla="*/ 2328 w 152089"/>
                <a:gd name="connsiteY3" fmla="*/ 76821 h 152089"/>
                <a:gd name="connsiteX4" fmla="*/ 76821 w 152089"/>
                <a:gd name="connsiteY4" fmla="*/ 151314 h 152089"/>
                <a:gd name="connsiteX5" fmla="*/ 76821 w 152089"/>
                <a:gd name="connsiteY5" fmla="*/ 51990 h 152089"/>
                <a:gd name="connsiteX6" fmla="*/ 101652 w 152089"/>
                <a:gd name="connsiteY6" fmla="*/ 76821 h 152089"/>
                <a:gd name="connsiteX7" fmla="*/ 76821 w 152089"/>
                <a:gd name="connsiteY7" fmla="*/ 101652 h 152089"/>
                <a:gd name="connsiteX8" fmla="*/ 51990 w 152089"/>
                <a:gd name="connsiteY8" fmla="*/ 76821 h 152089"/>
                <a:gd name="connsiteX9" fmla="*/ 76821 w 152089"/>
                <a:gd name="connsiteY9" fmla="*/ 51990 h 15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089" h="152089">
                  <a:moveTo>
                    <a:pt x="76821" y="151314"/>
                  </a:moveTo>
                  <a:cubicBezTo>
                    <a:pt x="117963" y="151314"/>
                    <a:pt x="151314" y="117963"/>
                    <a:pt x="151314" y="76821"/>
                  </a:cubicBezTo>
                  <a:cubicBezTo>
                    <a:pt x="151314" y="35679"/>
                    <a:pt x="117963" y="2328"/>
                    <a:pt x="76821" y="2328"/>
                  </a:cubicBezTo>
                  <a:cubicBezTo>
                    <a:pt x="35679" y="2328"/>
                    <a:pt x="2328" y="35679"/>
                    <a:pt x="2328" y="76821"/>
                  </a:cubicBezTo>
                  <a:cubicBezTo>
                    <a:pt x="2328" y="117963"/>
                    <a:pt x="35679" y="151314"/>
                    <a:pt x="76821" y="151314"/>
                  </a:cubicBezTo>
                  <a:close/>
                  <a:moveTo>
                    <a:pt x="76821" y="51990"/>
                  </a:moveTo>
                  <a:cubicBezTo>
                    <a:pt x="90534" y="51990"/>
                    <a:pt x="101652" y="63108"/>
                    <a:pt x="101652" y="76821"/>
                  </a:cubicBezTo>
                  <a:cubicBezTo>
                    <a:pt x="101652" y="90534"/>
                    <a:pt x="90534" y="101652"/>
                    <a:pt x="76821" y="101652"/>
                  </a:cubicBezTo>
                  <a:cubicBezTo>
                    <a:pt x="63108" y="101652"/>
                    <a:pt x="51990" y="90534"/>
                    <a:pt x="51990" y="76821"/>
                  </a:cubicBezTo>
                  <a:cubicBezTo>
                    <a:pt x="51990" y="63108"/>
                    <a:pt x="63108" y="51990"/>
                    <a:pt x="76821" y="51990"/>
                  </a:cubicBezTo>
                  <a:close/>
                </a:path>
              </a:pathLst>
            </a:custGeom>
            <a:solidFill>
              <a:schemeClr val="accent3"/>
            </a:solidFill>
            <a:ln w="9525">
              <a:noFill/>
              <a:round/>
            </a:ln>
          </p:spPr>
          <p:txBody>
            <a:bodyPr wrap="square" rtlCol="0" anchor="ctr">
              <a:normAutofit fontScale="92500" lnSpcReduction="20000"/>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ctr">
                <a:lnSpc>
                  <a:spcPct val="140000"/>
                </a:lnSpc>
                <a:buClrTx/>
                <a:buSzTx/>
                <a:buFontTx/>
              </a:pPr>
              <a:endParaRPr sz="2160">
                <a:solidFill>
                  <a:schemeClr val="dk1"/>
                </a:solidFill>
                <a:latin typeface="微软雅黑" panose="020B0503020204020204" charset="-122"/>
                <a:ea typeface="微软雅黑" panose="020B0503020204020204" charset="-122"/>
                <a:cs typeface="+mn-cs"/>
                <a:sym typeface="+mn-ea"/>
              </a:endParaRPr>
            </a:p>
          </p:txBody>
        </p:sp>
        <p:sp>
          <p:nvSpPr>
            <p:cNvPr id="83" name="PA-任意多边形: 形状 1398"/>
            <p:cNvSpPr/>
            <p:nvPr>
              <p:custDataLst>
                <p:tags r:id="rId31"/>
              </p:custDataLst>
            </p:nvPr>
          </p:nvSpPr>
          <p:spPr bwMode="auto">
            <a:xfrm>
              <a:off x="-2328" y="10572734"/>
              <a:ext cx="518346" cy="518346"/>
            </a:xfrm>
            <a:custGeom>
              <a:avLst/>
              <a:gdLst>
                <a:gd name="connsiteX0" fmla="*/ 509227 w 518346"/>
                <a:gd name="connsiteY0" fmla="*/ 176145 h 518346"/>
                <a:gd name="connsiteX1" fmla="*/ 335410 w 518346"/>
                <a:gd name="connsiteY1" fmla="*/ 2328 h 518346"/>
                <a:gd name="connsiteX2" fmla="*/ 300299 w 518346"/>
                <a:gd name="connsiteY2" fmla="*/ 37439 h 518346"/>
                <a:gd name="connsiteX3" fmla="*/ 456561 w 518346"/>
                <a:gd name="connsiteY3" fmla="*/ 193700 h 518346"/>
                <a:gd name="connsiteX4" fmla="*/ 193700 w 518346"/>
                <a:gd name="connsiteY4" fmla="*/ 456561 h 518346"/>
                <a:gd name="connsiteX5" fmla="*/ 37439 w 518346"/>
                <a:gd name="connsiteY5" fmla="*/ 300299 h 518346"/>
                <a:gd name="connsiteX6" fmla="*/ 2328 w 518346"/>
                <a:gd name="connsiteY6" fmla="*/ 335410 h 518346"/>
                <a:gd name="connsiteX7" fmla="*/ 176145 w 518346"/>
                <a:gd name="connsiteY7" fmla="*/ 509227 h 518346"/>
                <a:gd name="connsiteX8" fmla="*/ 211256 w 518346"/>
                <a:gd name="connsiteY8" fmla="*/ 509227 h 518346"/>
                <a:gd name="connsiteX9" fmla="*/ 509227 w 518346"/>
                <a:gd name="connsiteY9" fmla="*/ 211256 h 518346"/>
                <a:gd name="connsiteX10" fmla="*/ 509227 w 518346"/>
                <a:gd name="connsiteY10" fmla="*/ 176145 h 518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18346" h="518346">
                  <a:moveTo>
                    <a:pt x="509227" y="176145"/>
                  </a:moveTo>
                  <a:lnTo>
                    <a:pt x="335410" y="2328"/>
                  </a:lnTo>
                  <a:lnTo>
                    <a:pt x="300299" y="37439"/>
                  </a:lnTo>
                  <a:lnTo>
                    <a:pt x="456561" y="193700"/>
                  </a:lnTo>
                  <a:lnTo>
                    <a:pt x="193700" y="456561"/>
                  </a:lnTo>
                  <a:lnTo>
                    <a:pt x="37439" y="300299"/>
                  </a:lnTo>
                  <a:lnTo>
                    <a:pt x="2328" y="335410"/>
                  </a:lnTo>
                  <a:lnTo>
                    <a:pt x="176145" y="509227"/>
                  </a:lnTo>
                  <a:cubicBezTo>
                    <a:pt x="185841" y="518920"/>
                    <a:pt x="201559" y="518920"/>
                    <a:pt x="211256" y="509227"/>
                  </a:cubicBezTo>
                  <a:lnTo>
                    <a:pt x="509227" y="211256"/>
                  </a:lnTo>
                  <a:cubicBezTo>
                    <a:pt x="518920" y="201559"/>
                    <a:pt x="518920" y="185841"/>
                    <a:pt x="509227" y="176145"/>
                  </a:cubicBezTo>
                  <a:close/>
                </a:path>
              </a:pathLst>
            </a:custGeom>
            <a:solidFill>
              <a:schemeClr val="accent3">
                <a:lumMod val="60000"/>
                <a:lumOff val="40000"/>
              </a:schemeClr>
            </a:solidFill>
            <a:ln w="9525">
              <a:noFill/>
              <a:round/>
            </a:ln>
          </p:spPr>
          <p:txBody>
            <a:bodyPr wrap="square" rtlCol="0" anchor="ctr">
              <a:normAutofit fontScale="25000"/>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ctr">
                <a:lnSpc>
                  <a:spcPct val="140000"/>
                </a:lnSpc>
                <a:buClrTx/>
                <a:buSzTx/>
                <a:buFontTx/>
              </a:pPr>
              <a:endParaRPr sz="2160">
                <a:solidFill>
                  <a:schemeClr val="dk1"/>
                </a:solidFill>
                <a:latin typeface="微软雅黑" panose="020B0503020204020204" charset="-122"/>
                <a:ea typeface="微软雅黑" panose="020B0503020204020204" charset="-122"/>
                <a:cs typeface="+mn-cs"/>
                <a:sym typeface="+mn-ea"/>
              </a:endParaRPr>
            </a:p>
          </p:txBody>
        </p:sp>
        <p:sp>
          <p:nvSpPr>
            <p:cNvPr id="84" name="PA-任意多边形: 形状 1399"/>
            <p:cNvSpPr/>
            <p:nvPr>
              <p:custDataLst>
                <p:tags r:id="rId32"/>
              </p:custDataLst>
            </p:nvPr>
          </p:nvSpPr>
          <p:spPr bwMode="auto">
            <a:xfrm>
              <a:off x="114551" y="10764107"/>
              <a:ext cx="152090" cy="152090"/>
            </a:xfrm>
            <a:custGeom>
              <a:avLst/>
              <a:gdLst>
                <a:gd name="connsiteX0" fmla="*/ 76821 w 152089"/>
                <a:gd name="connsiteY0" fmla="*/ 151314 h 152089"/>
                <a:gd name="connsiteX1" fmla="*/ 151314 w 152089"/>
                <a:gd name="connsiteY1" fmla="*/ 76821 h 152089"/>
                <a:gd name="connsiteX2" fmla="*/ 76821 w 152089"/>
                <a:gd name="connsiteY2" fmla="*/ 2328 h 152089"/>
                <a:gd name="connsiteX3" fmla="*/ 2328 w 152089"/>
                <a:gd name="connsiteY3" fmla="*/ 76821 h 152089"/>
                <a:gd name="connsiteX4" fmla="*/ 76821 w 152089"/>
                <a:gd name="connsiteY4" fmla="*/ 151314 h 152089"/>
                <a:gd name="connsiteX5" fmla="*/ 76821 w 152089"/>
                <a:gd name="connsiteY5" fmla="*/ 51990 h 152089"/>
                <a:gd name="connsiteX6" fmla="*/ 101652 w 152089"/>
                <a:gd name="connsiteY6" fmla="*/ 76821 h 152089"/>
                <a:gd name="connsiteX7" fmla="*/ 76821 w 152089"/>
                <a:gd name="connsiteY7" fmla="*/ 101652 h 152089"/>
                <a:gd name="connsiteX8" fmla="*/ 51990 w 152089"/>
                <a:gd name="connsiteY8" fmla="*/ 76821 h 152089"/>
                <a:gd name="connsiteX9" fmla="*/ 76821 w 152089"/>
                <a:gd name="connsiteY9" fmla="*/ 51990 h 152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089" h="152089">
                  <a:moveTo>
                    <a:pt x="76821" y="151314"/>
                  </a:moveTo>
                  <a:cubicBezTo>
                    <a:pt x="117963" y="151314"/>
                    <a:pt x="151314" y="117963"/>
                    <a:pt x="151314" y="76821"/>
                  </a:cubicBezTo>
                  <a:cubicBezTo>
                    <a:pt x="151314" y="35679"/>
                    <a:pt x="117963" y="2328"/>
                    <a:pt x="76821" y="2328"/>
                  </a:cubicBezTo>
                  <a:cubicBezTo>
                    <a:pt x="35679" y="2328"/>
                    <a:pt x="2328" y="35679"/>
                    <a:pt x="2328" y="76821"/>
                  </a:cubicBezTo>
                  <a:cubicBezTo>
                    <a:pt x="2328" y="117963"/>
                    <a:pt x="35679" y="151314"/>
                    <a:pt x="76821" y="151314"/>
                  </a:cubicBezTo>
                  <a:close/>
                  <a:moveTo>
                    <a:pt x="76821" y="51990"/>
                  </a:moveTo>
                  <a:cubicBezTo>
                    <a:pt x="90534" y="51990"/>
                    <a:pt x="101652" y="63108"/>
                    <a:pt x="101652" y="76821"/>
                  </a:cubicBezTo>
                  <a:cubicBezTo>
                    <a:pt x="101652" y="90534"/>
                    <a:pt x="90534" y="101652"/>
                    <a:pt x="76821" y="101652"/>
                  </a:cubicBezTo>
                  <a:cubicBezTo>
                    <a:pt x="63108" y="101652"/>
                    <a:pt x="51990" y="90534"/>
                    <a:pt x="51990" y="76821"/>
                  </a:cubicBezTo>
                  <a:cubicBezTo>
                    <a:pt x="51990" y="63108"/>
                    <a:pt x="63108" y="51990"/>
                    <a:pt x="76821" y="51990"/>
                  </a:cubicBezTo>
                  <a:close/>
                </a:path>
              </a:pathLst>
            </a:custGeom>
            <a:solidFill>
              <a:schemeClr val="accent3"/>
            </a:solidFill>
            <a:ln w="9525">
              <a:noFill/>
              <a:round/>
            </a:ln>
          </p:spPr>
          <p:txBody>
            <a:bodyPr wrap="square" rtlCol="0" anchor="ctr">
              <a:normAutofit fontScale="92500" lnSpcReduction="20000"/>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ctr">
                <a:lnSpc>
                  <a:spcPct val="140000"/>
                </a:lnSpc>
                <a:buClrTx/>
                <a:buSzTx/>
                <a:buFontTx/>
              </a:pPr>
              <a:endParaRPr sz="2160">
                <a:solidFill>
                  <a:schemeClr val="dk1"/>
                </a:solidFill>
                <a:latin typeface="微软雅黑" panose="020B0503020204020204" charset="-122"/>
                <a:ea typeface="微软雅黑" panose="020B0503020204020204" charset="-122"/>
                <a:cs typeface="+mn-cs"/>
                <a:sym typeface="+mn-ea"/>
              </a:endParaRPr>
            </a:p>
          </p:txBody>
        </p:sp>
        <p:sp>
          <p:nvSpPr>
            <p:cNvPr id="85" name="PA-任意多边形: 形状 1400"/>
            <p:cNvSpPr/>
            <p:nvPr>
              <p:custDataLst>
                <p:tags r:id="rId33"/>
              </p:custDataLst>
            </p:nvPr>
          </p:nvSpPr>
          <p:spPr bwMode="auto">
            <a:xfrm>
              <a:off x="519122" y="10796213"/>
              <a:ext cx="344530" cy="96220"/>
            </a:xfrm>
            <a:custGeom>
              <a:avLst/>
              <a:gdLst>
                <a:gd name="connsiteX0" fmla="*/ 44714 w 344529"/>
                <a:gd name="connsiteY0" fmla="*/ 69545 h 96219"/>
                <a:gd name="connsiteX1" fmla="*/ 268193 w 344529"/>
                <a:gd name="connsiteY1" fmla="*/ 69545 h 96219"/>
                <a:gd name="connsiteX2" fmla="*/ 293024 w 344529"/>
                <a:gd name="connsiteY2" fmla="*/ 94376 h 96219"/>
                <a:gd name="connsiteX3" fmla="*/ 342686 w 344529"/>
                <a:gd name="connsiteY3" fmla="*/ 94376 h 96219"/>
                <a:gd name="connsiteX4" fmla="*/ 268193 w 344529"/>
                <a:gd name="connsiteY4" fmla="*/ 19883 h 96219"/>
                <a:gd name="connsiteX5" fmla="*/ 54994 w 344529"/>
                <a:gd name="connsiteY5" fmla="*/ 19883 h 96219"/>
                <a:gd name="connsiteX6" fmla="*/ 37439 w 344529"/>
                <a:gd name="connsiteY6" fmla="*/ 2328 h 96219"/>
                <a:gd name="connsiteX7" fmla="*/ 2328 w 344529"/>
                <a:gd name="connsiteY7" fmla="*/ 37439 h 96219"/>
                <a:gd name="connsiteX8" fmla="*/ 27159 w 344529"/>
                <a:gd name="connsiteY8" fmla="*/ 62270 h 96219"/>
                <a:gd name="connsiteX9" fmla="*/ 44714 w 344529"/>
                <a:gd name="connsiteY9" fmla="*/ 69545 h 96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4529" h="96219">
                  <a:moveTo>
                    <a:pt x="44714" y="69545"/>
                  </a:moveTo>
                  <a:lnTo>
                    <a:pt x="268193" y="69545"/>
                  </a:lnTo>
                  <a:cubicBezTo>
                    <a:pt x="281906" y="69545"/>
                    <a:pt x="293024" y="80663"/>
                    <a:pt x="293024" y="94376"/>
                  </a:cubicBezTo>
                  <a:lnTo>
                    <a:pt x="342686" y="94376"/>
                  </a:lnTo>
                  <a:cubicBezTo>
                    <a:pt x="342686" y="53234"/>
                    <a:pt x="309335" y="19883"/>
                    <a:pt x="268193" y="19883"/>
                  </a:cubicBezTo>
                  <a:lnTo>
                    <a:pt x="54994" y="19883"/>
                  </a:lnTo>
                  <a:lnTo>
                    <a:pt x="37439" y="2328"/>
                  </a:lnTo>
                  <a:lnTo>
                    <a:pt x="2328" y="37439"/>
                  </a:lnTo>
                  <a:lnTo>
                    <a:pt x="27159" y="62270"/>
                  </a:lnTo>
                  <a:cubicBezTo>
                    <a:pt x="31815" y="66926"/>
                    <a:pt x="38128" y="69545"/>
                    <a:pt x="44714" y="69545"/>
                  </a:cubicBezTo>
                  <a:close/>
                </a:path>
              </a:pathLst>
            </a:custGeom>
            <a:solidFill>
              <a:schemeClr val="accent3">
                <a:lumMod val="60000"/>
                <a:lumOff val="40000"/>
              </a:schemeClr>
            </a:solidFill>
            <a:ln w="9525">
              <a:noFill/>
              <a:round/>
            </a:ln>
          </p:spPr>
          <p:txBody>
            <a:bodyPr wrap="square" rtlCol="0" anchor="ctr">
              <a:normAutofit fontScale="92500" lnSpcReduction="20000"/>
            </a:bodyPr>
            <a:lstStyle>
              <a:defPPr>
                <a:defRPr lang="zh-CN"/>
              </a:defPPr>
              <a:lvl1pPr marL="0" algn="l" defTabSz="914400" rtl="0" eaLnBrk="1" latinLnBrk="0" hangingPunct="1">
                <a:defRPr sz="1800" kern="1200">
                  <a:solidFill>
                    <a:sysClr val="windowText" lastClr="000000"/>
                  </a:solidFill>
                  <a:latin typeface="等线" panose="02010600030101010101" charset="-122"/>
                  <a:ea typeface="+mn-ea"/>
                  <a:cs typeface="+mn-ea"/>
                </a:defRPr>
              </a:lvl1pPr>
              <a:lvl2pPr marL="457200" algn="l" defTabSz="914400" rtl="0" eaLnBrk="1" latinLnBrk="0" hangingPunct="1">
                <a:defRPr sz="1800" kern="1200">
                  <a:solidFill>
                    <a:sysClr val="windowText" lastClr="000000"/>
                  </a:solidFill>
                  <a:latin typeface="等线" panose="02010600030101010101" charset="-122"/>
                  <a:ea typeface="+mn-ea"/>
                  <a:cs typeface="+mn-ea"/>
                </a:defRPr>
              </a:lvl2pPr>
              <a:lvl3pPr marL="914400" algn="l" defTabSz="914400" rtl="0" eaLnBrk="1" latinLnBrk="0" hangingPunct="1">
                <a:defRPr sz="1800" kern="1200">
                  <a:solidFill>
                    <a:sysClr val="windowText" lastClr="000000"/>
                  </a:solidFill>
                  <a:latin typeface="等线" panose="02010600030101010101" charset="-122"/>
                  <a:ea typeface="+mn-ea"/>
                  <a:cs typeface="+mn-ea"/>
                </a:defRPr>
              </a:lvl3pPr>
              <a:lvl4pPr marL="1371600" algn="l" defTabSz="914400" rtl="0" eaLnBrk="1" latinLnBrk="0" hangingPunct="1">
                <a:defRPr sz="1800" kern="1200">
                  <a:solidFill>
                    <a:sysClr val="windowText" lastClr="000000"/>
                  </a:solidFill>
                  <a:latin typeface="等线" panose="02010600030101010101" charset="-122"/>
                  <a:ea typeface="+mn-ea"/>
                  <a:cs typeface="+mn-ea"/>
                </a:defRPr>
              </a:lvl4pPr>
              <a:lvl5pPr marL="1828800" algn="l" defTabSz="914400" rtl="0" eaLnBrk="1" latinLnBrk="0" hangingPunct="1">
                <a:defRPr sz="1800" kern="1200">
                  <a:solidFill>
                    <a:sysClr val="windowText" lastClr="000000"/>
                  </a:solidFill>
                  <a:latin typeface="等线" panose="02010600030101010101" charset="-122"/>
                  <a:ea typeface="+mn-ea"/>
                  <a:cs typeface="+mn-ea"/>
                </a:defRPr>
              </a:lvl5pPr>
              <a:lvl6pPr marL="2286000" algn="l" defTabSz="914400" rtl="0" eaLnBrk="1" latinLnBrk="0" hangingPunct="1">
                <a:defRPr sz="1800" kern="1200">
                  <a:solidFill>
                    <a:sysClr val="windowText" lastClr="000000"/>
                  </a:solidFill>
                  <a:latin typeface="等线" panose="02010600030101010101" charset="-122"/>
                  <a:ea typeface="+mn-ea"/>
                  <a:cs typeface="+mn-ea"/>
                </a:defRPr>
              </a:lvl6pPr>
              <a:lvl7pPr marL="2743200" algn="l" defTabSz="914400" rtl="0" eaLnBrk="1" latinLnBrk="0" hangingPunct="1">
                <a:defRPr sz="1800" kern="1200">
                  <a:solidFill>
                    <a:sysClr val="windowText" lastClr="000000"/>
                  </a:solidFill>
                  <a:latin typeface="等线" panose="02010600030101010101" charset="-122"/>
                  <a:ea typeface="+mn-ea"/>
                  <a:cs typeface="+mn-ea"/>
                </a:defRPr>
              </a:lvl7pPr>
              <a:lvl8pPr marL="3200400" algn="l" defTabSz="914400" rtl="0" eaLnBrk="1" latinLnBrk="0" hangingPunct="1">
                <a:defRPr sz="1800" kern="1200">
                  <a:solidFill>
                    <a:sysClr val="windowText" lastClr="000000"/>
                  </a:solidFill>
                  <a:latin typeface="等线" panose="02010600030101010101" charset="-122"/>
                  <a:ea typeface="+mn-ea"/>
                  <a:cs typeface="+mn-ea"/>
                </a:defRPr>
              </a:lvl8pPr>
              <a:lvl9pPr marL="3657600" algn="l" defTabSz="914400" rtl="0" eaLnBrk="1" latinLnBrk="0" hangingPunct="1">
                <a:defRPr sz="1800" kern="1200">
                  <a:solidFill>
                    <a:sysClr val="windowText" lastClr="000000"/>
                  </a:solidFill>
                  <a:latin typeface="等线" panose="02010600030101010101" charset="-122"/>
                  <a:ea typeface="+mn-ea"/>
                  <a:cs typeface="+mn-ea"/>
                </a:defRPr>
              </a:lvl9pPr>
            </a:lstStyle>
            <a:p>
              <a:pPr lvl="0" algn="ctr">
                <a:lnSpc>
                  <a:spcPct val="140000"/>
                </a:lnSpc>
                <a:buClrTx/>
                <a:buSzTx/>
                <a:buFontTx/>
              </a:pPr>
              <a:endParaRPr sz="2160">
                <a:solidFill>
                  <a:schemeClr val="dk1"/>
                </a:solidFill>
                <a:latin typeface="微软雅黑" panose="020B0503020204020204" charset="-122"/>
                <a:ea typeface="微软雅黑" panose="020B0503020204020204" charset="-122"/>
                <a:cs typeface="+mn-cs"/>
                <a:sym typeface="+mn-ea"/>
              </a:endParaRPr>
            </a:p>
          </p:txBody>
        </p:sp>
      </p:grpSp>
      <p:pic>
        <p:nvPicPr>
          <p:cNvPr id="60007117" name="图片 4"/>
          <p:cNvPicPr>
            <a:picLocks noChangeAspect="1" noChangeArrowheads="1"/>
          </p:cNvPicPr>
          <p:nvPr/>
        </p:nvPicPr>
        <p:blipFill>
          <a:blip r:embed="rId34"/>
          <a:srcRect/>
          <a:stretch>
            <a:fillRect/>
          </a:stretch>
        </p:blipFill>
        <p:spPr>
          <a:xfrm>
            <a:off x="9464675" y="975360"/>
            <a:ext cx="4428490" cy="3079750"/>
          </a:xfrm>
          <a:prstGeom prst="rect">
            <a:avLst/>
          </a:prstGeom>
          <a:noFill/>
        </p:spPr>
      </p:pic>
      <p:sp>
        <p:nvSpPr>
          <p:cNvPr id="5" name="文本框 4"/>
          <p:cNvSpPr txBox="1"/>
          <p:nvPr/>
        </p:nvSpPr>
        <p:spPr>
          <a:xfrm>
            <a:off x="11094085" y="4163695"/>
            <a:ext cx="1973580" cy="368300"/>
          </a:xfrm>
          <a:prstGeom prst="rect">
            <a:avLst/>
          </a:prstGeom>
          <a:noFill/>
        </p:spPr>
        <p:txBody>
          <a:bodyPr wrap="square" rtlCol="0">
            <a:spAutoFit/>
          </a:bodyPr>
          <a:p>
            <a:r>
              <a:rPr lang="zh-CN" altLang="en-US">
                <a:solidFill>
                  <a:schemeClr val="tx1"/>
                </a:solidFill>
              </a:rPr>
              <a:t>软文效果统计图</a:t>
            </a:r>
            <a:endParaRPr lang="zh-CN" altLang="en-US">
              <a:solidFill>
                <a:schemeClr val="tx1"/>
              </a:solidFill>
            </a:endParaRPr>
          </a:p>
        </p:txBody>
      </p:sp>
    </p:spTree>
    <p:custDataLst>
      <p:tags r:id="rId35"/>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60" name="矩形 59"/>
          <p:cNvSpPr/>
          <p:nvPr>
            <p:custDataLst>
              <p:tags r:id="rId1"/>
            </p:custDataLst>
          </p:nvPr>
        </p:nvSpPr>
        <p:spPr>
          <a:xfrm>
            <a:off x="0" y="0"/>
            <a:ext cx="4206240" cy="82296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pic>
        <p:nvPicPr>
          <p:cNvPr id="59" name="图片 58"/>
          <p:cNvPicPr>
            <a:picLocks noChangeAspect="1"/>
          </p:cNvPicPr>
          <p:nvPr>
            <p:custDataLst>
              <p:tags r:id="rId2"/>
            </p:custDataLst>
          </p:nvPr>
        </p:nvPicPr>
        <p:blipFill>
          <a:blip r:embed="rId3"/>
          <a:stretch>
            <a:fillRect/>
          </a:stretch>
        </p:blipFill>
        <p:spPr>
          <a:xfrm>
            <a:off x="0" y="-12960"/>
            <a:ext cx="864108" cy="864108"/>
          </a:xfrm>
          <a:prstGeom prst="rect">
            <a:avLst/>
          </a:prstGeom>
        </p:spPr>
      </p:pic>
      <p:pic>
        <p:nvPicPr>
          <p:cNvPr id="58" name="图片 57"/>
          <p:cNvPicPr>
            <a:picLocks noChangeAspect="1"/>
          </p:cNvPicPr>
          <p:nvPr>
            <p:custDataLst>
              <p:tags r:id="rId4"/>
            </p:custDataLst>
          </p:nvPr>
        </p:nvPicPr>
        <p:blipFill>
          <a:blip r:embed="rId3"/>
          <a:stretch>
            <a:fillRect/>
          </a:stretch>
        </p:blipFill>
        <p:spPr>
          <a:xfrm>
            <a:off x="13766292" y="7365492"/>
            <a:ext cx="864108" cy="864108"/>
          </a:xfrm>
          <a:prstGeom prst="rect">
            <a:avLst/>
          </a:prstGeom>
        </p:spPr>
      </p:pic>
      <p:sp>
        <p:nvSpPr>
          <p:cNvPr id="3" name="矩形 2"/>
          <p:cNvSpPr/>
          <p:nvPr>
            <p:custDataLst>
              <p:tags r:id="rId5"/>
            </p:custDataLst>
          </p:nvPr>
        </p:nvSpPr>
        <p:spPr>
          <a:xfrm>
            <a:off x="365760" y="365760"/>
            <a:ext cx="3841242" cy="7315200"/>
          </a:xfrm>
          <a:prstGeom prst="rect">
            <a:avLst/>
          </a:prstGeom>
          <a:noFill/>
          <a:ln w="19050">
            <a:solidFill>
              <a:srgbClr val="FFFFFF"/>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8" name="矩形 27"/>
          <p:cNvSpPr/>
          <p:nvPr>
            <p:custDataLst>
              <p:tags r:id="rId6"/>
            </p:custDataLst>
          </p:nvPr>
        </p:nvSpPr>
        <p:spPr>
          <a:xfrm>
            <a:off x="4207002" y="365760"/>
            <a:ext cx="9874758" cy="7315200"/>
          </a:xfrm>
          <a:prstGeom prst="rect">
            <a:avLst/>
          </a:prstGeom>
          <a:noFill/>
          <a:ln w="19050">
            <a:solidFill>
              <a:schemeClr val="dk2"/>
            </a:solidFill>
          </a:ln>
          <a:extLst>
            <a:ext uri="{909E8E84-426E-40DD-AFC4-6F175D3DCCD1}">
              <a14:hiddenFill xmlns:a14="http://schemas.microsoft.com/office/drawing/2010/main">
                <a:solidFill>
                  <a:schemeClr val="bg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20000"/>
              </a:lnSpc>
            </a:pP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9" name="任意多边形: 形状 6"/>
          <p:cNvSpPr>
            <a:spLocks noChangeAspect="1"/>
          </p:cNvSpPr>
          <p:nvPr>
            <p:custDataLst>
              <p:tags r:id="rId7"/>
            </p:custDataLst>
          </p:nvPr>
        </p:nvSpPr>
        <p:spPr>
          <a:xfrm rot="10800000">
            <a:off x="1549718" y="5629037"/>
            <a:ext cx="547542" cy="111175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2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2"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0" lang="zh-CN" altLang="en-US" sz="216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32" name="任意多边形: 形状 7"/>
          <p:cNvSpPr>
            <a:spLocks noChangeAspect="1"/>
          </p:cNvSpPr>
          <p:nvPr>
            <p:custDataLst>
              <p:tags r:id="rId8"/>
            </p:custDataLst>
          </p:nvPr>
        </p:nvSpPr>
        <p:spPr>
          <a:xfrm rot="10800000">
            <a:off x="823958" y="5629037"/>
            <a:ext cx="547542" cy="1111758"/>
          </a:xfrm>
          <a:custGeom>
            <a:avLst/>
            <a:gdLst>
              <a:gd name="connsiteX0" fmla="*/ 0 w 311295"/>
              <a:gd name="connsiteY0" fmla="*/ 0 h 631688"/>
              <a:gd name="connsiteX1" fmla="*/ 311295 w 311295"/>
              <a:gd name="connsiteY1" fmla="*/ 0 h 631688"/>
              <a:gd name="connsiteX2" fmla="*/ 311295 w 311295"/>
              <a:gd name="connsiteY2" fmla="*/ 278573 h 631688"/>
              <a:gd name="connsiteX3" fmla="*/ 92015 w 311295"/>
              <a:gd name="connsiteY3" fmla="*/ 631688 h 631688"/>
              <a:gd name="connsiteX4" fmla="*/ 80961 w 311295"/>
              <a:gd name="connsiteY4" fmla="*/ 613739 h 631688"/>
              <a:gd name="connsiteX5" fmla="*/ 33054 w 311295"/>
              <a:gd name="connsiteY5" fmla="*/ 568483 h 631688"/>
              <a:gd name="connsiteX6" fmla="*/ 20355 w 311295"/>
              <a:gd name="connsiteY6" fmla="*/ 561364 h 631688"/>
              <a:gd name="connsiteX7" fmla="*/ 150652 w 311295"/>
              <a:gd name="connsiteY7" fmla="*/ 311295 h 631688"/>
              <a:gd name="connsiteX8" fmla="*/ 0 w 311295"/>
              <a:gd name="connsiteY8" fmla="*/ 311295 h 631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295" h="631688">
                <a:moveTo>
                  <a:pt x="0" y="0"/>
                </a:moveTo>
                <a:lnTo>
                  <a:pt x="311295" y="0"/>
                </a:lnTo>
                <a:lnTo>
                  <a:pt x="311295" y="278573"/>
                </a:lnTo>
                <a:cubicBezTo>
                  <a:pt x="300365" y="511936"/>
                  <a:pt x="92393" y="629207"/>
                  <a:pt x="92015" y="631688"/>
                </a:cubicBezTo>
                <a:lnTo>
                  <a:pt x="80961" y="613739"/>
                </a:lnTo>
                <a:cubicBezTo>
                  <a:pt x="67726" y="597568"/>
                  <a:pt x="51617" y="582153"/>
                  <a:pt x="33054" y="568483"/>
                </a:cubicBezTo>
                <a:lnTo>
                  <a:pt x="20355" y="561364"/>
                </a:lnTo>
                <a:cubicBezTo>
                  <a:pt x="21645" y="561467"/>
                  <a:pt x="135315" y="475631"/>
                  <a:pt x="150652" y="311295"/>
                </a:cubicBezTo>
                <a:lnTo>
                  <a:pt x="0" y="311295"/>
                </a:lnTo>
                <a:close/>
              </a:path>
            </a:pathLst>
          </a:custGeom>
          <a:solidFill>
            <a:schemeClr val="lt1">
              <a:alpha val="3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914400" rtl="0" eaLnBrk="1" fontAlgn="auto" latinLnBrk="0" hangingPunct="1">
              <a:lnSpc>
                <a:spcPct val="120000"/>
              </a:lnSpc>
              <a:buClrTx/>
              <a:buSzTx/>
              <a:buFontTx/>
              <a:buNone/>
            </a:pPr>
            <a:endParaRPr kumimoji="0" lang="zh-CN" altLang="en-US" sz="2160" b="0" i="0" u="none" strike="noStrike" kern="1200" cap="none" spc="0" normalizeH="0" baseline="0" noProof="0">
              <a:ln>
                <a:noFill/>
              </a:ln>
              <a:solidFill>
                <a:srgbClr val="FFFFFF"/>
              </a:solidFill>
              <a:effectLst/>
              <a:uLnTx/>
              <a:uFillTx/>
              <a:latin typeface="微软雅黑" panose="020B0503020204020204" charset="-122"/>
              <a:ea typeface="微软雅黑" panose="020B0503020204020204" charset="-122"/>
              <a:sym typeface="Arial" panose="020B0604020202020204" pitchFamily="34" charset="0"/>
            </a:endParaRPr>
          </a:p>
        </p:txBody>
      </p:sp>
      <p:sp>
        <p:nvSpPr>
          <p:cNvPr id="36" name="文本框 35"/>
          <p:cNvSpPr txBox="1"/>
          <p:nvPr>
            <p:custDataLst>
              <p:tags r:id="rId9"/>
            </p:custDataLst>
          </p:nvPr>
        </p:nvSpPr>
        <p:spPr>
          <a:xfrm>
            <a:off x="731520" y="1463040"/>
            <a:ext cx="3108960" cy="1645920"/>
          </a:xfrm>
          <a:prstGeom prst="rect">
            <a:avLst/>
          </a:prstGeom>
          <a:noFill/>
        </p:spPr>
        <p:txBody>
          <a:bodyPr wrap="square" lIns="76200" tIns="30480" rIns="76200" bIns="30480" rtlCol="0" anchor="t" anchorCtr="0">
            <a:normAutofit/>
          </a:bodyPr>
          <a:p>
            <a:pPr marL="0" indent="0" algn="l">
              <a:lnSpc>
                <a:spcPct val="110000"/>
              </a:lnSpc>
              <a:spcBef>
                <a:spcPts val="0"/>
              </a:spcBef>
              <a:spcAft>
                <a:spcPts val="0"/>
              </a:spcAft>
              <a:buSzPct val="100000"/>
              <a:buNone/>
            </a:pPr>
            <a:r>
              <a:rPr lang="en-US" sz="4300" b="1" spc="270" dirty="0">
                <a:solidFill>
                  <a:schemeClr val="accent1">
                    <a:lumMod val="50000"/>
                  </a:schemeClr>
                </a:solidFill>
                <a:uFillTx/>
                <a:latin typeface="汉仪旗黑-85S" panose="00020600040101010101" pitchFamily="18" charset="-122"/>
                <a:ea typeface="汉仪旗黑-85S" panose="00020600040101010101" pitchFamily="18" charset="-122"/>
              </a:rPr>
              <a:t>未来发展</a:t>
            </a:r>
            <a:endParaRPr lang="en-US" sz="4300" b="1" spc="270" dirty="0">
              <a:solidFill>
                <a:schemeClr val="accent1">
                  <a:lumMod val="50000"/>
                </a:schemeClr>
              </a:solidFill>
              <a:uFillTx/>
              <a:latin typeface="汉仪旗黑-85S" panose="00020600040101010101" pitchFamily="18" charset="-122"/>
              <a:ea typeface="汉仪旗黑-85S" panose="00020600040101010101" pitchFamily="18" charset="-122"/>
            </a:endParaRPr>
          </a:p>
          <a:p>
            <a:pPr marL="0" indent="0" algn="l">
              <a:lnSpc>
                <a:spcPct val="110000"/>
              </a:lnSpc>
              <a:spcBef>
                <a:spcPts val="0"/>
              </a:spcBef>
              <a:spcAft>
                <a:spcPts val="0"/>
              </a:spcAft>
              <a:buSzPct val="100000"/>
              <a:buNone/>
            </a:pPr>
            <a:r>
              <a:rPr lang="en-US" sz="4300" b="1" spc="270" dirty="0">
                <a:solidFill>
                  <a:schemeClr val="accent1">
                    <a:lumMod val="50000"/>
                  </a:schemeClr>
                </a:solidFill>
                <a:uFillTx/>
                <a:latin typeface="汉仪旗黑-85S" panose="00020600040101010101" pitchFamily="18" charset="-122"/>
                <a:ea typeface="汉仪旗黑-85S" panose="00020600040101010101" pitchFamily="18" charset="-122"/>
              </a:rPr>
              <a:t>方向</a:t>
            </a:r>
            <a:endParaRPr lang="en-US" sz="4300" b="1" spc="270" dirty="0">
              <a:solidFill>
                <a:schemeClr val="accent1">
                  <a:lumMod val="50000"/>
                </a:schemeClr>
              </a:solidFill>
              <a:uFillTx/>
              <a:latin typeface="汉仪旗黑-85S" panose="00020600040101010101" pitchFamily="18" charset="-122"/>
              <a:ea typeface="汉仪旗黑-85S" panose="00020600040101010101" pitchFamily="18" charset="-122"/>
            </a:endParaRPr>
          </a:p>
        </p:txBody>
      </p:sp>
      <p:sp>
        <p:nvSpPr>
          <p:cNvPr id="37" name="五边形 36"/>
          <p:cNvSpPr/>
          <p:nvPr>
            <p:custDataLst>
              <p:tags r:id="rId10"/>
            </p:custDataLst>
          </p:nvPr>
        </p:nvSpPr>
        <p:spPr>
          <a:xfrm>
            <a:off x="4872464" y="1178726"/>
            <a:ext cx="1142249" cy="57112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88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8" name="五边形 37"/>
          <p:cNvSpPr/>
          <p:nvPr>
            <p:custDataLst>
              <p:tags r:id="rId11"/>
            </p:custDataLst>
          </p:nvPr>
        </p:nvSpPr>
        <p:spPr>
          <a:xfrm>
            <a:off x="4754880" y="1178726"/>
            <a:ext cx="1142249" cy="57112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80" dirty="0">
                <a:solidFill>
                  <a:schemeClr val="lt1"/>
                </a:solidFill>
                <a:latin typeface="微软雅黑" panose="020B0503020204020204" charset="-122"/>
                <a:ea typeface="微软雅黑" panose="020B0503020204020204" charset="-122"/>
                <a:sym typeface="Arial" panose="020B0604020202020204" pitchFamily="34" charset="0"/>
              </a:rPr>
              <a:t>01</a:t>
            </a:r>
            <a:endParaRPr lang="en-US" altLang="zh-CN" sz="2880"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9" name="文本框 38"/>
          <p:cNvSpPr txBox="1"/>
          <p:nvPr>
            <p:custDataLst>
              <p:tags r:id="rId12"/>
            </p:custDataLst>
          </p:nvPr>
        </p:nvSpPr>
        <p:spPr>
          <a:xfrm>
            <a:off x="6386784" y="1027546"/>
            <a:ext cx="7145776" cy="873485"/>
          </a:xfrm>
          <a:prstGeom prst="rect">
            <a:avLst/>
          </a:prstGeom>
          <a:noFill/>
        </p:spPr>
        <p:txBody>
          <a:bodyPr wrap="square" lIns="0" tIns="0" rIns="0" bIns="0" rtlCol="0" anchor="ctr" anchorCtr="0">
            <a:normAutofit/>
          </a:bodyPr>
          <a:p>
            <a:pPr marL="0" lvl="0" indent="0" algn="l">
              <a:lnSpc>
                <a:spcPct val="100000"/>
              </a:lnSpc>
              <a:spcBef>
                <a:spcPts val="0"/>
              </a:spcBef>
              <a:spcAft>
                <a:spcPts val="800"/>
              </a:spcAft>
              <a:buSzPct val="100000"/>
              <a:buNone/>
            </a:pPr>
            <a:r>
              <a:rPr lang="en-US" sz="2300" b="1" spc="180" dirty="0">
                <a:solidFill>
                  <a:schemeClr val="accent1">
                    <a:lumMod val="75000"/>
                  </a:schemeClr>
                </a:solidFill>
                <a:latin typeface="微软雅黑" panose="020B0503020204020204" charset="-122"/>
                <a:ea typeface="微软雅黑" panose="020B0503020204020204" charset="-122"/>
                <a:cs typeface="Unbounded" pitchFamily="34" charset="-120"/>
              </a:rPr>
              <a:t>功能拓展</a:t>
            </a:r>
            <a:endParaRPr lang="en-US" sz="2300" b="1" spc="180" dirty="0">
              <a:solidFill>
                <a:schemeClr val="accent1">
                  <a:lumMod val="75000"/>
                </a:schemeClr>
              </a:solidFill>
              <a:latin typeface="微软雅黑" panose="020B0503020204020204" charset="-122"/>
              <a:ea typeface="微软雅黑" panose="020B0503020204020204" charset="-122"/>
              <a:cs typeface="Unbounded" pitchFamily="34" charset="-120"/>
            </a:endParaRPr>
          </a:p>
        </p:txBody>
      </p:sp>
      <p:sp>
        <p:nvSpPr>
          <p:cNvPr id="43" name="五边形 42"/>
          <p:cNvSpPr/>
          <p:nvPr>
            <p:custDataLst>
              <p:tags r:id="rId13"/>
            </p:custDataLst>
          </p:nvPr>
        </p:nvSpPr>
        <p:spPr>
          <a:xfrm>
            <a:off x="4872464" y="3226171"/>
            <a:ext cx="1142249" cy="571125"/>
          </a:xfrm>
          <a:prstGeom prst="homePlat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88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4" name="五边形 43"/>
          <p:cNvSpPr/>
          <p:nvPr>
            <p:custDataLst>
              <p:tags r:id="rId14"/>
            </p:custDataLst>
          </p:nvPr>
        </p:nvSpPr>
        <p:spPr>
          <a:xfrm>
            <a:off x="4754880" y="3226171"/>
            <a:ext cx="1142249" cy="571125"/>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80" dirty="0">
                <a:solidFill>
                  <a:schemeClr val="lt1"/>
                </a:solidFill>
                <a:latin typeface="微软雅黑" panose="020B0503020204020204" charset="-122"/>
                <a:ea typeface="微软雅黑" panose="020B0503020204020204" charset="-122"/>
                <a:sym typeface="Arial" panose="020B0604020202020204" pitchFamily="34" charset="0"/>
              </a:rPr>
              <a:t>02</a:t>
            </a:r>
            <a:endParaRPr lang="en-US" altLang="zh-CN" sz="2880"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5" name="文本框 44"/>
          <p:cNvSpPr txBox="1"/>
          <p:nvPr>
            <p:custDataLst>
              <p:tags r:id="rId15"/>
            </p:custDataLst>
          </p:nvPr>
        </p:nvSpPr>
        <p:spPr>
          <a:xfrm>
            <a:off x="6386784" y="2003746"/>
            <a:ext cx="7145776" cy="873485"/>
          </a:xfrm>
          <a:prstGeom prst="rect">
            <a:avLst/>
          </a:prstGeom>
          <a:noFill/>
        </p:spPr>
        <p:txBody>
          <a:bodyPr wrap="square" lIns="0" tIns="0" rIns="0" bIns="0" rtlCol="0" anchor="ctr" anchorCtr="0">
            <a:normAutofit/>
          </a:bodyPr>
          <a:p>
            <a:pPr marL="0" lvl="0" indent="0" algn="l">
              <a:lnSpc>
                <a:spcPct val="120000"/>
              </a:lnSpc>
              <a:spcBef>
                <a:spcPts val="0"/>
              </a:spcBef>
              <a:spcAft>
                <a:spcPts val="800"/>
              </a:spcAft>
              <a:buSzPct val="100000"/>
              <a:buNone/>
            </a:pPr>
            <a:r>
              <a:rPr lang="en-US" sz="2300" spc="15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持续优化现有功能,并根据用户需求拓展新的功能,如酒店预订、行程规划等,为用户提供更全面的服务。</a:t>
            </a:r>
            <a:endParaRPr lang="en-US" sz="2300" spc="150" dirty="0">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46" name="五边形 45"/>
          <p:cNvSpPr/>
          <p:nvPr>
            <p:custDataLst>
              <p:tags r:id="rId16"/>
            </p:custDataLst>
          </p:nvPr>
        </p:nvSpPr>
        <p:spPr>
          <a:xfrm>
            <a:off x="4872464" y="5425380"/>
            <a:ext cx="1142249" cy="571125"/>
          </a:xfrm>
          <a:prstGeom prst="homePlat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88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7" name="五边形 46"/>
          <p:cNvSpPr/>
          <p:nvPr>
            <p:custDataLst>
              <p:tags r:id="rId17"/>
            </p:custDataLst>
          </p:nvPr>
        </p:nvSpPr>
        <p:spPr>
          <a:xfrm>
            <a:off x="4754880" y="5425380"/>
            <a:ext cx="1142249" cy="57112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80" dirty="0">
                <a:solidFill>
                  <a:schemeClr val="lt1"/>
                </a:solidFill>
                <a:latin typeface="微软雅黑" panose="020B0503020204020204" charset="-122"/>
                <a:ea typeface="微软雅黑" panose="020B0503020204020204" charset="-122"/>
                <a:sym typeface="Arial" panose="020B0604020202020204" pitchFamily="34" charset="0"/>
              </a:rPr>
              <a:t>03</a:t>
            </a:r>
            <a:endParaRPr lang="en-US" altLang="zh-CN" sz="2880" dirty="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48" name="文本框 47"/>
          <p:cNvSpPr txBox="1"/>
          <p:nvPr>
            <p:custDataLst>
              <p:tags r:id="rId18"/>
            </p:custDataLst>
          </p:nvPr>
        </p:nvSpPr>
        <p:spPr>
          <a:xfrm>
            <a:off x="6386784" y="3075195"/>
            <a:ext cx="7145776" cy="873485"/>
          </a:xfrm>
          <a:prstGeom prst="rect">
            <a:avLst/>
          </a:prstGeom>
          <a:noFill/>
        </p:spPr>
        <p:txBody>
          <a:bodyPr wrap="square" lIns="0" tIns="0" rIns="0" bIns="0" rtlCol="0" anchor="ctr" anchorCtr="0">
            <a:normAutofit/>
          </a:bodyPr>
          <a:p>
            <a:pPr marL="0" lvl="0" indent="0" algn="l">
              <a:lnSpc>
                <a:spcPct val="100000"/>
              </a:lnSpc>
              <a:spcBef>
                <a:spcPts val="0"/>
              </a:spcBef>
              <a:spcAft>
                <a:spcPts val="800"/>
              </a:spcAft>
              <a:buSzPct val="100000"/>
              <a:buNone/>
            </a:pPr>
            <a:r>
              <a:rPr lang="en-US" sz="2300" b="1" spc="180" dirty="0">
                <a:solidFill>
                  <a:schemeClr val="accent1">
                    <a:lumMod val="75000"/>
                  </a:schemeClr>
                </a:solidFill>
                <a:latin typeface="微软雅黑" panose="020B0503020204020204" charset="-122"/>
                <a:ea typeface="微软雅黑" panose="020B0503020204020204" charset="-122"/>
                <a:cs typeface="Unbounded" pitchFamily="34" charset="-120"/>
              </a:rPr>
              <a:t>技术升级</a:t>
            </a:r>
            <a:endParaRPr lang="en-US" sz="2300" b="1" spc="180" dirty="0">
              <a:solidFill>
                <a:schemeClr val="accent1">
                  <a:lumMod val="75000"/>
                </a:schemeClr>
              </a:solidFill>
              <a:latin typeface="微软雅黑" panose="020B0503020204020204" charset="-122"/>
              <a:ea typeface="微软雅黑" panose="020B0503020204020204" charset="-122"/>
              <a:cs typeface="Unbounded" pitchFamily="34" charset="-120"/>
            </a:endParaRPr>
          </a:p>
        </p:txBody>
      </p:sp>
      <p:sp>
        <p:nvSpPr>
          <p:cNvPr id="51" name="文本框 50"/>
          <p:cNvSpPr txBox="1"/>
          <p:nvPr>
            <p:custDataLst>
              <p:tags r:id="rId19"/>
            </p:custDataLst>
          </p:nvPr>
        </p:nvSpPr>
        <p:spPr>
          <a:xfrm>
            <a:off x="6386784" y="4074255"/>
            <a:ext cx="7145776" cy="873485"/>
          </a:xfrm>
          <a:prstGeom prst="rect">
            <a:avLst/>
          </a:prstGeom>
          <a:noFill/>
        </p:spPr>
        <p:txBody>
          <a:bodyPr wrap="square" lIns="0" tIns="0" rIns="0" bIns="0" rtlCol="0" anchor="ctr" anchorCtr="0">
            <a:normAutofit/>
          </a:bodyPr>
          <a:p>
            <a:pPr marL="0" lvl="0" indent="0" algn="l">
              <a:lnSpc>
                <a:spcPct val="120000"/>
              </a:lnSpc>
              <a:spcBef>
                <a:spcPts val="0"/>
              </a:spcBef>
              <a:spcAft>
                <a:spcPts val="800"/>
              </a:spcAft>
              <a:buSzPct val="100000"/>
              <a:buNone/>
            </a:pPr>
            <a:r>
              <a:rPr lang="en-US" sz="2300" spc="15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利用人工智能、大数据等技术,提高问答系统的智能化水平,为用户提供更精准的信息推荐和问题解答。</a:t>
            </a:r>
            <a:endParaRPr lang="en-US" sz="2300" spc="150" dirty="0">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54" name="文本框 53"/>
          <p:cNvSpPr txBox="1"/>
          <p:nvPr>
            <p:custDataLst>
              <p:tags r:id="rId20"/>
            </p:custDataLst>
          </p:nvPr>
        </p:nvSpPr>
        <p:spPr>
          <a:xfrm>
            <a:off x="6386784" y="5122845"/>
            <a:ext cx="7145776" cy="873485"/>
          </a:xfrm>
          <a:prstGeom prst="rect">
            <a:avLst/>
          </a:prstGeom>
          <a:noFill/>
        </p:spPr>
        <p:txBody>
          <a:bodyPr wrap="square" lIns="0" tIns="0" rIns="0" bIns="0" rtlCol="0" anchor="ctr" anchorCtr="0">
            <a:normAutofit/>
          </a:bodyPr>
          <a:p>
            <a:pPr marL="0" lvl="0" indent="0" algn="l">
              <a:lnSpc>
                <a:spcPct val="100000"/>
              </a:lnSpc>
              <a:spcBef>
                <a:spcPts val="0"/>
              </a:spcBef>
              <a:spcAft>
                <a:spcPts val="800"/>
              </a:spcAft>
              <a:buSzPct val="100000"/>
              <a:buNone/>
            </a:pPr>
            <a:r>
              <a:rPr lang="en-US" sz="2300" b="1" spc="180" dirty="0">
                <a:solidFill>
                  <a:schemeClr val="accent1">
                    <a:lumMod val="75000"/>
                  </a:schemeClr>
                </a:solidFill>
                <a:latin typeface="微软雅黑" panose="020B0503020204020204" charset="-122"/>
                <a:ea typeface="微软雅黑" panose="020B0503020204020204" charset="-122"/>
                <a:cs typeface="Unbounded" pitchFamily="34" charset="-120"/>
              </a:rPr>
              <a:t>生态建设</a:t>
            </a:r>
            <a:endParaRPr lang="en-US" sz="2300" b="1" spc="180" dirty="0">
              <a:solidFill>
                <a:schemeClr val="accent1">
                  <a:lumMod val="75000"/>
                </a:schemeClr>
              </a:solidFill>
              <a:latin typeface="微软雅黑" panose="020B0503020204020204" charset="-122"/>
              <a:ea typeface="微软雅黑" panose="020B0503020204020204" charset="-122"/>
              <a:cs typeface="Unbounded" pitchFamily="34" charset="-120"/>
            </a:endParaRPr>
          </a:p>
        </p:txBody>
      </p:sp>
      <p:sp>
        <p:nvSpPr>
          <p:cNvPr id="57" name="文本框 56"/>
          <p:cNvSpPr txBox="1"/>
          <p:nvPr>
            <p:custDataLst>
              <p:tags r:id="rId21"/>
            </p:custDataLst>
          </p:nvPr>
        </p:nvSpPr>
        <p:spPr>
          <a:xfrm>
            <a:off x="6386784" y="6105825"/>
            <a:ext cx="7145776" cy="873485"/>
          </a:xfrm>
          <a:prstGeom prst="rect">
            <a:avLst/>
          </a:prstGeom>
          <a:noFill/>
        </p:spPr>
        <p:txBody>
          <a:bodyPr wrap="square" lIns="0" tIns="0" rIns="0" bIns="0" rtlCol="0" anchor="ctr" anchorCtr="0">
            <a:normAutofit/>
          </a:bodyPr>
          <a:p>
            <a:pPr marL="0" lvl="0" indent="0" algn="l">
              <a:lnSpc>
                <a:spcPct val="120000"/>
              </a:lnSpc>
              <a:spcBef>
                <a:spcPts val="0"/>
              </a:spcBef>
              <a:spcAft>
                <a:spcPts val="800"/>
              </a:spcAft>
              <a:buSzPct val="100000"/>
              <a:buNone/>
            </a:pPr>
            <a:r>
              <a:rPr lang="en-US" sz="2300" spc="160" dirty="0">
                <a:solidFill>
                  <a:schemeClr val="accent2">
                    <a:lumMod val="75000"/>
                  </a:schemeClr>
                </a:solidFill>
                <a:latin typeface="微软雅黑" panose="020B0503020204020204" charset="-122"/>
                <a:ea typeface="微软雅黑" panose="020B0503020204020204" charset="-122"/>
                <a:cs typeface="微软雅黑" panose="020B0503020204020204" charset="-122"/>
              </a:rPr>
              <a:t>与旅游行业内的其他企业进行深度合作,构建完整的文旅生态圈,为用户提供更加丰富的服务。</a:t>
            </a:r>
            <a:endParaRPr lang="en-US" sz="2300" spc="160" dirty="0">
              <a:solidFill>
                <a:schemeClr val="accent2">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22"/>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custDataLst>
              <p:tags r:id="rId1"/>
            </p:custDataLst>
          </p:nvPr>
        </p:nvSpPr>
        <p:spPr>
          <a:xfrm>
            <a:off x="991235" y="2456503"/>
            <a:ext cx="872491" cy="1386193"/>
          </a:xfrm>
          <a:custGeom>
            <a:avLst/>
            <a:gdLst>
              <a:gd name="connsiteX0" fmla="*/ 0 w 1514474"/>
              <a:gd name="connsiteY0" fmla="*/ 0 h 1514474"/>
              <a:gd name="connsiteX1" fmla="*/ 1514474 w 1514474"/>
              <a:gd name="connsiteY1" fmla="*/ 0 h 1514474"/>
              <a:gd name="connsiteX2" fmla="*/ 1514474 w 1514474"/>
              <a:gd name="connsiteY2" fmla="*/ 243604 h 1514474"/>
              <a:gd name="connsiteX3" fmla="*/ 515683 w 1514474"/>
              <a:gd name="connsiteY3" fmla="*/ 243604 h 1514474"/>
              <a:gd name="connsiteX4" fmla="*/ 515683 w 1514474"/>
              <a:gd name="connsiteY4" fmla="*/ 1268614 h 1514474"/>
              <a:gd name="connsiteX5" fmla="*/ 1514474 w 1514474"/>
              <a:gd name="connsiteY5" fmla="*/ 1268614 h 1514474"/>
              <a:gd name="connsiteX6" fmla="*/ 1514474 w 1514474"/>
              <a:gd name="connsiteY6" fmla="*/ 1514474 h 1514474"/>
              <a:gd name="connsiteX7" fmla="*/ 0 w 1514474"/>
              <a:gd name="connsiteY7" fmla="*/ 1514474 h 1514474"/>
              <a:gd name="connsiteX0-1" fmla="*/ 515683 w 1514474"/>
              <a:gd name="connsiteY0-2" fmla="*/ 243604 h 1514474"/>
              <a:gd name="connsiteX1-3" fmla="*/ 515683 w 1514474"/>
              <a:gd name="connsiteY1-4" fmla="*/ 1268614 h 1514474"/>
              <a:gd name="connsiteX2-5" fmla="*/ 1514474 w 1514474"/>
              <a:gd name="connsiteY2-6" fmla="*/ 1268614 h 1514474"/>
              <a:gd name="connsiteX3-7" fmla="*/ 1514474 w 1514474"/>
              <a:gd name="connsiteY3-8" fmla="*/ 1514474 h 1514474"/>
              <a:gd name="connsiteX4-9" fmla="*/ 0 w 1514474"/>
              <a:gd name="connsiteY4-10" fmla="*/ 1514474 h 1514474"/>
              <a:gd name="connsiteX5-11" fmla="*/ 0 w 1514474"/>
              <a:gd name="connsiteY5-12" fmla="*/ 0 h 1514474"/>
              <a:gd name="connsiteX6-13" fmla="*/ 1514474 w 1514474"/>
              <a:gd name="connsiteY6-14" fmla="*/ 0 h 1514474"/>
              <a:gd name="connsiteX7-15" fmla="*/ 1514474 w 1514474"/>
              <a:gd name="connsiteY7-16" fmla="*/ 243604 h 1514474"/>
              <a:gd name="connsiteX8" fmla="*/ 607123 w 1514474"/>
              <a:gd name="connsiteY8" fmla="*/ 335044 h 1514474"/>
              <a:gd name="connsiteX0-17" fmla="*/ 515683 w 1514474"/>
              <a:gd name="connsiteY0-18" fmla="*/ 243604 h 1514474"/>
              <a:gd name="connsiteX1-19" fmla="*/ 515683 w 1514474"/>
              <a:gd name="connsiteY1-20" fmla="*/ 1268614 h 1514474"/>
              <a:gd name="connsiteX2-21" fmla="*/ 1514474 w 1514474"/>
              <a:gd name="connsiteY2-22" fmla="*/ 1268614 h 1514474"/>
              <a:gd name="connsiteX3-23" fmla="*/ 1514474 w 1514474"/>
              <a:gd name="connsiteY3-24" fmla="*/ 1514474 h 1514474"/>
              <a:gd name="connsiteX4-25" fmla="*/ 0 w 1514474"/>
              <a:gd name="connsiteY4-26" fmla="*/ 1514474 h 1514474"/>
              <a:gd name="connsiteX5-27" fmla="*/ 0 w 1514474"/>
              <a:gd name="connsiteY5-28" fmla="*/ 0 h 1514474"/>
              <a:gd name="connsiteX6-29" fmla="*/ 1514474 w 1514474"/>
              <a:gd name="connsiteY6-30" fmla="*/ 0 h 1514474"/>
              <a:gd name="connsiteX7-31" fmla="*/ 1514474 w 1514474"/>
              <a:gd name="connsiteY7-32" fmla="*/ 243604 h 1514474"/>
              <a:gd name="connsiteX0-33" fmla="*/ 515683 w 1514474"/>
              <a:gd name="connsiteY0-34" fmla="*/ 1268614 h 1514474"/>
              <a:gd name="connsiteX1-35" fmla="*/ 1514474 w 1514474"/>
              <a:gd name="connsiteY1-36" fmla="*/ 1268614 h 1514474"/>
              <a:gd name="connsiteX2-37" fmla="*/ 1514474 w 1514474"/>
              <a:gd name="connsiteY2-38" fmla="*/ 1514474 h 1514474"/>
              <a:gd name="connsiteX3-39" fmla="*/ 0 w 1514474"/>
              <a:gd name="connsiteY3-40" fmla="*/ 1514474 h 1514474"/>
              <a:gd name="connsiteX4-41" fmla="*/ 0 w 1514474"/>
              <a:gd name="connsiteY4-42" fmla="*/ 0 h 1514474"/>
              <a:gd name="connsiteX5-43" fmla="*/ 1514474 w 1514474"/>
              <a:gd name="connsiteY5-44" fmla="*/ 0 h 1514474"/>
              <a:gd name="connsiteX6-45" fmla="*/ 1514474 w 1514474"/>
              <a:gd name="connsiteY6-46" fmla="*/ 243604 h 1514474"/>
              <a:gd name="connsiteX0-47" fmla="*/ 1514474 w 1514474"/>
              <a:gd name="connsiteY0-48" fmla="*/ 1268614 h 1514474"/>
              <a:gd name="connsiteX1-49" fmla="*/ 1514474 w 1514474"/>
              <a:gd name="connsiteY1-50" fmla="*/ 1514474 h 1514474"/>
              <a:gd name="connsiteX2-51" fmla="*/ 0 w 1514474"/>
              <a:gd name="connsiteY2-52" fmla="*/ 1514474 h 1514474"/>
              <a:gd name="connsiteX3-53" fmla="*/ 0 w 1514474"/>
              <a:gd name="connsiteY3-54" fmla="*/ 0 h 1514474"/>
              <a:gd name="connsiteX4-55" fmla="*/ 1514474 w 1514474"/>
              <a:gd name="connsiteY4-56" fmla="*/ 0 h 1514474"/>
              <a:gd name="connsiteX5-57" fmla="*/ 1514474 w 1514474"/>
              <a:gd name="connsiteY5-58" fmla="*/ 243604 h 1514474"/>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514474" h="1514474">
                <a:moveTo>
                  <a:pt x="1514474" y="1268614"/>
                </a:moveTo>
                <a:lnTo>
                  <a:pt x="1514474" y="1514474"/>
                </a:lnTo>
                <a:lnTo>
                  <a:pt x="0" y="1514474"/>
                </a:lnTo>
                <a:lnTo>
                  <a:pt x="0" y="0"/>
                </a:lnTo>
                <a:lnTo>
                  <a:pt x="1514474" y="0"/>
                </a:lnTo>
                <a:lnTo>
                  <a:pt x="1514474" y="243604"/>
                </a:lnTo>
              </a:path>
            </a:pathLst>
          </a:cu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p>
        </p:txBody>
      </p:sp>
      <p:sp>
        <p:nvSpPr>
          <p:cNvPr id="5" name="文本框 4"/>
          <p:cNvSpPr txBox="1"/>
          <p:nvPr>
            <p:custDataLst>
              <p:tags r:id="rId2"/>
            </p:custDataLst>
          </p:nvPr>
        </p:nvSpPr>
        <p:spPr>
          <a:xfrm>
            <a:off x="1251698" y="2790008"/>
            <a:ext cx="4094367" cy="719584"/>
          </a:xfrm>
          <a:prstGeom prst="rect">
            <a:avLst/>
          </a:prstGeom>
          <a:noFill/>
        </p:spPr>
        <p:txBody>
          <a:bodyPr wrap="square" rtlCol="0" anchor="ctr" anchorCtr="0">
            <a:normAutofit/>
          </a:bodyPr>
          <a:p>
            <a:pPr marL="0">
              <a:lnSpc>
                <a:spcPct val="100000"/>
              </a:lnSpc>
              <a:spcBef>
                <a:spcPts val="0"/>
              </a:spcBef>
              <a:spcAft>
                <a:spcPts val="0"/>
              </a:spcAft>
            </a:pPr>
            <a:r>
              <a:rPr lang="zh-CN" altLang="en-US" sz="3600" b="1" spc="200" dirty="0">
                <a:solidFill>
                  <a:schemeClr val="accent1">
                    <a:lumMod val="75000"/>
                  </a:schemeClr>
                </a:solidFill>
                <a:latin typeface="Arial" panose="020B0604020202020204" pitchFamily="34" charset="0"/>
                <a:ea typeface="微软雅黑" panose="020B0503020204020204" charset="-122"/>
              </a:rPr>
              <a:t>感谢您的观看</a:t>
            </a:r>
            <a:endParaRPr lang="zh-CN" altLang="en-US" sz="3600" b="1" spc="200" dirty="0">
              <a:solidFill>
                <a:schemeClr val="accent1">
                  <a:lumMod val="75000"/>
                </a:schemeClr>
              </a:solidFill>
              <a:latin typeface="Arial" panose="020B0604020202020204" pitchFamily="34" charset="0"/>
              <a:ea typeface="微软雅黑" panose="020B0503020204020204" charset="-122"/>
            </a:endParaRPr>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本框 19"/>
          <p:cNvSpPr txBox="1"/>
          <p:nvPr>
            <p:custDataLst>
              <p:tags r:id="rId1"/>
            </p:custDataLst>
          </p:nvPr>
        </p:nvSpPr>
        <p:spPr>
          <a:xfrm>
            <a:off x="6217969" y="633118"/>
            <a:ext cx="7132381" cy="1111205"/>
          </a:xfrm>
          <a:prstGeom prst="rect">
            <a:avLst/>
          </a:prstGeom>
          <a:noFill/>
        </p:spPr>
        <p:txBody>
          <a:bodyPr wrap="square" lIns="109728" tIns="54864" rIns="109728" bIns="54864" anchor="ctr">
            <a:normAutofit/>
          </a:bodyPr>
          <a:p>
            <a:pPr algn="ctr">
              <a:lnSpc>
                <a:spcPct val="120000"/>
              </a:lnSpc>
            </a:pPr>
            <a:r>
              <a:rPr lang="zh-CN" altLang="en-US" sz="4320" b="1" spc="600">
                <a:solidFill>
                  <a:schemeClr val="accent1">
                    <a:lumMod val="75000"/>
                  </a:schemeClr>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rPr>
              <a:t>目录/CONTENTS</a:t>
            </a:r>
            <a:endParaRPr lang="zh-CN" altLang="en-US" sz="4320" b="1" spc="600">
              <a:solidFill>
                <a:schemeClr val="accent1">
                  <a:lumMod val="75000"/>
                </a:schemeClr>
              </a:solidFill>
              <a:uFillTx/>
              <a:latin typeface="Arial" panose="020B0604020202020204" pitchFamily="34" charset="0"/>
              <a:ea typeface="汉仪旗黑-85S" panose="00020600040101010101" pitchFamily="18" charset="-122"/>
              <a:cs typeface="汉仪旗黑-85S" panose="00020600040101010101" pitchFamily="18" charset="-122"/>
              <a:sym typeface="Arial" panose="020B0604020202020204" pitchFamily="34" charset="0"/>
            </a:endParaRPr>
          </a:p>
        </p:txBody>
      </p:sp>
      <p:cxnSp>
        <p:nvCxnSpPr>
          <p:cNvPr id="10" name="直接连接符 9"/>
          <p:cNvCxnSpPr>
            <a:endCxn id="8" idx="2"/>
          </p:cNvCxnSpPr>
          <p:nvPr>
            <p:custDataLst>
              <p:tags r:id="rId2"/>
            </p:custDataLst>
          </p:nvPr>
        </p:nvCxnSpPr>
        <p:spPr>
          <a:xfrm>
            <a:off x="7508216" y="2318026"/>
            <a:ext cx="0" cy="4750737"/>
          </a:xfrm>
          <a:prstGeom prst="line">
            <a:avLst/>
          </a:prstGeom>
          <a:ln>
            <a:solidFill>
              <a:schemeClr val="accent1"/>
            </a:solidFill>
          </a:ln>
        </p:spPr>
        <p:style>
          <a:lnRef idx="3">
            <a:schemeClr val="accent3"/>
          </a:lnRef>
          <a:fillRef idx="0">
            <a:schemeClr val="accent3"/>
          </a:fillRef>
          <a:effectRef idx="2">
            <a:schemeClr val="accent3"/>
          </a:effectRef>
          <a:fontRef idx="minor">
            <a:schemeClr val="tx1"/>
          </a:fontRef>
        </p:style>
      </p:cxnSp>
      <p:sp>
        <p:nvSpPr>
          <p:cNvPr id="11" name="椭圆 10"/>
          <p:cNvSpPr/>
          <p:nvPr>
            <p:custDataLst>
              <p:tags r:id="rId3"/>
            </p:custDataLst>
          </p:nvPr>
        </p:nvSpPr>
        <p:spPr>
          <a:xfrm>
            <a:off x="7138670" y="2034540"/>
            <a:ext cx="678180" cy="7239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p>
            <a:pPr algn="ctr"/>
            <a:endParaRPr lang="zh-CN" altLang="en-US" sz="2160">
              <a:solidFill>
                <a:schemeClr val="lt1"/>
              </a:solidFill>
              <a:latin typeface="Arial" panose="020B0604020202020204" pitchFamily="34" charset="0"/>
              <a:ea typeface="微软雅黑" panose="020B0503020204020204" charset="-122"/>
            </a:endParaRPr>
          </a:p>
        </p:txBody>
      </p:sp>
      <p:sp>
        <p:nvSpPr>
          <p:cNvPr id="28" name="椭圆 27"/>
          <p:cNvSpPr/>
          <p:nvPr>
            <p:custDataLst>
              <p:tags r:id="rId4"/>
            </p:custDataLst>
          </p:nvPr>
        </p:nvSpPr>
        <p:spPr>
          <a:xfrm>
            <a:off x="7112635" y="3186430"/>
            <a:ext cx="704215" cy="67881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p>
            <a:pPr algn="ctr"/>
            <a:endParaRPr lang="zh-CN" altLang="en-US" sz="2160">
              <a:solidFill>
                <a:schemeClr val="lt1"/>
              </a:solidFill>
              <a:latin typeface="Arial" panose="020B0604020202020204" pitchFamily="34" charset="0"/>
              <a:ea typeface="微软雅黑" panose="020B0503020204020204" charset="-122"/>
            </a:endParaRPr>
          </a:p>
        </p:txBody>
      </p:sp>
      <p:sp>
        <p:nvSpPr>
          <p:cNvPr id="3" name="椭圆 2"/>
          <p:cNvSpPr/>
          <p:nvPr>
            <p:custDataLst>
              <p:tags r:id="rId5"/>
            </p:custDataLst>
          </p:nvPr>
        </p:nvSpPr>
        <p:spPr>
          <a:xfrm>
            <a:off x="7145655" y="4300855"/>
            <a:ext cx="671195" cy="6711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p>
            <a:pPr algn="ctr"/>
            <a:endParaRPr lang="zh-CN" altLang="en-US" sz="2160">
              <a:solidFill>
                <a:schemeClr val="lt1"/>
              </a:solidFill>
              <a:latin typeface="Arial" panose="020B0604020202020204" pitchFamily="34" charset="0"/>
              <a:ea typeface="微软雅黑" panose="020B0503020204020204" charset="-122"/>
            </a:endParaRPr>
          </a:p>
        </p:txBody>
      </p:sp>
      <p:sp>
        <p:nvSpPr>
          <p:cNvPr id="4" name="椭圆 3"/>
          <p:cNvSpPr/>
          <p:nvPr>
            <p:custDataLst>
              <p:tags r:id="rId6"/>
            </p:custDataLst>
          </p:nvPr>
        </p:nvSpPr>
        <p:spPr>
          <a:xfrm>
            <a:off x="7126605" y="5431155"/>
            <a:ext cx="669925" cy="6489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p>
            <a:pPr algn="ctr"/>
            <a:endParaRPr lang="zh-CN" altLang="en-US" sz="2160">
              <a:solidFill>
                <a:schemeClr val="lt1"/>
              </a:solidFill>
              <a:latin typeface="Arial" panose="020B0604020202020204" pitchFamily="34" charset="0"/>
              <a:ea typeface="微软雅黑" panose="020B0503020204020204" charset="-122"/>
            </a:endParaRPr>
          </a:p>
        </p:txBody>
      </p:sp>
      <p:sp>
        <p:nvSpPr>
          <p:cNvPr id="34" name="椭圆 33"/>
          <p:cNvSpPr/>
          <p:nvPr>
            <p:custDataLst>
              <p:tags r:id="rId7"/>
            </p:custDataLst>
          </p:nvPr>
        </p:nvSpPr>
        <p:spPr>
          <a:xfrm>
            <a:off x="7138670" y="6506845"/>
            <a:ext cx="663575" cy="67183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rmAutofit lnSpcReduction="10000"/>
          </a:bodyPr>
          <a:p>
            <a:pPr algn="ctr"/>
            <a:endParaRPr lang="zh-CN" altLang="en-US" sz="2160">
              <a:solidFill>
                <a:schemeClr val="lt1"/>
              </a:solidFill>
              <a:latin typeface="Arial" panose="020B0604020202020204" pitchFamily="34" charset="0"/>
              <a:ea typeface="微软雅黑" panose="020B0503020204020204" charset="-122"/>
            </a:endParaRPr>
          </a:p>
        </p:txBody>
      </p:sp>
      <p:sp>
        <p:nvSpPr>
          <p:cNvPr id="5" name="文本框 4"/>
          <p:cNvSpPr txBox="1"/>
          <p:nvPr>
            <p:custDataLst>
              <p:tags r:id="rId8"/>
            </p:custDataLst>
          </p:nvPr>
        </p:nvSpPr>
        <p:spPr>
          <a:xfrm>
            <a:off x="7226300" y="2179955"/>
            <a:ext cx="603250" cy="462915"/>
          </a:xfrm>
          <a:prstGeom prst="rect">
            <a:avLst/>
          </a:prstGeom>
          <a:noFill/>
        </p:spPr>
        <p:txBody>
          <a:bodyPr wrap="square" rtlCol="0">
            <a:normAutofit/>
          </a:bodyPr>
          <a:p>
            <a:r>
              <a:rPr lang="en-US" altLang="zh-CN" sz="1920" b="1" dirty="0">
                <a:solidFill>
                  <a:schemeClr val="lt1"/>
                </a:solidFill>
                <a:uFillTx/>
                <a:latin typeface="Arial" panose="020B0604020202020204" pitchFamily="34" charset="0"/>
                <a:ea typeface="微软雅黑" panose="020B0503020204020204" charset="-122"/>
              </a:rPr>
              <a:t>01</a:t>
            </a:r>
            <a:endParaRPr lang="en-US" altLang="zh-CN" sz="1920" b="1" dirty="0">
              <a:solidFill>
                <a:schemeClr val="lt1"/>
              </a:solidFill>
              <a:uFillTx/>
              <a:latin typeface="Arial" panose="020B0604020202020204" pitchFamily="34" charset="0"/>
              <a:ea typeface="微软雅黑" panose="020B0503020204020204" charset="-122"/>
            </a:endParaRPr>
          </a:p>
        </p:txBody>
      </p:sp>
      <p:sp>
        <p:nvSpPr>
          <p:cNvPr id="6" name="文本框 5"/>
          <p:cNvSpPr txBox="1"/>
          <p:nvPr>
            <p:custDataLst>
              <p:tags r:id="rId9"/>
            </p:custDataLst>
          </p:nvPr>
        </p:nvSpPr>
        <p:spPr>
          <a:xfrm>
            <a:off x="7226264" y="3329181"/>
            <a:ext cx="603154" cy="508636"/>
          </a:xfrm>
          <a:prstGeom prst="rect">
            <a:avLst/>
          </a:prstGeom>
          <a:noFill/>
        </p:spPr>
        <p:txBody>
          <a:bodyPr wrap="square" rtlCol="0">
            <a:normAutofit/>
          </a:bodyPr>
          <a:p>
            <a:r>
              <a:rPr lang="en-US" altLang="zh-CN" sz="1920" b="1" dirty="0">
                <a:solidFill>
                  <a:schemeClr val="lt1"/>
                </a:solidFill>
                <a:uFillTx/>
                <a:latin typeface="Arial" panose="020B0604020202020204" pitchFamily="34" charset="0"/>
                <a:ea typeface="微软雅黑" panose="020B0503020204020204" charset="-122"/>
              </a:rPr>
              <a:t>02</a:t>
            </a:r>
            <a:endParaRPr lang="en-US" altLang="zh-CN" sz="1920" b="1" dirty="0">
              <a:solidFill>
                <a:schemeClr val="lt1"/>
              </a:solidFill>
              <a:uFillTx/>
              <a:latin typeface="Arial" panose="020B0604020202020204" pitchFamily="34" charset="0"/>
              <a:ea typeface="微软雅黑" panose="020B0503020204020204" charset="-122"/>
            </a:endParaRPr>
          </a:p>
        </p:txBody>
      </p:sp>
      <p:sp>
        <p:nvSpPr>
          <p:cNvPr id="31" name="文本框 30"/>
          <p:cNvSpPr txBox="1"/>
          <p:nvPr>
            <p:custDataLst>
              <p:tags r:id="rId10"/>
            </p:custDataLst>
          </p:nvPr>
        </p:nvSpPr>
        <p:spPr>
          <a:xfrm>
            <a:off x="7226264" y="4436331"/>
            <a:ext cx="603154" cy="508636"/>
          </a:xfrm>
          <a:prstGeom prst="rect">
            <a:avLst/>
          </a:prstGeom>
          <a:noFill/>
        </p:spPr>
        <p:txBody>
          <a:bodyPr wrap="square" rtlCol="0">
            <a:normAutofit/>
          </a:bodyPr>
          <a:p>
            <a:r>
              <a:rPr lang="en-US" altLang="zh-CN" sz="1920" b="1" dirty="0">
                <a:solidFill>
                  <a:schemeClr val="lt1"/>
                </a:solidFill>
                <a:uFillTx/>
                <a:latin typeface="Arial" panose="020B0604020202020204" pitchFamily="34" charset="0"/>
                <a:ea typeface="微软雅黑" panose="020B0503020204020204" charset="-122"/>
              </a:rPr>
              <a:t>03</a:t>
            </a:r>
            <a:endParaRPr lang="en-US" altLang="zh-CN" sz="1920" b="1" dirty="0">
              <a:solidFill>
                <a:schemeClr val="lt1"/>
              </a:solidFill>
              <a:uFillTx/>
              <a:latin typeface="Arial" panose="020B0604020202020204" pitchFamily="34" charset="0"/>
              <a:ea typeface="微软雅黑" panose="020B0503020204020204" charset="-122"/>
            </a:endParaRPr>
          </a:p>
        </p:txBody>
      </p:sp>
      <p:sp>
        <p:nvSpPr>
          <p:cNvPr id="7" name="文本框 6"/>
          <p:cNvSpPr txBox="1"/>
          <p:nvPr>
            <p:custDataLst>
              <p:tags r:id="rId11"/>
            </p:custDataLst>
          </p:nvPr>
        </p:nvSpPr>
        <p:spPr>
          <a:xfrm>
            <a:off x="7226300" y="5515610"/>
            <a:ext cx="494030" cy="447675"/>
          </a:xfrm>
          <a:prstGeom prst="rect">
            <a:avLst/>
          </a:prstGeom>
          <a:noFill/>
        </p:spPr>
        <p:txBody>
          <a:bodyPr wrap="square" rtlCol="0">
            <a:normAutofit/>
          </a:bodyPr>
          <a:p>
            <a:r>
              <a:rPr lang="en-US" altLang="zh-CN" sz="1920" b="1">
                <a:solidFill>
                  <a:schemeClr val="lt1"/>
                </a:solidFill>
                <a:uFillTx/>
                <a:latin typeface="Arial" panose="020B0604020202020204" pitchFamily="34" charset="0"/>
                <a:ea typeface="微软雅黑" panose="020B0503020204020204" charset="-122"/>
              </a:rPr>
              <a:t>04</a:t>
            </a:r>
            <a:endParaRPr lang="en-US" altLang="zh-CN" sz="1920" b="1">
              <a:solidFill>
                <a:schemeClr val="lt1"/>
              </a:solidFill>
              <a:uFillTx/>
              <a:latin typeface="Arial" panose="020B0604020202020204" pitchFamily="34" charset="0"/>
              <a:ea typeface="微软雅黑" panose="020B0503020204020204" charset="-122"/>
            </a:endParaRPr>
          </a:p>
        </p:txBody>
      </p:sp>
      <p:sp>
        <p:nvSpPr>
          <p:cNvPr id="8" name="文本框 7"/>
          <p:cNvSpPr txBox="1"/>
          <p:nvPr>
            <p:custDataLst>
              <p:tags r:id="rId12"/>
            </p:custDataLst>
          </p:nvPr>
        </p:nvSpPr>
        <p:spPr>
          <a:xfrm>
            <a:off x="7219950" y="6566535"/>
            <a:ext cx="576580" cy="502285"/>
          </a:xfrm>
          <a:prstGeom prst="rect">
            <a:avLst/>
          </a:prstGeom>
          <a:noFill/>
        </p:spPr>
        <p:txBody>
          <a:bodyPr wrap="square" rtlCol="0">
            <a:normAutofit/>
          </a:bodyPr>
          <a:p>
            <a:pPr marL="0" lvl="0" indent="0" algn="l">
              <a:lnSpc>
                <a:spcPct val="100000"/>
              </a:lnSpc>
              <a:spcBef>
                <a:spcPts val="0"/>
              </a:spcBef>
              <a:spcAft>
                <a:spcPts val="0"/>
              </a:spcAft>
              <a:buSzPct val="100000"/>
              <a:buNone/>
            </a:pPr>
            <a:r>
              <a:rPr lang="en-US" altLang="zh-CN" sz="2100" b="1" dirty="0">
                <a:solidFill>
                  <a:schemeClr val="lt1"/>
                </a:solidFill>
                <a:uFillTx/>
                <a:latin typeface="Arial" panose="020B0604020202020204" pitchFamily="34" charset="0"/>
                <a:ea typeface="微软雅黑" panose="020B0503020204020204" charset="-122"/>
              </a:rPr>
              <a:t>05</a:t>
            </a:r>
            <a:endParaRPr lang="en-US" altLang="zh-CN" sz="2100" b="1" dirty="0">
              <a:solidFill>
                <a:schemeClr val="lt1"/>
              </a:solidFill>
              <a:uFillTx/>
              <a:latin typeface="Arial" panose="020B0604020202020204" pitchFamily="34" charset="0"/>
              <a:ea typeface="微软雅黑" panose="020B0503020204020204" charset="-122"/>
            </a:endParaRPr>
          </a:p>
        </p:txBody>
      </p:sp>
      <p:sp>
        <p:nvSpPr>
          <p:cNvPr id="22" name="文本框 21"/>
          <p:cNvSpPr txBox="1"/>
          <p:nvPr>
            <p:custDataLst>
              <p:tags r:id="rId13"/>
            </p:custDataLst>
          </p:nvPr>
        </p:nvSpPr>
        <p:spPr>
          <a:xfrm>
            <a:off x="7990418" y="2194258"/>
            <a:ext cx="4702677" cy="508636"/>
          </a:xfrm>
          <a:prstGeom prst="rect">
            <a:avLst/>
          </a:prstGeom>
          <a:noFill/>
        </p:spPr>
        <p:txBody>
          <a:bodyPr wrap="square" rtlCol="0">
            <a:normAutofit/>
          </a:bodyPr>
          <a:p>
            <a:pPr marL="0" lvl="0" indent="0" algn="l">
              <a:lnSpc>
                <a:spcPct val="100000"/>
              </a:lnSpc>
              <a:spcBef>
                <a:spcPts val="0"/>
              </a:spcBef>
              <a:spcAft>
                <a:spcPts val="0"/>
              </a:spcAft>
              <a:buSzPct val="100000"/>
              <a:buNone/>
            </a:pPr>
            <a:r>
              <a:rPr lang="zh-CN" altLang="en-US" sz="2000" spc="150" dirty="0">
                <a:solidFill>
                  <a:schemeClr val="dk1">
                    <a:lumMod val="75000"/>
                    <a:lumOff val="25000"/>
                  </a:schemeClr>
                </a:solidFill>
                <a:latin typeface="Arial" panose="020B0604020202020204" pitchFamily="34" charset="0"/>
                <a:ea typeface="微软雅黑" panose="020B0503020204020204" charset="-122"/>
              </a:rPr>
              <a:t>项目说明</a:t>
            </a:r>
            <a:endParaRPr lang="zh-CN" altLang="en-US" sz="2000" spc="150" dirty="0">
              <a:solidFill>
                <a:schemeClr val="dk1">
                  <a:lumMod val="75000"/>
                  <a:lumOff val="25000"/>
                </a:schemeClr>
              </a:solidFill>
              <a:latin typeface="Arial" panose="020B0604020202020204" pitchFamily="34" charset="0"/>
              <a:ea typeface="微软雅黑" panose="020B0503020204020204" charset="-122"/>
            </a:endParaRPr>
          </a:p>
        </p:txBody>
      </p:sp>
      <p:sp>
        <p:nvSpPr>
          <p:cNvPr id="43" name="文本框 42"/>
          <p:cNvSpPr txBox="1"/>
          <p:nvPr>
            <p:custDataLst>
              <p:tags r:id="rId14"/>
            </p:custDataLst>
          </p:nvPr>
        </p:nvSpPr>
        <p:spPr>
          <a:xfrm>
            <a:off x="7990418" y="3301241"/>
            <a:ext cx="4702677" cy="508636"/>
          </a:xfrm>
          <a:prstGeom prst="rect">
            <a:avLst/>
          </a:prstGeom>
          <a:noFill/>
        </p:spPr>
        <p:txBody>
          <a:bodyPr wrap="square" rtlCol="0">
            <a:normAutofit/>
          </a:bodyPr>
          <a:p>
            <a:pPr marL="0" lvl="0" indent="0" algn="l">
              <a:lnSpc>
                <a:spcPct val="100000"/>
              </a:lnSpc>
              <a:spcBef>
                <a:spcPts val="0"/>
              </a:spcBef>
              <a:spcAft>
                <a:spcPts val="0"/>
              </a:spcAft>
              <a:buSzPct val="100000"/>
              <a:buNone/>
            </a:pPr>
            <a:r>
              <a:rPr lang="zh-CN" altLang="en-US" sz="2000" spc="150" dirty="0">
                <a:solidFill>
                  <a:schemeClr val="dk1">
                    <a:lumMod val="75000"/>
                    <a:lumOff val="25000"/>
                  </a:schemeClr>
                </a:solidFill>
                <a:latin typeface="Arial" panose="020B0604020202020204" pitchFamily="34" charset="0"/>
                <a:ea typeface="微软雅黑" panose="020B0503020204020204" charset="-122"/>
              </a:rPr>
              <a:t>问题分析与解决方案</a:t>
            </a:r>
            <a:endParaRPr lang="zh-CN" altLang="en-US" sz="2000" spc="150" dirty="0">
              <a:solidFill>
                <a:schemeClr val="dk1">
                  <a:lumMod val="75000"/>
                  <a:lumOff val="25000"/>
                </a:schemeClr>
              </a:solidFill>
              <a:latin typeface="Arial" panose="020B0604020202020204" pitchFamily="34" charset="0"/>
              <a:ea typeface="微软雅黑" panose="020B0503020204020204" charset="-122"/>
            </a:endParaRPr>
          </a:p>
        </p:txBody>
      </p:sp>
      <p:sp>
        <p:nvSpPr>
          <p:cNvPr id="44" name="文本框 43"/>
          <p:cNvSpPr txBox="1"/>
          <p:nvPr>
            <p:custDataLst>
              <p:tags r:id="rId15"/>
            </p:custDataLst>
          </p:nvPr>
        </p:nvSpPr>
        <p:spPr>
          <a:xfrm>
            <a:off x="7990418" y="4409026"/>
            <a:ext cx="4702677" cy="508636"/>
          </a:xfrm>
          <a:prstGeom prst="rect">
            <a:avLst/>
          </a:prstGeom>
          <a:noFill/>
        </p:spPr>
        <p:txBody>
          <a:bodyPr wrap="square" rtlCol="0">
            <a:normAutofit/>
          </a:bodyPr>
          <a:p>
            <a:pPr marL="0" lvl="0" indent="0" algn="l">
              <a:lnSpc>
                <a:spcPct val="100000"/>
              </a:lnSpc>
              <a:spcBef>
                <a:spcPts val="0"/>
              </a:spcBef>
              <a:spcAft>
                <a:spcPts val="0"/>
              </a:spcAft>
              <a:buSzPct val="100000"/>
              <a:buNone/>
            </a:pPr>
            <a:r>
              <a:rPr lang="zh-CN" altLang="en-US" sz="2000" spc="150" dirty="0">
                <a:solidFill>
                  <a:schemeClr val="dk1">
                    <a:lumMod val="75000"/>
                    <a:lumOff val="25000"/>
                  </a:schemeClr>
                </a:solidFill>
                <a:latin typeface="Arial" panose="020B0604020202020204" pitchFamily="34" charset="0"/>
                <a:ea typeface="微软雅黑" panose="020B0503020204020204" charset="-122"/>
              </a:rPr>
              <a:t>技术研究路线</a:t>
            </a:r>
            <a:endParaRPr lang="zh-CN" altLang="en-US" sz="2000" spc="150" dirty="0">
              <a:solidFill>
                <a:schemeClr val="dk1">
                  <a:lumMod val="75000"/>
                  <a:lumOff val="25000"/>
                </a:schemeClr>
              </a:solidFill>
              <a:latin typeface="Arial" panose="020B0604020202020204" pitchFamily="34" charset="0"/>
              <a:ea typeface="微软雅黑" panose="020B0503020204020204" charset="-122"/>
            </a:endParaRPr>
          </a:p>
        </p:txBody>
      </p:sp>
      <p:sp>
        <p:nvSpPr>
          <p:cNvPr id="45" name="文本框 44"/>
          <p:cNvSpPr txBox="1"/>
          <p:nvPr>
            <p:custDataLst>
              <p:tags r:id="rId16"/>
            </p:custDataLst>
          </p:nvPr>
        </p:nvSpPr>
        <p:spPr>
          <a:xfrm>
            <a:off x="7990418" y="5516009"/>
            <a:ext cx="4702677" cy="508636"/>
          </a:xfrm>
          <a:prstGeom prst="rect">
            <a:avLst/>
          </a:prstGeom>
          <a:noFill/>
        </p:spPr>
        <p:txBody>
          <a:bodyPr wrap="square" rtlCol="0">
            <a:normAutofit/>
          </a:bodyPr>
          <a:p>
            <a:pPr marL="0" lvl="0" indent="0" algn="l">
              <a:lnSpc>
                <a:spcPct val="100000"/>
              </a:lnSpc>
              <a:spcBef>
                <a:spcPts val="0"/>
              </a:spcBef>
              <a:spcAft>
                <a:spcPts val="0"/>
              </a:spcAft>
              <a:buSzPct val="100000"/>
              <a:buNone/>
            </a:pPr>
            <a:r>
              <a:rPr lang="zh-CN" altLang="en-US" sz="2000" spc="150" dirty="0">
                <a:solidFill>
                  <a:schemeClr val="dk1">
                    <a:lumMod val="75000"/>
                    <a:lumOff val="25000"/>
                  </a:schemeClr>
                </a:solidFill>
                <a:latin typeface="Arial" panose="020B0604020202020204" pitchFamily="34" charset="0"/>
                <a:ea typeface="微软雅黑" panose="020B0503020204020204" charset="-122"/>
              </a:rPr>
              <a:t>发展前景</a:t>
            </a:r>
            <a:endParaRPr lang="zh-CN" altLang="en-US" sz="2000" spc="150" dirty="0">
              <a:solidFill>
                <a:schemeClr val="dk1">
                  <a:lumMod val="75000"/>
                  <a:lumOff val="25000"/>
                </a:schemeClr>
              </a:solidFill>
              <a:latin typeface="Arial" panose="020B0604020202020204" pitchFamily="34" charset="0"/>
              <a:ea typeface="微软雅黑" panose="020B0503020204020204" charset="-122"/>
            </a:endParaRPr>
          </a:p>
        </p:txBody>
      </p:sp>
      <p:sp>
        <p:nvSpPr>
          <p:cNvPr id="46" name="文本框 45"/>
          <p:cNvSpPr txBox="1"/>
          <p:nvPr>
            <p:custDataLst>
              <p:tags r:id="rId17"/>
            </p:custDataLst>
          </p:nvPr>
        </p:nvSpPr>
        <p:spPr>
          <a:xfrm>
            <a:off x="7990418" y="6622992"/>
            <a:ext cx="4702677" cy="508636"/>
          </a:xfrm>
          <a:prstGeom prst="rect">
            <a:avLst/>
          </a:prstGeom>
          <a:noFill/>
        </p:spPr>
        <p:txBody>
          <a:bodyPr wrap="square" rtlCol="0">
            <a:normAutofit/>
          </a:bodyPr>
          <a:p>
            <a:pPr algn="l"/>
            <a:r>
              <a:rPr lang="zh-CN" altLang="en-US" sz="2000" spc="150" dirty="0">
                <a:solidFill>
                  <a:schemeClr val="dk1">
                    <a:lumMod val="75000"/>
                    <a:lumOff val="25000"/>
                  </a:schemeClr>
                </a:solidFill>
                <a:latin typeface="Arial" panose="020B0604020202020204" pitchFamily="34" charset="0"/>
                <a:ea typeface="微软雅黑" panose="020B0503020204020204" charset="-122"/>
                <a:sym typeface="+mn-ea"/>
              </a:rPr>
              <a:t>致谢</a:t>
            </a:r>
            <a:endParaRPr lang="zh-CN" altLang="en-US" sz="2000" spc="150" dirty="0">
              <a:solidFill>
                <a:schemeClr val="dk1">
                  <a:lumMod val="75000"/>
                  <a:lumOff val="25000"/>
                </a:schemeClr>
              </a:solidFill>
              <a:latin typeface="Arial" panose="020B0604020202020204" pitchFamily="34" charset="0"/>
              <a:ea typeface="微软雅黑" panose="020B0503020204020204" charset="-122"/>
              <a:sym typeface="+mn-ea"/>
            </a:endParaRPr>
          </a:p>
        </p:txBody>
      </p:sp>
    </p:spTree>
    <p:custDataLst>
      <p:tags r:id="rId18"/>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idx="2"/>
            <p:custDataLst>
              <p:tags r:id="rId1"/>
            </p:custDataLst>
          </p:nvPr>
        </p:nvSpPr>
        <p:spPr/>
        <p:txBody>
          <a:bodyPr/>
          <a:p>
            <a:pPr marL="0" indent="0" algn="l">
              <a:lnSpc>
                <a:spcPct val="120000"/>
              </a:lnSpc>
              <a:spcBef>
                <a:spcPts val="0"/>
              </a:spcBef>
              <a:spcAft>
                <a:spcPts val="0"/>
              </a:spcAft>
              <a:buSzPct val="100000"/>
              <a:buNone/>
            </a:pPr>
            <a:r>
              <a:rPr lang="zh-CN" altLang="en-US" sz="3700">
                <a:solidFill>
                  <a:schemeClr val="accent1">
                    <a:lumMod val="75000"/>
                  </a:schemeClr>
                </a:solidFill>
              </a:rPr>
              <a:t>项目说明</a:t>
            </a:r>
            <a:endParaRPr lang="zh-CN" altLang="en-US" sz="3700">
              <a:solidFill>
                <a:schemeClr val="accent1">
                  <a:lumMod val="75000"/>
                </a:schemeClr>
              </a:solidFill>
            </a:endParaRPr>
          </a:p>
        </p:txBody>
      </p:sp>
      <p:sp>
        <p:nvSpPr>
          <p:cNvPr id="5" name="矩形 4"/>
          <p:cNvSpPr/>
          <p:nvPr>
            <p:custDataLst>
              <p:tags r:id="rId2"/>
            </p:custDataLst>
          </p:nvPr>
        </p:nvSpPr>
        <p:spPr>
          <a:xfrm>
            <a:off x="5791247" y="1111957"/>
            <a:ext cx="5820918" cy="2854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b" anchorCtr="0">
            <a:norm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l">
              <a:lnSpc>
                <a:spcPct val="100000"/>
              </a:lnSpc>
            </a:pPr>
            <a:r>
              <a:rPr lang="en-US" altLang="zh-CN" sz="1056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rPr>
              <a:t>01</a:t>
            </a:r>
            <a:endParaRPr lang="en-US" altLang="zh-CN" sz="10560" b="1" spc="200" dirty="0">
              <a:solidFill>
                <a:schemeClr val="dk1">
                  <a:lumMod val="85000"/>
                  <a:lumOff val="15000"/>
                </a:schemeClr>
              </a:solidFill>
              <a:uFillTx/>
              <a:latin typeface="Arial" panose="020B0604020202020204" pitchFamily="34" charset="0"/>
              <a:ea typeface="微软雅黑" panose="020B0503020204020204" charset="-122"/>
              <a:cs typeface="+mn-ea"/>
              <a:sym typeface="+mn-lt"/>
            </a:endParaRPr>
          </a:p>
        </p:txBody>
      </p:sp>
      <p:sp>
        <p:nvSpPr>
          <p:cNvPr id="7" name="文本占位符 8"/>
          <p:cNvSpPr>
            <a:spLocks noGrp="1"/>
          </p:cNvSpPr>
          <p:nvPr>
            <p:custDataLst>
              <p:tags r:id="rId3"/>
            </p:custDataLst>
          </p:nvPr>
        </p:nvSpPr>
        <p:spPr>
          <a:xfrm>
            <a:off x="5792009" y="3966157"/>
            <a:ext cx="979932" cy="297942"/>
          </a:xfrm>
          <a:prstGeom prst="rect">
            <a:avLst/>
          </a:prstGeom>
          <a:solidFill>
            <a:schemeClr val="accent1">
              <a:lumMod val="40000"/>
              <a:lumOff val="60000"/>
            </a:schemeClr>
          </a:solidFill>
        </p:spPr>
        <p:txBody>
          <a:bodyPr vert="horz" wrap="square" lIns="0" tIns="0" rIns="0" bIns="0" rtlCol="0" anchor="ctr">
            <a:normAutofit fontScale="60000"/>
          </a:bodyPr>
          <a:lstStyle>
            <a:lvl1pPr marL="0" indent="0" algn="l" defTabSz="914400" rtl="0" eaLnBrk="1" fontAlgn="auto" latinLnBrk="0" hangingPunct="1">
              <a:lnSpc>
                <a:spcPct val="130000"/>
              </a:lnSpc>
              <a:spcBef>
                <a:spcPts val="0"/>
              </a:spcBef>
              <a:spcAft>
                <a:spcPts val="750"/>
              </a:spcAft>
              <a:buFont typeface="Arial" panose="020B0604020202020204" pitchFamily="34" charset="0"/>
              <a:buNone/>
              <a:defRPr sz="1600" b="1" u="none" strike="noStrike" kern="1200" cap="none" spc="110" normalizeH="0" baseline="0">
                <a:solidFill>
                  <a:schemeClr val="bg1"/>
                </a:solidFill>
                <a:uFillTx/>
                <a:latin typeface="Arial" panose="020B0604020202020204" pitchFamily="34" charset="0"/>
                <a:ea typeface="微软雅黑" panose="020B0503020204020204" charset="-122"/>
                <a:cs typeface="+mn-cs"/>
              </a:defRPr>
            </a:lvl1pPr>
            <a:lvl2pPr marL="685800" indent="-228600" algn="l" defTabSz="914400" rtl="0" eaLnBrk="1" fontAlgn="auto" latinLnBrk="0" hangingPunct="1">
              <a:lnSpc>
                <a:spcPct val="130000"/>
              </a:lnSpc>
              <a:spcBef>
                <a:spcPts val="0"/>
              </a:spcBef>
              <a:spcAft>
                <a:spcPts val="750"/>
              </a:spcAft>
              <a:buFont typeface="Arial" panose="020B0604020202020204" pitchFamily="34" charset="0"/>
              <a:buChar char="•"/>
              <a:tabLst>
                <a:tab pos="1609725" algn="l"/>
              </a:tabLst>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11430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6002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2057400" indent="-228600" algn="l" defTabSz="914400" rtl="0" eaLnBrk="1" fontAlgn="auto" latinLnBrk="0" hangingPunct="1">
              <a:lnSpc>
                <a:spcPct val="130000"/>
              </a:lnSpc>
              <a:spcBef>
                <a:spcPts val="0"/>
              </a:spcBef>
              <a:spcAft>
                <a:spcPts val="750"/>
              </a:spcAft>
              <a:buFont typeface="Arial" panose="020B0604020202020204" pitchFamily="34" charset="0"/>
              <a:buChar char="•"/>
              <a:defRPr sz="1600" u="none" strike="noStrike" kern="1200" cap="none" spc="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1920" spc="200" dirty="0">
                <a:solidFill>
                  <a:schemeClr val="dk1">
                    <a:lumMod val="85000"/>
                    <a:lumOff val="15000"/>
                  </a:schemeClr>
                </a:solidFill>
                <a:uFillTx/>
              </a:rPr>
              <a:t>Part One</a:t>
            </a:r>
            <a:endParaRPr lang="en-US" altLang="zh-CN" sz="1920" spc="200" dirty="0">
              <a:solidFill>
                <a:schemeClr val="dk1">
                  <a:lumMod val="85000"/>
                  <a:lumOff val="15000"/>
                </a:schemeClr>
              </a:solidFill>
              <a:uFillTx/>
            </a:endParaRPr>
          </a:p>
        </p:txBody>
      </p:sp>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图片 20"/>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20" name="图片 19"/>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grpSp>
        <p:nvGrpSpPr>
          <p:cNvPr id="5" name="组合 4"/>
          <p:cNvGrpSpPr/>
          <p:nvPr>
            <p:custDataLst>
              <p:tags r:id="rId4"/>
            </p:custDataLst>
          </p:nvPr>
        </p:nvGrpSpPr>
        <p:grpSpPr>
          <a:xfrm>
            <a:off x="13653083" y="372148"/>
            <a:ext cx="244254" cy="89534"/>
            <a:chOff x="9839643" y="910585"/>
            <a:chExt cx="203545" cy="74612"/>
          </a:xfrm>
        </p:grpSpPr>
        <p:cxnSp>
          <p:nvCxnSpPr>
            <p:cNvPr id="3" name="直接连接符 2"/>
            <p:cNvCxnSpPr/>
            <p:nvPr>
              <p:custDataLst>
                <p:tags r:id="rId5"/>
              </p:custDataLst>
            </p:nvPr>
          </p:nvCxnSpPr>
          <p:spPr>
            <a:xfrm>
              <a:off x="9839643" y="910585"/>
              <a:ext cx="203545"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custDataLst>
                <p:tags r:id="rId6"/>
              </p:custDataLst>
            </p:nvPr>
          </p:nvCxnSpPr>
          <p:spPr>
            <a:xfrm>
              <a:off x="9839643" y="985197"/>
              <a:ext cx="155575" cy="0"/>
            </a:xfrm>
            <a:prstGeom prst="line">
              <a:avLst/>
            </a:prstGeom>
            <a:ln w="12700">
              <a:solidFill>
                <a:schemeClr val="dk1"/>
              </a:solidFill>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custDataLst>
              <p:tags r:id="rId7"/>
            </p:custDataLst>
          </p:nvPr>
        </p:nvSpPr>
        <p:spPr>
          <a:xfrm>
            <a:off x="1003300" y="407035"/>
            <a:ext cx="12970510" cy="1355090"/>
          </a:xfrm>
          <a:prstGeom prst="rect">
            <a:avLst/>
          </a:prstGeom>
          <a:noFill/>
        </p:spPr>
        <p:txBody>
          <a:bodyPr wrap="square" lIns="76200" tIns="30480" rIns="76200" bIns="30480" rtlCol="0" anchor="b" anchorCtr="0">
            <a:noAutofit/>
          </a:bodyPr>
          <a:p>
            <a:pPr marL="0" indent="0" algn="l">
              <a:lnSpc>
                <a:spcPct val="100000"/>
              </a:lnSpc>
              <a:spcBef>
                <a:spcPts val="0"/>
              </a:spcBef>
              <a:spcAft>
                <a:spcPts val="0"/>
              </a:spcAft>
              <a:buSzPct val="100000"/>
              <a:buNone/>
            </a:pPr>
            <a:r>
              <a:rPr lang="en-US" sz="3800" b="1" spc="130" dirty="0">
                <a:solidFill>
                  <a:schemeClr val="accent1">
                    <a:lumMod val="75000"/>
                  </a:schemeClr>
                </a:solidFill>
                <a:uFillTx/>
                <a:latin typeface="汉仪旗黑-85S" panose="00020600040101010101" pitchFamily="18" charset="-122"/>
                <a:ea typeface="汉仪旗黑-85S" panose="00020600040101010101" pitchFamily="18" charset="-122"/>
                <a:sym typeface="+mn-ea"/>
              </a:rPr>
              <a:t>江苏万维艾斯网络智能</a:t>
            </a:r>
            <a:endParaRPr lang="en-US" sz="3800" b="1" spc="130" dirty="0">
              <a:solidFill>
                <a:schemeClr val="accent1">
                  <a:lumMod val="75000"/>
                </a:schemeClr>
              </a:solidFill>
              <a:uFillTx/>
              <a:latin typeface="汉仪旗黑-85S" panose="00020600040101010101" pitchFamily="18" charset="-122"/>
              <a:ea typeface="汉仪旗黑-85S" panose="00020600040101010101" pitchFamily="18" charset="-122"/>
              <a:sym typeface="+mn-ea"/>
            </a:endParaRPr>
          </a:p>
          <a:p>
            <a:pPr marL="0" indent="0" algn="l">
              <a:lnSpc>
                <a:spcPct val="100000"/>
              </a:lnSpc>
              <a:spcBef>
                <a:spcPts val="0"/>
              </a:spcBef>
              <a:spcAft>
                <a:spcPts val="0"/>
              </a:spcAft>
              <a:buSzPct val="100000"/>
              <a:buNone/>
            </a:pPr>
            <a:r>
              <a:rPr lang="en-US" sz="3800" b="1" spc="130" dirty="0">
                <a:solidFill>
                  <a:schemeClr val="accent1">
                    <a:lumMod val="75000"/>
                  </a:schemeClr>
                </a:solidFill>
                <a:uFillTx/>
                <a:latin typeface="汉仪旗黑-85S" panose="00020600040101010101" pitchFamily="18" charset="-122"/>
                <a:ea typeface="汉仪旗黑-85S" panose="00020600040101010101" pitchFamily="18" charset="-122"/>
                <a:sym typeface="+mn-ea"/>
              </a:rPr>
              <a:t>产业创新中心有限公司</a:t>
            </a:r>
            <a:endParaRPr lang="en-US" sz="3800" b="1" spc="130" dirty="0">
              <a:solidFill>
                <a:schemeClr val="accent1">
                  <a:lumMod val="75000"/>
                </a:schemeClr>
              </a:solidFill>
              <a:uFillTx/>
              <a:latin typeface="汉仪旗黑-85S" panose="00020600040101010101" pitchFamily="18" charset="-122"/>
              <a:ea typeface="汉仪旗黑-85S" panose="00020600040101010101" pitchFamily="18" charset="-122"/>
              <a:sym typeface="+mn-ea"/>
            </a:endParaRPr>
          </a:p>
        </p:txBody>
      </p:sp>
      <p:sp>
        <p:nvSpPr>
          <p:cNvPr id="13" name="矩形 12"/>
          <p:cNvSpPr/>
          <p:nvPr>
            <p:custDataLst>
              <p:tags r:id="rId8"/>
            </p:custDataLst>
          </p:nvPr>
        </p:nvSpPr>
        <p:spPr>
          <a:xfrm>
            <a:off x="5336540" y="2383155"/>
            <a:ext cx="4053840" cy="516763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6" name="矩形: 对角圆角 15"/>
          <p:cNvSpPr/>
          <p:nvPr>
            <p:custDataLst>
              <p:tags r:id="rId9"/>
            </p:custDataLst>
          </p:nvPr>
        </p:nvSpPr>
        <p:spPr>
          <a:xfrm>
            <a:off x="5729605" y="1895475"/>
            <a:ext cx="3159760" cy="909955"/>
          </a:xfrm>
          <a:prstGeom prst="round2DiagRect">
            <a:avLst>
              <a:gd name="adj1" fmla="val 38289"/>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7" name="TextBox 2"/>
          <p:cNvSpPr txBox="1"/>
          <p:nvPr>
            <p:custDataLst>
              <p:tags r:id="rId10"/>
            </p:custDataLst>
          </p:nvPr>
        </p:nvSpPr>
        <p:spPr>
          <a:xfrm>
            <a:off x="6124643" y="2067584"/>
            <a:ext cx="2491606" cy="907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cs typeface="微软雅黑" panose="020B0503020204020204" charset="-122"/>
                <a:sym typeface="+mn-ea"/>
              </a:rPr>
              <a:t>技术优势</a:t>
            </a:r>
            <a:endParaRPr lang="en-US" sz="2600" b="1" spc="180" dirty="0">
              <a:solidFill>
                <a:schemeClr val="lt1"/>
              </a:solidFill>
              <a:latin typeface="汉仪旗黑-85S" panose="00020600040101010101" pitchFamily="18" charset="-122"/>
              <a:ea typeface="汉仪旗黑-85S" panose="00020600040101010101" pitchFamily="18" charset="-122"/>
              <a:cs typeface="微软雅黑" panose="020B0503020204020204" charset="-122"/>
              <a:sym typeface="+mn-ea"/>
            </a:endParaRPr>
          </a:p>
        </p:txBody>
      </p:sp>
      <p:sp>
        <p:nvSpPr>
          <p:cNvPr id="14" name="TextBox 2"/>
          <p:cNvSpPr txBox="1"/>
          <p:nvPr>
            <p:custDataLst>
              <p:tags r:id="rId11"/>
            </p:custDataLst>
          </p:nvPr>
        </p:nvSpPr>
        <p:spPr>
          <a:xfrm>
            <a:off x="5473116" y="3061863"/>
            <a:ext cx="3672740" cy="2347172"/>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a:lnSpc>
                <a:spcPct val="120000"/>
              </a:lnSpc>
              <a:spcBef>
                <a:spcPts val="0"/>
              </a:spcBef>
              <a:spcAft>
                <a:spcPts val="800"/>
              </a:spcAft>
              <a:buSzPct val="100000"/>
              <a:buNone/>
            </a:pPr>
            <a:r>
              <a:rPr lang="en-US" sz="2200" spc="8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公司技术部门包括大数据与自然语言处理事业部、图像处理与机器视觉事业部、强化学习与智能决策事业部。主要技术优势包括机器学习、深度学习、大数据分析、计算机视觉、自然语言处理、多智能体强化学习、智能博弈、知识图谱等人工智能技术。</a:t>
            </a:r>
            <a:endParaRPr lang="en-US" sz="2200" spc="8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22" name="矩形 21"/>
          <p:cNvSpPr/>
          <p:nvPr>
            <p:custDataLst>
              <p:tags r:id="rId12"/>
            </p:custDataLst>
          </p:nvPr>
        </p:nvSpPr>
        <p:spPr>
          <a:xfrm>
            <a:off x="772160" y="2320925"/>
            <a:ext cx="4196080" cy="522986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3" name="矩形: 对角圆角 22"/>
          <p:cNvSpPr/>
          <p:nvPr>
            <p:custDataLst>
              <p:tags r:id="rId13"/>
            </p:custDataLst>
          </p:nvPr>
        </p:nvSpPr>
        <p:spPr>
          <a:xfrm>
            <a:off x="1198880" y="1931670"/>
            <a:ext cx="3159760" cy="873760"/>
          </a:xfrm>
          <a:prstGeom prst="round2DiagRect">
            <a:avLst>
              <a:gd name="adj1" fmla="val 38289"/>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4" name="TextBox 2"/>
          <p:cNvSpPr txBox="1"/>
          <p:nvPr>
            <p:custDataLst>
              <p:tags r:id="rId14"/>
            </p:custDataLst>
          </p:nvPr>
        </p:nvSpPr>
        <p:spPr>
          <a:xfrm>
            <a:off x="1451610" y="2067560"/>
            <a:ext cx="2573020" cy="932180"/>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cs typeface="微软雅黑" panose="020B0503020204020204" charset="-122"/>
                <a:sym typeface="+mn-ea"/>
              </a:rPr>
              <a:t>公司简介</a:t>
            </a:r>
            <a:endParaRPr lang="en-US" sz="2600" b="1" spc="180" dirty="0">
              <a:solidFill>
                <a:schemeClr val="lt1"/>
              </a:solidFill>
              <a:latin typeface="汉仪旗黑-85S" panose="00020600040101010101" pitchFamily="18" charset="-122"/>
              <a:ea typeface="汉仪旗黑-85S" panose="00020600040101010101" pitchFamily="18" charset="-122"/>
              <a:cs typeface="微软雅黑" panose="020B0503020204020204" charset="-122"/>
              <a:sym typeface="+mn-ea"/>
            </a:endParaRPr>
          </a:p>
        </p:txBody>
      </p:sp>
      <p:sp>
        <p:nvSpPr>
          <p:cNvPr id="25" name="TextBox 2"/>
          <p:cNvSpPr txBox="1"/>
          <p:nvPr>
            <p:custDataLst>
              <p:tags r:id="rId15"/>
            </p:custDataLst>
          </p:nvPr>
        </p:nvSpPr>
        <p:spPr>
          <a:xfrm>
            <a:off x="941587" y="2974868"/>
            <a:ext cx="3672740" cy="2347172"/>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a:lnSpc>
                <a:spcPct val="120000"/>
              </a:lnSpc>
              <a:spcBef>
                <a:spcPts val="0"/>
              </a:spcBef>
              <a:spcAft>
                <a:spcPts val="800"/>
              </a:spcAft>
              <a:buSzPct val="100000"/>
              <a:buNone/>
            </a:pPr>
            <a:r>
              <a:rPr lang="en-US" sz="2200" spc="7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江苏万维艾斯网络智能产业创新中心有限公司成立于2013年4月，是国内首批以人工智能技术创新为核心价值的高新技术企业。公司旨在提高人工智能产业的自主创新能力，努力打造一个集国际技术转移、技术研发、国际合作、科技创业、咨询培训功能于一体的创新创业平台。</a:t>
            </a:r>
            <a:endParaRPr lang="en-US" sz="2200" spc="7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
        <p:nvSpPr>
          <p:cNvPr id="32" name="矩形 31"/>
          <p:cNvSpPr/>
          <p:nvPr>
            <p:custDataLst>
              <p:tags r:id="rId16"/>
            </p:custDataLst>
          </p:nvPr>
        </p:nvSpPr>
        <p:spPr>
          <a:xfrm>
            <a:off x="9900285" y="2383155"/>
            <a:ext cx="3912870" cy="5177155"/>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3" name="矩形: 对角圆角 32"/>
          <p:cNvSpPr/>
          <p:nvPr>
            <p:custDataLst>
              <p:tags r:id="rId17"/>
            </p:custDataLst>
          </p:nvPr>
        </p:nvSpPr>
        <p:spPr>
          <a:xfrm>
            <a:off x="10260330" y="1896110"/>
            <a:ext cx="3159760" cy="909320"/>
          </a:xfrm>
          <a:prstGeom prst="round2DiagRect">
            <a:avLst>
              <a:gd name="adj1" fmla="val 38289"/>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34" name="TextBox 2"/>
          <p:cNvSpPr txBox="1"/>
          <p:nvPr>
            <p:custDataLst>
              <p:tags r:id="rId18"/>
            </p:custDataLst>
          </p:nvPr>
        </p:nvSpPr>
        <p:spPr>
          <a:xfrm>
            <a:off x="10593942" y="2067584"/>
            <a:ext cx="2491606" cy="907365"/>
          </a:xfrm>
          <a:prstGeom prst="rect">
            <a:avLst/>
          </a:prstGeom>
          <a:noFill/>
        </p:spPr>
        <p:txBody>
          <a:bodyPr wrap="square" rtlCol="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ct val="100000"/>
              </a:lnSpc>
              <a:spcBef>
                <a:spcPts val="0"/>
              </a:spcBef>
              <a:spcAft>
                <a:spcPts val="0"/>
              </a:spcAft>
              <a:buSzPct val="100000"/>
              <a:buNone/>
            </a:pPr>
            <a:r>
              <a:rPr lang="en-US" sz="2600" b="1" spc="180" dirty="0">
                <a:solidFill>
                  <a:schemeClr val="lt1"/>
                </a:solidFill>
                <a:latin typeface="汉仪旗黑-85S" panose="00020600040101010101" pitchFamily="18" charset="-122"/>
                <a:ea typeface="汉仪旗黑-85S" panose="00020600040101010101" pitchFamily="18" charset="-122"/>
                <a:cs typeface="微软雅黑" panose="020B0503020204020204" charset="-122"/>
                <a:sym typeface="+mn-ea"/>
              </a:rPr>
              <a:t>主要产品</a:t>
            </a:r>
            <a:endParaRPr lang="en-US" sz="2600" b="1" spc="180" dirty="0">
              <a:solidFill>
                <a:schemeClr val="lt1"/>
              </a:solidFill>
              <a:latin typeface="汉仪旗黑-85S" panose="00020600040101010101" pitchFamily="18" charset="-122"/>
              <a:ea typeface="汉仪旗黑-85S" panose="00020600040101010101" pitchFamily="18" charset="-122"/>
              <a:cs typeface="微软雅黑" panose="020B0503020204020204" charset="-122"/>
              <a:sym typeface="+mn-ea"/>
            </a:endParaRPr>
          </a:p>
        </p:txBody>
      </p:sp>
      <p:sp>
        <p:nvSpPr>
          <p:cNvPr id="35" name="TextBox 2"/>
          <p:cNvSpPr txBox="1"/>
          <p:nvPr>
            <p:custDataLst>
              <p:tags r:id="rId19"/>
            </p:custDataLst>
          </p:nvPr>
        </p:nvSpPr>
        <p:spPr>
          <a:xfrm>
            <a:off x="9973945" y="3061970"/>
            <a:ext cx="3672840" cy="2456815"/>
          </a:xfrm>
          <a:prstGeom prst="rect">
            <a:avLst/>
          </a:prstGeom>
          <a:noFill/>
        </p:spPr>
        <p:txBody>
          <a:bodyPr wrap="square" rtlCol="0">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lvl="0" indent="0" algn="ctr">
              <a:lnSpc>
                <a:spcPct val="120000"/>
              </a:lnSpc>
              <a:spcBef>
                <a:spcPts val="0"/>
              </a:spcBef>
              <a:spcAft>
                <a:spcPts val="800"/>
              </a:spcAft>
              <a:buSzPct val="100000"/>
              <a:buNone/>
            </a:pPr>
            <a:r>
              <a:rPr lang="en-US" sz="2200" spc="90" dirty="0">
                <a:solidFill>
                  <a:schemeClr val="accent1">
                    <a:lumMod val="75000"/>
                  </a:schemeClr>
                </a:solidFill>
                <a:latin typeface="微软雅黑" panose="020B0503020204020204" charset="-122"/>
                <a:ea typeface="微软雅黑" panose="020B0503020204020204" charset="-122"/>
                <a:cs typeface="微软雅黑" panose="020B0503020204020204" charset="-122"/>
              </a:rPr>
              <a:t>公司主要产品有"大数据机器学习中台"、"轻量化机器视觉中台"、"多智能体博弈决策中台"等一系列自主知识产权的人工智能创新产品，目标市场包括医疗、电信、电力、交通、国防、政务等多个产业领域。</a:t>
            </a:r>
            <a:endParaRPr lang="en-US" sz="2200" spc="90" dirty="0">
              <a:solidFill>
                <a:schemeClr val="accent1">
                  <a:lumMod val="75000"/>
                </a:schemeClr>
              </a:solidFill>
              <a:latin typeface="微软雅黑" panose="020B0503020204020204" charset="-122"/>
              <a:ea typeface="微软雅黑" panose="020B0503020204020204" charset="-122"/>
              <a:cs typeface="微软雅黑" panose="020B0503020204020204" charset="-122"/>
            </a:endParaRPr>
          </a:p>
        </p:txBody>
      </p:sp>
    </p:spTree>
    <p:custDataLst>
      <p:tags r:id="rId20"/>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6" name="矩形 45"/>
          <p:cNvSpPr/>
          <p:nvPr>
            <p:custDataLst>
              <p:tags r:id="rId1"/>
            </p:custDataLst>
          </p:nvPr>
        </p:nvSpPr>
        <p:spPr>
          <a:xfrm>
            <a:off x="353520" y="362880"/>
            <a:ext cx="13923355" cy="750382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pic>
        <p:nvPicPr>
          <p:cNvPr id="45" name="图片 44"/>
          <p:cNvPicPr>
            <a:picLocks noChangeAspect="1"/>
          </p:cNvPicPr>
          <p:nvPr>
            <p:custDataLst>
              <p:tags r:id="rId2"/>
            </p:custDataLst>
          </p:nvPr>
        </p:nvPicPr>
        <p:blipFill>
          <a:blip r:embed="rId3"/>
          <a:stretch>
            <a:fillRect/>
          </a:stretch>
        </p:blipFill>
        <p:spPr>
          <a:xfrm>
            <a:off x="353520" y="362880"/>
            <a:ext cx="864108" cy="864108"/>
          </a:xfrm>
          <a:prstGeom prst="rect">
            <a:avLst/>
          </a:prstGeom>
        </p:spPr>
      </p:pic>
      <p:pic>
        <p:nvPicPr>
          <p:cNvPr id="44" name="图片 43"/>
          <p:cNvPicPr>
            <a:picLocks noChangeAspect="1"/>
          </p:cNvPicPr>
          <p:nvPr>
            <p:custDataLst>
              <p:tags r:id="rId4"/>
            </p:custDataLst>
          </p:nvPr>
        </p:nvPicPr>
        <p:blipFill>
          <a:blip r:embed="rId3"/>
          <a:stretch>
            <a:fillRect/>
          </a:stretch>
        </p:blipFill>
        <p:spPr>
          <a:xfrm>
            <a:off x="13412772" y="7002612"/>
            <a:ext cx="864108" cy="864108"/>
          </a:xfrm>
          <a:prstGeom prst="rect">
            <a:avLst/>
          </a:prstGeom>
        </p:spPr>
      </p:pic>
      <p:sp>
        <p:nvSpPr>
          <p:cNvPr id="24" name="文本框 23"/>
          <p:cNvSpPr txBox="1"/>
          <p:nvPr>
            <p:custDataLst>
              <p:tags r:id="rId5"/>
            </p:custDataLst>
          </p:nvPr>
        </p:nvSpPr>
        <p:spPr>
          <a:xfrm>
            <a:off x="9989904" y="2194569"/>
            <a:ext cx="3360450" cy="1394460"/>
          </a:xfrm>
          <a:prstGeom prst="rect">
            <a:avLst/>
          </a:prstGeom>
          <a:noFill/>
        </p:spPr>
        <p:txBody>
          <a:bodyPr wrap="square" lIns="76200" tIns="30480" rIns="76200" bIns="30480" rtlCol="0" anchor="b" anchorCtr="0">
            <a:normAutofit/>
          </a:bodyPr>
          <a:p>
            <a:pPr marL="0" indent="0" algn="l">
              <a:lnSpc>
                <a:spcPct val="110000"/>
              </a:lnSpc>
              <a:spcBef>
                <a:spcPts val="0"/>
              </a:spcBef>
              <a:spcAft>
                <a:spcPts val="0"/>
              </a:spcAft>
              <a:buSzPct val="100000"/>
              <a:buNone/>
            </a:pPr>
            <a:r>
              <a:rPr lang="en-US" sz="3300" b="1" spc="170" dirty="0">
                <a:solidFill>
                  <a:schemeClr val="accent1">
                    <a:lumMod val="50000"/>
                  </a:schemeClr>
                </a:solidFill>
                <a:uFillTx/>
                <a:latin typeface="汉仪旗黑-85S" panose="00020600040101010101" pitchFamily="18" charset="-122"/>
                <a:ea typeface="汉仪旗黑-85S" panose="00020600040101010101" pitchFamily="18" charset="-122"/>
              </a:rPr>
              <a:t>智能问答系统的业务背景</a:t>
            </a:r>
            <a:endParaRPr lang="en-US" sz="3300" b="1" spc="170" dirty="0">
              <a:solidFill>
                <a:schemeClr val="accent1">
                  <a:lumMod val="50000"/>
                </a:schemeClr>
              </a:solidFill>
              <a:uFillTx/>
              <a:latin typeface="汉仪旗黑-85S" panose="00020600040101010101" pitchFamily="18" charset="-122"/>
              <a:ea typeface="汉仪旗黑-85S" panose="00020600040101010101" pitchFamily="18" charset="-122"/>
            </a:endParaRPr>
          </a:p>
        </p:txBody>
      </p:sp>
      <p:pic>
        <p:nvPicPr>
          <p:cNvPr id="25" name="图片 24"/>
          <p:cNvPicPr>
            <a:picLocks noChangeAspect="1"/>
          </p:cNvPicPr>
          <p:nvPr>
            <p:custDataLst>
              <p:tags r:id="rId6"/>
            </p:custDataLst>
          </p:nvPr>
        </p:nvPicPr>
        <p:blipFill rotWithShape="1">
          <a:blip r:embed="rId7"/>
          <a:srcRect l="4590" r="4590"/>
          <a:stretch>
            <a:fillRect/>
          </a:stretch>
        </p:blipFill>
        <p:spPr>
          <a:xfrm>
            <a:off x="10241303" y="3893811"/>
            <a:ext cx="3360420" cy="2080260"/>
          </a:xfrm>
          <a:custGeom>
            <a:avLst/>
            <a:gdLst/>
            <a:ahLst/>
            <a:cxnLst>
              <a:cxn ang="3">
                <a:pos x="hc" y="t"/>
              </a:cxn>
              <a:cxn ang="cd2">
                <a:pos x="l" y="vc"/>
              </a:cxn>
              <a:cxn ang="cd4">
                <a:pos x="hc" y="b"/>
              </a:cxn>
              <a:cxn ang="0">
                <a:pos x="r" y="vc"/>
              </a:cxn>
            </a:cxnLst>
            <a:rect l="l" t="t" r="r" b="b"/>
            <a:pathLst>
              <a:path w="6720" h="3360">
                <a:moveTo>
                  <a:pt x="0" y="0"/>
                </a:moveTo>
                <a:lnTo>
                  <a:pt x="6720" y="0"/>
                </a:lnTo>
                <a:lnTo>
                  <a:pt x="6720" y="3360"/>
                </a:lnTo>
                <a:lnTo>
                  <a:pt x="0" y="3360"/>
                </a:lnTo>
                <a:lnTo>
                  <a:pt x="0" y="0"/>
                </a:lnTo>
                <a:close/>
              </a:path>
            </a:pathLst>
          </a:custGeom>
        </p:spPr>
      </p:pic>
      <p:cxnSp>
        <p:nvCxnSpPr>
          <p:cNvPr id="26" name="直接连接符 25"/>
          <p:cNvCxnSpPr/>
          <p:nvPr>
            <p:custDataLst>
              <p:tags r:id="rId8"/>
            </p:custDataLst>
          </p:nvPr>
        </p:nvCxnSpPr>
        <p:spPr>
          <a:xfrm>
            <a:off x="1330415" y="2846266"/>
            <a:ext cx="7925207" cy="0"/>
          </a:xfrm>
          <a:prstGeom prst="line">
            <a:avLst/>
          </a:prstGeom>
          <a:ln w="25400" cap="rnd">
            <a:solidFill>
              <a:schemeClr val="lt1">
                <a:lumMod val="75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75" name="椭圆 74"/>
          <p:cNvSpPr/>
          <p:nvPr>
            <p:custDataLst>
              <p:tags r:id="rId9"/>
            </p:custDataLst>
          </p:nvPr>
        </p:nvSpPr>
        <p:spPr>
          <a:xfrm>
            <a:off x="2614391" y="1875348"/>
            <a:ext cx="487705" cy="488636"/>
          </a:xfrm>
          <a:prstGeom prst="ellips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80" dirty="0">
              <a:solidFill>
                <a:schemeClr val="dk1">
                  <a:lumMod val="85000"/>
                  <a:lumOff val="15000"/>
                </a:schemeClr>
              </a:solidFill>
              <a:latin typeface="微软雅黑" panose="020B0503020204020204" charset="-122"/>
              <a:ea typeface="微软雅黑" panose="020B0503020204020204" charset="-122"/>
            </a:endParaRPr>
          </a:p>
        </p:txBody>
      </p:sp>
      <p:sp>
        <p:nvSpPr>
          <p:cNvPr id="76" name="文本框 75"/>
          <p:cNvSpPr txBox="1"/>
          <p:nvPr>
            <p:custDataLst>
              <p:tags r:id="rId10"/>
            </p:custDataLst>
          </p:nvPr>
        </p:nvSpPr>
        <p:spPr>
          <a:xfrm>
            <a:off x="2614295" y="1922780"/>
            <a:ext cx="589280" cy="497205"/>
          </a:xfrm>
          <a:prstGeom prst="rect">
            <a:avLst/>
          </a:prstGeom>
          <a:noFill/>
        </p:spPr>
        <p:txBody>
          <a:bodyPr wrap="square" rtlCol="0">
            <a:normAutofit/>
          </a:bodyPr>
          <a:p>
            <a:r>
              <a:rPr lang="en-US" altLang="zh-CN" sz="1680" b="1" dirty="0">
                <a:solidFill>
                  <a:schemeClr val="lt1"/>
                </a:solidFill>
                <a:latin typeface="微软雅黑" panose="020B0503020204020204" charset="-122"/>
                <a:ea typeface="微软雅黑" panose="020B0503020204020204" charset="-122"/>
                <a:cs typeface="Arial" panose="020B0604020202020204" pitchFamily="34" charset="0"/>
              </a:rPr>
              <a:t> 01</a:t>
            </a:r>
            <a:endParaRPr lang="en-US" altLang="zh-CN" sz="1680" b="1" dirty="0">
              <a:solidFill>
                <a:schemeClr val="lt1"/>
              </a:solidFill>
              <a:latin typeface="微软雅黑" panose="020B0503020204020204" charset="-122"/>
              <a:ea typeface="微软雅黑" panose="020B0503020204020204" charset="-122"/>
              <a:cs typeface="Arial" panose="020B0604020202020204" pitchFamily="34" charset="0"/>
            </a:endParaRPr>
          </a:p>
        </p:txBody>
      </p:sp>
      <p:cxnSp>
        <p:nvCxnSpPr>
          <p:cNvPr id="27" name="直接连接符 26"/>
          <p:cNvCxnSpPr>
            <a:stCxn id="28" idx="0"/>
            <a:endCxn id="75" idx="4"/>
          </p:cNvCxnSpPr>
          <p:nvPr>
            <p:custDataLst>
              <p:tags r:id="rId11"/>
            </p:custDataLst>
          </p:nvPr>
        </p:nvCxnSpPr>
        <p:spPr>
          <a:xfrm flipV="1">
            <a:off x="2856634" y="2364119"/>
            <a:ext cx="1270" cy="481965"/>
          </a:xfrm>
          <a:prstGeom prst="line">
            <a:avLst/>
          </a:prstGeom>
          <a:ln>
            <a:solidFill>
              <a:srgbClr val="54C888"/>
            </a:solidFill>
          </a:ln>
        </p:spPr>
        <p:style>
          <a:lnRef idx="1">
            <a:schemeClr val="accent1"/>
          </a:lnRef>
          <a:fillRef idx="0">
            <a:schemeClr val="accent1"/>
          </a:fillRef>
          <a:effectRef idx="0">
            <a:schemeClr val="accent1"/>
          </a:effectRef>
          <a:fontRef idx="minor">
            <a:schemeClr val="tx1"/>
          </a:fontRef>
        </p:style>
      </p:cxnSp>
      <p:sp>
        <p:nvSpPr>
          <p:cNvPr id="28" name="椭圆 27"/>
          <p:cNvSpPr/>
          <p:nvPr>
            <p:custDataLst>
              <p:tags r:id="rId12"/>
            </p:custDataLst>
          </p:nvPr>
        </p:nvSpPr>
        <p:spPr>
          <a:xfrm>
            <a:off x="2808871" y="2846084"/>
            <a:ext cx="95866" cy="95866"/>
          </a:xfrm>
          <a:prstGeom prst="ellips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149" name="椭圆 148"/>
          <p:cNvSpPr/>
          <p:nvPr>
            <p:custDataLst>
              <p:tags r:id="rId13"/>
            </p:custDataLst>
          </p:nvPr>
        </p:nvSpPr>
        <p:spPr>
          <a:xfrm flipV="1">
            <a:off x="5227902" y="3271903"/>
            <a:ext cx="488636" cy="48863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80" dirty="0">
              <a:solidFill>
                <a:schemeClr val="dk1">
                  <a:lumMod val="85000"/>
                  <a:lumOff val="15000"/>
                </a:schemeClr>
              </a:solidFill>
              <a:latin typeface="微软雅黑" panose="020B0503020204020204" charset="-122"/>
              <a:ea typeface="微软雅黑" panose="020B0503020204020204" charset="-122"/>
            </a:endParaRPr>
          </a:p>
        </p:txBody>
      </p:sp>
      <p:cxnSp>
        <p:nvCxnSpPr>
          <p:cNvPr id="151" name="直接连接符 150"/>
          <p:cNvCxnSpPr/>
          <p:nvPr>
            <p:custDataLst>
              <p:tags r:id="rId14"/>
            </p:custDataLst>
          </p:nvPr>
        </p:nvCxnSpPr>
        <p:spPr>
          <a:xfrm flipH="1">
            <a:off x="5417023" y="2812027"/>
            <a:ext cx="931" cy="184286"/>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152" name="椭圆 151"/>
          <p:cNvSpPr/>
          <p:nvPr>
            <p:custDataLst>
              <p:tags r:id="rId15"/>
            </p:custDataLst>
          </p:nvPr>
        </p:nvSpPr>
        <p:spPr>
          <a:xfrm flipV="1">
            <a:off x="5395595" y="2811780"/>
            <a:ext cx="76200" cy="762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154" name="文本框 153"/>
          <p:cNvSpPr txBox="1"/>
          <p:nvPr>
            <p:custDataLst>
              <p:tags r:id="rId16"/>
            </p:custDataLst>
          </p:nvPr>
        </p:nvSpPr>
        <p:spPr>
          <a:xfrm>
            <a:off x="5227977" y="3387968"/>
            <a:ext cx="590086" cy="449545"/>
          </a:xfrm>
          <a:prstGeom prst="rect">
            <a:avLst/>
          </a:prstGeom>
          <a:noFill/>
        </p:spPr>
        <p:txBody>
          <a:bodyPr wrap="square" rtlCol="0">
            <a:normAutofit/>
          </a:bodyPr>
          <a:p>
            <a:r>
              <a:rPr lang="en-US" altLang="zh-CN" sz="1680" b="1" dirty="0">
                <a:solidFill>
                  <a:schemeClr val="lt1"/>
                </a:solidFill>
                <a:latin typeface="微软雅黑" panose="020B0503020204020204" charset="-122"/>
                <a:ea typeface="微软雅黑" panose="020B0503020204020204" charset="-122"/>
                <a:cs typeface="Arial" panose="020B0604020202020204" pitchFamily="34" charset="0"/>
              </a:rPr>
              <a:t>02</a:t>
            </a:r>
            <a:endParaRPr lang="en-US" altLang="zh-CN" sz="1680" b="1" dirty="0">
              <a:solidFill>
                <a:schemeClr val="lt1"/>
              </a:solidFill>
              <a:latin typeface="微软雅黑" panose="020B0503020204020204" charset="-122"/>
              <a:ea typeface="微软雅黑" panose="020B0503020204020204" charset="-122"/>
              <a:cs typeface="Arial" panose="020B0604020202020204" pitchFamily="34" charset="0"/>
            </a:endParaRPr>
          </a:p>
        </p:txBody>
      </p:sp>
      <p:sp>
        <p:nvSpPr>
          <p:cNvPr id="157" name="椭圆 156"/>
          <p:cNvSpPr/>
          <p:nvPr>
            <p:custDataLst>
              <p:tags r:id="rId17"/>
            </p:custDataLst>
          </p:nvPr>
        </p:nvSpPr>
        <p:spPr>
          <a:xfrm>
            <a:off x="7923358" y="1931567"/>
            <a:ext cx="487705" cy="48863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80" dirty="0">
              <a:solidFill>
                <a:schemeClr val="dk1">
                  <a:lumMod val="85000"/>
                  <a:lumOff val="15000"/>
                </a:schemeClr>
              </a:solidFill>
              <a:latin typeface="微软雅黑" panose="020B0503020204020204" charset="-122"/>
              <a:ea typeface="微软雅黑" panose="020B0503020204020204" charset="-122"/>
            </a:endParaRPr>
          </a:p>
        </p:txBody>
      </p:sp>
      <p:sp>
        <p:nvSpPr>
          <p:cNvPr id="158" name="文本框 157"/>
          <p:cNvSpPr txBox="1"/>
          <p:nvPr>
            <p:custDataLst>
              <p:tags r:id="rId18"/>
            </p:custDataLst>
          </p:nvPr>
        </p:nvSpPr>
        <p:spPr>
          <a:xfrm>
            <a:off x="7944485" y="1972310"/>
            <a:ext cx="466725" cy="529590"/>
          </a:xfrm>
          <a:prstGeom prst="rect">
            <a:avLst/>
          </a:prstGeom>
          <a:noFill/>
        </p:spPr>
        <p:txBody>
          <a:bodyPr wrap="square" rtlCol="0">
            <a:normAutofit/>
          </a:bodyPr>
          <a:p>
            <a:r>
              <a:rPr lang="en-US" altLang="zh-CN" sz="1680" b="1" dirty="0">
                <a:solidFill>
                  <a:schemeClr val="lt1"/>
                </a:solidFill>
                <a:latin typeface="微软雅黑" panose="020B0503020204020204" charset="-122"/>
                <a:ea typeface="微软雅黑" panose="020B0503020204020204" charset="-122"/>
                <a:cs typeface="Arial" panose="020B0604020202020204" pitchFamily="34" charset="0"/>
              </a:rPr>
              <a:t>03</a:t>
            </a:r>
            <a:endParaRPr lang="en-US" altLang="zh-CN" sz="1680" b="1" dirty="0">
              <a:solidFill>
                <a:schemeClr val="lt1"/>
              </a:solidFill>
              <a:latin typeface="微软雅黑" panose="020B0503020204020204" charset="-122"/>
              <a:ea typeface="微软雅黑" panose="020B0503020204020204" charset="-122"/>
              <a:cs typeface="Arial" panose="020B0604020202020204" pitchFamily="34" charset="0"/>
            </a:endParaRPr>
          </a:p>
        </p:txBody>
      </p:sp>
      <p:cxnSp>
        <p:nvCxnSpPr>
          <p:cNvPr id="159" name="直接连接符 158"/>
          <p:cNvCxnSpPr/>
          <p:nvPr>
            <p:custDataLst>
              <p:tags r:id="rId19"/>
            </p:custDataLst>
          </p:nvPr>
        </p:nvCxnSpPr>
        <p:spPr>
          <a:xfrm flipH="1" flipV="1">
            <a:off x="8098927" y="3665234"/>
            <a:ext cx="13970" cy="88265"/>
          </a:xfrm>
          <a:prstGeom prst="line">
            <a:avLst/>
          </a:prstGeom>
          <a:ln>
            <a:solidFill>
              <a:srgbClr val="EAEFEF"/>
            </a:solidFill>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custDataLst>
              <p:tags r:id="rId20"/>
            </p:custDataLst>
          </p:nvPr>
        </p:nvCxnSpPr>
        <p:spPr>
          <a:xfrm flipH="1">
            <a:off x="5716835" y="3709282"/>
            <a:ext cx="931" cy="184286"/>
          </a:xfrm>
          <a:prstGeom prst="line">
            <a:avLst/>
          </a:prstGeom>
          <a:ln>
            <a:solidFill>
              <a:srgbClr val="EAEFEF"/>
            </a:solidFill>
          </a:ln>
        </p:spPr>
        <p:style>
          <a:lnRef idx="1">
            <a:schemeClr val="accent1"/>
          </a:lnRef>
          <a:fillRef idx="0">
            <a:schemeClr val="accent1"/>
          </a:fillRef>
          <a:effectRef idx="0">
            <a:schemeClr val="accent1"/>
          </a:effectRef>
          <a:fontRef idx="minor">
            <a:schemeClr val="tx1"/>
          </a:fontRef>
        </p:style>
      </p:cxnSp>
      <p:sp>
        <p:nvSpPr>
          <p:cNvPr id="31" name="等腰三角形 30"/>
          <p:cNvSpPr/>
          <p:nvPr>
            <p:custDataLst>
              <p:tags r:id="rId21"/>
            </p:custDataLst>
          </p:nvPr>
        </p:nvSpPr>
        <p:spPr>
          <a:xfrm rot="5400000">
            <a:off x="9323785" y="3565949"/>
            <a:ext cx="201039" cy="182424"/>
          </a:xfrm>
          <a:prstGeom prst="triangle">
            <a:avLst/>
          </a:prstGeom>
          <a:solidFill>
            <a:srgbClr val="54C88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29" name="文本框 28"/>
          <p:cNvSpPr txBox="1"/>
          <p:nvPr>
            <p:custDataLst>
              <p:tags r:id="rId22"/>
            </p:custDataLst>
          </p:nvPr>
        </p:nvSpPr>
        <p:spPr>
          <a:xfrm>
            <a:off x="1524635" y="1024890"/>
            <a:ext cx="2640330" cy="779780"/>
          </a:xfrm>
          <a:prstGeom prst="rect">
            <a:avLst/>
          </a:prstGeom>
          <a:noFill/>
        </p:spPr>
        <p:txBody>
          <a:bodyPr wrap="square" rtlCol="0" anchor="b" anchorCtr="0">
            <a:normAutofit/>
          </a:bodyPr>
          <a:p>
            <a:pPr marL="0" lvl="0" indent="0" algn="l">
              <a:lnSpc>
                <a:spcPct val="100000"/>
              </a:lnSpc>
              <a:spcBef>
                <a:spcPts val="0"/>
              </a:spcBef>
              <a:spcAft>
                <a:spcPts val="800"/>
              </a:spcAft>
              <a:buSzPct val="100000"/>
              <a:buNone/>
            </a:pPr>
            <a:r>
              <a:rPr lang="en-US" sz="3000" spc="180" dirty="0">
                <a:solidFill>
                  <a:schemeClr val="accent2">
                    <a:lumMod val="75000"/>
                  </a:schemeClr>
                </a:solidFill>
                <a:latin typeface="微软雅黑" panose="020B0503020204020204" charset="-122"/>
                <a:ea typeface="微软雅黑" panose="020B0503020204020204" charset="-122"/>
              </a:rPr>
              <a:t>文旅数据梳理</a:t>
            </a:r>
            <a:endParaRPr lang="en-US" sz="3000" spc="180" dirty="0">
              <a:solidFill>
                <a:schemeClr val="accent2">
                  <a:lumMod val="75000"/>
                </a:schemeClr>
              </a:solidFill>
              <a:latin typeface="微软雅黑" panose="020B0503020204020204" charset="-122"/>
              <a:ea typeface="微软雅黑" panose="020B0503020204020204" charset="-122"/>
            </a:endParaRPr>
          </a:p>
        </p:txBody>
      </p:sp>
      <p:sp>
        <p:nvSpPr>
          <p:cNvPr id="30" name="文本框 29"/>
          <p:cNvSpPr txBox="1"/>
          <p:nvPr>
            <p:custDataLst>
              <p:tags r:id="rId23"/>
            </p:custDataLst>
          </p:nvPr>
        </p:nvSpPr>
        <p:spPr>
          <a:xfrm>
            <a:off x="3810000" y="3626485"/>
            <a:ext cx="3324860" cy="816610"/>
          </a:xfrm>
          <a:prstGeom prst="rect">
            <a:avLst/>
          </a:prstGeom>
          <a:noFill/>
        </p:spPr>
        <p:txBody>
          <a:bodyPr wrap="square" rtlCol="0" anchor="b" anchorCtr="0">
            <a:noAutofit/>
          </a:bodyPr>
          <a:p>
            <a:pPr marL="0" lvl="0" indent="0" algn="l">
              <a:lnSpc>
                <a:spcPct val="120000"/>
              </a:lnSpc>
              <a:spcBef>
                <a:spcPts val="0"/>
              </a:spcBef>
              <a:spcAft>
                <a:spcPts val="800"/>
              </a:spcAft>
              <a:buSzPct val="100000"/>
              <a:buNone/>
            </a:pPr>
            <a:r>
              <a:rPr lang="en-US" sz="3000" spc="180" dirty="0">
                <a:solidFill>
                  <a:schemeClr val="accent2">
                    <a:lumMod val="75000"/>
                  </a:schemeClr>
                </a:solidFill>
                <a:latin typeface="微软雅黑" panose="020B0503020204020204" charset="-122"/>
                <a:ea typeface="微软雅黑" panose="020B0503020204020204" charset="-122"/>
              </a:rPr>
              <a:t>大模型技术应用</a:t>
            </a:r>
            <a:endParaRPr lang="en-US" sz="3000" spc="180" dirty="0">
              <a:solidFill>
                <a:schemeClr val="accent2">
                  <a:lumMod val="75000"/>
                </a:schemeClr>
              </a:solidFill>
              <a:latin typeface="微软雅黑" panose="020B0503020204020204" charset="-122"/>
              <a:ea typeface="微软雅黑" panose="020B0503020204020204" charset="-122"/>
            </a:endParaRPr>
          </a:p>
        </p:txBody>
      </p:sp>
      <p:cxnSp>
        <p:nvCxnSpPr>
          <p:cNvPr id="34" name="直接连接符 33"/>
          <p:cNvCxnSpPr>
            <a:stCxn id="35" idx="0"/>
            <a:endCxn id="32" idx="4"/>
          </p:cNvCxnSpPr>
          <p:nvPr>
            <p:custDataLst>
              <p:tags r:id="rId24"/>
            </p:custDataLst>
          </p:nvPr>
        </p:nvCxnSpPr>
        <p:spPr>
          <a:xfrm flipH="1" flipV="1">
            <a:off x="8160688" y="2700034"/>
            <a:ext cx="635" cy="184785"/>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5" name="椭圆 34"/>
          <p:cNvSpPr/>
          <p:nvPr>
            <p:custDataLst>
              <p:tags r:id="rId25"/>
            </p:custDataLst>
          </p:nvPr>
        </p:nvSpPr>
        <p:spPr>
          <a:xfrm>
            <a:off x="8112925" y="2884819"/>
            <a:ext cx="95866" cy="95866"/>
          </a:xfrm>
          <a:prstGeom prst="ellipse">
            <a:avLst/>
          </a:prstGeom>
          <a:solidFill>
            <a:srgbClr val="6C9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36" name="文本框 35"/>
          <p:cNvSpPr txBox="1"/>
          <p:nvPr>
            <p:custDataLst>
              <p:tags r:id="rId26"/>
            </p:custDataLst>
          </p:nvPr>
        </p:nvSpPr>
        <p:spPr>
          <a:xfrm>
            <a:off x="6785610" y="1154430"/>
            <a:ext cx="2640330" cy="777240"/>
          </a:xfrm>
          <a:prstGeom prst="rect">
            <a:avLst/>
          </a:prstGeom>
          <a:noFill/>
        </p:spPr>
        <p:txBody>
          <a:bodyPr wrap="square" rtlCol="0" anchor="b" anchorCtr="0">
            <a:normAutofit/>
          </a:bodyPr>
          <a:p>
            <a:pPr marL="0" lvl="0" indent="0" algn="l">
              <a:lnSpc>
                <a:spcPct val="100000"/>
              </a:lnSpc>
              <a:spcBef>
                <a:spcPts val="0"/>
              </a:spcBef>
              <a:spcAft>
                <a:spcPts val="800"/>
              </a:spcAft>
              <a:buSzPct val="100000"/>
              <a:buNone/>
            </a:pPr>
            <a:r>
              <a:rPr lang="en-US" sz="3000" spc="180" dirty="0">
                <a:solidFill>
                  <a:schemeClr val="accent2">
                    <a:lumMod val="75000"/>
                  </a:schemeClr>
                </a:solidFill>
                <a:latin typeface="微软雅黑" panose="020B0503020204020204" charset="-122"/>
                <a:ea typeface="微软雅黑" panose="020B0503020204020204" charset="-122"/>
              </a:rPr>
              <a:t>智能旅游助手</a:t>
            </a:r>
            <a:endParaRPr lang="en-US" sz="3000" spc="180" dirty="0">
              <a:solidFill>
                <a:schemeClr val="accent2">
                  <a:lumMod val="75000"/>
                </a:schemeClr>
              </a:solidFill>
              <a:latin typeface="微软雅黑" panose="020B0503020204020204" charset="-122"/>
              <a:ea typeface="微软雅黑" panose="020B0503020204020204" charset="-122"/>
            </a:endParaRPr>
          </a:p>
        </p:txBody>
      </p:sp>
      <p:sp>
        <p:nvSpPr>
          <p:cNvPr id="37" name="文本框 36"/>
          <p:cNvSpPr txBox="1"/>
          <p:nvPr>
            <p:custDataLst>
              <p:tags r:id="rId27"/>
            </p:custDataLst>
          </p:nvPr>
        </p:nvSpPr>
        <p:spPr>
          <a:xfrm>
            <a:off x="829945" y="3237230"/>
            <a:ext cx="2922270" cy="2346960"/>
          </a:xfrm>
          <a:prstGeom prst="rect">
            <a:avLst/>
          </a:prstGeom>
          <a:noFill/>
        </p:spPr>
        <p:txBody>
          <a:bodyPr wrap="square" rtlCol="0" anchor="t" anchorCtr="0">
            <a:noAutofit/>
          </a:bodyPr>
          <a:p>
            <a:pPr marL="0" lvl="0" indent="0" algn="l">
              <a:lnSpc>
                <a:spcPct val="120000"/>
              </a:lnSpc>
              <a:spcBef>
                <a:spcPts val="0"/>
              </a:spcBef>
              <a:spcAft>
                <a:spcPts val="800"/>
              </a:spcAft>
              <a:buSzPct val="100000"/>
              <a:buNone/>
            </a:pPr>
            <a:r>
              <a:rPr lang="en-US" sz="2500" spc="130" dirty="0">
                <a:solidFill>
                  <a:schemeClr val="dk1">
                    <a:lumMod val="75000"/>
                    <a:lumOff val="25000"/>
                  </a:schemeClr>
                </a:solidFill>
                <a:latin typeface="微软雅黑" panose="020B0503020204020204" charset="-122"/>
                <a:ea typeface="微软雅黑" panose="020B0503020204020204" charset="-122"/>
              </a:rPr>
              <a:t>基于目标城市，梳理文旅数据构建语料库，为智能问答系统提供丰富的知识储备。</a:t>
            </a:r>
            <a:endParaRPr lang="en-US" sz="2500" spc="130" dirty="0">
              <a:solidFill>
                <a:schemeClr val="dk1">
                  <a:lumMod val="75000"/>
                  <a:lumOff val="25000"/>
                </a:schemeClr>
              </a:solidFill>
              <a:latin typeface="微软雅黑" panose="020B0503020204020204" charset="-122"/>
              <a:ea typeface="微软雅黑" panose="020B0503020204020204" charset="-122"/>
            </a:endParaRPr>
          </a:p>
        </p:txBody>
      </p:sp>
      <p:sp>
        <p:nvSpPr>
          <p:cNvPr id="38" name="文本框 37"/>
          <p:cNvSpPr txBox="1"/>
          <p:nvPr>
            <p:custDataLst>
              <p:tags r:id="rId28"/>
            </p:custDataLst>
          </p:nvPr>
        </p:nvSpPr>
        <p:spPr>
          <a:xfrm>
            <a:off x="4016419" y="4663416"/>
            <a:ext cx="2640496" cy="2069024"/>
          </a:xfrm>
          <a:prstGeom prst="rect">
            <a:avLst/>
          </a:prstGeom>
          <a:noFill/>
        </p:spPr>
        <p:txBody>
          <a:bodyPr wrap="square" rtlCol="0" anchor="t" anchorCtr="0">
            <a:noAutofit/>
          </a:bodyPr>
          <a:p>
            <a:pPr marL="0" lvl="0" indent="0" algn="l">
              <a:lnSpc>
                <a:spcPct val="120000"/>
              </a:lnSpc>
              <a:spcBef>
                <a:spcPts val="0"/>
              </a:spcBef>
              <a:spcAft>
                <a:spcPts val="800"/>
              </a:spcAft>
              <a:buSzPct val="100000"/>
              <a:buNone/>
            </a:pPr>
            <a:r>
              <a:rPr lang="en-US" sz="2500" spc="130" dirty="0">
                <a:solidFill>
                  <a:schemeClr val="dk1">
                    <a:lumMod val="75000"/>
                    <a:lumOff val="25000"/>
                  </a:schemeClr>
                </a:solidFill>
                <a:latin typeface="微软雅黑" panose="020B0503020204020204" charset="-122"/>
                <a:ea typeface="微软雅黑" panose="020B0503020204020204" charset="-122"/>
              </a:rPr>
              <a:t>通过大模型技术实现基于大模型的语料库问答，为用户提供便捷的人机交互方式。</a:t>
            </a:r>
            <a:endParaRPr lang="en-US" sz="2500" spc="130" dirty="0">
              <a:solidFill>
                <a:schemeClr val="dk1">
                  <a:lumMod val="75000"/>
                  <a:lumOff val="25000"/>
                </a:schemeClr>
              </a:solidFill>
              <a:latin typeface="微软雅黑" panose="020B0503020204020204" charset="-122"/>
              <a:ea typeface="微软雅黑" panose="020B0503020204020204" charset="-122"/>
            </a:endParaRPr>
          </a:p>
        </p:txBody>
      </p:sp>
      <p:sp>
        <p:nvSpPr>
          <p:cNvPr id="39" name="文本框 38"/>
          <p:cNvSpPr txBox="1"/>
          <p:nvPr>
            <p:custDataLst>
              <p:tags r:id="rId29"/>
            </p:custDataLst>
          </p:nvPr>
        </p:nvSpPr>
        <p:spPr>
          <a:xfrm>
            <a:off x="6840432" y="3303246"/>
            <a:ext cx="2640496" cy="2069024"/>
          </a:xfrm>
          <a:prstGeom prst="rect">
            <a:avLst/>
          </a:prstGeom>
          <a:noFill/>
        </p:spPr>
        <p:txBody>
          <a:bodyPr wrap="square" rtlCol="0" anchor="t" anchorCtr="0">
            <a:noAutofit/>
          </a:bodyPr>
          <a:p>
            <a:pPr marL="0" lvl="0" indent="0" algn="l">
              <a:lnSpc>
                <a:spcPct val="120000"/>
              </a:lnSpc>
              <a:spcBef>
                <a:spcPts val="0"/>
              </a:spcBef>
              <a:spcAft>
                <a:spcPts val="800"/>
              </a:spcAft>
              <a:buSzPct val="100000"/>
              <a:buNone/>
            </a:pPr>
            <a:r>
              <a:rPr lang="en-US" sz="2500" spc="130" dirty="0">
                <a:solidFill>
                  <a:schemeClr val="dk1">
                    <a:lumMod val="75000"/>
                    <a:lumOff val="25000"/>
                  </a:schemeClr>
                </a:solidFill>
                <a:latin typeface="微软雅黑" panose="020B0503020204020204" charset="-122"/>
                <a:ea typeface="微软雅黑" panose="020B0503020204020204" charset="-122"/>
              </a:rPr>
              <a:t>智能问答系统可以为文旅产业的发展以及实现城市智能旅游助手等方面提供重要支撑。</a:t>
            </a:r>
            <a:endParaRPr lang="en-US" sz="2500" spc="130" dirty="0">
              <a:solidFill>
                <a:schemeClr val="dk1">
                  <a:lumMod val="75000"/>
                  <a:lumOff val="25000"/>
                </a:schemeClr>
              </a:solidFill>
              <a:latin typeface="微软雅黑" panose="020B0503020204020204" charset="-122"/>
              <a:ea typeface="微软雅黑" panose="020B0503020204020204" charset="-122"/>
            </a:endParaRPr>
          </a:p>
        </p:txBody>
      </p:sp>
      <p:cxnSp>
        <p:nvCxnSpPr>
          <p:cNvPr id="41" name="直接连接符 40"/>
          <p:cNvCxnSpPr/>
          <p:nvPr>
            <p:custDataLst>
              <p:tags r:id="rId30"/>
            </p:custDataLst>
          </p:nvPr>
        </p:nvCxnSpPr>
        <p:spPr>
          <a:xfrm flipH="1">
            <a:off x="9255939" y="4335392"/>
            <a:ext cx="931" cy="184286"/>
          </a:xfrm>
          <a:prstGeom prst="line">
            <a:avLst/>
          </a:prstGeom>
          <a:ln>
            <a:solidFill>
              <a:srgbClr val="EAEFEF"/>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8177530" y="2350135"/>
            <a:ext cx="0" cy="534670"/>
          </a:xfrm>
          <a:prstGeom prst="line">
            <a:avLst/>
          </a:prstGeom>
          <a:ln>
            <a:solidFill>
              <a:schemeClr val="accent2">
                <a:lumMod val="50000"/>
              </a:schemeClr>
            </a:solidFill>
          </a:ln>
        </p:spPr>
        <p:style>
          <a:lnRef idx="2">
            <a:schemeClr val="accent1"/>
          </a:lnRef>
          <a:fillRef idx="0">
            <a:srgbClr val="FFFFFF"/>
          </a:fillRef>
          <a:effectRef idx="0">
            <a:srgbClr val="FFFFFF"/>
          </a:effectRef>
          <a:fontRef idx="minor">
            <a:schemeClr val="tx1"/>
          </a:fontRef>
        </p:style>
      </p:cxnSp>
      <p:cxnSp>
        <p:nvCxnSpPr>
          <p:cNvPr id="4" name="直接连接符 3"/>
          <p:cNvCxnSpPr>
            <a:stCxn id="152" idx="7"/>
          </p:cNvCxnSpPr>
          <p:nvPr/>
        </p:nvCxnSpPr>
        <p:spPr>
          <a:xfrm>
            <a:off x="5460365" y="2876550"/>
            <a:ext cx="11430" cy="511175"/>
          </a:xfrm>
          <a:prstGeom prst="line">
            <a:avLst/>
          </a:prstGeom>
        </p:spPr>
        <p:style>
          <a:lnRef idx="2">
            <a:schemeClr val="accent1"/>
          </a:lnRef>
          <a:fillRef idx="0">
            <a:srgbClr val="FFFFFF"/>
          </a:fillRef>
          <a:effectRef idx="0">
            <a:srgbClr val="FFFFFF"/>
          </a:effectRef>
          <a:fontRef idx="minor">
            <a:schemeClr val="tx1"/>
          </a:fontRef>
        </p:style>
      </p:cxnSp>
    </p:spTree>
    <p:custDataLst>
      <p:tags r:id="rId3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p:sp>
        <p:nvSpPr>
          <p:cNvPr id="20" name="矩形 19"/>
          <p:cNvSpPr/>
          <p:nvPr>
            <p:custDataLst>
              <p:tags r:id="rId1"/>
            </p:custDataLst>
          </p:nvPr>
        </p:nvSpPr>
        <p:spPr>
          <a:xfrm>
            <a:off x="0" y="0"/>
            <a:ext cx="5570525" cy="82296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pic>
        <p:nvPicPr>
          <p:cNvPr id="19" name="图片 18"/>
          <p:cNvPicPr>
            <a:picLocks noChangeAspect="1"/>
          </p:cNvPicPr>
          <p:nvPr>
            <p:custDataLst>
              <p:tags r:id="rId2"/>
            </p:custDataLst>
          </p:nvPr>
        </p:nvPicPr>
        <p:blipFill>
          <a:blip r:embed="rId3"/>
          <a:stretch>
            <a:fillRect/>
          </a:stretch>
        </p:blipFill>
        <p:spPr>
          <a:xfrm>
            <a:off x="0" y="-12960"/>
            <a:ext cx="864108" cy="864108"/>
          </a:xfrm>
          <a:prstGeom prst="rect">
            <a:avLst/>
          </a:prstGeom>
        </p:spPr>
      </p:pic>
      <p:pic>
        <p:nvPicPr>
          <p:cNvPr id="18" name="图片 17"/>
          <p:cNvPicPr>
            <a:picLocks noChangeAspect="1"/>
          </p:cNvPicPr>
          <p:nvPr>
            <p:custDataLst>
              <p:tags r:id="rId4"/>
            </p:custDataLst>
          </p:nvPr>
        </p:nvPicPr>
        <p:blipFill>
          <a:blip r:embed="rId3"/>
          <a:stretch>
            <a:fillRect/>
          </a:stretch>
        </p:blipFill>
        <p:spPr>
          <a:xfrm>
            <a:off x="13766292" y="7365492"/>
            <a:ext cx="864108" cy="864108"/>
          </a:xfrm>
          <a:prstGeom prst="rect">
            <a:avLst/>
          </a:prstGeom>
        </p:spPr>
      </p:pic>
      <p:cxnSp>
        <p:nvCxnSpPr>
          <p:cNvPr id="14" name="直接连接符 13"/>
          <p:cNvCxnSpPr/>
          <p:nvPr>
            <p:custDataLst>
              <p:tags r:id="rId5"/>
            </p:custDataLst>
          </p:nvPr>
        </p:nvCxnSpPr>
        <p:spPr>
          <a:xfrm>
            <a:off x="731526" y="7589581"/>
            <a:ext cx="914407"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文本框 14"/>
          <p:cNvSpPr txBox="1"/>
          <p:nvPr>
            <p:custDataLst>
              <p:tags r:id="rId6"/>
            </p:custDataLst>
          </p:nvPr>
        </p:nvSpPr>
        <p:spPr>
          <a:xfrm>
            <a:off x="548655" y="731520"/>
            <a:ext cx="4473230" cy="2176272"/>
          </a:xfrm>
          <a:prstGeom prst="rect">
            <a:avLst/>
          </a:prstGeom>
          <a:noFill/>
        </p:spPr>
        <p:txBody>
          <a:bodyPr wrap="square" lIns="76200" tIns="30480" rIns="76200" bIns="30480" rtlCol="0" anchor="b" anchorCtr="0">
            <a:normAutofit/>
          </a:bodyPr>
          <a:p>
            <a:pPr marL="0" indent="0" algn="l">
              <a:lnSpc>
                <a:spcPct val="110000"/>
              </a:lnSpc>
              <a:spcBef>
                <a:spcPts val="0"/>
              </a:spcBef>
              <a:spcAft>
                <a:spcPts val="0"/>
              </a:spcAft>
              <a:buSzPct val="100000"/>
              <a:buNone/>
            </a:pPr>
            <a:r>
              <a:rPr lang="zh-CN" altLang="en-US" sz="4000" b="1" spc="240">
                <a:solidFill>
                  <a:schemeClr val="accent1">
                    <a:lumMod val="50000"/>
                  </a:schemeClr>
                </a:solidFill>
                <a:uFillTx/>
                <a:latin typeface="汉仪旗黑-85S" panose="00020600040101010101" pitchFamily="18" charset="-122"/>
                <a:ea typeface="汉仪旗黑-85S" panose="00020600040101010101" pitchFamily="18" charset="-122"/>
              </a:rPr>
              <a:t>文旅市场背景发展现状</a:t>
            </a:r>
            <a:endParaRPr lang="zh-CN" altLang="en-US" sz="4000" b="1" spc="240">
              <a:solidFill>
                <a:schemeClr val="accent1">
                  <a:lumMod val="50000"/>
                </a:schemeClr>
              </a:solidFill>
              <a:uFillTx/>
              <a:latin typeface="汉仪旗黑-85S" panose="00020600040101010101" pitchFamily="18" charset="-122"/>
              <a:ea typeface="汉仪旗黑-85S" panose="00020600040101010101" pitchFamily="18" charset="-122"/>
            </a:endParaRPr>
          </a:p>
        </p:txBody>
      </p:sp>
      <p:sp>
        <p:nvSpPr>
          <p:cNvPr id="16" name="Title 6"/>
          <p:cNvSpPr txBox="1"/>
          <p:nvPr>
            <p:custDataLst>
              <p:tags r:id="rId7"/>
            </p:custDataLst>
          </p:nvPr>
        </p:nvSpPr>
        <p:spPr>
          <a:xfrm>
            <a:off x="548655" y="3270262"/>
            <a:ext cx="4473230" cy="4227957"/>
          </a:xfrm>
          <a:prstGeom prst="rect">
            <a:avLst/>
          </a:prstGeom>
          <a:noFill/>
          <a:ln w="3175">
            <a:noFill/>
            <a:prstDash val="dash"/>
          </a:ln>
        </p:spPr>
        <p:txBody>
          <a:bodyPr wrap="square" lIns="76200" tIns="30480" rIns="76200" bIns="30480" anchor="t"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l" fontAlgn="auto">
              <a:lnSpc>
                <a:spcPct val="120000"/>
              </a:lnSpc>
              <a:spcBef>
                <a:spcPts val="0"/>
              </a:spcBef>
              <a:spcAft>
                <a:spcPts val="800"/>
              </a:spcAft>
              <a:buSzPct val="100000"/>
              <a:buNone/>
            </a:pPr>
            <a:r>
              <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2023年以来，旅游业快速复苏、加速回暖。文旅部数据显示，今年春节假期全国国内旅游出游3.08亿人次，同比增长23.1%，恢复至2019年同期的88.6%；实现国内旅游收入3758.43亿元，同比增长30%，恢复至2019年同期的73.1%。两会后，大力发展文化和旅游产业成为热议话题。从顶层到地方政府，各项文旅政策规划纷纷出台，引导文旅市场的规范化、专业化发展。</a:t>
            </a:r>
            <a:endParaRPr lang="zh-CN" altLang="en-US" sz="15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17" name="Title 6"/>
          <p:cNvSpPr txBox="1"/>
          <p:nvPr>
            <p:custDataLst>
              <p:tags r:id="rId8"/>
            </p:custDataLst>
          </p:nvPr>
        </p:nvSpPr>
        <p:spPr>
          <a:xfrm>
            <a:off x="6005830" y="434975"/>
            <a:ext cx="8011160" cy="7154545"/>
          </a:xfrm>
          <a:prstGeom prst="rect">
            <a:avLst/>
          </a:prstGeom>
          <a:noFill/>
          <a:ln w="3175">
            <a:noFill/>
            <a:prstDash val="dash"/>
          </a:ln>
        </p:spPr>
        <p:txBody>
          <a:bodyPr wrap="square" lIns="76200" tIns="30480" rIns="76200" bIns="3048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8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产业端：中国文旅产业发展新趋势</a:t>
            </a:r>
            <a:endParaRPr lang="zh-CN" altLang="en-US" sz="18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1" indent="0" algn="l" fontAlgn="ctr">
              <a:lnSpc>
                <a:spcPct val="120000"/>
              </a:lnSpc>
              <a:spcBef>
                <a:spcPts val="0"/>
              </a:spcBef>
              <a:spcAft>
                <a:spcPts val="800"/>
              </a:spcAft>
              <a:buSzPct val="100000"/>
              <a:buFont typeface="Arial" panose="020B0604020202020204" pitchFamily="34" charset="0"/>
              <a:buNone/>
            </a:pP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多方推动文旅产业高质量发展，文化和旅游持续融合，从税收减免、金融支持、刺激消费、行业补贴、审批管理等多个层面积极为行业纾困解难。且从经济支撑、消费需求、消费升级、科技助力等方面，为旅游业高质量发展提供了政策引导和有利支撑。</a:t>
            </a:r>
            <a:endPar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1" indent="0" algn="l" fontAlgn="ctr">
              <a:lnSpc>
                <a:spcPct val="120000"/>
              </a:lnSpc>
              <a:spcBef>
                <a:spcPts val="0"/>
              </a:spcBef>
              <a:spcAft>
                <a:spcPts val="800"/>
              </a:spcAft>
              <a:buSzPct val="100000"/>
              <a:buFont typeface="Arial" panose="020B0604020202020204" pitchFamily="34" charset="0"/>
              <a:buNone/>
            </a:pP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文旅产业迎来黄金发展期 • “文旅+”向“+文旅”转变，通过产业升级和空间构建，拉长文旅产业链，营造沉浸式文化感知和体验，打造新消费综合体，不断催生新兴消费业态。</a:t>
            </a:r>
            <a:endPar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8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消费端：中国文旅产业消费新气象</a:t>
            </a:r>
            <a:endParaRPr lang="zh-CN" altLang="en-US" sz="18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1" indent="0" algn="l" fontAlgn="ctr">
              <a:lnSpc>
                <a:spcPct val="120000"/>
              </a:lnSpc>
              <a:spcBef>
                <a:spcPts val="0"/>
              </a:spcBef>
              <a:spcAft>
                <a:spcPts val="800"/>
              </a:spcAft>
              <a:buSzPct val="100000"/>
              <a:buFont typeface="Arial" panose="020B0604020202020204" pitchFamily="34" charset="0"/>
              <a:buNone/>
            </a:pP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新兴人群崛起，更多玩法涌现，产业焕发新活力 • 作为网络原住民的Z世代，在</a:t>
            </a:r>
            <a:endPar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1" indent="0" algn="l" fontAlgn="ctr">
              <a:lnSpc>
                <a:spcPct val="120000"/>
              </a:lnSpc>
              <a:spcBef>
                <a:spcPts val="0"/>
              </a:spcBef>
              <a:spcAft>
                <a:spcPts val="800"/>
              </a:spcAft>
              <a:buSzPct val="100000"/>
              <a:buFont typeface="Arial" panose="020B0604020202020204" pitchFamily="34" charset="0"/>
              <a:buNone/>
            </a:pP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我国整体网民中占比近三成，用户总规模达3.4亿。调研显示，八成人群并未受到疫情影响，仍会择机旅行，有近三成人群甚至更想出门旅行 • 亲子游、小众游、周边游、寺庙游…新兴玩法不断涌现，目不暇接。</a:t>
            </a:r>
            <a:endPar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0" indent="-292100" algn="l" fontAlgn="ctr">
              <a:lnSpc>
                <a:spcPct val="120000"/>
              </a:lnSpc>
              <a:spcBef>
                <a:spcPts val="0"/>
              </a:spcBef>
              <a:spcAft>
                <a:spcPts val="800"/>
              </a:spcAft>
              <a:buSzPct val="100000"/>
              <a:buFont typeface="Wingdings" panose="05000000000000000000" charset="0"/>
              <a:buChar char="l"/>
            </a:pPr>
            <a:r>
              <a:rPr lang="zh-CN" altLang="en-US" sz="18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运营端：中国文旅产业运营新动向</a:t>
            </a:r>
            <a:endParaRPr lang="zh-CN" altLang="en-US" sz="1800" spc="7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92100" lvl="1" indent="0" algn="l" fontAlgn="ctr">
              <a:lnSpc>
                <a:spcPct val="120000"/>
              </a:lnSpc>
              <a:spcBef>
                <a:spcPts val="0"/>
              </a:spcBef>
              <a:spcAft>
                <a:spcPts val="800"/>
              </a:spcAft>
              <a:buSzPct val="100000"/>
              <a:buFont typeface="Arial" panose="020B0604020202020204" pitchFamily="34" charset="0"/>
              <a:buNone/>
            </a:pPr>
            <a:r>
              <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数字化管理、商业化运营、生态化发展 • 数字化管理：以数字化引领文旅发展方向，构建产业互联网 • 商业化运营：文商旅融合，促进“场景革命”风潮加热 • 生态化发展：多方齐发力，共同打造文旅生态圈。</a:t>
            </a:r>
            <a:endParaRPr lang="zh-CN" altLang="en-US" sz="1800" spc="4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9"/>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1" name="矩形 30"/>
          <p:cNvSpPr/>
          <p:nvPr>
            <p:custDataLst>
              <p:tags r:id="rId1"/>
            </p:custDataLst>
          </p:nvPr>
        </p:nvSpPr>
        <p:spPr>
          <a:xfrm>
            <a:off x="0" y="0"/>
            <a:ext cx="7315200" cy="82296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pic>
        <p:nvPicPr>
          <p:cNvPr id="30" name="图片 29"/>
          <p:cNvPicPr>
            <a:picLocks noChangeAspect="1"/>
          </p:cNvPicPr>
          <p:nvPr>
            <p:custDataLst>
              <p:tags r:id="rId2"/>
            </p:custDataLst>
          </p:nvPr>
        </p:nvPicPr>
        <p:blipFill>
          <a:blip r:embed="rId3"/>
          <a:stretch>
            <a:fillRect/>
          </a:stretch>
        </p:blipFill>
        <p:spPr>
          <a:xfrm>
            <a:off x="0" y="-12960"/>
            <a:ext cx="864108" cy="864108"/>
          </a:xfrm>
          <a:prstGeom prst="rect">
            <a:avLst/>
          </a:prstGeom>
        </p:spPr>
      </p:pic>
      <p:pic>
        <p:nvPicPr>
          <p:cNvPr id="29" name="图片 28"/>
          <p:cNvPicPr>
            <a:picLocks noChangeAspect="1"/>
          </p:cNvPicPr>
          <p:nvPr>
            <p:custDataLst>
              <p:tags r:id="rId4"/>
            </p:custDataLst>
          </p:nvPr>
        </p:nvPicPr>
        <p:blipFill>
          <a:blip r:embed="rId3"/>
          <a:stretch>
            <a:fillRect/>
          </a:stretch>
        </p:blipFill>
        <p:spPr>
          <a:xfrm>
            <a:off x="13766292" y="7365492"/>
            <a:ext cx="864108" cy="864108"/>
          </a:xfrm>
          <a:prstGeom prst="rect">
            <a:avLst/>
          </a:prstGeom>
        </p:spPr>
      </p:pic>
      <p:sp>
        <p:nvSpPr>
          <p:cNvPr id="17" name="等腰三角形 16"/>
          <p:cNvSpPr/>
          <p:nvPr>
            <p:custDataLst>
              <p:tags r:id="rId5"/>
            </p:custDataLst>
          </p:nvPr>
        </p:nvSpPr>
        <p:spPr>
          <a:xfrm flipV="1">
            <a:off x="6934200" y="0"/>
            <a:ext cx="762006" cy="45720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8" name="等腰三角形 17"/>
          <p:cNvSpPr/>
          <p:nvPr>
            <p:custDataLst>
              <p:tags r:id="rId6"/>
            </p:custDataLst>
          </p:nvPr>
        </p:nvSpPr>
        <p:spPr>
          <a:xfrm>
            <a:off x="6934200" y="7772400"/>
            <a:ext cx="762006" cy="457204"/>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19" name="菱形 18"/>
          <p:cNvSpPr/>
          <p:nvPr>
            <p:custDataLst>
              <p:tags r:id="rId7"/>
            </p:custDataLst>
          </p:nvPr>
        </p:nvSpPr>
        <p:spPr>
          <a:xfrm>
            <a:off x="5277388" y="1985586"/>
            <a:ext cx="4075612" cy="4075612"/>
          </a:xfrm>
          <a:prstGeom prst="diamon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sym typeface="Arial" panose="020B0604020202020204" pitchFamily="34" charset="0"/>
            </a:endParaRPr>
          </a:p>
        </p:txBody>
      </p:sp>
      <p:sp>
        <p:nvSpPr>
          <p:cNvPr id="20" name="文本框 19"/>
          <p:cNvSpPr txBox="1"/>
          <p:nvPr>
            <p:custDataLst>
              <p:tags r:id="rId8"/>
            </p:custDataLst>
          </p:nvPr>
        </p:nvSpPr>
        <p:spPr>
          <a:xfrm>
            <a:off x="5669210" y="2743215"/>
            <a:ext cx="3291856" cy="2377288"/>
          </a:xfrm>
          <a:prstGeom prst="rect">
            <a:avLst/>
          </a:prstGeom>
          <a:noFill/>
        </p:spPr>
        <p:txBody>
          <a:bodyPr wrap="square" lIns="76200" tIns="30480" rIns="76200" bIns="30480" rtlCol="0" anchor="ctr" anchorCtr="0">
            <a:normAutofit/>
          </a:bodyPr>
          <a:p>
            <a:pPr marL="0" indent="0" algn="ctr">
              <a:lnSpc>
                <a:spcPct val="110000"/>
              </a:lnSpc>
              <a:spcBef>
                <a:spcPts val="0"/>
              </a:spcBef>
              <a:spcAft>
                <a:spcPts val="0"/>
              </a:spcAft>
              <a:buSzPct val="100000"/>
              <a:buNone/>
            </a:pPr>
            <a:r>
              <a:rPr lang="en-US" sz="3800" b="1" spc="220" dirty="0">
                <a:solidFill>
                  <a:schemeClr val="lt1"/>
                </a:solidFill>
                <a:uFillTx/>
                <a:latin typeface="汉仪旗黑-85S" panose="00020600040101010101" pitchFamily="18" charset="-122"/>
                <a:ea typeface="汉仪旗黑-85S" panose="00020600040101010101" pitchFamily="18" charset="-122"/>
              </a:rPr>
              <a:t>智能问答系统的意义</a:t>
            </a:r>
            <a:endParaRPr lang="en-US" sz="3800" b="1" spc="220" dirty="0">
              <a:solidFill>
                <a:schemeClr val="lt1"/>
              </a:solidFill>
              <a:uFillTx/>
              <a:latin typeface="汉仪旗黑-85S" panose="00020600040101010101" pitchFamily="18" charset="-122"/>
              <a:ea typeface="汉仪旗黑-85S" panose="00020600040101010101" pitchFamily="18" charset="-122"/>
            </a:endParaRPr>
          </a:p>
        </p:txBody>
      </p:sp>
      <p:sp>
        <p:nvSpPr>
          <p:cNvPr id="21" name="Title 6"/>
          <p:cNvSpPr txBox="1"/>
          <p:nvPr>
            <p:custDataLst>
              <p:tags r:id="rId9"/>
            </p:custDataLst>
          </p:nvPr>
        </p:nvSpPr>
        <p:spPr>
          <a:xfrm>
            <a:off x="446405" y="1280160"/>
            <a:ext cx="5163185" cy="5669280"/>
          </a:xfrm>
          <a:prstGeom prst="rect">
            <a:avLst/>
          </a:prstGeom>
          <a:noFill/>
          <a:ln w="3175">
            <a:noFill/>
            <a:prstDash val="dash"/>
          </a:ln>
        </p:spPr>
        <p:txBody>
          <a:bodyPr wrap="square" lIns="76200" tIns="30480" rIns="76200" bIns="30480" anchor="ctr" anchorCtr="0">
            <a:no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266700" lvl="0" indent="-266700" algn="l" fontAlgn="ctr">
              <a:lnSpc>
                <a:spcPct val="120000"/>
              </a:lnSpc>
              <a:spcBef>
                <a:spcPts val="0"/>
              </a:spcBef>
              <a:spcAft>
                <a:spcPts val="800"/>
              </a:spcAft>
              <a:buSzPct val="100000"/>
              <a:buFont typeface="Wingdings" panose="05000000000000000000" charset="0"/>
              <a:buChar char="l"/>
            </a:pPr>
            <a:r>
              <a:rPr lang="en-US" sz="20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提供信息</a:t>
            </a:r>
            <a:endParaRPr lang="en-US" sz="20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en-US" sz="2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文旅问答模型可以提供各种旅游和文化相关的信息，包括但不限于景点介绍、活动安排、交通指南等。</a:t>
            </a:r>
            <a:endParaRPr lang="en-US" sz="2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66700" lvl="0" indent="-266700" algn="l" fontAlgn="ctr">
              <a:lnSpc>
                <a:spcPct val="120000"/>
              </a:lnSpc>
              <a:spcBef>
                <a:spcPts val="0"/>
              </a:spcBef>
              <a:spcAft>
                <a:spcPts val="800"/>
              </a:spcAft>
              <a:buSzPct val="100000"/>
              <a:buFont typeface="Wingdings" panose="05000000000000000000" charset="0"/>
              <a:buChar char="l"/>
            </a:pPr>
            <a:r>
              <a:rPr lang="en-US" sz="20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增强体验</a:t>
            </a:r>
            <a:endParaRPr lang="en-US" sz="20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en-US" sz="2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通过提供详细和准确的信息，文旅问答模型可以帮助用户更好地规划他们的旅行，从而提高他们的旅行体验。</a:t>
            </a:r>
            <a:endParaRPr lang="en-US" sz="2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66700" lvl="0" indent="-266700" algn="l" fontAlgn="ctr">
              <a:lnSpc>
                <a:spcPct val="120000"/>
              </a:lnSpc>
              <a:spcBef>
                <a:spcPts val="0"/>
              </a:spcBef>
              <a:spcAft>
                <a:spcPts val="800"/>
              </a:spcAft>
              <a:buSzPct val="100000"/>
              <a:buFont typeface="Wingdings" panose="05000000000000000000" charset="0"/>
              <a:buChar char="l"/>
            </a:pPr>
            <a:r>
              <a:rPr lang="en-US" sz="20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节省时间</a:t>
            </a:r>
            <a:endParaRPr lang="en-US" sz="20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en-US" sz="2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用户可以通过向文旅问答模型提问，快速获得他们需要的信息，而无需花费大量时间进行搜索和研究。</a:t>
            </a:r>
            <a:endParaRPr lang="en-US" sz="2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marL="266700" lvl="0" indent="-266700" algn="l" fontAlgn="ctr">
              <a:lnSpc>
                <a:spcPct val="120000"/>
              </a:lnSpc>
              <a:spcBef>
                <a:spcPts val="0"/>
              </a:spcBef>
              <a:spcAft>
                <a:spcPts val="800"/>
              </a:spcAft>
              <a:buSzPct val="100000"/>
              <a:buFont typeface="Wingdings" panose="05000000000000000000" charset="0"/>
              <a:buChar char="l"/>
            </a:pPr>
            <a:r>
              <a:rPr lang="en-US" sz="20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推广文化</a:t>
            </a:r>
            <a:endParaRPr lang="en-US" sz="2000" b="1"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a:p>
            <a:pPr lvl="0" indent="0" algn="l" fontAlgn="ctr">
              <a:lnSpc>
                <a:spcPct val="120000"/>
              </a:lnSpc>
              <a:spcBef>
                <a:spcPts val="0"/>
              </a:spcBef>
              <a:spcAft>
                <a:spcPts val="800"/>
              </a:spcAft>
              <a:buSzPct val="100000"/>
              <a:buFont typeface="Wingdings" panose="05000000000000000000" charset="0"/>
            </a:pPr>
            <a:r>
              <a:rPr lang="en-US" sz="2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rPr>
              <a:t>文旅问答模型可以帮助推广各种文化活动和旅游目的地，从而增加人们对这些活动和目的地的了解和兴趣。</a:t>
            </a:r>
            <a:endParaRPr lang="en-US" sz="2000" spc="40" dirty="0">
              <a:ln w="3175">
                <a:noFill/>
                <a:prstDash val="dash"/>
              </a:ln>
              <a:solidFill>
                <a:schemeClr val="dk1">
                  <a:lumMod val="75000"/>
                  <a:lumOff val="25000"/>
                </a:schemeClr>
              </a:solidFill>
              <a:uFillTx/>
              <a:latin typeface="微软雅黑" panose="020B0503020204020204" charset="-122"/>
              <a:ea typeface="微软雅黑" panose="020B0503020204020204" charset="-122"/>
              <a:cs typeface="微软雅黑" panose="020B0503020204020204" charset="-122"/>
            </a:endParaRPr>
          </a:p>
        </p:txBody>
      </p:sp>
      <p:sp>
        <p:nvSpPr>
          <p:cNvPr id="24" name="Title 6"/>
          <p:cNvSpPr txBox="1"/>
          <p:nvPr>
            <p:custDataLst>
              <p:tags r:id="rId10"/>
            </p:custDataLst>
          </p:nvPr>
        </p:nvSpPr>
        <p:spPr>
          <a:xfrm>
            <a:off x="9362440" y="473075"/>
            <a:ext cx="4998085" cy="6476365"/>
          </a:xfrm>
          <a:prstGeom prst="rect">
            <a:avLst/>
          </a:prstGeom>
          <a:noFill/>
          <a:ln w="3175">
            <a:noFill/>
            <a:prstDash val="dash"/>
          </a:ln>
        </p:spPr>
        <p:txBody>
          <a:bodyPr wrap="square" lIns="76200" tIns="30480" rIns="76200" bIns="30480" anchor="ctr" anchorCtr="0">
            <a:norm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285750" algn="l" fontAlgn="ctr">
              <a:lnSpc>
                <a:spcPct val="120000"/>
              </a:lnSpc>
              <a:spcBef>
                <a:spcPts val="0"/>
              </a:spcBef>
              <a:spcAft>
                <a:spcPts val="800"/>
              </a:spcAft>
              <a:buSzPct val="100000"/>
              <a:buFont typeface="Wingdings" panose="05000000000000000000" charset="0"/>
              <a:buNone/>
            </a:pPr>
            <a:r>
              <a:rPr lang="zh-CN" altLang="en-US" sz="2000" spc="80">
                <a:ln w="3175">
                  <a:noFill/>
                  <a:prstDash val="dash"/>
                </a:ln>
                <a:solidFill>
                  <a:schemeClr val="accent2">
                    <a:lumMod val="75000"/>
                  </a:schemeClr>
                </a:solidFill>
                <a:uFillTx/>
                <a:latin typeface="微软雅黑" panose="020B0503020204020204" charset="-122"/>
                <a:ea typeface="微软雅黑" panose="020B0503020204020204" charset="-122"/>
                <a:cs typeface="微软雅黑" panose="020B0503020204020204" charset="-122"/>
              </a:rPr>
              <a:t>智能问答系统是将积累的无序语料信息，进行有序和科学的整理，并建立基于知识的分类模型；</a:t>
            </a:r>
            <a:endParaRPr lang="zh-CN" altLang="en-US" sz="2000" spc="80">
              <a:ln w="3175">
                <a:noFill/>
                <a:prstDash val="dash"/>
              </a:ln>
              <a:solidFill>
                <a:schemeClr val="accent2">
                  <a:lumMod val="7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endParaRPr lang="zh-CN" altLang="en-US" sz="2000" spc="80">
              <a:ln w="3175">
                <a:noFill/>
                <a:prstDash val="dash"/>
              </a:ln>
              <a:solidFill>
                <a:schemeClr val="accent2">
                  <a:lumMod val="7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2000" spc="80">
                <a:ln w="3175">
                  <a:noFill/>
                  <a:prstDash val="dash"/>
                </a:ln>
                <a:solidFill>
                  <a:schemeClr val="accent2">
                    <a:lumMod val="75000"/>
                  </a:schemeClr>
                </a:solidFill>
                <a:uFillTx/>
                <a:latin typeface="微软雅黑" panose="020B0503020204020204" charset="-122"/>
                <a:ea typeface="微软雅黑" panose="020B0503020204020204" charset="-122"/>
                <a:cs typeface="微软雅黑" panose="020B0503020204020204" charset="-122"/>
              </a:rPr>
              <a:t>这些分类模型可以指导新增加的语料咨询和服务信息，节约人力资源，提高信息处理的自动性，降低网站运行成本。</a:t>
            </a:r>
            <a:endParaRPr lang="zh-CN" altLang="en-US" sz="2000" spc="80">
              <a:ln w="3175">
                <a:noFill/>
                <a:prstDash val="dash"/>
              </a:ln>
              <a:solidFill>
                <a:schemeClr val="accent2">
                  <a:lumMod val="7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endParaRPr lang="zh-CN" altLang="en-US" sz="2000" spc="80">
              <a:ln w="3175">
                <a:noFill/>
                <a:prstDash val="dash"/>
              </a:ln>
              <a:solidFill>
                <a:schemeClr val="accent2">
                  <a:lumMod val="75000"/>
                </a:schemeClr>
              </a:solidFill>
              <a:uFillTx/>
              <a:latin typeface="微软雅黑" panose="020B0503020204020204" charset="-122"/>
              <a:ea typeface="微软雅黑" panose="020B0503020204020204" charset="-122"/>
              <a:cs typeface="微软雅黑" panose="020B0503020204020204" charset="-122"/>
            </a:endParaRPr>
          </a:p>
          <a:p>
            <a:pPr marL="0" lvl="0" indent="-285750" algn="l" fontAlgn="ctr">
              <a:lnSpc>
                <a:spcPct val="120000"/>
              </a:lnSpc>
              <a:spcBef>
                <a:spcPts val="0"/>
              </a:spcBef>
              <a:spcAft>
                <a:spcPts val="800"/>
              </a:spcAft>
              <a:buSzPct val="100000"/>
              <a:buFont typeface="Wingdings" panose="05000000000000000000" charset="0"/>
              <a:buNone/>
            </a:pPr>
            <a:r>
              <a:rPr lang="zh-CN" altLang="en-US" sz="2000" spc="80">
                <a:ln w="3175">
                  <a:noFill/>
                  <a:prstDash val="dash"/>
                </a:ln>
                <a:solidFill>
                  <a:schemeClr val="accent2">
                    <a:lumMod val="75000"/>
                  </a:schemeClr>
                </a:solidFill>
                <a:uFillTx/>
                <a:latin typeface="微软雅黑" panose="020B0503020204020204" charset="-122"/>
                <a:ea typeface="微软雅黑" panose="020B0503020204020204" charset="-122"/>
                <a:cs typeface="微软雅黑" panose="020B0503020204020204" charset="-122"/>
              </a:rPr>
              <a:t>基于对网站多年积累的关于政府和企业的基本情况常见问题及其解答，整理为规范的问答库形式，以支撑各种形式问题的智能问答。方便了用户，提高了办事效率，提升了企业形象。</a:t>
            </a:r>
            <a:endParaRPr lang="zh-CN" altLang="en-US" sz="2000" spc="80">
              <a:ln w="3175">
                <a:noFill/>
                <a:prstDash val="dash"/>
              </a:ln>
              <a:solidFill>
                <a:schemeClr val="accent2">
                  <a:lumMod val="75000"/>
                </a:schemeClr>
              </a:solidFill>
              <a:uFillTx/>
              <a:latin typeface="微软雅黑" panose="020B0503020204020204" charset="-122"/>
              <a:ea typeface="微软雅黑" panose="020B0503020204020204" charset="-122"/>
              <a:cs typeface="微软雅黑" panose="020B0503020204020204" charset="-122"/>
            </a:endParaRPr>
          </a:p>
        </p:txBody>
      </p:sp>
    </p:spTree>
    <p:custDataLst>
      <p:tags r:id="rId1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0" name="图片 39"/>
          <p:cNvPicPr>
            <a:picLocks noChangeAspect="1"/>
          </p:cNvPicPr>
          <p:nvPr>
            <p:custDataLst>
              <p:tags r:id="rId1"/>
            </p:custDataLst>
          </p:nvPr>
        </p:nvPicPr>
        <p:blipFill>
          <a:blip r:embed="rId2"/>
          <a:stretch>
            <a:fillRect/>
          </a:stretch>
        </p:blipFill>
        <p:spPr>
          <a:xfrm>
            <a:off x="0" y="7365492"/>
            <a:ext cx="864108" cy="864108"/>
          </a:xfrm>
          <a:prstGeom prst="rect">
            <a:avLst/>
          </a:prstGeom>
        </p:spPr>
      </p:pic>
      <p:pic>
        <p:nvPicPr>
          <p:cNvPr id="39" name="图片 38"/>
          <p:cNvPicPr>
            <a:picLocks noChangeAspect="1"/>
          </p:cNvPicPr>
          <p:nvPr>
            <p:custDataLst>
              <p:tags r:id="rId3"/>
            </p:custDataLst>
          </p:nvPr>
        </p:nvPicPr>
        <p:blipFill>
          <a:blip r:embed="rId2"/>
          <a:stretch>
            <a:fillRect/>
          </a:stretch>
        </p:blipFill>
        <p:spPr>
          <a:xfrm>
            <a:off x="13766292" y="0"/>
            <a:ext cx="864108" cy="864108"/>
          </a:xfrm>
          <a:prstGeom prst="rect">
            <a:avLst/>
          </a:prstGeom>
        </p:spPr>
      </p:pic>
      <p:sp>
        <p:nvSpPr>
          <p:cNvPr id="14" name="矩形 13"/>
          <p:cNvSpPr/>
          <p:nvPr>
            <p:custDataLst>
              <p:tags r:id="rId4"/>
            </p:custDataLst>
          </p:nvPr>
        </p:nvSpPr>
        <p:spPr>
          <a:xfrm>
            <a:off x="731467" y="1828814"/>
            <a:ext cx="13167466" cy="5669326"/>
          </a:xfrm>
          <a:prstGeom prst="rect">
            <a:avLst/>
          </a:prstGeom>
          <a:solidFill>
            <a:schemeClr val="lt1"/>
          </a:solidFill>
          <a:ln>
            <a:noFill/>
          </a:ln>
          <a:effectLst>
            <a:outerShdw blurRad="152400" sx="102000" sy="102000" algn="ctr"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
        <p:nvSpPr>
          <p:cNvPr id="16" name="文本框 15"/>
          <p:cNvSpPr txBox="1"/>
          <p:nvPr>
            <p:custDataLst>
              <p:tags r:id="rId5"/>
            </p:custDataLst>
          </p:nvPr>
        </p:nvSpPr>
        <p:spPr>
          <a:xfrm>
            <a:off x="1280160" y="731520"/>
            <a:ext cx="12253051" cy="731520"/>
          </a:xfrm>
          <a:prstGeom prst="rect">
            <a:avLst/>
          </a:prstGeom>
          <a:noFill/>
        </p:spPr>
        <p:txBody>
          <a:bodyPr wrap="square" lIns="76200" tIns="30480" rIns="76200" bIns="30480" rtlCol="0" anchor="t" anchorCtr="0">
            <a:normAutofit/>
          </a:bodyPr>
          <a:p>
            <a:pPr marL="0" indent="0" algn="l">
              <a:lnSpc>
                <a:spcPct val="100000"/>
              </a:lnSpc>
              <a:spcBef>
                <a:spcPts val="0"/>
              </a:spcBef>
              <a:spcAft>
                <a:spcPts val="0"/>
              </a:spcAft>
              <a:buSzPct val="100000"/>
              <a:buNone/>
            </a:pPr>
            <a:r>
              <a:rPr lang="en-US" sz="3600" b="1" spc="200" dirty="0">
                <a:solidFill>
                  <a:schemeClr val="accent1">
                    <a:lumMod val="75000"/>
                  </a:schemeClr>
                </a:solidFill>
                <a:uFillTx/>
                <a:latin typeface="汉仪旗黑-85S" panose="00020600040101010101" pitchFamily="18" charset="-122"/>
                <a:ea typeface="汉仪旗黑-85S" panose="00020600040101010101" pitchFamily="18" charset="-122"/>
              </a:rPr>
              <a:t>文旅市场发展趋势</a:t>
            </a:r>
            <a:endParaRPr lang="en-US" sz="3600" b="1" spc="200" dirty="0">
              <a:solidFill>
                <a:schemeClr val="accent1">
                  <a:lumMod val="75000"/>
                </a:schemeClr>
              </a:solidFill>
              <a:uFillTx/>
              <a:latin typeface="汉仪旗黑-85S" panose="00020600040101010101" pitchFamily="18" charset="-122"/>
              <a:ea typeface="汉仪旗黑-85S" panose="00020600040101010101" pitchFamily="18" charset="-122"/>
            </a:endParaRPr>
          </a:p>
        </p:txBody>
      </p:sp>
      <p:sp>
        <p:nvSpPr>
          <p:cNvPr id="17" name="椭圆 16"/>
          <p:cNvSpPr/>
          <p:nvPr>
            <p:custDataLst>
              <p:tags r:id="rId6"/>
            </p:custDataLst>
          </p:nvPr>
        </p:nvSpPr>
        <p:spPr>
          <a:xfrm>
            <a:off x="1410411" y="2333164"/>
            <a:ext cx="1916052" cy="1916053"/>
          </a:xfrm>
          <a:prstGeom prst="ellipse">
            <a:avLst/>
          </a:prstGeom>
          <a:solidFill>
            <a:schemeClr val="accent1"/>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noAutofit/>
          </a:bodyPr>
          <a:lstStyle/>
          <a:p>
            <a:pPr algn="ctr">
              <a:lnSpc>
                <a:spcPct val="120000"/>
              </a:lnSpc>
            </a:pPr>
            <a:endParaRPr lang="zh-CN" altLang="en-US" sz="2160" b="1" spc="300"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18" name="任意多边形 17"/>
          <p:cNvSpPr/>
          <p:nvPr>
            <p:custDataLst>
              <p:tags r:id="rId7"/>
            </p:custDataLst>
          </p:nvPr>
        </p:nvSpPr>
        <p:spPr>
          <a:xfrm>
            <a:off x="1354669" y="2195574"/>
            <a:ext cx="2109382" cy="2191231"/>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216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19" name="文本框 18"/>
          <p:cNvSpPr txBox="1"/>
          <p:nvPr>
            <p:custDataLst>
              <p:tags r:id="rId8"/>
            </p:custDataLst>
          </p:nvPr>
        </p:nvSpPr>
        <p:spPr>
          <a:xfrm>
            <a:off x="1097334" y="4678425"/>
            <a:ext cx="2542204" cy="2452883"/>
          </a:xfrm>
          <a:prstGeom prst="rect">
            <a:avLst/>
          </a:prstGeom>
          <a:noFill/>
        </p:spPr>
        <p:txBody>
          <a:bodyPr wrap="square" rtlCol="0">
            <a:normAutofit/>
          </a:bodyPr>
          <a:lstStyle/>
          <a:p>
            <a:pPr marL="0" lvl="0" indent="0" algn="ctr">
              <a:lnSpc>
                <a:spcPct val="120000"/>
              </a:lnSpc>
              <a:spcBef>
                <a:spcPts val="0"/>
              </a:spcBef>
              <a:spcAft>
                <a:spcPts val="800"/>
              </a:spcAft>
              <a:buSzPct val="100000"/>
              <a:buNone/>
            </a:pPr>
            <a:r>
              <a:rPr lang="en-US" spc="100" dirty="0">
                <a:solidFill>
                  <a:schemeClr val="dk1"/>
                </a:solidFill>
                <a:latin typeface="微软雅黑" panose="020B0503020204020204" charset="-122"/>
                <a:ea typeface="微软雅黑" panose="020B0503020204020204" charset="-122"/>
              </a:rPr>
              <a:t>多方推动文旅产业高质量发展，文化和旅游持续融合，从税收减免、金融支持、刺激消费、行业补贴、审批管理等多个层面积极为行业纾困解难。</a:t>
            </a:r>
            <a:endParaRPr lang="en-US" spc="100" dirty="0">
              <a:solidFill>
                <a:schemeClr val="dk1"/>
              </a:solidFill>
              <a:latin typeface="微软雅黑" panose="020B0503020204020204" charset="-122"/>
              <a:ea typeface="微软雅黑" panose="020B0503020204020204" charset="-122"/>
            </a:endParaRPr>
          </a:p>
        </p:txBody>
      </p:sp>
      <p:sp>
        <p:nvSpPr>
          <p:cNvPr id="20" name="燕尾形 19"/>
          <p:cNvSpPr/>
          <p:nvPr>
            <p:custDataLst>
              <p:tags r:id="rId9"/>
            </p:custDataLst>
          </p:nvPr>
        </p:nvSpPr>
        <p:spPr>
          <a:xfrm>
            <a:off x="3890003" y="2970722"/>
            <a:ext cx="470949" cy="640935"/>
          </a:xfrm>
          <a:prstGeom prst="chevron">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216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1" name="燕尾形 20"/>
          <p:cNvSpPr/>
          <p:nvPr>
            <p:custDataLst>
              <p:tags r:id="rId10"/>
            </p:custDataLst>
          </p:nvPr>
        </p:nvSpPr>
        <p:spPr>
          <a:xfrm>
            <a:off x="7160772" y="2970722"/>
            <a:ext cx="470949" cy="640935"/>
          </a:xfrm>
          <a:prstGeom prst="chevron">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216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2" name="燕尾形 21"/>
          <p:cNvSpPr/>
          <p:nvPr>
            <p:custDataLst>
              <p:tags r:id="rId11"/>
            </p:custDataLst>
          </p:nvPr>
        </p:nvSpPr>
        <p:spPr>
          <a:xfrm>
            <a:off x="10431542" y="2970722"/>
            <a:ext cx="470949" cy="640935"/>
          </a:xfrm>
          <a:prstGeom prst="chevron">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216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3" name="椭圆 22"/>
          <p:cNvSpPr/>
          <p:nvPr>
            <p:custDataLst>
              <p:tags r:id="rId12"/>
            </p:custDataLst>
          </p:nvPr>
        </p:nvSpPr>
        <p:spPr>
          <a:xfrm>
            <a:off x="4722105" y="2333164"/>
            <a:ext cx="1916052" cy="1916053"/>
          </a:xfrm>
          <a:prstGeom prst="ellipse">
            <a:avLst/>
          </a:prstGeom>
          <a:solidFill>
            <a:schemeClr val="accent2"/>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noAutofit/>
          </a:bodyPr>
          <a:lstStyle/>
          <a:p>
            <a:pPr algn="ctr">
              <a:lnSpc>
                <a:spcPct val="120000"/>
              </a:lnSpc>
            </a:pPr>
            <a:endParaRPr lang="zh-CN" altLang="en-US" sz="2160" b="1" spc="300"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25" name="任意多边形 24"/>
          <p:cNvSpPr/>
          <p:nvPr>
            <p:custDataLst>
              <p:tags r:id="rId13"/>
            </p:custDataLst>
          </p:nvPr>
        </p:nvSpPr>
        <p:spPr>
          <a:xfrm>
            <a:off x="4666363" y="2195574"/>
            <a:ext cx="2109382" cy="2191231"/>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216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6" name="文本框 25"/>
          <p:cNvSpPr txBox="1"/>
          <p:nvPr>
            <p:custDataLst>
              <p:tags r:id="rId14"/>
            </p:custDataLst>
          </p:nvPr>
        </p:nvSpPr>
        <p:spPr>
          <a:xfrm>
            <a:off x="4409028" y="4678425"/>
            <a:ext cx="2542204" cy="2452883"/>
          </a:xfrm>
          <a:prstGeom prst="rect">
            <a:avLst/>
          </a:prstGeom>
          <a:noFill/>
        </p:spPr>
        <p:txBody>
          <a:bodyPr wrap="square" rtlCol="0">
            <a:normAutofit/>
          </a:bodyPr>
          <a:lstStyle/>
          <a:p>
            <a:pPr marL="0" lvl="0" indent="0" algn="ctr">
              <a:lnSpc>
                <a:spcPct val="120000"/>
              </a:lnSpc>
              <a:spcBef>
                <a:spcPts val="0"/>
              </a:spcBef>
              <a:spcAft>
                <a:spcPts val="800"/>
              </a:spcAft>
              <a:buSzPct val="100000"/>
              <a:buNone/>
            </a:pPr>
            <a:r>
              <a:rPr lang="en-US" spc="110" dirty="0">
                <a:solidFill>
                  <a:schemeClr val="dk1"/>
                </a:solidFill>
                <a:latin typeface="微软雅黑" panose="020B0503020204020204" charset="-122"/>
                <a:ea typeface="微软雅黑" panose="020B0503020204020204" charset="-122"/>
                <a:cs typeface="微软雅黑" panose="020B0503020204020204" charset="-122"/>
              </a:rPr>
              <a:t>新兴人群崛起，更多玩法涌现，产业焕发新活力。人们对国内的旅游关注度不断提升，从"数量型消费"转向"质量型消费"。</a:t>
            </a:r>
            <a:endParaRPr lang="en-US" spc="11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27" name="椭圆 26"/>
          <p:cNvSpPr/>
          <p:nvPr>
            <p:custDataLst>
              <p:tags r:id="rId15"/>
            </p:custDataLst>
          </p:nvPr>
        </p:nvSpPr>
        <p:spPr>
          <a:xfrm>
            <a:off x="7992875" y="2333164"/>
            <a:ext cx="1916052" cy="1916053"/>
          </a:xfrm>
          <a:prstGeom prst="ellipse">
            <a:avLst/>
          </a:prstGeom>
          <a:solidFill>
            <a:schemeClr val="accent3"/>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noAutofit/>
          </a:bodyPr>
          <a:lstStyle/>
          <a:p>
            <a:pPr algn="ctr">
              <a:lnSpc>
                <a:spcPct val="120000"/>
              </a:lnSpc>
            </a:pPr>
            <a:endParaRPr lang="zh-CN" altLang="en-US" sz="2160" b="1" spc="300"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28" name="任意多边形 27"/>
          <p:cNvSpPr/>
          <p:nvPr>
            <p:custDataLst>
              <p:tags r:id="rId16"/>
            </p:custDataLst>
          </p:nvPr>
        </p:nvSpPr>
        <p:spPr>
          <a:xfrm>
            <a:off x="7937133" y="2195574"/>
            <a:ext cx="2109382" cy="2191231"/>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216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29" name="文本框 28"/>
          <p:cNvSpPr txBox="1"/>
          <p:nvPr>
            <p:custDataLst>
              <p:tags r:id="rId17"/>
            </p:custDataLst>
          </p:nvPr>
        </p:nvSpPr>
        <p:spPr>
          <a:xfrm>
            <a:off x="7679798" y="4678425"/>
            <a:ext cx="2542204" cy="2452883"/>
          </a:xfrm>
          <a:prstGeom prst="rect">
            <a:avLst/>
          </a:prstGeom>
          <a:noFill/>
        </p:spPr>
        <p:txBody>
          <a:bodyPr wrap="square" rtlCol="0">
            <a:normAutofit/>
          </a:bodyPr>
          <a:lstStyle/>
          <a:p>
            <a:pPr marL="0" lvl="0" indent="0" algn="ctr">
              <a:lnSpc>
                <a:spcPct val="120000"/>
              </a:lnSpc>
              <a:spcBef>
                <a:spcPts val="0"/>
              </a:spcBef>
              <a:spcAft>
                <a:spcPts val="800"/>
              </a:spcAft>
              <a:buSzPct val="100000"/>
              <a:buNone/>
            </a:pPr>
            <a:r>
              <a:rPr lang="en-US" spc="110" dirty="0">
                <a:solidFill>
                  <a:schemeClr val="dk1"/>
                </a:solidFill>
                <a:latin typeface="微软雅黑" panose="020B0503020204020204" charset="-122"/>
                <a:ea typeface="微软雅黑" panose="020B0503020204020204" charset="-122"/>
              </a:rPr>
              <a:t>数字经济已经深刻融入到我国经济社会的各个领域，成为经济发展的新动力。数字化转型正成为文旅高质量发展的动力引擎。</a:t>
            </a:r>
            <a:endParaRPr lang="en-US" spc="110" dirty="0">
              <a:solidFill>
                <a:schemeClr val="dk1"/>
              </a:solidFill>
              <a:latin typeface="微软雅黑" panose="020B0503020204020204" charset="-122"/>
              <a:ea typeface="微软雅黑" panose="020B0503020204020204" charset="-122"/>
            </a:endParaRPr>
          </a:p>
        </p:txBody>
      </p:sp>
      <p:sp>
        <p:nvSpPr>
          <p:cNvPr id="32" name="椭圆 31"/>
          <p:cNvSpPr/>
          <p:nvPr>
            <p:custDataLst>
              <p:tags r:id="rId18"/>
            </p:custDataLst>
          </p:nvPr>
        </p:nvSpPr>
        <p:spPr>
          <a:xfrm>
            <a:off x="11263648" y="2333164"/>
            <a:ext cx="1916052" cy="1916053"/>
          </a:xfrm>
          <a:prstGeom prst="ellipse">
            <a:avLst/>
          </a:prstGeom>
          <a:solidFill>
            <a:schemeClr val="accent4"/>
          </a:solidFill>
          <a:ln w="28575">
            <a:noFill/>
          </a:ln>
        </p:spPr>
        <p:style>
          <a:lnRef idx="2">
            <a:schemeClr val="accent1">
              <a:shade val="50000"/>
            </a:schemeClr>
          </a:lnRef>
          <a:fillRef idx="1">
            <a:schemeClr val="accent1"/>
          </a:fillRef>
          <a:effectRef idx="0">
            <a:schemeClr val="accent1"/>
          </a:effectRef>
          <a:fontRef idx="minor">
            <a:schemeClr val="lt1"/>
          </a:fontRef>
        </p:style>
        <p:txBody>
          <a:bodyPr lIns="109728" tIns="54864" rIns="109728" bIns="54864" rtlCol="0" anchor="ctr">
            <a:noAutofit/>
          </a:bodyPr>
          <a:lstStyle/>
          <a:p>
            <a:pPr algn="ctr">
              <a:lnSpc>
                <a:spcPct val="120000"/>
              </a:lnSpc>
            </a:pPr>
            <a:endParaRPr lang="zh-CN" altLang="en-US" sz="2160" b="1" spc="300" dirty="0">
              <a:solidFill>
                <a:schemeClr val="lt1"/>
              </a:solidFill>
              <a:latin typeface="微软雅黑" panose="020B0503020204020204" charset="-122"/>
              <a:ea typeface="微软雅黑" panose="020B0503020204020204" charset="-122"/>
              <a:cs typeface="+mj-cs"/>
              <a:sym typeface="Arial" panose="020B0604020202020204" pitchFamily="34" charset="0"/>
            </a:endParaRPr>
          </a:p>
        </p:txBody>
      </p:sp>
      <p:sp>
        <p:nvSpPr>
          <p:cNvPr id="33" name="任意多边形 32"/>
          <p:cNvSpPr/>
          <p:nvPr>
            <p:custDataLst>
              <p:tags r:id="rId19"/>
            </p:custDataLst>
          </p:nvPr>
        </p:nvSpPr>
        <p:spPr>
          <a:xfrm>
            <a:off x="11207906" y="2195574"/>
            <a:ext cx="2109382" cy="2191231"/>
          </a:xfrm>
          <a:custGeom>
            <a:avLst/>
            <a:gdLst>
              <a:gd name="connsiteX0" fmla="*/ 757956 w 1577106"/>
              <a:gd name="connsiteY0" fmla="*/ 0 h 1638300"/>
              <a:gd name="connsiteX1" fmla="*/ 1577106 w 1577106"/>
              <a:gd name="connsiteY1" fmla="*/ 819150 h 1638300"/>
              <a:gd name="connsiteX2" fmla="*/ 757956 w 1577106"/>
              <a:gd name="connsiteY2" fmla="*/ 1638300 h 1638300"/>
              <a:gd name="connsiteX3" fmla="*/ 3179 w 1577106"/>
              <a:gd name="connsiteY3" fmla="*/ 1138000 h 1638300"/>
              <a:gd name="connsiteX4" fmla="*/ 0 w 1577106"/>
              <a:gd name="connsiteY4" fmla="*/ 1127760 h 1638300"/>
              <a:gd name="connsiteX5" fmla="*/ 62811 w 1577106"/>
              <a:gd name="connsiteY5" fmla="*/ 1127760 h 1638300"/>
              <a:gd name="connsiteX6" fmla="*/ 126428 w 1577106"/>
              <a:gd name="connsiteY6" fmla="*/ 1244966 h 1638300"/>
              <a:gd name="connsiteX7" fmla="*/ 757956 w 1577106"/>
              <a:gd name="connsiteY7" fmla="*/ 1580747 h 1638300"/>
              <a:gd name="connsiteX8" fmla="*/ 1519553 w 1577106"/>
              <a:gd name="connsiteY8" fmla="*/ 819150 h 1638300"/>
              <a:gd name="connsiteX9" fmla="*/ 757956 w 1577106"/>
              <a:gd name="connsiteY9" fmla="*/ 57553 h 1638300"/>
              <a:gd name="connsiteX10" fmla="*/ 738906 w 1577106"/>
              <a:gd name="connsiteY10" fmla="*/ 58515 h 1638300"/>
              <a:gd name="connsiteX11" fmla="*/ 738906 w 1577106"/>
              <a:gd name="connsiteY11" fmla="*/ 962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77106" h="1638300">
                <a:moveTo>
                  <a:pt x="757956" y="0"/>
                </a:moveTo>
                <a:cubicBezTo>
                  <a:pt x="1210360" y="0"/>
                  <a:pt x="1577106" y="366746"/>
                  <a:pt x="1577106" y="819150"/>
                </a:cubicBezTo>
                <a:cubicBezTo>
                  <a:pt x="1577106" y="1271554"/>
                  <a:pt x="1210360" y="1638300"/>
                  <a:pt x="757956" y="1638300"/>
                </a:cubicBezTo>
                <a:cubicBezTo>
                  <a:pt x="418653" y="1638300"/>
                  <a:pt x="127533" y="1432005"/>
                  <a:pt x="3179" y="1138000"/>
                </a:cubicBezTo>
                <a:lnTo>
                  <a:pt x="0" y="1127760"/>
                </a:lnTo>
                <a:lnTo>
                  <a:pt x="62811" y="1127760"/>
                </a:lnTo>
                <a:lnTo>
                  <a:pt x="126428" y="1244966"/>
                </a:lnTo>
                <a:cubicBezTo>
                  <a:pt x="263293" y="1447552"/>
                  <a:pt x="495070" y="1580747"/>
                  <a:pt x="757956" y="1580747"/>
                </a:cubicBezTo>
                <a:cubicBezTo>
                  <a:pt x="1178574" y="1580747"/>
                  <a:pt x="1519553" y="1239768"/>
                  <a:pt x="1519553" y="819150"/>
                </a:cubicBezTo>
                <a:cubicBezTo>
                  <a:pt x="1519553" y="398532"/>
                  <a:pt x="1178574" y="57553"/>
                  <a:pt x="757956" y="57553"/>
                </a:cubicBezTo>
                <a:lnTo>
                  <a:pt x="738906" y="58515"/>
                </a:lnTo>
                <a:lnTo>
                  <a:pt x="738906" y="962"/>
                </a:lnTo>
                <a:close/>
              </a:path>
            </a:pathLst>
          </a:custGeom>
          <a:solidFill>
            <a:schemeClr val="lt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lnSpc>
                <a:spcPct val="120000"/>
              </a:lnSpc>
            </a:pPr>
            <a:endParaRPr lang="zh-CN" altLang="en-US" sz="2160">
              <a:solidFill>
                <a:schemeClr val="dk1"/>
              </a:solidFill>
              <a:latin typeface="微软雅黑" panose="020B0503020204020204" charset="-122"/>
              <a:ea typeface="微软雅黑" panose="020B0503020204020204" charset="-122"/>
              <a:sym typeface="Arial" panose="020B0604020202020204" pitchFamily="34" charset="0"/>
            </a:endParaRPr>
          </a:p>
        </p:txBody>
      </p:sp>
      <p:sp>
        <p:nvSpPr>
          <p:cNvPr id="34" name="文本框 33"/>
          <p:cNvSpPr txBox="1"/>
          <p:nvPr>
            <p:custDataLst>
              <p:tags r:id="rId20"/>
            </p:custDataLst>
          </p:nvPr>
        </p:nvSpPr>
        <p:spPr>
          <a:xfrm>
            <a:off x="10991495" y="4678425"/>
            <a:ext cx="2542204" cy="2452883"/>
          </a:xfrm>
          <a:prstGeom prst="rect">
            <a:avLst/>
          </a:prstGeom>
          <a:noFill/>
        </p:spPr>
        <p:txBody>
          <a:bodyPr wrap="square" rtlCol="0">
            <a:normAutofit/>
          </a:bodyPr>
          <a:lstStyle/>
          <a:p>
            <a:pPr marL="0" lvl="0" indent="0" algn="ctr">
              <a:lnSpc>
                <a:spcPct val="120000"/>
              </a:lnSpc>
              <a:spcBef>
                <a:spcPts val="0"/>
              </a:spcBef>
              <a:spcAft>
                <a:spcPts val="800"/>
              </a:spcAft>
              <a:buSzPct val="100000"/>
              <a:buNone/>
            </a:pPr>
            <a:r>
              <a:rPr lang="en-US" spc="100" dirty="0">
                <a:solidFill>
                  <a:schemeClr val="dk1"/>
                </a:solidFill>
                <a:latin typeface="微软雅黑" panose="020B0503020204020204" charset="-122"/>
                <a:ea typeface="微软雅黑" panose="020B0503020204020204" charset="-122"/>
              </a:rPr>
              <a:t>多方齐发力，共同打造文旅生态圈。数字文旅利用数字技术推动文化旅游产业向价值链中高端迈进，把数字文旅产业的规模做大做强。</a:t>
            </a:r>
            <a:endParaRPr lang="en-US" spc="100" dirty="0">
              <a:solidFill>
                <a:schemeClr val="dk1"/>
              </a:solidFill>
              <a:latin typeface="微软雅黑" panose="020B0503020204020204" charset="-122"/>
              <a:ea typeface="微软雅黑" panose="020B0503020204020204" charset="-122"/>
            </a:endParaRPr>
          </a:p>
        </p:txBody>
      </p:sp>
      <p:sp>
        <p:nvSpPr>
          <p:cNvPr id="35" name="文本框 34"/>
          <p:cNvSpPr txBox="1"/>
          <p:nvPr>
            <p:custDataLst>
              <p:tags r:id="rId21"/>
            </p:custDataLst>
          </p:nvPr>
        </p:nvSpPr>
        <p:spPr>
          <a:xfrm>
            <a:off x="1614185" y="2671293"/>
            <a:ext cx="1508506" cy="1239793"/>
          </a:xfrm>
          <a:prstGeom prst="rect">
            <a:avLst/>
          </a:prstGeom>
          <a:noFill/>
        </p:spPr>
        <p:txBody>
          <a:bodyPr wrap="square" rtlCol="0" anchor="ctr">
            <a:noAutofit/>
          </a:bodyPr>
          <a:lstStyle>
            <a:defPPr>
              <a:defRPr lang="zh-CN"/>
            </a:defPPr>
            <a:lvl1pPr algn="ctr">
              <a:lnSpc>
                <a:spcPct val="120000"/>
              </a:lnSpc>
              <a:defRPr sz="2800" b="1" spc="300">
                <a:solidFill>
                  <a:schemeClr val="bg1"/>
                </a:solidFill>
                <a:latin typeface="Arial" panose="020B0604020202020204" pitchFamily="34" charset="0"/>
                <a:ea typeface="微软雅黑" panose="020B0503020204020204" charset="-122"/>
              </a:defRPr>
            </a:lvl1pPr>
          </a:lstStyle>
          <a:p>
            <a:pPr marL="0" indent="0" algn="ctr">
              <a:lnSpc>
                <a:spcPct val="120000"/>
              </a:lnSpc>
              <a:spcBef>
                <a:spcPts val="0"/>
              </a:spcBef>
              <a:spcAft>
                <a:spcPts val="0"/>
              </a:spcAft>
              <a:buSzPct val="100000"/>
              <a:buNone/>
            </a:pPr>
            <a:r>
              <a:rPr lang="en-US" sz="2600" spc="180" dirty="0">
                <a:solidFill>
                  <a:schemeClr val="lt1"/>
                </a:solidFill>
                <a:latin typeface="汉仪旗黑-85S" panose="00020600040101010101" pitchFamily="18" charset="-122"/>
                <a:ea typeface="汉仪旗黑-85S" panose="00020600040101010101" pitchFamily="18" charset="-122"/>
              </a:rPr>
              <a:t>产业升级</a:t>
            </a:r>
            <a:endParaRPr lang="en-US" sz="2600" spc="180" dirty="0">
              <a:solidFill>
                <a:schemeClr val="lt1"/>
              </a:solidFill>
              <a:latin typeface="汉仪旗黑-85S" panose="00020600040101010101" pitchFamily="18" charset="-122"/>
              <a:ea typeface="汉仪旗黑-85S" panose="00020600040101010101" pitchFamily="18" charset="-122"/>
            </a:endParaRPr>
          </a:p>
        </p:txBody>
      </p:sp>
      <p:sp>
        <p:nvSpPr>
          <p:cNvPr id="36" name="文本框 35"/>
          <p:cNvSpPr txBox="1"/>
          <p:nvPr>
            <p:custDataLst>
              <p:tags r:id="rId22"/>
            </p:custDataLst>
          </p:nvPr>
        </p:nvSpPr>
        <p:spPr>
          <a:xfrm>
            <a:off x="4925878" y="2671293"/>
            <a:ext cx="1508506" cy="1239793"/>
          </a:xfrm>
          <a:prstGeom prst="rect">
            <a:avLst/>
          </a:prstGeom>
          <a:noFill/>
        </p:spPr>
        <p:txBody>
          <a:bodyPr wrap="square" rtlCol="0" anchor="ctr">
            <a:noAutofit/>
          </a:bodyPr>
          <a:lstStyle>
            <a:defPPr>
              <a:defRPr lang="zh-CN"/>
            </a:defPPr>
            <a:lvl1pPr algn="ctr">
              <a:lnSpc>
                <a:spcPct val="120000"/>
              </a:lnSpc>
              <a:defRPr sz="2800" b="1" spc="300">
                <a:solidFill>
                  <a:schemeClr val="bg1"/>
                </a:solidFill>
                <a:latin typeface="Arial" panose="020B0604020202020204" pitchFamily="34" charset="0"/>
                <a:ea typeface="微软雅黑" panose="020B0503020204020204" charset="-122"/>
              </a:defRPr>
            </a:lvl1pPr>
          </a:lstStyle>
          <a:p>
            <a:pPr marL="0" indent="0" algn="ctr">
              <a:lnSpc>
                <a:spcPct val="120000"/>
              </a:lnSpc>
              <a:spcBef>
                <a:spcPts val="0"/>
              </a:spcBef>
              <a:spcAft>
                <a:spcPts val="0"/>
              </a:spcAft>
              <a:buSzPct val="100000"/>
              <a:buNone/>
            </a:pPr>
            <a:r>
              <a:rPr lang="en-US" sz="2600" spc="180" dirty="0">
                <a:solidFill>
                  <a:schemeClr val="lt1"/>
                </a:solidFill>
                <a:latin typeface="汉仪旗黑-85S" panose="00020600040101010101" pitchFamily="18" charset="-122"/>
                <a:ea typeface="汉仪旗黑-85S" panose="00020600040101010101" pitchFamily="18" charset="-122"/>
              </a:rPr>
              <a:t>消费升级</a:t>
            </a:r>
            <a:endParaRPr lang="en-US" sz="2600" spc="180" dirty="0">
              <a:solidFill>
                <a:schemeClr val="lt1"/>
              </a:solidFill>
              <a:latin typeface="汉仪旗黑-85S" panose="00020600040101010101" pitchFamily="18" charset="-122"/>
              <a:ea typeface="汉仪旗黑-85S" panose="00020600040101010101" pitchFamily="18" charset="-122"/>
            </a:endParaRPr>
          </a:p>
        </p:txBody>
      </p:sp>
      <p:sp>
        <p:nvSpPr>
          <p:cNvPr id="37" name="文本框 36"/>
          <p:cNvSpPr txBox="1"/>
          <p:nvPr>
            <p:custDataLst>
              <p:tags r:id="rId23"/>
            </p:custDataLst>
          </p:nvPr>
        </p:nvSpPr>
        <p:spPr>
          <a:xfrm>
            <a:off x="8196649" y="2671293"/>
            <a:ext cx="1508506" cy="1239793"/>
          </a:xfrm>
          <a:prstGeom prst="rect">
            <a:avLst/>
          </a:prstGeom>
          <a:noFill/>
        </p:spPr>
        <p:txBody>
          <a:bodyPr wrap="square" rtlCol="0" anchor="ctr">
            <a:noAutofit/>
          </a:bodyPr>
          <a:lstStyle>
            <a:defPPr>
              <a:defRPr lang="zh-CN"/>
            </a:defPPr>
            <a:lvl1pPr algn="ctr">
              <a:lnSpc>
                <a:spcPct val="120000"/>
              </a:lnSpc>
              <a:defRPr sz="2800" b="1" spc="300">
                <a:solidFill>
                  <a:schemeClr val="bg1"/>
                </a:solidFill>
                <a:latin typeface="Arial" panose="020B0604020202020204" pitchFamily="34" charset="0"/>
                <a:ea typeface="微软雅黑" panose="020B0503020204020204" charset="-122"/>
              </a:defRPr>
            </a:lvl1pPr>
          </a:lstStyle>
          <a:p>
            <a:pPr marL="0" indent="0" algn="ctr">
              <a:lnSpc>
                <a:spcPct val="120000"/>
              </a:lnSpc>
              <a:spcBef>
                <a:spcPts val="0"/>
              </a:spcBef>
              <a:spcAft>
                <a:spcPts val="0"/>
              </a:spcAft>
              <a:buSzPct val="100000"/>
              <a:buNone/>
            </a:pPr>
            <a:r>
              <a:rPr lang="en-US" sz="2600" spc="180" dirty="0">
                <a:solidFill>
                  <a:schemeClr val="lt1"/>
                </a:solidFill>
                <a:latin typeface="汉仪旗黑-85S" panose="00020600040101010101" pitchFamily="18" charset="-122"/>
                <a:ea typeface="汉仪旗黑-85S" panose="00020600040101010101" pitchFamily="18" charset="-122"/>
              </a:rPr>
              <a:t>数字化转型</a:t>
            </a:r>
            <a:endParaRPr lang="en-US" sz="2600" spc="180" dirty="0">
              <a:solidFill>
                <a:schemeClr val="lt1"/>
              </a:solidFill>
              <a:latin typeface="汉仪旗黑-85S" panose="00020600040101010101" pitchFamily="18" charset="-122"/>
              <a:ea typeface="汉仪旗黑-85S" panose="00020600040101010101" pitchFamily="18" charset="-122"/>
            </a:endParaRPr>
          </a:p>
        </p:txBody>
      </p:sp>
      <p:sp>
        <p:nvSpPr>
          <p:cNvPr id="38" name="文本框 37"/>
          <p:cNvSpPr txBox="1"/>
          <p:nvPr>
            <p:custDataLst>
              <p:tags r:id="rId24"/>
            </p:custDataLst>
          </p:nvPr>
        </p:nvSpPr>
        <p:spPr>
          <a:xfrm>
            <a:off x="11467421" y="2671293"/>
            <a:ext cx="1508506" cy="1239793"/>
          </a:xfrm>
          <a:prstGeom prst="rect">
            <a:avLst/>
          </a:prstGeom>
          <a:noFill/>
        </p:spPr>
        <p:txBody>
          <a:bodyPr wrap="square" rtlCol="0" anchor="ctr">
            <a:noAutofit/>
          </a:bodyPr>
          <a:lstStyle>
            <a:defPPr>
              <a:defRPr lang="zh-CN"/>
            </a:defPPr>
            <a:lvl1pPr algn="ctr">
              <a:lnSpc>
                <a:spcPct val="120000"/>
              </a:lnSpc>
              <a:defRPr sz="2800" b="1" spc="300">
                <a:solidFill>
                  <a:schemeClr val="bg1"/>
                </a:solidFill>
                <a:latin typeface="Arial" panose="020B0604020202020204" pitchFamily="34" charset="0"/>
                <a:ea typeface="微软雅黑" panose="020B0503020204020204" charset="-122"/>
              </a:defRPr>
            </a:lvl1pPr>
          </a:lstStyle>
          <a:p>
            <a:pPr marL="0" indent="0" algn="ctr">
              <a:lnSpc>
                <a:spcPct val="120000"/>
              </a:lnSpc>
              <a:spcBef>
                <a:spcPts val="0"/>
              </a:spcBef>
              <a:spcAft>
                <a:spcPts val="0"/>
              </a:spcAft>
              <a:buSzPct val="100000"/>
              <a:buNone/>
            </a:pPr>
            <a:r>
              <a:rPr lang="en-US" sz="2600" spc="180" dirty="0">
                <a:solidFill>
                  <a:schemeClr val="lt1"/>
                </a:solidFill>
                <a:latin typeface="汉仪旗黑-85S" panose="00020600040101010101" pitchFamily="18" charset="-122"/>
                <a:ea typeface="汉仪旗黑-85S" panose="00020600040101010101" pitchFamily="18" charset="-122"/>
              </a:rPr>
              <a:t>生态化发展</a:t>
            </a:r>
            <a:endParaRPr lang="en-US" sz="2600" spc="180" dirty="0">
              <a:solidFill>
                <a:schemeClr val="lt1"/>
              </a:solidFill>
              <a:latin typeface="汉仪旗黑-85S" panose="00020600040101010101" pitchFamily="18" charset="-122"/>
              <a:ea typeface="汉仪旗黑-85S" panose="00020600040101010101" pitchFamily="18" charset="-122"/>
            </a:endParaRPr>
          </a:p>
        </p:txBody>
      </p:sp>
      <p:sp>
        <p:nvSpPr>
          <p:cNvPr id="15" name="矩形 14"/>
          <p:cNvSpPr/>
          <p:nvPr>
            <p:custDataLst>
              <p:tags r:id="rId25"/>
            </p:custDataLst>
          </p:nvPr>
        </p:nvSpPr>
        <p:spPr>
          <a:xfrm>
            <a:off x="731526" y="731520"/>
            <a:ext cx="182881" cy="7315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2160">
              <a:solidFill>
                <a:schemeClr val="lt1"/>
              </a:solidFill>
              <a:latin typeface="微软雅黑" panose="020B0503020204020204" charset="-122"/>
              <a:ea typeface="微软雅黑" panose="020B0503020204020204" charset="-122"/>
            </a:endParaRPr>
          </a:p>
        </p:txBody>
      </p:sp>
    </p:spTree>
    <p:custDataLst>
      <p:tags r:id="rId26"/>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1344_1*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3"/>
  <p:tag name="KSO_WM_UNIT_DEC_AREA_ID" val="dcf6190cc3fb4603b3beb17b2203481f"/>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6d301cad84a4fa6afc28d43a4aa86bb"/>
</p:tagLst>
</file>

<file path=ppt/tags/tag10.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11344_1*b*1"/>
  <p:tag name="KSO_WM_TEMPLATE_CATEGORY" val="custom"/>
  <p:tag name="KSO_WM_TEMPLATE_INDEX" val="20211344"/>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23519dd29bb34f5794b8fd7c9efea279"/>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35"/>
  <p:tag name="KSO_WM_UNIT_TEXT_FILL_FORE_SCHEMECOLOR_INDEX" val="13"/>
  <p:tag name="KSO_WM_UNIT_TEXT_FILL_TYPE" val="1"/>
  <p:tag name="KSO_WM_TEMPLATE_ASSEMBLE_XID" val="5f7096040ff15d9a40ec0e22"/>
  <p:tag name="KSO_WM_TEMPLATE_ASSEMBLE_GROUPID" val="5f7096040ff15d9a40ec0e22"/>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1344_2*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4"/>
  <p:tag name="KSO_WM_UNIT_DEC_AREA_ID" val="592bf4995e384e1ab8bd75c9fce1220c"/>
  <p:tag name="KSO_WM_UNIT_DECORATE_INFO" val=""/>
  <p:tag name="KSO_WM_UNIT_SM_LIMIT_TYPE" val=""/>
  <p:tag name="KSO_WM_CHIP_FILLAREA_FILL_RULE" val="{&quot;fill_align&quot;:&quot;rm&quot;,&quot;fill_effect&quot;:[],&quot;fill_mode&quot;:&quot;adaptive&quot;,&quot;sacle_strategy&quot;:&quot;stretch&quot;}"/>
  <p:tag name="KSO_WM_ASSEMBLE_CHIP_INDEX" val="69373be4ab72425abdf2dfed60e933d5"/>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e2ce37018cb41a79884441c3f5bb9e1"/>
  <p:tag name="KSO_WM_UNIT_DECORATE_INFO" val=""/>
  <p:tag name="KSO_WM_UNIT_SM_LIMIT_TYPE" val=""/>
  <p:tag name="KSO_WM_CHIP_FILLAREA_FILL_RULE" val="{&quot;fill_align&quot;:&quot;cm&quot;,&quot;fill_effect&quot;:[],&quot;fill_mode&quot;:&quot;full&quot;,&quot;sacle_strategy&quot;:&quot;stretch&quot;}"/>
  <p:tag name="KSO_WM_ASSEMBLE_CHIP_INDEX" val="0cee36fffc9f45338192dc47e9703d19"/>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1344_1*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3"/>
  <p:tag name="KSO_WM_UNIT_DEC_AREA_ID" val="dcf6190cc3fb4603b3beb17b2203481f"/>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6d301cad84a4fa6afc28d43a4aa86bb"/>
</p:tagLst>
</file>

<file path=ppt/tags/tag112.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b"/>
  <p:tag name="KSO_WM_UNIT_INDEX" val="1"/>
  <p:tag name="KSO_WM_UNIT_ID" val="custom20211344_1*b*1"/>
  <p:tag name="KSO_WM_TEMPLATE_CATEGORY" val="custom"/>
  <p:tag name="KSO_WM_TEMPLATE_INDEX" val="20211344"/>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558683bc84654d2c8301479426dbac22"/>
  <p:tag name="KSO_WM_CHIP_GROUPID" val="5ebe37500ac41c4a0a5255bb"/>
  <p:tag name="KSO_WM_CHIP_XID" val="5ebe37500ac41c4a0a5255bc"/>
  <p:tag name="KSO_WM_CHIP_FILLAREA_FILL_RULE" val="{&quot;fill_align&quot;:&quot;cm&quot;,&quot;fill_mode&quot;:&quot;adaptive&quot;,&quot;sacle_strategy&quot;:&quot;smart&quot;}"/>
  <p:tag name="KSO_WM_ASSEMBLE_CHIP_INDEX" val="2505b76eb7c249698c44966e70be30de"/>
  <p:tag name="KSO_WM_UNIT_TEXT_FILL_FORE_SCHEMECOLOR_INDEX_BRIGHTNESS" val="0.35"/>
  <p:tag name="KSO_WM_UNIT_TEXT_FILL_FORE_SCHEMECOLOR_INDEX" val="13"/>
  <p:tag name="KSO_WM_UNIT_TEXT_FILL_TYPE" val="1"/>
  <p:tag name="KSO_WM_TEMPLATE_ASSEMBLE_XID" val="5f7096040ff15d9a40ec0e3d"/>
  <p:tag name="KSO_WM_TEMPLATE_ASSEMBLE_GROUPID" val="5f7096040ff15d9a40ec0e3d"/>
</p:tagLst>
</file>

<file path=ppt/tags/tag113.xml><?xml version="1.0" encoding="utf-8"?>
<p:tagLst xmlns:p="http://schemas.openxmlformats.org/presentationml/2006/main">
  <p:tag name="KSO_WM_UNIT_ISCONTENTSTITLE" val="0"/>
  <p:tag name="KSO_WM_UNIT_ISNUMDGMTITLE" val="0"/>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11344_1*a*1"/>
  <p:tag name="KSO_WM_TEMPLATE_CATEGORY" val="custom"/>
  <p:tag name="KSO_WM_TEMPLATE_INDEX" val="20211344"/>
  <p:tag name="KSO_WM_UNIT_LAYERLEVEL" val="1"/>
  <p:tag name="KSO_WM_TAG_VERSION" val="1.0"/>
  <p:tag name="KSO_WM_BEAUTIFY_FLAG" val="#wm#"/>
  <p:tag name="KSO_WM_UNIT_PRESET_TEXT" val="谢谢观看"/>
  <p:tag name="KSO_WM_UNIT_DEFAULT_FONT" val="60;74;4"/>
  <p:tag name="KSO_WM_UNIT_BLOCK" val="0"/>
  <p:tag name="KSO_WM_UNIT_DEC_AREA_ID" val="b73e933c1e6d4557bd2fa1b210e4e326"/>
  <p:tag name="KSO_WM_CHIP_GROUPID" val="5ebe37500ac41c4a0a5255bb"/>
  <p:tag name="KSO_WM_CHIP_XID" val="5ebe37500ac41c4a0a5255bc"/>
  <p:tag name="KSO_WM_CHIP_FILLAREA_FILL_RULE" val="{&quot;fill_align&quot;:&quot;cm&quot;,&quot;fill_mode&quot;:&quot;adaptive&quot;,&quot;sacle_strategy&quot;:&quot;smart&quot;}"/>
  <p:tag name="KSO_WM_ASSEMBLE_CHIP_INDEX" val="2505b76eb7c249698c44966e70be30de"/>
  <p:tag name="KSO_WM_UNIT_TEXT_FILL_FORE_SCHEMECOLOR_INDEX_BRIGHTNESS" val="0.15"/>
  <p:tag name="KSO_WM_UNIT_TEXT_FILL_FORE_SCHEMECOLOR_INDEX" val="13"/>
  <p:tag name="KSO_WM_UNIT_TEXT_FILL_TYPE" val="1"/>
  <p:tag name="KSO_WM_TEMPLATE_ASSEMBLE_XID" val="5f7096040ff15d9a40ec0e3d"/>
  <p:tag name="KSO_WM_TEMPLATE_ASSEMBLE_GROUPID" val="5f7096040ff15d9a40ec0e3d"/>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116.xml><?xml version="1.0" encoding="utf-8"?>
<p:tagLst xmlns:p="http://schemas.openxmlformats.org/presentationml/2006/main">
  <p:tag name="KSO_WM_SLIDE_BACKGROUND_TYPE" val="general"/>
</p:tagLst>
</file>

<file path=ppt/tags/tag117.xml><?xml version="1.0" encoding="utf-8"?>
<p:tagLst xmlns:p="http://schemas.openxmlformats.org/presentationml/2006/main">
  <p:tag name="KSO_WM_SLIDE_BACKGROUND_TYPE" val="general"/>
</p:tagLst>
</file>

<file path=ppt/tags/tag118.xml><?xml version="1.0" encoding="utf-8"?>
<p:tagLst xmlns:p="http://schemas.openxmlformats.org/presentationml/2006/main">
  <p:tag name="KSO_WM_SLIDE_BACKGROUND_TYPE" val="general"/>
</p:tagLst>
</file>

<file path=ppt/tags/tag119.xml><?xml version="1.0" encoding="utf-8"?>
<p:tagLst xmlns:p="http://schemas.openxmlformats.org/presentationml/2006/main">
  <p:tag name="KSO_WM_SLIDE_BACKGROUND_TYPE" val="gener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3374acb4bc934566b0cac9203ca30c52"/>
  <p:tag name="KSO_WM_UNIT_DECORATE_INFO" val=""/>
  <p:tag name="KSO_WM_UNIT_SM_LIMIT_TYPE" val=""/>
  <p:tag name="KSO_WM_CHIP_FILLAREA_FILL_RULE" val="{&quot;fill_align&quot;:&quot;cm&quot;,&quot;fill_effect&quot;:[],&quot;fill_mode&quot;:&quot;full&quot;,&quot;sacle_strategy&quot;:&quot;stretch&quot;}"/>
  <p:tag name="KSO_WM_ASSEMBLE_CHIP_INDEX" val="c5be39c164814870b4692984f3de3381"/>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4ebf4b0a7624641b6bb86d6c2321515"/>
  <p:tag name="KSO_WM_UNIT_DECORATE_INFO" val=""/>
  <p:tag name="KSO_WM_UNIT_SM_LIMIT_TYPE" val=""/>
  <p:tag name="KSO_WM_CHIP_FILLAREA_FILL_RULE" val="{&quot;fill_align&quot;:&quot;cm&quot;,&quot;fill_effect&quot;:[],&quot;fill_mode&quot;:&quot;full&quot;,&quot;sacle_strategy&quot;:&quot;stretch&quot;}"/>
  <p:tag name="KSO_WM_ASSEMBLE_CHIP_INDEX" val="baafee142b714fb2a76eab03bc387478"/>
  <p:tag name="KSO_WM_SLIDE_BACKGROUND_TYPE" val="frame"/>
</p:tagLst>
</file>

<file path=ppt/tags/tag1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751fc8042e24109816ec2bba5c63be1"/>
  <p:tag name="KSO_WM_UNIT_DECORATE_INFO" val=""/>
  <p:tag name="KSO_WM_UNIT_SM_LIMIT_TYPE" val=""/>
  <p:tag name="KSO_WM_CHIP_FILLAREA_FILL_RULE" val="{&quot;fill_align&quot;:&quot;cm&quot;,&quot;fill_effect&quot;:[],&quot;fill_mode&quot;:&quot;full&quot;,&quot;sacle_strategy&quot;:&quot;stretch&quot;}"/>
  <p:tag name="KSO_WM_ASSEMBLE_CHIP_INDEX" val="9c20956b8bf64e46b112484446a0de6e"/>
  <p:tag name="KSO_WM_SLIDE_BACKGROUND_TYPE" val="frame"/>
</p:tagLst>
</file>

<file path=ppt/tags/tag123.xml><?xml version="1.0" encoding="utf-8"?>
<p:tagLst xmlns:p="http://schemas.openxmlformats.org/presentationml/2006/main">
  <p:tag name="KSO_WM_SLIDE_BACKGROUND_TYPE" val="frame"/>
</p:tagLst>
</file>

<file path=ppt/tags/tag124.xml><?xml version="1.0" encoding="utf-8"?>
<p:tagLst xmlns:p="http://schemas.openxmlformats.org/presentationml/2006/main">
  <p:tag name="KSO_WM_SLIDE_BACKGROUND_TYPE" val="frame"/>
</p:tagLst>
</file>

<file path=ppt/tags/tag125.xml><?xml version="1.0" encoding="utf-8"?>
<p:tagLst xmlns:p="http://schemas.openxmlformats.org/presentationml/2006/main">
  <p:tag name="KSO_WM_SLIDE_BACKGROUND_TYPE" val="frame"/>
</p:tagLst>
</file>

<file path=ppt/tags/tag126.xml><?xml version="1.0" encoding="utf-8"?>
<p:tagLst xmlns:p="http://schemas.openxmlformats.org/presentationml/2006/main">
  <p:tag name="KSO_WM_SLIDE_BACKGROUND_TYPE" val="frame"/>
</p:tagLst>
</file>

<file path=ppt/tags/tag127.xml><?xml version="1.0" encoding="utf-8"?>
<p:tagLst xmlns:p="http://schemas.openxmlformats.org/presentationml/2006/main">
  <p:tag name="KSO_WM_SLIDE_BACKGROUND_TYPE" val="frame"/>
</p:tagLst>
</file>

<file path=ppt/tags/tag1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131.xml><?xml version="1.0" encoding="utf-8"?>
<p:tagLst xmlns:p="http://schemas.openxmlformats.org/presentationml/2006/main">
  <p:tag name="KSO_WM_SLIDE_BACKGROUND_TYPE" val="leftRight"/>
</p:tagLst>
</file>

<file path=ppt/tags/tag132.xml><?xml version="1.0" encoding="utf-8"?>
<p:tagLst xmlns:p="http://schemas.openxmlformats.org/presentationml/2006/main">
  <p:tag name="KSO_WM_SLIDE_BACKGROUND_TYPE" val="leftRight"/>
</p:tagLst>
</file>

<file path=ppt/tags/tag133.xml><?xml version="1.0" encoding="utf-8"?>
<p:tagLst xmlns:p="http://schemas.openxmlformats.org/presentationml/2006/main">
  <p:tag name="KSO_WM_SLIDE_BACKGROUND_TYPE" val="leftRight"/>
</p:tagLst>
</file>

<file path=ppt/tags/tag134.xml><?xml version="1.0" encoding="utf-8"?>
<p:tagLst xmlns:p="http://schemas.openxmlformats.org/presentationml/2006/main">
  <p:tag name="KSO_WM_SLIDE_BACKGROUND_TYPE" val="leftRight"/>
</p:tagLst>
</file>

<file path=ppt/tags/tag135.xml><?xml version="1.0" encoding="utf-8"?>
<p:tagLst xmlns:p="http://schemas.openxmlformats.org/presentationml/2006/main">
  <p:tag name="KSO_WM_SLIDE_BACKGROUND_TYPE" val="leftRight"/>
</p:tagLst>
</file>

<file path=ppt/tags/tag136.xml><?xml version="1.0" encoding="utf-8"?>
<p:tagLst xmlns:p="http://schemas.openxmlformats.org/presentationml/2006/main">
  <p:tag name="KSO_WM_SLIDE_BACKGROUND_TYPE" val="leftRight"/>
</p:tagLst>
</file>

<file path=ppt/tags/tag1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1b7c5f7b5b5f40298a3fa537f547a4ef"/>
  <p:tag name="KSO_WM_UNIT_DECORATE_INFO" val=""/>
  <p:tag name="KSO_WM_UNIT_SM_LIMIT_TYPE" val=""/>
  <p:tag name="KSO_WM_CHIP_FILLAREA_FILL_RULE" val="{&quot;fill_align&quot;:&quot;cm&quot;,&quot;fill_effect&quot;:[],&quot;fill_mode&quot;:&quot;full&quot;,&quot;sacle_strategy&quot;:&quot;stretch&quot;}"/>
  <p:tag name="KSO_WM_ASSEMBLE_CHIP_INDEX" val="47abd10431754324b7896d4b2aab8a00"/>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9b61ea392a44334a487f6297db72603"/>
  <p:tag name="KSO_WM_UNIT_DECORATE_INFO" val=""/>
  <p:tag name="KSO_WM_UNIT_SM_LIMIT_TYPE" val=""/>
  <p:tag name="KSO_WM_CHIP_FILLAREA_FILL_RULE" val="{&quot;fill_align&quot;:&quot;cm&quot;,&quot;fill_effect&quot;:[],&quot;fill_mode&quot;:&quot;full&quot;,&quot;sacle_strategy&quot;:&quot;stretch&quot;}"/>
  <p:tag name="KSO_WM_ASSEMBLE_CHIP_INDEX" val="6a8f3143842d4f55b0e0416b411c3eb3"/>
  <p:tag name="KSO_WM_SLIDE_BACKGROUND_TYPE" val="topBotto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83249e4928df429ca31dac307a7baf8c"/>
  <p:tag name="KSO_WM_UNIT_DECORATE_INFO" val=""/>
  <p:tag name="KSO_WM_UNIT_SM_LIMIT_TYPE" val=""/>
  <p:tag name="KSO_WM_CHIP_FILLAREA_FILL_RULE" val="{&quot;fill_align&quot;:&quot;cm&quot;,&quot;fill_effect&quot;:[],&quot;fill_mode&quot;:&quot;full&quot;,&quot;sacle_strategy&quot;:&quot;stretch&quot;}"/>
  <p:tag name="KSO_WM_ASSEMBLE_CHIP_INDEX" val="14b6cc4810964e2dae7008188bc6ec33"/>
  <p:tag name="KSO_WM_SLIDE_BACKGROUND_TYPE" val="topBotto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40.xml><?xml version="1.0" encoding="utf-8"?>
<p:tagLst xmlns:p="http://schemas.openxmlformats.org/presentationml/2006/main">
  <p:tag name="KSO_WM_SLIDE_BACKGROUND_TYPE" val="topBottom"/>
</p:tagLst>
</file>

<file path=ppt/tags/tag141.xml><?xml version="1.0" encoding="utf-8"?>
<p:tagLst xmlns:p="http://schemas.openxmlformats.org/presentationml/2006/main">
  <p:tag name="KSO_WM_SLIDE_BACKGROUND_TYPE" val="topBottom"/>
</p:tagLst>
</file>

<file path=ppt/tags/tag142.xml><?xml version="1.0" encoding="utf-8"?>
<p:tagLst xmlns:p="http://schemas.openxmlformats.org/presentationml/2006/main">
  <p:tag name="KSO_WM_SLIDE_BACKGROUND_TYPE" val="topBottom"/>
</p:tagLst>
</file>

<file path=ppt/tags/tag143.xml><?xml version="1.0" encoding="utf-8"?>
<p:tagLst xmlns:p="http://schemas.openxmlformats.org/presentationml/2006/main">
  <p:tag name="KSO_WM_SLIDE_BACKGROUND_TYPE" val="topBottom"/>
</p:tagLst>
</file>

<file path=ppt/tags/tag144.xml><?xml version="1.0" encoding="utf-8"?>
<p:tagLst xmlns:p="http://schemas.openxmlformats.org/presentationml/2006/main">
  <p:tag name="KSO_WM_SLIDE_BACKGROUND_TYPE" val="topBottom"/>
</p:tagLst>
</file>

<file path=ppt/tags/tag145.xml><?xml version="1.0" encoding="utf-8"?>
<p:tagLst xmlns:p="http://schemas.openxmlformats.org/presentationml/2006/main">
  <p:tag name="KSO_WM_SLIDE_BACKGROUND_TYPE" val="topBottom"/>
</p:tagLst>
</file>

<file path=ppt/tags/tag1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f814005cacfe4b72b9ffbc978a04e7fe"/>
  <p:tag name="KSO_WM_UNIT_DECORATE_INFO" val=""/>
  <p:tag name="KSO_WM_UNIT_SM_LIMIT_TYPE" val=""/>
  <p:tag name="KSO_WM_CHIP_FILLAREA_FILL_RULE" val="{&quot;fill_align&quot;:&quot;cm&quot;,&quot;fill_effect&quot;:[],&quot;fill_mode&quot;:&quot;full&quot;,&quot;sacle_strategy&quot;:&quot;stretch&quot;}"/>
  <p:tag name="KSO_WM_ASSEMBLE_CHIP_INDEX" val="3c8a0adab9ea4493be642527ea508e92"/>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b900ff6ba94744028e0c79720d85a4a0"/>
  <p:tag name="KSO_WM_UNIT_DECORATE_INFO" val=""/>
  <p:tag name="KSO_WM_UNIT_SM_LIMIT_TYPE" val=""/>
  <p:tag name="KSO_WM_CHIP_FILLAREA_FILL_RULE" val="{&quot;fill_align&quot;:&quot;cm&quot;,&quot;fill_effect&quot;:[],&quot;fill_mode&quot;:&quot;full&quot;,&quot;sacle_strategy&quot;:&quot;stretch&quot;}"/>
  <p:tag name="KSO_WM_ASSEMBLE_CHIP_INDEX" val="337524ba06a94989b7afffe20e520e30"/>
  <p:tag name="KSO_WM_SLIDE_BACKGROUND_TYPE" val="bottomTop"/>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e3365142bc2c4222ae1dad801371386b"/>
  <p:tag name="KSO_WM_UNIT_DECORATE_INFO" val=""/>
  <p:tag name="KSO_WM_UNIT_SM_LIMIT_TYPE" val=""/>
  <p:tag name="KSO_WM_CHIP_FILLAREA_FILL_RULE" val="{&quot;fill_align&quot;:&quot;cm&quot;,&quot;fill_effect&quot;:[],&quot;fill_mode&quot;:&quot;full&quot;,&quot;sacle_strategy&quot;:&quot;stretch&quot;}"/>
  <p:tag name="KSO_WM_ASSEMBLE_CHIP_INDEX" val="1349533ef45d437cabc3e7e45a2dd568"/>
  <p:tag name="KSO_WM_SLIDE_BACKGROUND_TYPE" val="bottomTop"/>
</p:tagLst>
</file>

<file path=ppt/tags/tag149.xml><?xml version="1.0" encoding="utf-8"?>
<p:tagLst xmlns:p="http://schemas.openxmlformats.org/presentationml/2006/main">
  <p:tag name="KSO_WM_SLIDE_BACKGROUND_TYPE" val="bottomTop"/>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1344_2*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4"/>
  <p:tag name="KSO_WM_UNIT_DEC_AREA_ID" val="592bf4995e384e1ab8bd75c9fce1220c"/>
  <p:tag name="KSO_WM_UNIT_DECORATE_INFO" val=""/>
  <p:tag name="KSO_WM_UNIT_SM_LIMIT_TYPE" val=""/>
  <p:tag name="KSO_WM_CHIP_FILLAREA_FILL_RULE" val="{&quot;fill_align&quot;:&quot;rm&quot;,&quot;fill_effect&quot;:[],&quot;fill_mode&quot;:&quot;adaptive&quot;,&quot;sacle_strategy&quot;:&quot;stretch&quot;}"/>
  <p:tag name="KSO_WM_ASSEMBLE_CHIP_INDEX" val="69373be4ab72425abdf2dfed60e933d5"/>
</p:tagLst>
</file>

<file path=ppt/tags/tag150.xml><?xml version="1.0" encoding="utf-8"?>
<p:tagLst xmlns:p="http://schemas.openxmlformats.org/presentationml/2006/main">
  <p:tag name="KSO_WM_SLIDE_BACKGROUND_TYPE" val="bottomTop"/>
</p:tagLst>
</file>

<file path=ppt/tags/tag151.xml><?xml version="1.0" encoding="utf-8"?>
<p:tagLst xmlns:p="http://schemas.openxmlformats.org/presentationml/2006/main">
  <p:tag name="KSO_WM_SLIDE_BACKGROUND_TYPE" val="bottomTop"/>
</p:tagLst>
</file>

<file path=ppt/tags/tag152.xml><?xml version="1.0" encoding="utf-8"?>
<p:tagLst xmlns:p="http://schemas.openxmlformats.org/presentationml/2006/main">
  <p:tag name="KSO_WM_SLIDE_BACKGROUND_TYPE" val="bottomTop"/>
</p:tagLst>
</file>

<file path=ppt/tags/tag153.xml><?xml version="1.0" encoding="utf-8"?>
<p:tagLst xmlns:p="http://schemas.openxmlformats.org/presentationml/2006/main">
  <p:tag name="KSO_WM_SLIDE_BACKGROUND_TYPE" val="bottomTop"/>
</p:tagLst>
</file>

<file path=ppt/tags/tag154.xml><?xml version="1.0" encoding="utf-8"?>
<p:tagLst xmlns:p="http://schemas.openxmlformats.org/presentationml/2006/main">
  <p:tag name="KSO_WM_SLIDE_BACKGROUND_TYPE" val="bottomTop"/>
</p:tagLst>
</file>

<file path=ppt/tags/tag1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f53a9f9604eb43058fd43bb1cab02a36"/>
  <p:tag name="KSO_WM_UNIT_DECORATE_INFO" val=""/>
  <p:tag name="KSO_WM_UNIT_SM_LIMIT_TYPE" val=""/>
  <p:tag name="KSO_WM_CHIP_FILLAREA_FILL_RULE" val="{&quot;fill_align&quot;:&quot;cm&quot;,&quot;fill_effect&quot;:[],&quot;fill_mode&quot;:&quot;full&quot;,&quot;sacle_strategy&quot;:&quot;stretch&quot;}"/>
  <p:tag name="KSO_WM_ASSEMBLE_CHIP_INDEX" val="8368f57d59654d78854008a3d30b49c6"/>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770ab1f974e645ca9a01672e14d0d992"/>
  <p:tag name="KSO_WM_UNIT_DECORATE_INFO" val=""/>
  <p:tag name="KSO_WM_UNIT_SM_LIMIT_TYPE" val=""/>
  <p:tag name="KSO_WM_CHIP_FILLAREA_FILL_RULE" val="{&quot;fill_align&quot;:&quot;cm&quot;,&quot;fill_effect&quot;:[],&quot;fill_mode&quot;:&quot;full&quot;,&quot;sacle_strategy&quot;:&quot;stretch&quot;}"/>
  <p:tag name="KSO_WM_ASSEMBLE_CHIP_INDEX" val="d9ead091e09f431a810ea3cd9079883e"/>
  <p:tag name="KSO_WM_SLIDE_BACKGROUND_TYPE" val="navigation"/>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9f2e8a37a3c2457da3e73478f2e0dc13"/>
  <p:tag name="KSO_WM_UNIT_DECORATE_INFO" val=""/>
  <p:tag name="KSO_WM_UNIT_SM_LIMIT_TYPE" val=""/>
  <p:tag name="KSO_WM_CHIP_FILLAREA_FILL_RULE" val="{&quot;fill_align&quot;:&quot;cm&quot;,&quot;fill_effect&quot;:[],&quot;fill_mode&quot;:&quot;full&quot;,&quot;sacle_strategy&quot;:&quot;stretch&quot;}"/>
  <p:tag name="KSO_WM_ASSEMBLE_CHIP_INDEX" val="b12dfb658bf946fabe4612426485dfb0"/>
  <p:tag name="KSO_WM_SLIDE_BACKGROUND_TYPE" val="navigation"/>
</p:tagLst>
</file>

<file path=ppt/tags/tag158.xml><?xml version="1.0" encoding="utf-8"?>
<p:tagLst xmlns:p="http://schemas.openxmlformats.org/presentationml/2006/main">
  <p:tag name="KSO_WM_SLIDE_BACKGROUND_TYPE" val="navigation"/>
</p:tagLst>
</file>

<file path=ppt/tags/tag159.xml><?xml version="1.0" encoding="utf-8"?>
<p:tagLst xmlns:p="http://schemas.openxmlformats.org/presentationml/2006/main">
  <p:tag name="KSO_WM_SLIDE_BACKGROUND_TYPE" val="navigation"/>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e2ce37018cb41a79884441c3f5bb9e1"/>
  <p:tag name="KSO_WM_UNIT_DECORATE_INFO" val=""/>
  <p:tag name="KSO_WM_UNIT_SM_LIMIT_TYPE" val=""/>
  <p:tag name="KSO_WM_CHIP_FILLAREA_FILL_RULE" val="{&quot;fill_align&quot;:&quot;cm&quot;,&quot;fill_effect&quot;:[],&quot;fill_mode&quot;:&quot;full&quot;,&quot;sacle_strategy&quot;:&quot;stretch&quot;}"/>
  <p:tag name="KSO_WM_ASSEMBLE_CHIP_INDEX" val="0cee36fffc9f45338192dc47e9703d19"/>
</p:tagLst>
</file>

<file path=ppt/tags/tag160.xml><?xml version="1.0" encoding="utf-8"?>
<p:tagLst xmlns:p="http://schemas.openxmlformats.org/presentationml/2006/main">
  <p:tag name="KSO_WM_SLIDE_BACKGROUND_TYPE" val="navigation"/>
</p:tagLst>
</file>

<file path=ppt/tags/tag161.xml><?xml version="1.0" encoding="utf-8"?>
<p:tagLst xmlns:p="http://schemas.openxmlformats.org/presentationml/2006/main">
  <p:tag name="KSO_WM_SLIDE_BACKGROUND_TYPE" val="navigation"/>
</p:tagLst>
</file>

<file path=ppt/tags/tag162.xml><?xml version="1.0" encoding="utf-8"?>
<p:tagLst xmlns:p="http://schemas.openxmlformats.org/presentationml/2006/main">
  <p:tag name="KSO_WM_SLIDE_BACKGROUND_TYPE" val="navigation"/>
</p:tagLst>
</file>

<file path=ppt/tags/tag163.xml><?xml version="1.0" encoding="utf-8"?>
<p:tagLst xmlns:p="http://schemas.openxmlformats.org/presentationml/2006/main">
  <p:tag name="KSO_WM_SLIDE_BACKGROUND_TYPE" val="navigation"/>
</p:tagLst>
</file>

<file path=ppt/tags/tag164.xml><?xml version="1.0" encoding="utf-8"?>
<p:tagLst xmlns:p="http://schemas.openxmlformats.org/presentationml/2006/main">
  <p:tag name="KSO_WM_SLIDE_BACKGROUND_TYPE" val="navigation"/>
</p:tagLst>
</file>

<file path=ppt/tags/tag165.xml><?xml version="1.0" encoding="utf-8"?>
<p:tagLst xmlns:p="http://schemas.openxmlformats.org/presentationml/2006/main">
  <p:tag name="KSO_WM_SLIDE_BACKGROUND_TYPE" val="navigation"/>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e8c23f28a2fd409ba94a396867ee6a8e"/>
  <p:tag name="KSO_WM_UNIT_DECORATE_INFO" val=""/>
  <p:tag name="KSO_WM_UNIT_SM_LIMIT_TYPE" val=""/>
  <p:tag name="KSO_WM_CHIP_FILLAREA_FILL_RULE" val="{&quot;fill_align&quot;:&quot;cm&quot;,&quot;fill_effect&quot;:[],&quot;fill_mode&quot;:&quot;full&quot;,&quot;sacle_strategy&quot;:&quot;stretch&quot;}"/>
  <p:tag name="KSO_WM_ASSEMBLE_CHIP_INDEX" val="0cb7b48cf11b4361b5d78aa6c1d2634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1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026417b5eadb423092a57eb1319bddb3"/>
  <p:tag name="KSO_WM_UNIT_DECORATE_INFO" val=""/>
  <p:tag name="KSO_WM_UNIT_SM_LIMIT_TYPE" val=""/>
  <p:tag name="KSO_WM_CHIP_FILLAREA_FILL_RULE" val="{&quot;fill_align&quot;:&quot;cm&quot;,&quot;fill_effect&quot;:[],&quot;fill_mode&quot;:&quot;full&quot;,&quot;sacle_strategy&quot;:&quot;stretch&quot;}"/>
  <p:tag name="KSO_WM_ASSEMBLE_CHIP_INDEX" val="1ffa0963e063418e94a5318ecaedc80e"/>
  <p:tag name="KSO_WM_SLIDE_BACKGROUND_TYPE" val="belt"/>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b453c9abfbae4dcc8c9b6a96127fd604"/>
  <p:tag name="KSO_WM_UNIT_DECORATE_INFO" val=""/>
  <p:tag name="KSO_WM_UNIT_SM_LIMIT_TYPE" val=""/>
  <p:tag name="KSO_WM_CHIP_FILLAREA_FILL_RULE" val="{&quot;fill_align&quot;:&quot;cm&quot;,&quot;fill_effect&quot;:[],&quot;fill_mode&quot;:&quot;full&quot;,&quot;sacle_strategy&quot;:&quot;stretch&quot;}"/>
  <p:tag name="KSO_WM_ASSEMBLE_CHIP_INDEX" val="31f9487af582410fa2adb02123802e48"/>
  <p:tag name="KSO_WM_SLIDE_BACKGROUND_TYPE" val="belt"/>
</p:tagLst>
</file>

<file path=ppt/tags/tag169.xml><?xml version="1.0" encoding="utf-8"?>
<p:tagLst xmlns:p="http://schemas.openxmlformats.org/presentationml/2006/main">
  <p:tag name="KSO_WM_SLIDE_BACKGROUND_TYPE" val="belt"/>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70.xml><?xml version="1.0" encoding="utf-8"?>
<p:tagLst xmlns:p="http://schemas.openxmlformats.org/presentationml/2006/main">
  <p:tag name="KSO_WM_SLIDE_BACKGROUND_TYPE" val="belt"/>
</p:tagLst>
</file>

<file path=ppt/tags/tag171.xml><?xml version="1.0" encoding="utf-8"?>
<p:tagLst xmlns:p="http://schemas.openxmlformats.org/presentationml/2006/main">
  <p:tag name="KSO_WM_SLIDE_BACKGROUND_TYPE" val="belt"/>
</p:tagLst>
</file>

<file path=ppt/tags/tag172.xml><?xml version="1.0" encoding="utf-8"?>
<p:tagLst xmlns:p="http://schemas.openxmlformats.org/presentationml/2006/main">
  <p:tag name="KSO_WM_SLIDE_BACKGROUND_TYPE" val="belt"/>
</p:tagLst>
</file>

<file path=ppt/tags/tag173.xml><?xml version="1.0" encoding="utf-8"?>
<p:tagLst xmlns:p="http://schemas.openxmlformats.org/presentationml/2006/main">
  <p:tag name="KSO_WM_SLIDE_BACKGROUND_TYPE" val="belt"/>
</p:tagLst>
</file>

<file path=ppt/tags/tag174.xml><?xml version="1.0" encoding="utf-8"?>
<p:tagLst xmlns:p="http://schemas.openxmlformats.org/presentationml/2006/main">
  <p:tag name="KSO_WM_TEMPLATE_CATEGORY" val="custom"/>
  <p:tag name="KSO_WM_TEMPLATE_INDEX" val="20204317"/>
</p:tagLst>
</file>

<file path=ppt/tags/tag175.xml><?xml version="1.0" encoding="utf-8"?>
<p:tagLst xmlns:p="http://schemas.openxmlformats.org/presentationml/2006/main">
  <p:tag name="KSO_WM_TEMPLATE_CATEGORY" val="custom"/>
  <p:tag name="KSO_WM_TEMPLATE_INDEX" val="20204317"/>
</p:tagLst>
</file>

<file path=ppt/tags/tag176.xml><?xml version="1.0" encoding="utf-8"?>
<p:tagLst xmlns:p="http://schemas.openxmlformats.org/presentationml/2006/main">
  <p:tag name="KSO_WM_BEAUTIFY_FLAG" val="#wm#"/>
  <p:tag name="KSO_WM_TAG_VERSION" val="1.0"/>
  <p:tag name="KSO_WM_TEMPLATE_CATEGORY" val="custom"/>
  <p:tag name="KSO_WM_TEMPLATE_INDEX" val="20204317"/>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1344_1*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3"/>
  <p:tag name="KSO_WM_UNIT_DEC_AREA_ID" val="dcf6190cc3fb4603b3beb17b2203481f"/>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6d301cad84a4fa6afc28d43a4aa86bb"/>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344_1*a*1"/>
  <p:tag name="KSO_WM_TEMPLATE_CATEGORY" val="custom"/>
  <p:tag name="KSO_WM_TEMPLATE_INDEX" val="20211344"/>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同心逐梦 不断超越"/>
  <p:tag name="KSO_WM_UNIT_BLOCK" val="0"/>
  <p:tag name="KSO_WM_UNIT_DEC_AREA_ID" val="2bc3cbf800cd4d65bcedd9291a31b430"/>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92b4bfc363294ab6a10ad52acbedc00d"/>
  <p:tag name="KSO_WM_UNIT_TEXT_FILL_FORE_SCHEMECOLOR_INDEX_BRIGHTNESS" val="0.15"/>
  <p:tag name="KSO_WM_UNIT_TEXT_FILL_FORE_SCHEMECOLOR_INDEX" val="13"/>
  <p:tag name="KSO_WM_UNIT_TEXT_FILL_TYPE" val="1"/>
  <p:tag name="KSO_WM_TEMPLATE_ASSEMBLE_XID" val="5f7096040ff15d9a40ec0e27"/>
  <p:tag name="KSO_WM_TEMPLATE_ASSEMBLE_GROUPID" val="5f7096040ff15d9a40ec0e27"/>
</p:tagLst>
</file>

<file path=ppt/tags/tag1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344_1*b*1"/>
  <p:tag name="KSO_WM_TEMPLATE_CATEGORY" val="custom"/>
  <p:tag name="KSO_WM_TEMPLATE_INDEX" val="20211344"/>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6cf57771c94a45469378917d4183dbc1"/>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92b4bfc363294ab6a10ad52acbedc00d"/>
  <p:tag name="KSO_WM_UNIT_TEXT_FILL_FORE_SCHEMECOLOR_INDEX_BRIGHTNESS" val="0.35"/>
  <p:tag name="KSO_WM_UNIT_TEXT_FILL_FORE_SCHEMECOLOR_INDEX" val="13"/>
  <p:tag name="KSO_WM_UNIT_TEXT_FILL_TYPE" val="1"/>
  <p:tag name="KSO_WM_TEMPLATE_ASSEMBLE_XID" val="5f7096040ff15d9a40ec0e27"/>
  <p:tag name="KSO_WM_TEMPLATE_ASSEMBLE_GROUPID" val="5f7096040ff15d9a40ec0e27"/>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1344_2*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4"/>
  <p:tag name="KSO_WM_UNIT_DEC_AREA_ID" val="b4bea5d6bb4f40aa8e3050723cc79efe"/>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67da2c0d654447db6fcac430ce9dd2c"/>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98a70ac9adf649cf8315b986ec1fa18f"/>
  <p:tag name="KSO_WM_UNIT_DECORATE_INFO" val=""/>
  <p:tag name="KSO_WM_UNIT_SM_LIMIT_TYPE" val=""/>
  <p:tag name="KSO_WM_CHIP_FILLAREA_FILL_RULE" val="{&quot;fill_align&quot;:&quot;cm&quot;,&quot;fill_effect&quot;:[],&quot;fill_mode&quot;:&quot;full&quot;,&quot;sacle_strategy&quot;:&quot;stretch&quot;}"/>
  <p:tag name="KSO_WM_ASSEMBLE_CHIP_INDEX" val="d873b608bc554dec8e213e48d706c73f"/>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e7d83d6c15ba48fb9d4bba134be04d61"/>
  <p:tag name="KSO_WM_UNIT_DECORATE_INFO" val=""/>
  <p:tag name="KSO_WM_UNIT_SM_LIMIT_TYPE" val=""/>
  <p:tag name="KSO_WM_CHIP_FILLAREA_FILL_RULE" val="{&quot;fill_align&quot;:&quot;cm&quot;,&quot;fill_effect&quot;:[],&quot;fill_mode&quot;:&quot;full&quot;,&quot;sacle_strategy&quot;:&quot;stretch&quot;}"/>
  <p:tag name="KSO_WM_ASSEMBLE_CHIP_INDEX" val="3c00a88a18c946f79e78aeddbbf60a96"/>
</p:tagLst>
</file>

<file path=ppt/tags/tag185.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11344_1*a*1"/>
  <p:tag name="KSO_WM_TEMPLATE_CATEGORY" val="custom"/>
  <p:tag name="KSO_WM_TEMPLATE_INDEX" val="20211344"/>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3100ed5a50714888933046161ab3dbf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 name="KSO_WM_TEMPLATE_ASSEMBLE_XID" val="5f7096040ff15d9a40ec0e22"/>
  <p:tag name="KSO_WM_TEMPLATE_ASSEMBLE_GROUPID" val="5f7096040ff15d9a40ec0e22"/>
</p:tagLst>
</file>

<file path=ppt/tags/tag186.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11344_1*b*1"/>
  <p:tag name="KSO_WM_TEMPLATE_CATEGORY" val="custom"/>
  <p:tag name="KSO_WM_TEMPLATE_INDEX" val="20211344"/>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23519dd29bb34f5794b8fd7c9efea279"/>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35"/>
  <p:tag name="KSO_WM_UNIT_TEXT_FILL_FORE_SCHEMECOLOR_INDEX" val="13"/>
  <p:tag name="KSO_WM_UNIT_TEXT_FILL_TYPE" val="1"/>
  <p:tag name="KSO_WM_TEMPLATE_ASSEMBLE_XID" val="5f7096040ff15d9a40ec0e22"/>
  <p:tag name="KSO_WM_TEMPLATE_ASSEMBLE_GROUPID" val="5f7096040ff15d9a40ec0e22"/>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1344_2*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4"/>
  <p:tag name="KSO_WM_UNIT_DEC_AREA_ID" val="592bf4995e384e1ab8bd75c9fce1220c"/>
  <p:tag name="KSO_WM_UNIT_DECORATE_INFO" val=""/>
  <p:tag name="KSO_WM_UNIT_SM_LIMIT_TYPE" val=""/>
  <p:tag name="KSO_WM_CHIP_FILLAREA_FILL_RULE" val="{&quot;fill_align&quot;:&quot;rm&quot;,&quot;fill_effect&quot;:[],&quot;fill_mode&quot;:&quot;adaptive&quot;,&quot;sacle_strategy&quot;:&quot;stretch&quot;}"/>
  <p:tag name="KSO_WM_ASSEMBLE_CHIP_INDEX" val="69373be4ab72425abdf2dfed60e933d5"/>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e2ce37018cb41a79884441c3f5bb9e1"/>
  <p:tag name="KSO_WM_UNIT_DECORATE_INFO" val=""/>
  <p:tag name="KSO_WM_UNIT_SM_LIMIT_TYPE" val=""/>
  <p:tag name="KSO_WM_CHIP_FILLAREA_FILL_RULE" val="{&quot;fill_align&quot;:&quot;cm&quot;,&quot;fill_effect&quot;:[],&quot;fill_mode&quot;:&quot;full&quot;,&quot;sacle_strategy&quot;:&quot;stretch&quot;}"/>
  <p:tag name="KSO_WM_ASSEMBLE_CHIP_INDEX" val="0cee36fffc9f45338192dc47e9703d19"/>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1344_1*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3"/>
  <p:tag name="KSO_WM_UNIT_DEC_AREA_ID" val="dcf6190cc3fb4603b3beb17b2203481f"/>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6d301cad84a4fa6afc28d43a4aa86bb"/>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344_1*a*1"/>
  <p:tag name="KSO_WM_TEMPLATE_CATEGORY" val="custom"/>
  <p:tag name="KSO_WM_TEMPLATE_INDEX" val="20211344"/>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同心逐梦 不断超越"/>
  <p:tag name="KSO_WM_UNIT_BLOCK" val="0"/>
  <p:tag name="KSO_WM_UNIT_DEC_AREA_ID" val="2bc3cbf800cd4d65bcedd9291a31b430"/>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92b4bfc363294ab6a10ad52acbedc00d"/>
  <p:tag name="KSO_WM_UNIT_TEXT_FILL_FORE_SCHEMECOLOR_INDEX_BRIGHTNESS" val="0.15"/>
  <p:tag name="KSO_WM_UNIT_TEXT_FILL_FORE_SCHEMECOLOR_INDEX" val="13"/>
  <p:tag name="KSO_WM_UNIT_TEXT_FILL_TYPE" val="1"/>
  <p:tag name="KSO_WM_TEMPLATE_ASSEMBLE_XID" val="5f7096040ff15d9a40ec0e27"/>
  <p:tag name="KSO_WM_TEMPLATE_ASSEMBLE_GROUPID" val="5f7096040ff15d9a40ec0e27"/>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200.xml><?xml version="1.0" encoding="utf-8"?>
<p:tagLst xmlns:p="http://schemas.openxmlformats.org/presentationml/2006/main">
  <p:tag name="KSO_WM_UNIT_DEFAULT_FONT" val="40;44;2"/>
  <p:tag name="KSO_WM_UNIT_BLOCK" val="0"/>
  <p:tag name="KSO_WM_UNIT_DEC_AREA_ID" val="9229b3138db84142a92588d5e5db3807"/>
  <p:tag name="KSO_WM_UNIT_ISCONTENTSTITLE" val="0"/>
  <p:tag name="KSO_WM_UNIT_ISNUMDGM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hip20221951_1*a*1"/>
  <p:tag name="KSO_WM_TEMPLATE_CATEGORY" val="chip"/>
  <p:tag name="KSO_WM_TEMPLATE_INDEX" val="20221951"/>
  <p:tag name="KSO_WM_UNIT_LAYERLEVEL" val="1"/>
  <p:tag name="KSO_WM_TAG_VERSION" val="1.0"/>
  <p:tag name="KSO_WM_BEAUTIFY_FLAG" val="#wm#"/>
  <p:tag name="KSO_WM_CHIP_GROUPID" val="624cf3c98c72ca61f790a236"/>
  <p:tag name="KSO_WM_CHIP_XID" val="624cf3c98c72ca61f790a235"/>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203.xml><?xml version="1.0" encoding="utf-8"?>
<p:tagLst xmlns:p="http://schemas.openxmlformats.org/presentationml/2006/main">
  <p:tag name="KSO_WM_SLIDE_BACKGROUND_TYPE" val="general"/>
</p:tagLst>
</file>

<file path=ppt/tags/tag204.xml><?xml version="1.0" encoding="utf-8"?>
<p:tagLst xmlns:p="http://schemas.openxmlformats.org/presentationml/2006/main">
  <p:tag name="KSO_WM_SLIDE_BACKGROUND_TYPE" val="general"/>
</p:tagLst>
</file>

<file path=ppt/tags/tag205.xml><?xml version="1.0" encoding="utf-8"?>
<p:tagLst xmlns:p="http://schemas.openxmlformats.org/presentationml/2006/main">
  <p:tag name="KSO_WM_SLIDE_BACKGROUND_TYPE" val="general"/>
</p:tagLst>
</file>

<file path=ppt/tags/tag206.xml><?xml version="1.0" encoding="utf-8"?>
<p:tagLst xmlns:p="http://schemas.openxmlformats.org/presentationml/2006/main">
  <p:tag name="KSO_WM_SLIDE_BACKGROUND_TYPE" val="general"/>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3374acb4bc934566b0cac9203ca30c52"/>
  <p:tag name="KSO_WM_UNIT_DECORATE_INFO" val=""/>
  <p:tag name="KSO_WM_UNIT_SM_LIMIT_TYPE" val=""/>
  <p:tag name="KSO_WM_CHIP_FILLAREA_FILL_RULE" val="{&quot;fill_align&quot;:&quot;cm&quot;,&quot;fill_effect&quot;:[],&quot;fill_mode&quot;:&quot;full&quot;,&quot;sacle_strategy&quot;:&quot;stretch&quot;}"/>
  <p:tag name="KSO_WM_ASSEMBLE_CHIP_INDEX" val="c5be39c164814870b4692984f3de3381"/>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4ebf4b0a7624641b6bb86d6c2321515"/>
  <p:tag name="KSO_WM_UNIT_DECORATE_INFO" val=""/>
  <p:tag name="KSO_WM_UNIT_SM_LIMIT_TYPE" val=""/>
  <p:tag name="KSO_WM_CHIP_FILLAREA_FILL_RULE" val="{&quot;fill_align&quot;:&quot;cm&quot;,&quot;fill_effect&quot;:[],&quot;fill_mode&quot;:&quot;full&quot;,&quot;sacle_strategy&quot;:&quot;stretch&quot;}"/>
  <p:tag name="KSO_WM_ASSEMBLE_CHIP_INDEX" val="baafee142b714fb2a76eab03bc387478"/>
  <p:tag name="KSO_WM_SLIDE_BACKGROUND_TYPE" val="frame"/>
</p:tagLst>
</file>

<file path=ppt/tags/tag2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751fc8042e24109816ec2bba5c63be1"/>
  <p:tag name="KSO_WM_UNIT_DECORATE_INFO" val=""/>
  <p:tag name="KSO_WM_UNIT_SM_LIMIT_TYPE" val=""/>
  <p:tag name="KSO_WM_CHIP_FILLAREA_FILL_RULE" val="{&quot;fill_align&quot;:&quot;cm&quot;,&quot;fill_effect&quot;:[],&quot;fill_mode&quot;:&quot;full&quot;,&quot;sacle_strategy&quot;:&quot;stretch&quot;}"/>
  <p:tag name="KSO_WM_ASSEMBLE_CHIP_INDEX" val="9c20956b8bf64e46b112484446a0de6e"/>
  <p:tag name="KSO_WM_SLIDE_BACKGROUND_TYPE" val="frame"/>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210.xml><?xml version="1.0" encoding="utf-8"?>
<p:tagLst xmlns:p="http://schemas.openxmlformats.org/presentationml/2006/main">
  <p:tag name="KSO_WM_SLIDE_BACKGROUND_TYPE" val="frame"/>
</p:tagLst>
</file>

<file path=ppt/tags/tag211.xml><?xml version="1.0" encoding="utf-8"?>
<p:tagLst xmlns:p="http://schemas.openxmlformats.org/presentationml/2006/main">
  <p:tag name="KSO_WM_SLIDE_BACKGROUND_TYPE" val="frame"/>
</p:tagLst>
</file>

<file path=ppt/tags/tag212.xml><?xml version="1.0" encoding="utf-8"?>
<p:tagLst xmlns:p="http://schemas.openxmlformats.org/presentationml/2006/main">
  <p:tag name="KSO_WM_SLIDE_BACKGROUND_TYPE" val="frame"/>
</p:tagLst>
</file>

<file path=ppt/tags/tag213.xml><?xml version="1.0" encoding="utf-8"?>
<p:tagLst xmlns:p="http://schemas.openxmlformats.org/presentationml/2006/main">
  <p:tag name="KSO_WM_SLIDE_BACKGROUND_TYPE" val="frame"/>
</p:tagLst>
</file>

<file path=ppt/tags/tag214.xml><?xml version="1.0" encoding="utf-8"?>
<p:tagLst xmlns:p="http://schemas.openxmlformats.org/presentationml/2006/main">
  <p:tag name="KSO_WM_SLIDE_BACKGROUND_TYPE" val="frame"/>
</p:tagLst>
</file>

<file path=ppt/tags/tag2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218.xml><?xml version="1.0" encoding="utf-8"?>
<p:tagLst xmlns:p="http://schemas.openxmlformats.org/presentationml/2006/main">
  <p:tag name="KSO_WM_SLIDE_BACKGROUND_TYPE" val="leftRight"/>
</p:tagLst>
</file>

<file path=ppt/tags/tag219.xml><?xml version="1.0" encoding="utf-8"?>
<p:tagLst xmlns:p="http://schemas.openxmlformats.org/presentationml/2006/main">
  <p:tag name="KSO_WM_SLIDE_BACKGROUND_TYPE" val="leftRight"/>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220.xml><?xml version="1.0" encoding="utf-8"?>
<p:tagLst xmlns:p="http://schemas.openxmlformats.org/presentationml/2006/main">
  <p:tag name="KSO_WM_SLIDE_BACKGROUND_TYPE" val="leftRight"/>
</p:tagLst>
</file>

<file path=ppt/tags/tag221.xml><?xml version="1.0" encoding="utf-8"?>
<p:tagLst xmlns:p="http://schemas.openxmlformats.org/presentationml/2006/main">
  <p:tag name="KSO_WM_SLIDE_BACKGROUND_TYPE" val="leftRight"/>
</p:tagLst>
</file>

<file path=ppt/tags/tag222.xml><?xml version="1.0" encoding="utf-8"?>
<p:tagLst xmlns:p="http://schemas.openxmlformats.org/presentationml/2006/main">
  <p:tag name="KSO_WM_SLIDE_BACKGROUND_TYPE" val="leftRight"/>
</p:tagLst>
</file>

<file path=ppt/tags/tag223.xml><?xml version="1.0" encoding="utf-8"?>
<p:tagLst xmlns:p="http://schemas.openxmlformats.org/presentationml/2006/main">
  <p:tag name="KSO_WM_SLIDE_BACKGROUND_TYPE" val="leftRight"/>
</p:tagLst>
</file>

<file path=ppt/tags/tag2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1b7c5f7b5b5f40298a3fa537f547a4ef"/>
  <p:tag name="KSO_WM_UNIT_DECORATE_INFO" val=""/>
  <p:tag name="KSO_WM_UNIT_SM_LIMIT_TYPE" val=""/>
  <p:tag name="KSO_WM_CHIP_FILLAREA_FILL_RULE" val="{&quot;fill_align&quot;:&quot;cm&quot;,&quot;fill_effect&quot;:[],&quot;fill_mode&quot;:&quot;full&quot;,&quot;sacle_strategy&quot;:&quot;stretch&quot;}"/>
  <p:tag name="KSO_WM_ASSEMBLE_CHIP_INDEX" val="47abd10431754324b7896d4b2aab8a00"/>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9b61ea392a44334a487f6297db72603"/>
  <p:tag name="KSO_WM_UNIT_DECORATE_INFO" val=""/>
  <p:tag name="KSO_WM_UNIT_SM_LIMIT_TYPE" val=""/>
  <p:tag name="KSO_WM_CHIP_FILLAREA_FILL_RULE" val="{&quot;fill_align&quot;:&quot;cm&quot;,&quot;fill_effect&quot;:[],&quot;fill_mode&quot;:&quot;full&quot;,&quot;sacle_strategy&quot;:&quot;stretch&quot;}"/>
  <p:tag name="KSO_WM_ASSEMBLE_CHIP_INDEX" val="6a8f3143842d4f55b0e0416b411c3eb3"/>
  <p:tag name="KSO_WM_SLIDE_BACKGROUND_TYPE" val="topBotto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83249e4928df429ca31dac307a7baf8c"/>
  <p:tag name="KSO_WM_UNIT_DECORATE_INFO" val=""/>
  <p:tag name="KSO_WM_UNIT_SM_LIMIT_TYPE" val=""/>
  <p:tag name="KSO_WM_CHIP_FILLAREA_FILL_RULE" val="{&quot;fill_align&quot;:&quot;cm&quot;,&quot;fill_effect&quot;:[],&quot;fill_mode&quot;:&quot;full&quot;,&quot;sacle_strategy&quot;:&quot;stretch&quot;}"/>
  <p:tag name="KSO_WM_ASSEMBLE_CHIP_INDEX" val="14b6cc4810964e2dae7008188bc6ec33"/>
  <p:tag name="KSO_WM_SLIDE_BACKGROUND_TYPE" val="topBottom"/>
</p:tagLst>
</file>

<file path=ppt/tags/tag227.xml><?xml version="1.0" encoding="utf-8"?>
<p:tagLst xmlns:p="http://schemas.openxmlformats.org/presentationml/2006/main">
  <p:tag name="KSO_WM_SLIDE_BACKGROUND_TYPE" val="topBottom"/>
</p:tagLst>
</file>

<file path=ppt/tags/tag228.xml><?xml version="1.0" encoding="utf-8"?>
<p:tagLst xmlns:p="http://schemas.openxmlformats.org/presentationml/2006/main">
  <p:tag name="KSO_WM_SLIDE_BACKGROUND_TYPE" val="topBottom"/>
</p:tagLst>
</file>

<file path=ppt/tags/tag229.xml><?xml version="1.0" encoding="utf-8"?>
<p:tagLst xmlns:p="http://schemas.openxmlformats.org/presentationml/2006/main">
  <p:tag name="KSO_WM_SLIDE_BACKGROUND_TYPE" val="topBotto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1344_1*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3"/>
  <p:tag name="KSO_WM_UNIT_DEC_AREA_ID" val="dcf6190cc3fb4603b3beb17b2203481f"/>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6d301cad84a4fa6afc28d43a4aa86bb"/>
</p:tagLst>
</file>

<file path=ppt/tags/tag230.xml><?xml version="1.0" encoding="utf-8"?>
<p:tagLst xmlns:p="http://schemas.openxmlformats.org/presentationml/2006/main">
  <p:tag name="KSO_WM_SLIDE_BACKGROUND_TYPE" val="topBottom"/>
</p:tagLst>
</file>

<file path=ppt/tags/tag231.xml><?xml version="1.0" encoding="utf-8"?>
<p:tagLst xmlns:p="http://schemas.openxmlformats.org/presentationml/2006/main">
  <p:tag name="KSO_WM_SLIDE_BACKGROUND_TYPE" val="topBottom"/>
</p:tagLst>
</file>

<file path=ppt/tags/tag232.xml><?xml version="1.0" encoding="utf-8"?>
<p:tagLst xmlns:p="http://schemas.openxmlformats.org/presentationml/2006/main">
  <p:tag name="KSO_WM_SLIDE_BACKGROUND_TYPE" val="topBottom"/>
</p:tagLst>
</file>

<file path=ppt/tags/tag2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f814005cacfe4b72b9ffbc978a04e7fe"/>
  <p:tag name="KSO_WM_UNIT_DECORATE_INFO" val=""/>
  <p:tag name="KSO_WM_UNIT_SM_LIMIT_TYPE" val=""/>
  <p:tag name="KSO_WM_CHIP_FILLAREA_FILL_RULE" val="{&quot;fill_align&quot;:&quot;cm&quot;,&quot;fill_effect&quot;:[],&quot;fill_mode&quot;:&quot;full&quot;,&quot;sacle_strategy&quot;:&quot;stretch&quot;}"/>
  <p:tag name="KSO_WM_ASSEMBLE_CHIP_INDEX" val="3c8a0adab9ea4493be642527ea508e92"/>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b900ff6ba94744028e0c79720d85a4a0"/>
  <p:tag name="KSO_WM_UNIT_DECORATE_INFO" val=""/>
  <p:tag name="KSO_WM_UNIT_SM_LIMIT_TYPE" val=""/>
  <p:tag name="KSO_WM_CHIP_FILLAREA_FILL_RULE" val="{&quot;fill_align&quot;:&quot;cm&quot;,&quot;fill_effect&quot;:[],&quot;fill_mode&quot;:&quot;full&quot;,&quot;sacle_strategy&quot;:&quot;stretch&quot;}"/>
  <p:tag name="KSO_WM_ASSEMBLE_CHIP_INDEX" val="337524ba06a94989b7afffe20e520e30"/>
  <p:tag name="KSO_WM_SLIDE_BACKGROUND_TYPE" val="bottomTop"/>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e3365142bc2c4222ae1dad801371386b"/>
  <p:tag name="KSO_WM_UNIT_DECORATE_INFO" val=""/>
  <p:tag name="KSO_WM_UNIT_SM_LIMIT_TYPE" val=""/>
  <p:tag name="KSO_WM_CHIP_FILLAREA_FILL_RULE" val="{&quot;fill_align&quot;:&quot;cm&quot;,&quot;fill_effect&quot;:[],&quot;fill_mode&quot;:&quot;full&quot;,&quot;sacle_strategy&quot;:&quot;stretch&quot;}"/>
  <p:tag name="KSO_WM_ASSEMBLE_CHIP_INDEX" val="1349533ef45d437cabc3e7e45a2dd568"/>
  <p:tag name="KSO_WM_SLIDE_BACKGROUND_TYPE" val="bottomTop"/>
</p:tagLst>
</file>

<file path=ppt/tags/tag236.xml><?xml version="1.0" encoding="utf-8"?>
<p:tagLst xmlns:p="http://schemas.openxmlformats.org/presentationml/2006/main">
  <p:tag name="KSO_WM_SLIDE_BACKGROUND_TYPE" val="bottomTop"/>
</p:tagLst>
</file>

<file path=ppt/tags/tag237.xml><?xml version="1.0" encoding="utf-8"?>
<p:tagLst xmlns:p="http://schemas.openxmlformats.org/presentationml/2006/main">
  <p:tag name="KSO_WM_SLIDE_BACKGROUND_TYPE" val="bottomTop"/>
</p:tagLst>
</file>

<file path=ppt/tags/tag238.xml><?xml version="1.0" encoding="utf-8"?>
<p:tagLst xmlns:p="http://schemas.openxmlformats.org/presentationml/2006/main">
  <p:tag name="KSO_WM_SLIDE_BACKGROUND_TYPE" val="bottomTop"/>
</p:tagLst>
</file>

<file path=ppt/tags/tag239.xml><?xml version="1.0" encoding="utf-8"?>
<p:tagLst xmlns:p="http://schemas.openxmlformats.org/presentationml/2006/main">
  <p:tag name="KSO_WM_SLIDE_BACKGROUND_TYPE" val="bottomTop"/>
</p:tagLst>
</file>

<file path=ppt/tags/tag24.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b"/>
  <p:tag name="KSO_WM_UNIT_INDEX" val="1"/>
  <p:tag name="KSO_WM_UNIT_ID" val="custom20211344_1*b*1"/>
  <p:tag name="KSO_WM_TEMPLATE_CATEGORY" val="custom"/>
  <p:tag name="KSO_WM_TEMPLATE_INDEX" val="20211344"/>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558683bc84654d2c8301479426dbac22"/>
  <p:tag name="KSO_WM_CHIP_GROUPID" val="5ebe37500ac41c4a0a5255bb"/>
  <p:tag name="KSO_WM_CHIP_XID" val="5ebe37500ac41c4a0a5255bc"/>
  <p:tag name="KSO_WM_CHIP_FILLAREA_FILL_RULE" val="{&quot;fill_align&quot;:&quot;cm&quot;,&quot;fill_mode&quot;:&quot;adaptive&quot;,&quot;sacle_strategy&quot;:&quot;smart&quot;}"/>
  <p:tag name="KSO_WM_ASSEMBLE_CHIP_INDEX" val="2505b76eb7c249698c44966e70be30de"/>
  <p:tag name="KSO_WM_UNIT_TEXT_FILL_FORE_SCHEMECOLOR_INDEX_BRIGHTNESS" val="0.35"/>
  <p:tag name="KSO_WM_UNIT_TEXT_FILL_FORE_SCHEMECOLOR_INDEX" val="13"/>
  <p:tag name="KSO_WM_UNIT_TEXT_FILL_TYPE" val="1"/>
  <p:tag name="KSO_WM_TEMPLATE_ASSEMBLE_XID" val="5f7096040ff15d9a40ec0e3d"/>
  <p:tag name="KSO_WM_TEMPLATE_ASSEMBLE_GROUPID" val="5f7096040ff15d9a40ec0e3d"/>
</p:tagLst>
</file>

<file path=ppt/tags/tag240.xml><?xml version="1.0" encoding="utf-8"?>
<p:tagLst xmlns:p="http://schemas.openxmlformats.org/presentationml/2006/main">
  <p:tag name="KSO_WM_SLIDE_BACKGROUND_TYPE" val="bottomTop"/>
</p:tagLst>
</file>

<file path=ppt/tags/tag241.xml><?xml version="1.0" encoding="utf-8"?>
<p:tagLst xmlns:p="http://schemas.openxmlformats.org/presentationml/2006/main">
  <p:tag name="KSO_WM_SLIDE_BACKGROUND_TYPE" val="bottomTop"/>
</p:tagLst>
</file>

<file path=ppt/tags/tag2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f53a9f9604eb43058fd43bb1cab02a36"/>
  <p:tag name="KSO_WM_UNIT_DECORATE_INFO" val=""/>
  <p:tag name="KSO_WM_UNIT_SM_LIMIT_TYPE" val=""/>
  <p:tag name="KSO_WM_CHIP_FILLAREA_FILL_RULE" val="{&quot;fill_align&quot;:&quot;cm&quot;,&quot;fill_effect&quot;:[],&quot;fill_mode&quot;:&quot;full&quot;,&quot;sacle_strategy&quot;:&quot;stretch&quot;}"/>
  <p:tag name="KSO_WM_ASSEMBLE_CHIP_INDEX" val="8368f57d59654d78854008a3d30b49c6"/>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770ab1f974e645ca9a01672e14d0d992"/>
  <p:tag name="KSO_WM_UNIT_DECORATE_INFO" val=""/>
  <p:tag name="KSO_WM_UNIT_SM_LIMIT_TYPE" val=""/>
  <p:tag name="KSO_WM_CHIP_FILLAREA_FILL_RULE" val="{&quot;fill_align&quot;:&quot;cm&quot;,&quot;fill_effect&quot;:[],&quot;fill_mode&quot;:&quot;full&quot;,&quot;sacle_strategy&quot;:&quot;stretch&quot;}"/>
  <p:tag name="KSO_WM_ASSEMBLE_CHIP_INDEX" val="d9ead091e09f431a810ea3cd9079883e"/>
  <p:tag name="KSO_WM_SLIDE_BACKGROUND_TYPE" val="navigation"/>
</p:tagLst>
</file>

<file path=ppt/tags/tag2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9f2e8a37a3c2457da3e73478f2e0dc13"/>
  <p:tag name="KSO_WM_UNIT_DECORATE_INFO" val=""/>
  <p:tag name="KSO_WM_UNIT_SM_LIMIT_TYPE" val=""/>
  <p:tag name="KSO_WM_CHIP_FILLAREA_FILL_RULE" val="{&quot;fill_align&quot;:&quot;cm&quot;,&quot;fill_effect&quot;:[],&quot;fill_mode&quot;:&quot;full&quot;,&quot;sacle_strategy&quot;:&quot;stretch&quot;}"/>
  <p:tag name="KSO_WM_ASSEMBLE_CHIP_INDEX" val="b12dfb658bf946fabe4612426485dfb0"/>
  <p:tag name="KSO_WM_SLIDE_BACKGROUND_TYPE" val="navigation"/>
</p:tagLst>
</file>

<file path=ppt/tags/tag245.xml><?xml version="1.0" encoding="utf-8"?>
<p:tagLst xmlns:p="http://schemas.openxmlformats.org/presentationml/2006/main">
  <p:tag name="KSO_WM_SLIDE_BACKGROUND_TYPE" val="navigation"/>
</p:tagLst>
</file>

<file path=ppt/tags/tag246.xml><?xml version="1.0" encoding="utf-8"?>
<p:tagLst xmlns:p="http://schemas.openxmlformats.org/presentationml/2006/main">
  <p:tag name="KSO_WM_SLIDE_BACKGROUND_TYPE" val="navigation"/>
</p:tagLst>
</file>

<file path=ppt/tags/tag247.xml><?xml version="1.0" encoding="utf-8"?>
<p:tagLst xmlns:p="http://schemas.openxmlformats.org/presentationml/2006/main">
  <p:tag name="KSO_WM_SLIDE_BACKGROUND_TYPE" val="navigation"/>
</p:tagLst>
</file>

<file path=ppt/tags/tag248.xml><?xml version="1.0" encoding="utf-8"?>
<p:tagLst xmlns:p="http://schemas.openxmlformats.org/presentationml/2006/main">
  <p:tag name="KSO_WM_SLIDE_BACKGROUND_TYPE" val="navigation"/>
</p:tagLst>
</file>

<file path=ppt/tags/tag249.xml><?xml version="1.0" encoding="utf-8"?>
<p:tagLst xmlns:p="http://schemas.openxmlformats.org/presentationml/2006/main">
  <p:tag name="KSO_WM_SLIDE_BACKGROUND_TYPE" val="navigation"/>
</p:tagLst>
</file>

<file path=ppt/tags/tag25.xml><?xml version="1.0" encoding="utf-8"?>
<p:tagLst xmlns:p="http://schemas.openxmlformats.org/presentationml/2006/main">
  <p:tag name="KSO_WM_UNIT_ISCONTENTSTITLE" val="0"/>
  <p:tag name="KSO_WM_UNIT_ISNUMDGMTITLE" val="0"/>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11344_1*a*1"/>
  <p:tag name="KSO_WM_TEMPLATE_CATEGORY" val="custom"/>
  <p:tag name="KSO_WM_TEMPLATE_INDEX" val="20211344"/>
  <p:tag name="KSO_WM_UNIT_LAYERLEVEL" val="1"/>
  <p:tag name="KSO_WM_TAG_VERSION" val="1.0"/>
  <p:tag name="KSO_WM_BEAUTIFY_FLAG" val="#wm#"/>
  <p:tag name="KSO_WM_UNIT_PRESET_TEXT" val="谢谢观看"/>
  <p:tag name="KSO_WM_UNIT_DEFAULT_FONT" val="60;74;4"/>
  <p:tag name="KSO_WM_UNIT_BLOCK" val="0"/>
  <p:tag name="KSO_WM_UNIT_DEC_AREA_ID" val="b73e933c1e6d4557bd2fa1b210e4e326"/>
  <p:tag name="KSO_WM_CHIP_GROUPID" val="5ebe37500ac41c4a0a5255bb"/>
  <p:tag name="KSO_WM_CHIP_XID" val="5ebe37500ac41c4a0a5255bc"/>
  <p:tag name="KSO_WM_CHIP_FILLAREA_FILL_RULE" val="{&quot;fill_align&quot;:&quot;cm&quot;,&quot;fill_mode&quot;:&quot;adaptive&quot;,&quot;sacle_strategy&quot;:&quot;smart&quot;}"/>
  <p:tag name="KSO_WM_ASSEMBLE_CHIP_INDEX" val="2505b76eb7c249698c44966e70be30de"/>
  <p:tag name="KSO_WM_UNIT_TEXT_FILL_FORE_SCHEMECOLOR_INDEX_BRIGHTNESS" val="0.15"/>
  <p:tag name="KSO_WM_UNIT_TEXT_FILL_FORE_SCHEMECOLOR_INDEX" val="13"/>
  <p:tag name="KSO_WM_UNIT_TEXT_FILL_TYPE" val="1"/>
  <p:tag name="KSO_WM_TEMPLATE_ASSEMBLE_XID" val="5f7096040ff15d9a40ec0e3d"/>
  <p:tag name="KSO_WM_TEMPLATE_ASSEMBLE_GROUPID" val="5f7096040ff15d9a40ec0e3d"/>
</p:tagLst>
</file>

<file path=ppt/tags/tag250.xml><?xml version="1.0" encoding="utf-8"?>
<p:tagLst xmlns:p="http://schemas.openxmlformats.org/presentationml/2006/main">
  <p:tag name="KSO_WM_SLIDE_BACKGROUND_TYPE" val="navigation"/>
</p:tagLst>
</file>

<file path=ppt/tags/tag251.xml><?xml version="1.0" encoding="utf-8"?>
<p:tagLst xmlns:p="http://schemas.openxmlformats.org/presentationml/2006/main">
  <p:tag name="KSO_WM_SLIDE_BACKGROUND_TYPE" val="navigation"/>
</p:tagLst>
</file>

<file path=ppt/tags/tag252.xml><?xml version="1.0" encoding="utf-8"?>
<p:tagLst xmlns:p="http://schemas.openxmlformats.org/presentationml/2006/main">
  <p:tag name="KSO_WM_SLIDE_BACKGROUND_TYPE" val="navigation"/>
</p:tagLst>
</file>

<file path=ppt/tags/tag2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e8c23f28a2fd409ba94a396867ee6a8e"/>
  <p:tag name="KSO_WM_UNIT_DECORATE_INFO" val=""/>
  <p:tag name="KSO_WM_UNIT_SM_LIMIT_TYPE" val=""/>
  <p:tag name="KSO_WM_CHIP_FILLAREA_FILL_RULE" val="{&quot;fill_align&quot;:&quot;cm&quot;,&quot;fill_effect&quot;:[],&quot;fill_mode&quot;:&quot;full&quot;,&quot;sacle_strategy&quot;:&quot;stretch&quot;}"/>
  <p:tag name="KSO_WM_ASSEMBLE_CHIP_INDEX" val="0cb7b48cf11b4361b5d78aa6c1d2634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026417b5eadb423092a57eb1319bddb3"/>
  <p:tag name="KSO_WM_UNIT_DECORATE_INFO" val=""/>
  <p:tag name="KSO_WM_UNIT_SM_LIMIT_TYPE" val=""/>
  <p:tag name="KSO_WM_CHIP_FILLAREA_FILL_RULE" val="{&quot;fill_align&quot;:&quot;cm&quot;,&quot;fill_effect&quot;:[],&quot;fill_mode&quot;:&quot;full&quot;,&quot;sacle_strategy&quot;:&quot;stretch&quot;}"/>
  <p:tag name="KSO_WM_ASSEMBLE_CHIP_INDEX" val="1ffa0963e063418e94a5318ecaedc80e"/>
  <p:tag name="KSO_WM_SLIDE_BACKGROUND_TYPE" val="belt"/>
</p:tagLst>
</file>

<file path=ppt/tags/tag2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b453c9abfbae4dcc8c9b6a96127fd604"/>
  <p:tag name="KSO_WM_UNIT_DECORATE_INFO" val=""/>
  <p:tag name="KSO_WM_UNIT_SM_LIMIT_TYPE" val=""/>
  <p:tag name="KSO_WM_CHIP_FILLAREA_FILL_RULE" val="{&quot;fill_align&quot;:&quot;cm&quot;,&quot;fill_effect&quot;:[],&quot;fill_mode&quot;:&quot;full&quot;,&quot;sacle_strategy&quot;:&quot;stretch&quot;}"/>
  <p:tag name="KSO_WM_ASSEMBLE_CHIP_INDEX" val="31f9487af582410fa2adb02123802e48"/>
  <p:tag name="KSO_WM_SLIDE_BACKGROUND_TYPE" val="belt"/>
</p:tagLst>
</file>

<file path=ppt/tags/tag256.xml><?xml version="1.0" encoding="utf-8"?>
<p:tagLst xmlns:p="http://schemas.openxmlformats.org/presentationml/2006/main">
  <p:tag name="KSO_WM_SLIDE_BACKGROUND_TYPE" val="belt"/>
</p:tagLst>
</file>

<file path=ppt/tags/tag257.xml><?xml version="1.0" encoding="utf-8"?>
<p:tagLst xmlns:p="http://schemas.openxmlformats.org/presentationml/2006/main">
  <p:tag name="KSO_WM_SLIDE_BACKGROUND_TYPE" val="belt"/>
</p:tagLst>
</file>

<file path=ppt/tags/tag258.xml><?xml version="1.0" encoding="utf-8"?>
<p:tagLst xmlns:p="http://schemas.openxmlformats.org/presentationml/2006/main">
  <p:tag name="KSO_WM_SLIDE_BACKGROUND_TYPE" val="belt"/>
</p:tagLst>
</file>

<file path=ppt/tags/tag259.xml><?xml version="1.0" encoding="utf-8"?>
<p:tagLst xmlns:p="http://schemas.openxmlformats.org/presentationml/2006/main">
  <p:tag name="KSO_WM_SLIDE_BACKGROUND_TYPE" val="belt"/>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260.xml><?xml version="1.0" encoding="utf-8"?>
<p:tagLst xmlns:p="http://schemas.openxmlformats.org/presentationml/2006/main">
  <p:tag name="KSO_WM_SLIDE_BACKGROUND_TYPE" val="belt"/>
</p:tagLst>
</file>

<file path=ppt/tags/tag261.xml><?xml version="1.0" encoding="utf-8"?>
<p:tagLst xmlns:p="http://schemas.openxmlformats.org/presentationml/2006/main">
  <p:tag name="KSO_WM_TEMPLATE_CATEGORY" val="custom"/>
  <p:tag name="KSO_WM_TEMPLATE_INDEX" val="20204317"/>
</p:tagLst>
</file>

<file path=ppt/tags/tag262.xml><?xml version="1.0" encoding="utf-8"?>
<p:tagLst xmlns:p="http://schemas.openxmlformats.org/presentationml/2006/main">
  <p:tag name="KSO_WM_TEMPLATE_CATEGORY" val="custom"/>
  <p:tag name="KSO_WM_TEMPLATE_INDEX" val="20204317"/>
</p:tagLst>
</file>

<file path=ppt/tags/tag263.xml><?xml version="1.0" encoding="utf-8"?>
<p:tagLst xmlns:p="http://schemas.openxmlformats.org/presentationml/2006/main">
  <p:tag name="KSO_WM_BEAUTIFY_FLAG" val="#wm#"/>
  <p:tag name="KSO_WM_TAG_VERSION" val="1.0"/>
  <p:tag name="KSO_WM_TEMPLATE_CATEGORY" val="custom"/>
  <p:tag name="KSO_WM_TEMPLATE_INDEX" val="20204317"/>
</p:tagLst>
</file>

<file path=ppt/tags/tag2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1344_1*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3"/>
  <p:tag name="KSO_WM_UNIT_DEC_AREA_ID" val="dcf6190cc3fb4603b3beb17b2203481f"/>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6d301cad84a4fa6afc28d43a4aa86bb"/>
</p:tagLst>
</file>

<file path=ppt/tags/tag265.xml><?xml version="1.0" encoding="utf-8"?>
<p:tagLst xmlns:p="http://schemas.openxmlformats.org/presentationml/2006/main">
  <p:tag name="KSO_WM_UNIT_ISCONTENTSTITLE" val="0"/>
  <p:tag name="KSO_WM_UNIT_ISNUMDGMTITLE" val="0"/>
  <p:tag name="KSO_WM_UNIT_PRESET_TEXT" val="单击输入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21981_1*a*1"/>
  <p:tag name="KSO_WM_TEMPLATE_CATEGORY" val="diagram"/>
  <p:tag name="KSO_WM_TEMPLATE_INDEX" val="20221981"/>
  <p:tag name="KSO_WM_UNIT_LAYERLEVEL" val="1"/>
  <p:tag name="KSO_WM_TAG_VERSION" val="1.0"/>
  <p:tag name="KSO_WM_BEAUTIFY_FLAG" val="#wm#"/>
  <p:tag name="KSO_WM_UNIT_BLOCK" val="0"/>
  <p:tag name="KSO_WM_UNIT_SM_LIMIT_TYPE" val="0"/>
  <p:tag name="KSO_WM_UNIT_DEC_AREA_ID" val="d17fac1c25934cfd9f0efff3137f70bf"/>
  <p:tag name="KSO_WM_UNIT_DECORATE_INFO" val="{&quot;ReferentInfo&quot;:{&quot;Id&quot;:&quot;76484513c3e741ae8d99d4ce01d85422&quot;,&quot;X&quot;:{&quot;Pos&quot;:1},&quot;Y&quot;:{&quot;Pos&quot;:2}},&quot;DecorateInfoX&quot;:{&quot;Pos&quot;:1,&quot;IsAbs&quot;:true},&quot;DecorateInfoY&quot;:{&quot;Pos&quot;:0,&quot;IsAbs&quot;:true},&quot;DecorateInfoW&quot;:{&quot;IsAbs&quot;:true},&quot;DecorateInfoH&quot;:{&quot;IsAbs&quot;:true},&quot;whChangeMode&quot;:0}"/>
  <p:tag name="KSO_WM_CHIP_GROUPID" val="625cdd2cfa96911f219257ed"/>
  <p:tag name="KSO_WM_CHIP_XID" val="625cdd2cfa96911f219257ea"/>
</p:tagLst>
</file>

<file path=ppt/tags/tag266.xml><?xml version="1.0" encoding="utf-8"?>
<p:tagLst xmlns:p="http://schemas.openxmlformats.org/presentationml/2006/main">
  <p:tag name="KSO_WM_UNIT_SUBTYPE" val="b"/>
  <p:tag name="KSO_WM_UNIT_PRESET_TEXT" val="汇报人：XXX"/>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diagram20221981_1*f*1"/>
  <p:tag name="KSO_WM_TEMPLATE_CATEGORY" val="diagram"/>
  <p:tag name="KSO_WM_TEMPLATE_INDEX" val="20221981"/>
  <p:tag name="KSO_WM_UNIT_LAYERLEVEL" val="1"/>
  <p:tag name="KSO_WM_TAG_VERSION" val="1.0"/>
  <p:tag name="KSO_WM_BEAUTIFY_FLAG" val="#wm#"/>
  <p:tag name="KSO_WM_UNIT_BLOCK" val="0"/>
  <p:tag name="KSO_WM_UNIT_SM_LIMIT_TYPE" val="0"/>
  <p:tag name="KSO_WM_UNIT_DEC_AREA_ID" val="34067c9670b74eebb5af1f362f850a93"/>
  <p:tag name="KSO_WM_UNIT_DECORATE_INFO" val="{&quot;ReferentInfo&quot;:{&quot;Id&quot;:&quot;d17fac1c25934cfd9f0efff3137f70bf&quot;,&quot;X&quot;:{&quot;Pos&quot;:0},&quot;Y&quot;:{&quot;Pos&quot;:2}},&quot;DecorateInfoX&quot;:{&quot;Pos&quot;:0,&quot;IsAbs&quot;:true},&quot;DecorateInfoY&quot;:{&quot;Pos&quot;:0,&quot;IsAbs&quot;:true},&quot;DecorateInfoW&quot;:{&quot;IsAbs&quot;:true},&quot;DecorateInfoH&quot;:{&quot;IsAbs&quot;:true},&quot;whChangeMode&quot;:0}"/>
  <p:tag name="KSO_WM_CHIP_GROUPID" val="625cdd2cfa96911f219257ed"/>
  <p:tag name="KSO_WM_CHIP_XID" val="625cdd2cfa96911f219257ea"/>
</p:tagLst>
</file>

<file path=ppt/tags/tag2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2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2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1344_2*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4"/>
  <p:tag name="KSO_WM_UNIT_DEC_AREA_ID" val="b4bea5d6bb4f40aa8e3050723cc79efe"/>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67da2c0d654447db6fcac430ce9dd2c"/>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2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98a70ac9adf649cf8315b986ec1fa18f"/>
  <p:tag name="KSO_WM_UNIT_DECORATE_INFO" val=""/>
  <p:tag name="KSO_WM_UNIT_SM_LIMIT_TYPE" val=""/>
  <p:tag name="KSO_WM_CHIP_FILLAREA_FILL_RULE" val="{&quot;fill_align&quot;:&quot;cm&quot;,&quot;fill_effect&quot;:[],&quot;fill_mode&quot;:&quot;full&quot;,&quot;sacle_strategy&quot;:&quot;stretch&quot;}"/>
  <p:tag name="KSO_WM_ASSEMBLE_CHIP_INDEX" val="d873b608bc554dec8e213e48d706c73f"/>
</p:tagLst>
</file>

<file path=ppt/tags/tag2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e7d83d6c15ba48fb9d4bba134be04d61"/>
  <p:tag name="KSO_WM_UNIT_DECORATE_INFO" val=""/>
  <p:tag name="KSO_WM_UNIT_SM_LIMIT_TYPE" val=""/>
  <p:tag name="KSO_WM_CHIP_FILLAREA_FILL_RULE" val="{&quot;fill_align&quot;:&quot;cm&quot;,&quot;fill_effect&quot;:[],&quot;fill_mode&quot;:&quot;full&quot;,&quot;sacle_strategy&quot;:&quot;stretch&quot;}"/>
  <p:tag name="KSO_WM_ASSEMBLE_CHIP_INDEX" val="3c00a88a18c946f79e78aeddbbf60a96"/>
</p:tagLst>
</file>

<file path=ppt/tags/tag272.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11344_1*a*1"/>
  <p:tag name="KSO_WM_TEMPLATE_CATEGORY" val="custom"/>
  <p:tag name="KSO_WM_TEMPLATE_INDEX" val="20211344"/>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3100ed5a50714888933046161ab3dbf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 name="KSO_WM_TEMPLATE_ASSEMBLE_XID" val="5f7096040ff15d9a40ec0e22"/>
  <p:tag name="KSO_WM_TEMPLATE_ASSEMBLE_GROUPID" val="5f7096040ff15d9a40ec0e22"/>
</p:tagLst>
</file>

<file path=ppt/tags/tag273.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11344_1*b*1"/>
  <p:tag name="KSO_WM_TEMPLATE_CATEGORY" val="custom"/>
  <p:tag name="KSO_WM_TEMPLATE_INDEX" val="20211344"/>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23519dd29bb34f5794b8fd7c9efea279"/>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35"/>
  <p:tag name="KSO_WM_UNIT_TEXT_FILL_FORE_SCHEMECOLOR_INDEX" val="13"/>
  <p:tag name="KSO_WM_UNIT_TEXT_FILL_TYPE" val="1"/>
  <p:tag name="KSO_WM_TEMPLATE_ASSEMBLE_XID" val="5f7096040ff15d9a40ec0e22"/>
  <p:tag name="KSO_WM_TEMPLATE_ASSEMBLE_GROUPID" val="5f7096040ff15d9a40ec0e22"/>
</p:tagLst>
</file>

<file path=ppt/tags/tag2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2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2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2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2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1344_2*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4"/>
  <p:tag name="KSO_WM_UNIT_DEC_AREA_ID" val="592bf4995e384e1ab8bd75c9fce1220c"/>
  <p:tag name="KSO_WM_UNIT_DECORATE_INFO" val=""/>
  <p:tag name="KSO_WM_UNIT_SM_LIMIT_TYPE" val=""/>
  <p:tag name="KSO_WM_CHIP_FILLAREA_FILL_RULE" val="{&quot;fill_align&quot;:&quot;rm&quot;,&quot;fill_effect&quot;:[],&quot;fill_mode&quot;:&quot;adaptive&quot;,&quot;sacle_strategy&quot;:&quot;stretch&quot;}"/>
  <p:tag name="KSO_WM_ASSEMBLE_CHIP_INDEX" val="69373be4ab72425abdf2dfed60e933d5"/>
</p:tagLst>
</file>

<file path=ppt/tags/tag2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e2ce37018cb41a79884441c3f5bb9e1"/>
  <p:tag name="KSO_WM_UNIT_DECORATE_INFO" val=""/>
  <p:tag name="KSO_WM_UNIT_SM_LIMIT_TYPE" val=""/>
  <p:tag name="KSO_WM_CHIP_FILLAREA_FILL_RULE" val="{&quot;fill_align&quot;:&quot;cm&quot;,&quot;fill_effect&quot;:[],&quot;fill_mode&quot;:&quot;full&quot;,&quot;sacle_strategy&quot;:&quot;stretch&quot;}"/>
  <p:tag name="KSO_WM_ASSEMBLE_CHIP_INDEX" val="0cee36fffc9f45338192dc47e9703d19"/>
</p:tagLst>
</file>

<file path=ppt/tags/tag28.xml><?xml version="1.0" encoding="utf-8"?>
<p:tagLst xmlns:p="http://schemas.openxmlformats.org/presentationml/2006/main">
  <p:tag name="KSO_WM_SLIDE_BACKGROUND_TYPE" val="general"/>
</p:tagLst>
</file>

<file path=ppt/tags/tag2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2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2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2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2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2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2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1344_1*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3"/>
  <p:tag name="KSO_WM_UNIT_DEC_AREA_ID" val="dcf6190cc3fb4603b3beb17b2203481f"/>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6d301cad84a4fa6afc28d43a4aa86bb"/>
</p:tagLst>
</file>

<file path=ppt/tags/tag287.xml><?xml version="1.0" encoding="utf-8"?>
<p:tagLst xmlns:p="http://schemas.openxmlformats.org/presentationml/2006/main">
  <p:tag name="KSO_WM_UNIT_ISCONTENTSTITLE" val="0"/>
  <p:tag name="KSO_WM_UNIT_ISNUMDGMTITLE" val="0"/>
  <p:tag name="KSO_WM_UNIT_NOCLEAR" val="0"/>
  <p:tag name="KSO_WM_UNIT_VALUE" val="36"/>
  <p:tag name="KSO_WM_UNIT_HIGHLIGHT" val="0"/>
  <p:tag name="KSO_WM_UNIT_COMPATIBLE" val="0"/>
  <p:tag name="KSO_WM_UNIT_DIAGRAM_ISNUMVISUAL" val="0"/>
  <p:tag name="KSO_WM_UNIT_DIAGRAM_ISREFERUNIT" val="0"/>
  <p:tag name="KSO_WM_UNIT_TYPE" val="b"/>
  <p:tag name="KSO_WM_UNIT_INDEX" val="1"/>
  <p:tag name="KSO_WM_UNIT_ID" val="custom20211344_1*b*1"/>
  <p:tag name="KSO_WM_TEMPLATE_CATEGORY" val="custom"/>
  <p:tag name="KSO_WM_TEMPLATE_INDEX" val="20211344"/>
  <p:tag name="KSO_WM_UNIT_LAYERLEVEL" val="1"/>
  <p:tag name="KSO_WM_TAG_VERSION" val="1.0"/>
  <p:tag name="KSO_WM_BEAUTIFY_FLAG" val="#wm#"/>
  <p:tag name="KSO_WM_UNIT_PRESET_TEXT" val="单击此处添加副标题内容"/>
  <p:tag name="KSO_WM_UNIT_DEFAULT_FONT" val="18;24;2"/>
  <p:tag name="KSO_WM_UNIT_BLOCK" val="0"/>
  <p:tag name="KSO_WM_UNIT_DEC_AREA_ID" val="558683bc84654d2c8301479426dbac22"/>
  <p:tag name="KSO_WM_CHIP_GROUPID" val="5ebe37500ac41c4a0a5255bb"/>
  <p:tag name="KSO_WM_CHIP_XID" val="5ebe37500ac41c4a0a5255bc"/>
  <p:tag name="KSO_WM_CHIP_FILLAREA_FILL_RULE" val="{&quot;fill_align&quot;:&quot;cm&quot;,&quot;fill_mode&quot;:&quot;adaptive&quot;,&quot;sacle_strategy&quot;:&quot;smart&quot;}"/>
  <p:tag name="KSO_WM_ASSEMBLE_CHIP_INDEX" val="2505b76eb7c249698c44966e70be30de"/>
  <p:tag name="KSO_WM_UNIT_TEXT_FILL_FORE_SCHEMECOLOR_INDEX_BRIGHTNESS" val="0.35"/>
  <p:tag name="KSO_WM_UNIT_TEXT_FILL_FORE_SCHEMECOLOR_INDEX" val="13"/>
  <p:tag name="KSO_WM_UNIT_TEXT_FILL_TYPE" val="1"/>
  <p:tag name="KSO_WM_TEMPLATE_ASSEMBLE_XID" val="5f7096040ff15d9a40ec0e3d"/>
  <p:tag name="KSO_WM_TEMPLATE_ASSEMBLE_GROUPID" val="5f7096040ff15d9a40ec0e3d"/>
</p:tagLst>
</file>

<file path=ppt/tags/tag288.xml><?xml version="1.0" encoding="utf-8"?>
<p:tagLst xmlns:p="http://schemas.openxmlformats.org/presentationml/2006/main">
  <p:tag name="KSO_WM_UNIT_ISCONTENTSTITLE" val="0"/>
  <p:tag name="KSO_WM_UNIT_ISNUMDGMTITLE" val="0"/>
  <p:tag name="KSO_WM_UNIT_NOCLEAR" val="1"/>
  <p:tag name="KSO_WM_UNIT_VALUE" val="5"/>
  <p:tag name="KSO_WM_UNIT_HIGHLIGHT" val="0"/>
  <p:tag name="KSO_WM_UNIT_COMPATIBLE" val="0"/>
  <p:tag name="KSO_WM_UNIT_DIAGRAM_ISNUMVISUAL" val="0"/>
  <p:tag name="KSO_WM_UNIT_DIAGRAM_ISREFERUNIT" val="0"/>
  <p:tag name="KSO_WM_UNIT_TYPE" val="a"/>
  <p:tag name="KSO_WM_UNIT_INDEX" val="1"/>
  <p:tag name="KSO_WM_UNIT_ID" val="custom20211344_1*a*1"/>
  <p:tag name="KSO_WM_TEMPLATE_CATEGORY" val="custom"/>
  <p:tag name="KSO_WM_TEMPLATE_INDEX" val="20211344"/>
  <p:tag name="KSO_WM_UNIT_LAYERLEVEL" val="1"/>
  <p:tag name="KSO_WM_TAG_VERSION" val="1.0"/>
  <p:tag name="KSO_WM_BEAUTIFY_FLAG" val="#wm#"/>
  <p:tag name="KSO_WM_UNIT_PRESET_TEXT" val="谢谢观看"/>
  <p:tag name="KSO_WM_UNIT_DEFAULT_FONT" val="60;74;4"/>
  <p:tag name="KSO_WM_UNIT_BLOCK" val="0"/>
  <p:tag name="KSO_WM_UNIT_DEC_AREA_ID" val="b73e933c1e6d4557bd2fa1b210e4e326"/>
  <p:tag name="KSO_WM_CHIP_GROUPID" val="5ebe37500ac41c4a0a5255bb"/>
  <p:tag name="KSO_WM_CHIP_XID" val="5ebe37500ac41c4a0a5255bc"/>
  <p:tag name="KSO_WM_CHIP_FILLAREA_FILL_RULE" val="{&quot;fill_align&quot;:&quot;cm&quot;,&quot;fill_mode&quot;:&quot;adaptive&quot;,&quot;sacle_strategy&quot;:&quot;smart&quot;}"/>
  <p:tag name="KSO_WM_ASSEMBLE_CHIP_INDEX" val="2505b76eb7c249698c44966e70be30de"/>
  <p:tag name="KSO_WM_UNIT_TEXT_FILL_FORE_SCHEMECOLOR_INDEX_BRIGHTNESS" val="0.15"/>
  <p:tag name="KSO_WM_UNIT_TEXT_FILL_FORE_SCHEMECOLOR_INDEX" val="13"/>
  <p:tag name="KSO_WM_UNIT_TEXT_FILL_TYPE" val="1"/>
  <p:tag name="KSO_WM_TEMPLATE_ASSEMBLE_XID" val="5f7096040ff15d9a40ec0e3d"/>
  <p:tag name="KSO_WM_TEMPLATE_ASSEMBLE_GROUPID" val="5f7096040ff15d9a40ec0e3d"/>
</p:tagLst>
</file>

<file path=ppt/tags/tag2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29.xml><?xml version="1.0" encoding="utf-8"?>
<p:tagLst xmlns:p="http://schemas.openxmlformats.org/presentationml/2006/main">
  <p:tag name="KSO_WM_SLIDE_BACKGROUND_TYPE" val="general"/>
</p:tagLst>
</file>

<file path=ppt/tags/tag2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291.xml><?xml version="1.0" encoding="utf-8"?>
<p:tagLst xmlns:p="http://schemas.openxmlformats.org/presentationml/2006/main">
  <p:tag name="KSO_WM_SLIDE_BACKGROUND_TYPE" val="general"/>
</p:tagLst>
</file>

<file path=ppt/tags/tag292.xml><?xml version="1.0" encoding="utf-8"?>
<p:tagLst xmlns:p="http://schemas.openxmlformats.org/presentationml/2006/main">
  <p:tag name="KSO_WM_SLIDE_BACKGROUND_TYPE" val="general"/>
</p:tagLst>
</file>

<file path=ppt/tags/tag293.xml><?xml version="1.0" encoding="utf-8"?>
<p:tagLst xmlns:p="http://schemas.openxmlformats.org/presentationml/2006/main">
  <p:tag name="KSO_WM_SLIDE_BACKGROUND_TYPE" val="general"/>
</p:tagLst>
</file>

<file path=ppt/tags/tag294.xml><?xml version="1.0" encoding="utf-8"?>
<p:tagLst xmlns:p="http://schemas.openxmlformats.org/presentationml/2006/main">
  <p:tag name="KSO_WM_SLIDE_BACKGROUND_TYPE" val="general"/>
</p:tagLst>
</file>

<file path=ppt/tags/tag2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3374acb4bc934566b0cac9203ca30c52"/>
  <p:tag name="KSO_WM_UNIT_DECORATE_INFO" val=""/>
  <p:tag name="KSO_WM_UNIT_SM_LIMIT_TYPE" val=""/>
  <p:tag name="KSO_WM_CHIP_FILLAREA_FILL_RULE" val="{&quot;fill_align&quot;:&quot;cm&quot;,&quot;fill_effect&quot;:[],&quot;fill_mode&quot;:&quot;full&quot;,&quot;sacle_strategy&quot;:&quot;stretch&quot;}"/>
  <p:tag name="KSO_WM_ASSEMBLE_CHIP_INDEX" val="c5be39c164814870b4692984f3de3381"/>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2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4ebf4b0a7624641b6bb86d6c2321515"/>
  <p:tag name="KSO_WM_UNIT_DECORATE_INFO" val=""/>
  <p:tag name="KSO_WM_UNIT_SM_LIMIT_TYPE" val=""/>
  <p:tag name="KSO_WM_CHIP_FILLAREA_FILL_RULE" val="{&quot;fill_align&quot;:&quot;cm&quot;,&quot;fill_effect&quot;:[],&quot;fill_mode&quot;:&quot;full&quot;,&quot;sacle_strategy&quot;:&quot;stretch&quot;}"/>
  <p:tag name="KSO_WM_ASSEMBLE_CHIP_INDEX" val="baafee142b714fb2a76eab03bc387478"/>
  <p:tag name="KSO_WM_SLIDE_BACKGROUND_TYPE" val="frame"/>
</p:tagLst>
</file>

<file path=ppt/tags/tag2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751fc8042e24109816ec2bba5c63be1"/>
  <p:tag name="KSO_WM_UNIT_DECORATE_INFO" val=""/>
  <p:tag name="KSO_WM_UNIT_SM_LIMIT_TYPE" val=""/>
  <p:tag name="KSO_WM_CHIP_FILLAREA_FILL_RULE" val="{&quot;fill_align&quot;:&quot;cm&quot;,&quot;fill_effect&quot;:[],&quot;fill_mode&quot;:&quot;full&quot;,&quot;sacle_strategy&quot;:&quot;stretch&quot;}"/>
  <p:tag name="KSO_WM_ASSEMBLE_CHIP_INDEX" val="9c20956b8bf64e46b112484446a0de6e"/>
  <p:tag name="KSO_WM_SLIDE_BACKGROUND_TYPE" val="frame"/>
</p:tagLst>
</file>

<file path=ppt/tags/tag298.xml><?xml version="1.0" encoding="utf-8"?>
<p:tagLst xmlns:p="http://schemas.openxmlformats.org/presentationml/2006/main">
  <p:tag name="KSO_WM_SLIDE_BACKGROUND_TYPE" val="frame"/>
</p:tagLst>
</file>

<file path=ppt/tags/tag299.xml><?xml version="1.0" encoding="utf-8"?>
<p:tagLst xmlns:p="http://schemas.openxmlformats.org/presentationml/2006/main">
  <p:tag name="KSO_WM_SLIDE_BACKGROUND_TYPE" val="frame"/>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344_1*b*1"/>
  <p:tag name="KSO_WM_TEMPLATE_CATEGORY" val="custom"/>
  <p:tag name="KSO_WM_TEMPLATE_INDEX" val="20211344"/>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6cf57771c94a45469378917d4183dbc1"/>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92b4bfc363294ab6a10ad52acbedc00d"/>
  <p:tag name="KSO_WM_UNIT_TEXT_FILL_FORE_SCHEMECOLOR_INDEX_BRIGHTNESS" val="0.35"/>
  <p:tag name="KSO_WM_UNIT_TEXT_FILL_FORE_SCHEMECOLOR_INDEX" val="13"/>
  <p:tag name="KSO_WM_UNIT_TEXT_FILL_TYPE" val="1"/>
  <p:tag name="KSO_WM_TEMPLATE_ASSEMBLE_XID" val="5f7096040ff15d9a40ec0e27"/>
  <p:tag name="KSO_WM_TEMPLATE_ASSEMBLE_GROUPID" val="5f7096040ff15d9a40ec0e27"/>
</p:tagLst>
</file>

<file path=ppt/tags/tag30.xml><?xml version="1.0" encoding="utf-8"?>
<p:tagLst xmlns:p="http://schemas.openxmlformats.org/presentationml/2006/main">
  <p:tag name="KSO_WM_SLIDE_BACKGROUND_TYPE" val="general"/>
</p:tagLst>
</file>

<file path=ppt/tags/tag300.xml><?xml version="1.0" encoding="utf-8"?>
<p:tagLst xmlns:p="http://schemas.openxmlformats.org/presentationml/2006/main">
  <p:tag name="KSO_WM_SLIDE_BACKGROUND_TYPE" val="frame"/>
</p:tagLst>
</file>

<file path=ppt/tags/tag301.xml><?xml version="1.0" encoding="utf-8"?>
<p:tagLst xmlns:p="http://schemas.openxmlformats.org/presentationml/2006/main">
  <p:tag name="KSO_WM_SLIDE_BACKGROUND_TYPE" val="frame"/>
</p:tagLst>
</file>

<file path=ppt/tags/tag302.xml><?xml version="1.0" encoding="utf-8"?>
<p:tagLst xmlns:p="http://schemas.openxmlformats.org/presentationml/2006/main">
  <p:tag name="KSO_WM_SLIDE_BACKGROUND_TYPE" val="frame"/>
</p:tagLst>
</file>

<file path=ppt/tags/tag3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3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306.xml><?xml version="1.0" encoding="utf-8"?>
<p:tagLst xmlns:p="http://schemas.openxmlformats.org/presentationml/2006/main">
  <p:tag name="KSO_WM_SLIDE_BACKGROUND_TYPE" val="leftRight"/>
</p:tagLst>
</file>

<file path=ppt/tags/tag307.xml><?xml version="1.0" encoding="utf-8"?>
<p:tagLst xmlns:p="http://schemas.openxmlformats.org/presentationml/2006/main">
  <p:tag name="KSO_WM_SLIDE_BACKGROUND_TYPE" val="leftRight"/>
</p:tagLst>
</file>

<file path=ppt/tags/tag308.xml><?xml version="1.0" encoding="utf-8"?>
<p:tagLst xmlns:p="http://schemas.openxmlformats.org/presentationml/2006/main">
  <p:tag name="KSO_WM_SLIDE_BACKGROUND_TYPE" val="leftRight"/>
</p:tagLst>
</file>

<file path=ppt/tags/tag309.xml><?xml version="1.0" encoding="utf-8"?>
<p:tagLst xmlns:p="http://schemas.openxmlformats.org/presentationml/2006/main">
  <p:tag name="KSO_WM_SLIDE_BACKGROUND_TYPE" val="leftRight"/>
</p:tagLst>
</file>

<file path=ppt/tags/tag31.xml><?xml version="1.0" encoding="utf-8"?>
<p:tagLst xmlns:p="http://schemas.openxmlformats.org/presentationml/2006/main">
  <p:tag name="KSO_WM_SLIDE_BACKGROUND_TYPE" val="general"/>
</p:tagLst>
</file>

<file path=ppt/tags/tag310.xml><?xml version="1.0" encoding="utf-8"?>
<p:tagLst xmlns:p="http://schemas.openxmlformats.org/presentationml/2006/main">
  <p:tag name="KSO_WM_SLIDE_BACKGROUND_TYPE" val="leftRight"/>
</p:tagLst>
</file>

<file path=ppt/tags/tag311.xml><?xml version="1.0" encoding="utf-8"?>
<p:tagLst xmlns:p="http://schemas.openxmlformats.org/presentationml/2006/main">
  <p:tag name="KSO_WM_SLIDE_BACKGROUND_TYPE" val="leftRight"/>
</p:tagLst>
</file>

<file path=ppt/tags/tag3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1b7c5f7b5b5f40298a3fa537f547a4ef"/>
  <p:tag name="KSO_WM_UNIT_DECORATE_INFO" val=""/>
  <p:tag name="KSO_WM_UNIT_SM_LIMIT_TYPE" val=""/>
  <p:tag name="KSO_WM_CHIP_FILLAREA_FILL_RULE" val="{&quot;fill_align&quot;:&quot;cm&quot;,&quot;fill_effect&quot;:[],&quot;fill_mode&quot;:&quot;full&quot;,&quot;sacle_strategy&quot;:&quot;stretch&quot;}"/>
  <p:tag name="KSO_WM_ASSEMBLE_CHIP_INDEX" val="47abd10431754324b7896d4b2aab8a00"/>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9b61ea392a44334a487f6297db72603"/>
  <p:tag name="KSO_WM_UNIT_DECORATE_INFO" val=""/>
  <p:tag name="KSO_WM_UNIT_SM_LIMIT_TYPE" val=""/>
  <p:tag name="KSO_WM_CHIP_FILLAREA_FILL_RULE" val="{&quot;fill_align&quot;:&quot;cm&quot;,&quot;fill_effect&quot;:[],&quot;fill_mode&quot;:&quot;full&quot;,&quot;sacle_strategy&quot;:&quot;stretch&quot;}"/>
  <p:tag name="KSO_WM_ASSEMBLE_CHIP_INDEX" val="6a8f3143842d4f55b0e0416b411c3eb3"/>
  <p:tag name="KSO_WM_SLIDE_BACKGROUND_TYPE" val="topBottom"/>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83249e4928df429ca31dac307a7baf8c"/>
  <p:tag name="KSO_WM_UNIT_DECORATE_INFO" val=""/>
  <p:tag name="KSO_WM_UNIT_SM_LIMIT_TYPE" val=""/>
  <p:tag name="KSO_WM_CHIP_FILLAREA_FILL_RULE" val="{&quot;fill_align&quot;:&quot;cm&quot;,&quot;fill_effect&quot;:[],&quot;fill_mode&quot;:&quot;full&quot;,&quot;sacle_strategy&quot;:&quot;stretch&quot;}"/>
  <p:tag name="KSO_WM_ASSEMBLE_CHIP_INDEX" val="14b6cc4810964e2dae7008188bc6ec33"/>
  <p:tag name="KSO_WM_SLIDE_BACKGROUND_TYPE" val="topBottom"/>
</p:tagLst>
</file>

<file path=ppt/tags/tag315.xml><?xml version="1.0" encoding="utf-8"?>
<p:tagLst xmlns:p="http://schemas.openxmlformats.org/presentationml/2006/main">
  <p:tag name="KSO_WM_SLIDE_BACKGROUND_TYPE" val="topBottom"/>
</p:tagLst>
</file>

<file path=ppt/tags/tag316.xml><?xml version="1.0" encoding="utf-8"?>
<p:tagLst xmlns:p="http://schemas.openxmlformats.org/presentationml/2006/main">
  <p:tag name="KSO_WM_SLIDE_BACKGROUND_TYPE" val="topBottom"/>
</p:tagLst>
</file>

<file path=ppt/tags/tag317.xml><?xml version="1.0" encoding="utf-8"?>
<p:tagLst xmlns:p="http://schemas.openxmlformats.org/presentationml/2006/main">
  <p:tag name="KSO_WM_SLIDE_BACKGROUND_TYPE" val="topBottom"/>
</p:tagLst>
</file>

<file path=ppt/tags/tag318.xml><?xml version="1.0" encoding="utf-8"?>
<p:tagLst xmlns:p="http://schemas.openxmlformats.org/presentationml/2006/main">
  <p:tag name="KSO_WM_SLIDE_BACKGROUND_TYPE" val="topBottom"/>
</p:tagLst>
</file>

<file path=ppt/tags/tag319.xml><?xml version="1.0" encoding="utf-8"?>
<p:tagLst xmlns:p="http://schemas.openxmlformats.org/presentationml/2006/main">
  <p:tag name="KSO_WM_SLIDE_BACKGROUND_TYPE" val="topBotto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3374acb4bc934566b0cac9203ca30c52"/>
  <p:tag name="KSO_WM_UNIT_DECORATE_INFO" val=""/>
  <p:tag name="KSO_WM_UNIT_SM_LIMIT_TYPE" val=""/>
  <p:tag name="KSO_WM_CHIP_FILLAREA_FILL_RULE" val="{&quot;fill_align&quot;:&quot;cm&quot;,&quot;fill_effect&quot;:[],&quot;fill_mode&quot;:&quot;full&quot;,&quot;sacle_strategy&quot;:&quot;stretch&quot;}"/>
  <p:tag name="KSO_WM_ASSEMBLE_CHIP_INDEX" val="c5be39c164814870b4692984f3de3381"/>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0.xml><?xml version="1.0" encoding="utf-8"?>
<p:tagLst xmlns:p="http://schemas.openxmlformats.org/presentationml/2006/main">
  <p:tag name="KSO_WM_SLIDE_BACKGROUND_TYPE" val="topBottom"/>
</p:tagLst>
</file>

<file path=ppt/tags/tag3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f814005cacfe4b72b9ffbc978a04e7fe"/>
  <p:tag name="KSO_WM_UNIT_DECORATE_INFO" val=""/>
  <p:tag name="KSO_WM_UNIT_SM_LIMIT_TYPE" val=""/>
  <p:tag name="KSO_WM_CHIP_FILLAREA_FILL_RULE" val="{&quot;fill_align&quot;:&quot;cm&quot;,&quot;fill_effect&quot;:[],&quot;fill_mode&quot;:&quot;full&quot;,&quot;sacle_strategy&quot;:&quot;stretch&quot;}"/>
  <p:tag name="KSO_WM_ASSEMBLE_CHIP_INDEX" val="3c8a0adab9ea4493be642527ea508e92"/>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b900ff6ba94744028e0c79720d85a4a0"/>
  <p:tag name="KSO_WM_UNIT_DECORATE_INFO" val=""/>
  <p:tag name="KSO_WM_UNIT_SM_LIMIT_TYPE" val=""/>
  <p:tag name="KSO_WM_CHIP_FILLAREA_FILL_RULE" val="{&quot;fill_align&quot;:&quot;cm&quot;,&quot;fill_effect&quot;:[],&quot;fill_mode&quot;:&quot;full&quot;,&quot;sacle_strategy&quot;:&quot;stretch&quot;}"/>
  <p:tag name="KSO_WM_ASSEMBLE_CHIP_INDEX" val="337524ba06a94989b7afffe20e520e30"/>
  <p:tag name="KSO_WM_SLIDE_BACKGROUND_TYPE" val="bottomTop"/>
</p:tagLst>
</file>

<file path=ppt/tags/tag3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e3365142bc2c4222ae1dad801371386b"/>
  <p:tag name="KSO_WM_UNIT_DECORATE_INFO" val=""/>
  <p:tag name="KSO_WM_UNIT_SM_LIMIT_TYPE" val=""/>
  <p:tag name="KSO_WM_CHIP_FILLAREA_FILL_RULE" val="{&quot;fill_align&quot;:&quot;cm&quot;,&quot;fill_effect&quot;:[],&quot;fill_mode&quot;:&quot;full&quot;,&quot;sacle_strategy&quot;:&quot;stretch&quot;}"/>
  <p:tag name="KSO_WM_ASSEMBLE_CHIP_INDEX" val="1349533ef45d437cabc3e7e45a2dd568"/>
  <p:tag name="KSO_WM_SLIDE_BACKGROUND_TYPE" val="bottomTop"/>
</p:tagLst>
</file>

<file path=ppt/tags/tag324.xml><?xml version="1.0" encoding="utf-8"?>
<p:tagLst xmlns:p="http://schemas.openxmlformats.org/presentationml/2006/main">
  <p:tag name="KSO_WM_SLIDE_BACKGROUND_TYPE" val="bottomTop"/>
</p:tagLst>
</file>

<file path=ppt/tags/tag325.xml><?xml version="1.0" encoding="utf-8"?>
<p:tagLst xmlns:p="http://schemas.openxmlformats.org/presentationml/2006/main">
  <p:tag name="KSO_WM_SLIDE_BACKGROUND_TYPE" val="bottomTop"/>
</p:tagLst>
</file>

<file path=ppt/tags/tag326.xml><?xml version="1.0" encoding="utf-8"?>
<p:tagLst xmlns:p="http://schemas.openxmlformats.org/presentationml/2006/main">
  <p:tag name="KSO_WM_SLIDE_BACKGROUND_TYPE" val="bottomTop"/>
</p:tagLst>
</file>

<file path=ppt/tags/tag327.xml><?xml version="1.0" encoding="utf-8"?>
<p:tagLst xmlns:p="http://schemas.openxmlformats.org/presentationml/2006/main">
  <p:tag name="KSO_WM_SLIDE_BACKGROUND_TYPE" val="bottomTop"/>
</p:tagLst>
</file>

<file path=ppt/tags/tag328.xml><?xml version="1.0" encoding="utf-8"?>
<p:tagLst xmlns:p="http://schemas.openxmlformats.org/presentationml/2006/main">
  <p:tag name="KSO_WM_SLIDE_BACKGROUND_TYPE" val="bottomTop"/>
</p:tagLst>
</file>

<file path=ppt/tags/tag329.xml><?xml version="1.0" encoding="utf-8"?>
<p:tagLst xmlns:p="http://schemas.openxmlformats.org/presentationml/2006/main">
  <p:tag name="KSO_WM_SLIDE_BACKGROUND_TYPE" val="bottomTop"/>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4ebf4b0a7624641b6bb86d6c2321515"/>
  <p:tag name="KSO_WM_UNIT_DECORATE_INFO" val=""/>
  <p:tag name="KSO_WM_UNIT_SM_LIMIT_TYPE" val=""/>
  <p:tag name="KSO_WM_CHIP_FILLAREA_FILL_RULE" val="{&quot;fill_align&quot;:&quot;cm&quot;,&quot;fill_effect&quot;:[],&quot;fill_mode&quot;:&quot;full&quot;,&quot;sacle_strategy&quot;:&quot;stretch&quot;}"/>
  <p:tag name="KSO_WM_ASSEMBLE_CHIP_INDEX" val="baafee142b714fb2a76eab03bc387478"/>
  <p:tag name="KSO_WM_SLIDE_BACKGROUND_TYPE" val="frame"/>
</p:tagLst>
</file>

<file path=ppt/tags/tag3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f53a9f9604eb43058fd43bb1cab02a36"/>
  <p:tag name="KSO_WM_UNIT_DECORATE_INFO" val=""/>
  <p:tag name="KSO_WM_UNIT_SM_LIMIT_TYPE" val=""/>
  <p:tag name="KSO_WM_CHIP_FILLAREA_FILL_RULE" val="{&quot;fill_align&quot;:&quot;cm&quot;,&quot;fill_effect&quot;:[],&quot;fill_mode&quot;:&quot;full&quot;,&quot;sacle_strategy&quot;:&quot;stretch&quot;}"/>
  <p:tag name="KSO_WM_ASSEMBLE_CHIP_INDEX" val="8368f57d59654d78854008a3d30b49c6"/>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770ab1f974e645ca9a01672e14d0d992"/>
  <p:tag name="KSO_WM_UNIT_DECORATE_INFO" val=""/>
  <p:tag name="KSO_WM_UNIT_SM_LIMIT_TYPE" val=""/>
  <p:tag name="KSO_WM_CHIP_FILLAREA_FILL_RULE" val="{&quot;fill_align&quot;:&quot;cm&quot;,&quot;fill_effect&quot;:[],&quot;fill_mode&quot;:&quot;full&quot;,&quot;sacle_strategy&quot;:&quot;stretch&quot;}"/>
  <p:tag name="KSO_WM_ASSEMBLE_CHIP_INDEX" val="d9ead091e09f431a810ea3cd9079883e"/>
  <p:tag name="KSO_WM_SLIDE_BACKGROUND_TYPE" val="navigation"/>
</p:tagLst>
</file>

<file path=ppt/tags/tag3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9f2e8a37a3c2457da3e73478f2e0dc13"/>
  <p:tag name="KSO_WM_UNIT_DECORATE_INFO" val=""/>
  <p:tag name="KSO_WM_UNIT_SM_LIMIT_TYPE" val=""/>
  <p:tag name="KSO_WM_CHIP_FILLAREA_FILL_RULE" val="{&quot;fill_align&quot;:&quot;cm&quot;,&quot;fill_effect&quot;:[],&quot;fill_mode&quot;:&quot;full&quot;,&quot;sacle_strategy&quot;:&quot;stretch&quot;}"/>
  <p:tag name="KSO_WM_ASSEMBLE_CHIP_INDEX" val="b12dfb658bf946fabe4612426485dfb0"/>
  <p:tag name="KSO_WM_SLIDE_BACKGROUND_TYPE" val="navigation"/>
</p:tagLst>
</file>

<file path=ppt/tags/tag333.xml><?xml version="1.0" encoding="utf-8"?>
<p:tagLst xmlns:p="http://schemas.openxmlformats.org/presentationml/2006/main">
  <p:tag name="KSO_WM_SLIDE_BACKGROUND_TYPE" val="navigation"/>
</p:tagLst>
</file>

<file path=ppt/tags/tag334.xml><?xml version="1.0" encoding="utf-8"?>
<p:tagLst xmlns:p="http://schemas.openxmlformats.org/presentationml/2006/main">
  <p:tag name="KSO_WM_SLIDE_BACKGROUND_TYPE" val="navigation"/>
</p:tagLst>
</file>

<file path=ppt/tags/tag335.xml><?xml version="1.0" encoding="utf-8"?>
<p:tagLst xmlns:p="http://schemas.openxmlformats.org/presentationml/2006/main">
  <p:tag name="KSO_WM_SLIDE_BACKGROUND_TYPE" val="navigation"/>
</p:tagLst>
</file>

<file path=ppt/tags/tag336.xml><?xml version="1.0" encoding="utf-8"?>
<p:tagLst xmlns:p="http://schemas.openxmlformats.org/presentationml/2006/main">
  <p:tag name="KSO_WM_SLIDE_BACKGROUND_TYPE" val="navigation"/>
</p:tagLst>
</file>

<file path=ppt/tags/tag337.xml><?xml version="1.0" encoding="utf-8"?>
<p:tagLst xmlns:p="http://schemas.openxmlformats.org/presentationml/2006/main">
  <p:tag name="KSO_WM_SLIDE_BACKGROUND_TYPE" val="navigation"/>
</p:tagLst>
</file>

<file path=ppt/tags/tag338.xml><?xml version="1.0" encoding="utf-8"?>
<p:tagLst xmlns:p="http://schemas.openxmlformats.org/presentationml/2006/main">
  <p:tag name="KSO_WM_SLIDE_BACKGROUND_TYPE" val="navigation"/>
</p:tagLst>
</file>

<file path=ppt/tags/tag339.xml><?xml version="1.0" encoding="utf-8"?>
<p:tagLst xmlns:p="http://schemas.openxmlformats.org/presentationml/2006/main">
  <p:tag name="KSO_WM_SLIDE_BACKGROUND_TYPE" val="navigation"/>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751fc8042e24109816ec2bba5c63be1"/>
  <p:tag name="KSO_WM_UNIT_DECORATE_INFO" val=""/>
  <p:tag name="KSO_WM_UNIT_SM_LIMIT_TYPE" val=""/>
  <p:tag name="KSO_WM_CHIP_FILLAREA_FILL_RULE" val="{&quot;fill_align&quot;:&quot;cm&quot;,&quot;fill_effect&quot;:[],&quot;fill_mode&quot;:&quot;full&quot;,&quot;sacle_strategy&quot;:&quot;stretch&quot;}"/>
  <p:tag name="KSO_WM_ASSEMBLE_CHIP_INDEX" val="9c20956b8bf64e46b112484446a0de6e"/>
  <p:tag name="KSO_WM_SLIDE_BACKGROUND_TYPE" val="frame"/>
</p:tagLst>
</file>

<file path=ppt/tags/tag340.xml><?xml version="1.0" encoding="utf-8"?>
<p:tagLst xmlns:p="http://schemas.openxmlformats.org/presentationml/2006/main">
  <p:tag name="KSO_WM_SLIDE_BACKGROUND_TYPE" val="navigation"/>
</p:tagLst>
</file>

<file path=ppt/tags/tag3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e8c23f28a2fd409ba94a396867ee6a8e"/>
  <p:tag name="KSO_WM_UNIT_DECORATE_INFO" val=""/>
  <p:tag name="KSO_WM_UNIT_SM_LIMIT_TYPE" val=""/>
  <p:tag name="KSO_WM_CHIP_FILLAREA_FILL_RULE" val="{&quot;fill_align&quot;:&quot;cm&quot;,&quot;fill_effect&quot;:[],&quot;fill_mode&quot;:&quot;full&quot;,&quot;sacle_strategy&quot;:&quot;stretch&quot;}"/>
  <p:tag name="KSO_WM_ASSEMBLE_CHIP_INDEX" val="0cb7b48cf11b4361b5d78aa6c1d2634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026417b5eadb423092a57eb1319bddb3"/>
  <p:tag name="KSO_WM_UNIT_DECORATE_INFO" val=""/>
  <p:tag name="KSO_WM_UNIT_SM_LIMIT_TYPE" val=""/>
  <p:tag name="KSO_WM_CHIP_FILLAREA_FILL_RULE" val="{&quot;fill_align&quot;:&quot;cm&quot;,&quot;fill_effect&quot;:[],&quot;fill_mode&quot;:&quot;full&quot;,&quot;sacle_strategy&quot;:&quot;stretch&quot;}"/>
  <p:tag name="KSO_WM_ASSEMBLE_CHIP_INDEX" val="1ffa0963e063418e94a5318ecaedc80e"/>
  <p:tag name="KSO_WM_SLIDE_BACKGROUND_TYPE" val="belt"/>
</p:tagLst>
</file>

<file path=ppt/tags/tag3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b453c9abfbae4dcc8c9b6a96127fd604"/>
  <p:tag name="KSO_WM_UNIT_DECORATE_INFO" val=""/>
  <p:tag name="KSO_WM_UNIT_SM_LIMIT_TYPE" val=""/>
  <p:tag name="KSO_WM_CHIP_FILLAREA_FILL_RULE" val="{&quot;fill_align&quot;:&quot;cm&quot;,&quot;fill_effect&quot;:[],&quot;fill_mode&quot;:&quot;full&quot;,&quot;sacle_strategy&quot;:&quot;stretch&quot;}"/>
  <p:tag name="KSO_WM_ASSEMBLE_CHIP_INDEX" val="31f9487af582410fa2adb02123802e48"/>
  <p:tag name="KSO_WM_SLIDE_BACKGROUND_TYPE" val="belt"/>
</p:tagLst>
</file>

<file path=ppt/tags/tag344.xml><?xml version="1.0" encoding="utf-8"?>
<p:tagLst xmlns:p="http://schemas.openxmlformats.org/presentationml/2006/main">
  <p:tag name="KSO_WM_SLIDE_BACKGROUND_TYPE" val="belt"/>
</p:tagLst>
</file>

<file path=ppt/tags/tag345.xml><?xml version="1.0" encoding="utf-8"?>
<p:tagLst xmlns:p="http://schemas.openxmlformats.org/presentationml/2006/main">
  <p:tag name="KSO_WM_SLIDE_BACKGROUND_TYPE" val="belt"/>
</p:tagLst>
</file>

<file path=ppt/tags/tag346.xml><?xml version="1.0" encoding="utf-8"?>
<p:tagLst xmlns:p="http://schemas.openxmlformats.org/presentationml/2006/main">
  <p:tag name="KSO_WM_SLIDE_BACKGROUND_TYPE" val="belt"/>
</p:tagLst>
</file>

<file path=ppt/tags/tag347.xml><?xml version="1.0" encoding="utf-8"?>
<p:tagLst xmlns:p="http://schemas.openxmlformats.org/presentationml/2006/main">
  <p:tag name="KSO_WM_SLIDE_BACKGROUND_TYPE" val="belt"/>
</p:tagLst>
</file>

<file path=ppt/tags/tag348.xml><?xml version="1.0" encoding="utf-8"?>
<p:tagLst xmlns:p="http://schemas.openxmlformats.org/presentationml/2006/main">
  <p:tag name="KSO_WM_SLIDE_BACKGROUND_TYPE" val="belt"/>
</p:tagLst>
</file>

<file path=ppt/tags/tag349.xml><?xml version="1.0" encoding="utf-8"?>
<p:tagLst xmlns:p="http://schemas.openxmlformats.org/presentationml/2006/main">
  <p:tag name="KSO_WM_TEMPLATE_CATEGORY" val="custom"/>
  <p:tag name="KSO_WM_TEMPLATE_INDEX" val="20204317"/>
</p:tagLst>
</file>

<file path=ppt/tags/tag35.xml><?xml version="1.0" encoding="utf-8"?>
<p:tagLst xmlns:p="http://schemas.openxmlformats.org/presentationml/2006/main">
  <p:tag name="KSO_WM_SLIDE_BACKGROUND_TYPE" val="frame"/>
</p:tagLst>
</file>

<file path=ppt/tags/tag350.xml><?xml version="1.0" encoding="utf-8"?>
<p:tagLst xmlns:p="http://schemas.openxmlformats.org/presentationml/2006/main">
  <p:tag name="KSO_WM_TEMPLATE_CATEGORY" val="custom"/>
  <p:tag name="KSO_WM_TEMPLATE_INDEX" val="20204317"/>
</p:tagLst>
</file>

<file path=ppt/tags/tag351.xml><?xml version="1.0" encoding="utf-8"?>
<p:tagLst xmlns:p="http://schemas.openxmlformats.org/presentationml/2006/main">
  <p:tag name="KSO_WM_BEAUTIFY_FLAG" val="#wm#"/>
  <p:tag name="KSO_WM_TAG_VERSION" val="1.0"/>
  <p:tag name="KSO_WM_TEMPLATE_CATEGORY" val="custom"/>
  <p:tag name="KSO_WM_TEMPLATE_INDEX" val="20204317"/>
</p:tagLst>
</file>

<file path=ppt/tags/tag3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317_1*i*1"/>
  <p:tag name="KSO_WM_TEMPLATE_CATEGORY" val="custom"/>
  <p:tag name="KSO_WM_TEMPLATE_INDEX" val="20204317"/>
  <p:tag name="KSO_WM_UNIT_LAYERLEVEL" val="1"/>
  <p:tag name="KSO_WM_TAG_VERSION" val="1.0"/>
  <p:tag name="KSO_WM_BEAUTIFY_FLAG" val="#wm#"/>
  <p:tag name="KSO_WM_UNIT_BLOCK" val="0"/>
  <p:tag name="KSO_WM_UNIT_SM_LIMIT_TYPE" val="3"/>
  <p:tag name="KSO_WM_UNIT_DEC_AREA_ID" val="e9ffa87ab1414ee68c297a365e4e5195"/>
  <p:tag name="KSO_WM_UNIT_DECORATE_INFO" val="{&quot;DecorateInfoH&quot;:{&quot;IsAbs&quot;:true},&quot;DecorateInfoW&quot;:{&quot;IsAbs&quot;:false},&quot;DecorateInfoX&quot;:{&quot;IsAbs&quot;:true,&quot;Pos&quot;:1},&quot;DecorateInfoY&quot;:{&quot;IsAbs&quot;:true,&quot;Pos&quot;:0},&quot;ReferentInfo&quot;:{&quot;Id&quot;:&quot;6cf57771c94a45469378917d4183dbc1&quot;,&quot;X&quot;:{&quot;Pos&quot;:1},&quot;Y&quot;:{&quot;Pos&quot;:2}},&quot;whChangeMode&quot;:0}"/>
  <p:tag name="KSO_WM_CHIP_GROUPID" val="5f2a1e7645e1f15ec24fe43a"/>
  <p:tag name="KSO_WM_CHIP_XID" val="5f2a1e7645e1f15ec24fe43b"/>
  <p:tag name="KSO_WM_CHIP_FILLAREA_FILL_RULE" val="{&quot;fill_align&quot;:&quot;cm&quot;,&quot;fill_mode&quot;:&quot;adaptive&quot;,&quot;sacle_strategy&quot;:&quot;smart&quot;}"/>
  <p:tag name="KSO_WM_UNIT_DEC_SUPPORTCHANGEPIC" val="0"/>
  <p:tag name="KSO_WM_UNIT_DEC_CHANGEPICRESERVED" val="0"/>
  <p:tag name="KSO_WM_ASSEMBLE_CHIP_INDEX" val="92b4bfc363294ab6a10ad52acbedc00d"/>
  <p:tag name="KSO_WM_UNIT_LINE_FORE_SCHEMECOLOR_INDEX_BRIGHTNESS" val="0.25"/>
  <p:tag name="KSO_WM_UNIT_LINE_FORE_SCHEMECOLOR_INDEX" val="13"/>
  <p:tag name="KSO_WM_UNIT_LINE_FILL_TYPE" val="2"/>
</p:tagLst>
</file>

<file path=ppt/tags/tag3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1981_1*i*1"/>
  <p:tag name="KSO_WM_TEMPLATE_CATEGORY" val="diagram"/>
  <p:tag name="KSO_WM_TEMPLATE_INDEX" val="20221981"/>
  <p:tag name="KSO_WM_UNIT_LAYERLEVEL" val="1"/>
  <p:tag name="KSO_WM_TAG_VERSION" val="1.0"/>
  <p:tag name="KSO_WM_BEAUTIFY_FLAG" val="#wm#"/>
  <p:tag name="KSO_WM_UNIT_BLOCK" val="0"/>
  <p:tag name="KSO_WM_UNIT_SM_LIMIT_TYPE" val="2"/>
  <p:tag name="KSO_WM_UNIT_DEC_AREA_ID" val="76484513c3e741ae8d99d4ce01d854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625cdd2cfa96911f219257ed"/>
  <p:tag name="KSO_WM_CHIP_XID" val="625cdd2cfa96911f219257ea"/>
  <p:tag name="KSO_WM_UNIT_TEXT_FILL_FORE_SCHEMECOLOR_INDEX_BRIGHTNESS" val="0"/>
  <p:tag name="KSO_WM_UNIT_TEXT_FILL_FORE_SCHEMECOLOR_INDEX" val="5"/>
  <p:tag name="KSO_WM_UNIT_TEXT_FILL_TYPE" val="1"/>
</p:tagLst>
</file>

<file path=ppt/tags/tag354.xml><?xml version="1.0" encoding="utf-8"?>
<p:tagLst xmlns:p="http://schemas.openxmlformats.org/presentationml/2006/main">
  <p:tag name="KSO_WM_UNIT_ISCONTENTSTITLE" val="0"/>
  <p:tag name="KSO_WM_UNIT_ISNUMDGMTITLE" val="0"/>
  <p:tag name="KSO_WM_UNIT_PRESET_TEXT" val="单击输入标题"/>
  <p:tag name="KSO_WM_UNIT_NOCLEAR" val="0"/>
  <p:tag name="KSO_WM_UNIT_VALUE" val="7"/>
  <p:tag name="KSO_WM_UNIT_HIGHLIGHT" val="0"/>
  <p:tag name="KSO_WM_UNIT_COMPATIBLE" val="0"/>
  <p:tag name="KSO_WM_UNIT_DIAGRAM_ISNUMVISUAL" val="0"/>
  <p:tag name="KSO_WM_UNIT_DIAGRAM_ISREFERUNIT" val="0"/>
  <p:tag name="KSO_WM_UNIT_TYPE" val="a"/>
  <p:tag name="KSO_WM_UNIT_INDEX" val="1"/>
  <p:tag name="KSO_WM_UNIT_ID" val="diagram20221981_1*a*1"/>
  <p:tag name="KSO_WM_TEMPLATE_CATEGORY" val="diagram"/>
  <p:tag name="KSO_WM_TEMPLATE_INDEX" val="20221981"/>
  <p:tag name="KSO_WM_UNIT_LAYERLEVEL" val="1"/>
  <p:tag name="KSO_WM_TAG_VERSION" val="1.0"/>
  <p:tag name="KSO_WM_BEAUTIFY_FLAG" val="#wm#"/>
  <p:tag name="KSO_WM_UNIT_BLOCK" val="0"/>
  <p:tag name="KSO_WM_UNIT_SM_LIMIT_TYPE" val="0"/>
  <p:tag name="KSO_WM_UNIT_DEC_AREA_ID" val="d17fac1c25934cfd9f0efff3137f70bf"/>
  <p:tag name="KSO_WM_UNIT_DECORATE_INFO" val="{&quot;ReferentInfo&quot;:{&quot;Id&quot;:&quot;76484513c3e741ae8d99d4ce01d85422&quot;,&quot;X&quot;:{&quot;Pos&quot;:1},&quot;Y&quot;:{&quot;Pos&quot;:2}},&quot;DecorateInfoX&quot;:{&quot;Pos&quot;:1,&quot;IsAbs&quot;:true},&quot;DecorateInfoY&quot;:{&quot;Pos&quot;:0,&quot;IsAbs&quot;:true},&quot;DecorateInfoW&quot;:{&quot;IsAbs&quot;:true},&quot;DecorateInfoH&quot;:{&quot;IsAbs&quot;:true},&quot;whChangeMode&quot;:0}"/>
  <p:tag name="KSO_WM_CHIP_GROUPID" val="625cdd2cfa96911f219257ed"/>
  <p:tag name="KSO_WM_CHIP_XID" val="625cdd2cfa96911f219257ea"/>
</p:tagLst>
</file>

<file path=ppt/tags/tag355.xml><?xml version="1.0" encoding="utf-8"?>
<p:tagLst xmlns:p="http://schemas.openxmlformats.org/presentationml/2006/main">
  <p:tag name="KSO_WM_UNIT_SUBTYPE" val="b"/>
  <p:tag name="KSO_WM_UNIT_PRESET_TEXT" val="汇报人：XXX"/>
  <p:tag name="KSO_WM_UNIT_NOCLEAR" val="0"/>
  <p:tag name="KSO_WM_UNIT_VALUE" val="8"/>
  <p:tag name="KSO_WM_UNIT_HIGHLIGHT" val="0"/>
  <p:tag name="KSO_WM_UNIT_COMPATIBLE" val="0"/>
  <p:tag name="KSO_WM_UNIT_DIAGRAM_ISNUMVISUAL" val="0"/>
  <p:tag name="KSO_WM_UNIT_DIAGRAM_ISREFERUNIT" val="0"/>
  <p:tag name="KSO_WM_UNIT_TYPE" val="f"/>
  <p:tag name="KSO_WM_UNIT_INDEX" val="1"/>
  <p:tag name="KSO_WM_UNIT_ID" val="diagram20221981_1*f*1"/>
  <p:tag name="KSO_WM_TEMPLATE_CATEGORY" val="diagram"/>
  <p:tag name="KSO_WM_TEMPLATE_INDEX" val="20221981"/>
  <p:tag name="KSO_WM_UNIT_LAYERLEVEL" val="1"/>
  <p:tag name="KSO_WM_TAG_VERSION" val="1.0"/>
  <p:tag name="KSO_WM_BEAUTIFY_FLAG" val="#wm#"/>
  <p:tag name="KSO_WM_UNIT_BLOCK" val="0"/>
  <p:tag name="KSO_WM_UNIT_SM_LIMIT_TYPE" val="0"/>
  <p:tag name="KSO_WM_UNIT_DEC_AREA_ID" val="34067c9670b74eebb5af1f362f850a93"/>
  <p:tag name="KSO_WM_UNIT_DECORATE_INFO" val="{&quot;ReferentInfo&quot;:{&quot;Id&quot;:&quot;d17fac1c25934cfd9f0efff3137f70bf&quot;,&quot;X&quot;:{&quot;Pos&quot;:0},&quot;Y&quot;:{&quot;Pos&quot;:2}},&quot;DecorateInfoX&quot;:{&quot;Pos&quot;:0,&quot;IsAbs&quot;:true},&quot;DecorateInfoY&quot;:{&quot;Pos&quot;:0,&quot;IsAbs&quot;:true},&quot;DecorateInfoW&quot;:{&quot;IsAbs&quot;:true},&quot;DecorateInfoH&quot;:{&quot;IsAbs&quot;:true},&quot;whChangeMode&quot;:0}"/>
  <p:tag name="KSO_WM_CHIP_GROUPID" val="625cdd2cfa96911f219257ed"/>
  <p:tag name="KSO_WM_CHIP_XID" val="625cdd2cfa96911f219257ea"/>
  <p:tag name="KSO_WM_UNIT_TEXT_FILL_FORE_SCHEMECOLOR_INDEX_BRIGHTNESS" val="0"/>
  <p:tag name="KSO_WM_UNIT_TEXT_FILL_FORE_SCHEMECOLOR_INDEX" val="5"/>
  <p:tag name="KSO_WM_UNIT_TEXT_FILL_TYPE" val="1"/>
</p:tagLst>
</file>

<file path=ppt/tags/tag356.xml><?xml version="1.0" encoding="utf-8"?>
<p:tagLst xmlns:p="http://schemas.openxmlformats.org/presentationml/2006/main">
  <p:tag name="KSO_WM_BEAUTIFY_FLAG" val="#wm#"/>
  <p:tag name="KSO_WM_TEMPLATE_CATEGORY" val="custom"/>
  <p:tag name="KSO_WM_TEMPLATE_INDEX" val="20204317"/>
  <p:tag name="KSO_WM_CHIP_INFOS" val="{&quot;layout_type&quot;:&quot;forleft&quot;,&quot;slide_type&quot;:[&quot;title&quot;],&quot;aspect_ratio&quot;:&quot;16:9&quot;}"/>
  <p:tag name="KSO_WM_CHIP_XID" val="5ebe041a0ac41c4a0a52557b"/>
  <p:tag name="KSO_WM_CHIP_FILLPROP" val="[[{&quot;fill_id&quot;:&quot;d4089bcb58db42069348158c66880bc0&quot;,&quot;fill_align&quot;:&quot;cm&quot;,&quot;text_align&quot;:&quot;lm&quot;,&quot;text_direction&quot;:&quot;horizontal&quot;,&quot;chip_types&quot;:[&quot;text&quot;,&quot;header&quot;]}]]"/>
  <p:tag name="KSO_WM_SLIDE_ID" val="custom20204317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380*460"/>
  <p:tag name="KSO_WM_SLIDE_POSITION" val="60*39"/>
  <p:tag name="KSO_WM_TAG_VERSION" val="1.0"/>
  <p:tag name="KSO_WM_SLIDE_LAYOUT" val="a_b"/>
  <p:tag name="KSO_WM_SLIDE_LAYOUT_CNT" val="1_1"/>
  <p:tag name="KSO_WM_CHIP_GROUPID" val="5ebf6661ddc3daf3fef3f760"/>
  <p:tag name="KSO_WM_SLIDE_LAYOUT_INFO" val="{&quot;id&quot;:&quot;2020-09-27T21:39:46&quot;,&quot;maxSize&quot;:{&quot;size1&quot;:62.85386804651331},&quot;minSize&quot;:{&quot;size1&quot;:51.45386804651332},&quot;normalSize&quot;:{&quot;size1&quot;:58.553868046513315},&quot;subLayout&quot;:[{&quot;id&quot;:&quot;2020-09-27T21:39:46&quot;,&quot;margin&quot;:{&quot;bottom&quot;:0.20331703126430511,&quot;left&quot;:2.1167361736297607,&quot;right&quot;:18.344375610351562,&quot;top&quot;:5.821586608886719},&quot;type&quot;:0},{&quot;id&quot;:&quot;2020-09-27T21:39:46&quot;,&quot;margin&quot;:{&quot;bottom&quot;:5.821572780609131,&quot;left&quot;:2.1167361736297607,&quot;right&quot;:18.344375610351562,&quot;top&quot;:0.27844133973121643},&quot;type&quot;:0}],&quot;type&quot;:0}"/>
  <p:tag name="KSO_WM_SLIDE_BK_DARK_LIGHT" val="2"/>
  <p:tag name="KSO_WM_SLIDE_BACKGROUND_TYPE" val="general"/>
  <p:tag name="KSO_WM_SLIDE_SUPPORT_FEATURE_TYPE" val="0"/>
  <p:tag name="KSO_WM_TEMPLATE_MASTER_THUMB_INDEX" val="13"/>
  <p:tag name="KSO_WM_TEMPLATE_ASSEMBLE_XID" val="5f7096040ff15d9a40ec0e27"/>
  <p:tag name="KSO_WM_TEMPLATE_ASSEMBLE_GROUPID" val="5f7096040ff15d9a40ec0e27"/>
  <p:tag name="KSO_WM_TEMPLATE_THUMBS_INDEX" val="1、2、3、4、7、47"/>
</p:tagLst>
</file>

<file path=ppt/tags/tag3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3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359.xml><?xml version="1.0" encoding="utf-8"?>
<p:tagLst xmlns:p="http://schemas.openxmlformats.org/presentationml/2006/main">
  <p:tag name="KSO_WM_UNIT_PICTURE_TOWARD" val="1"/>
  <p:tag name="KSO_WM_UNIT_PICTURE_DOCKSIDE" val="cb,r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diagram20216657_1*ζ_h_i*1_1_1"/>
  <p:tag name="KSO_WM_TEMPLATE_CATEGORY" val="diagram"/>
  <p:tag name="KSO_WM_TEMPLATE_INDEX" val="20216657"/>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15"/>
  <p:tag name="KSO_WM_UNIT_FILL_FORE_SCHEMECOLOR_INDEX" val="13"/>
  <p:tag name="KSO_WM_UNIT_FILL_TYPE" val="1"/>
  <p:tag name="KSO_WM_UNIT_TEXT_FILL_FORE_SCHEMECOLOR_INDEX_BRIGHTNESS" val="0"/>
  <p:tag name="KSO_WM_UNIT_TEXT_FILL_FORE_SCHEMECOLOR_INDEX" val="13"/>
  <p:tag name="KSO_WM_UNIT_TEXT_FILL_TYPE" val="1"/>
</p:tagLst>
</file>

<file path=ppt/tags/tag36.xml><?xml version="1.0" encoding="utf-8"?>
<p:tagLst xmlns:p="http://schemas.openxmlformats.org/presentationml/2006/main">
  <p:tag name="KSO_WM_SLIDE_BACKGROUND_TYPE" val="frame"/>
</p:tagLst>
</file>

<file path=ppt/tags/tag360.xml><?xml version="1.0" encoding="utf-8"?>
<p:tagLst xmlns:p="http://schemas.openxmlformats.org/presentationml/2006/main">
  <p:tag name="KSO_WM_UNIT_PICTURE_TOWARD" val="1"/>
  <p:tag name="KSO_WM_UNIT_PICTURE_DOCKSIDE" val="cb,rm,ct"/>
  <p:tag name="KSO_WM_UNIT_HIGHLIGHT" val="0"/>
  <p:tag name="KSO_WM_UNIT_COMPATIBLE" val="0"/>
  <p:tag name="KSO_WM_UNIT_DIAGRAM_ISNUMVISUAL" val="0"/>
  <p:tag name="KSO_WM_UNIT_DIAGRAM_ISREFERUNIT" val="0"/>
  <p:tag name="KSO_WM_DIAGRAM_GROUP_CODE" val="ζ1-1"/>
  <p:tag name="KSO_WM_UNIT_TYPE" val="ζ_h_i"/>
  <p:tag name="KSO_WM_UNIT_INDEX" val="1_1_2"/>
  <p:tag name="KSO_WM_UNIT_ID" val="diagram20216657_1*ζ_h_i*1_1_2"/>
  <p:tag name="KSO_WM_TEMPLATE_CATEGORY" val="diagram"/>
  <p:tag name="KSO_WM_TEMPLATE_INDEX" val="20216657"/>
  <p:tag name="KSO_WM_UNIT_LAYERLEVEL" val="1_1_1"/>
  <p:tag name="KSO_WM_TAG_VERSION" val="1.0"/>
  <p:tag name="KSO_WM_BEAUTIFY_FLAG" val="#wm#"/>
  <p:tag name="KSO_WM_UNIT_DIAGRAM_MODELTYPE" val="creativePicture"/>
  <p:tag name="KSO_WM_UNIT_USESOURCEFORMAT_APPLY"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361.xml><?xml version="1.0" encoding="utf-8"?>
<p:tagLst xmlns:p="http://schemas.openxmlformats.org/presentationml/2006/main">
  <p:tag name="KSO_WM_UNIT_PICTURE_TOWARD" val="1"/>
  <p:tag name="KSO_WM_UNIT_PICTURE_DOCKSIDE" val="cb,rm,ct"/>
  <p:tag name="KSO_WM_UNIT_VALUE" val="1544*1060"/>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diagram20216657_1*ζ_h_d*1_1_1"/>
  <p:tag name="KSO_WM_TEMPLATE_CATEGORY" val="diagram"/>
  <p:tag name="KSO_WM_TEMPLATE_INDEX" val="20216657"/>
  <p:tag name="KSO_WM_UNIT_LAYERLEVEL" val="1_1_1"/>
  <p:tag name="KSO_WM_TAG_VERSION" val="1.0"/>
  <p:tag name="KSO_WM_BEAUTIFY_FLAG" val="#wm#"/>
  <p:tag name="KSO_WM_UNIT_DIAGRAM_MODELTYPE" val="creativePicture"/>
  <p:tag name="KSO_WM_UNIT_USESOURCEFORMAT_APPLY" val="1"/>
  <p:tag name="KSO_WM_UNIT_PLACING_PICTURE_USER_VIEWPORT" val="{&quot;height&quot;:10487.305511811024,&quot;width&quot;:7202.741732283464}"/>
</p:tagLst>
</file>

<file path=ppt/tags/tag362.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7097_1*a*1"/>
  <p:tag name="KSO_WM_TEMPLATE_CATEGORY" val="diagram"/>
  <p:tag name="KSO_WM_TEMPLATE_INDEX" val="20217097"/>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f14af1609284ea0b607822725b8c5a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15546f7fe9064abe988ac6502b0bb09f"/>
  <p:tag name="KSO_WM_UNIT_TEXT_FILL_FORE_SCHEMECOLOR_INDEX_BRIGHTNESS" val="0"/>
  <p:tag name="KSO_WM_UNIT_TEXT_FILL_FORE_SCHEMECOLOR_INDEX" val="13"/>
  <p:tag name="KSO_WM_UNIT_TEXT_FILL_TYPE" val="1"/>
  <p:tag name="KSO_WM_TEMPLATE_ASSEMBLE_XID" val="606570604054ed1e2fb814e9"/>
  <p:tag name="KSO_WM_TEMPLATE_ASSEMBLE_GROUPID" val="606570604054ed1e2fb814e9"/>
</p:tagLst>
</file>

<file path=ppt/tags/tag36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7097_1*f*1"/>
  <p:tag name="KSO_WM_TEMPLATE_CATEGORY" val="diagram"/>
  <p:tag name="KSO_WM_TEMPLATE_INDEX" val="20217097"/>
  <p:tag name="KSO_WM_UNIT_LAYERLEVEL" val="1"/>
  <p:tag name="KSO_WM_TAG_VERSION" val="1.0"/>
  <p:tag name="KSO_WM_BEAUTIFY_FLAG" val="#wm#"/>
  <p:tag name="KSO_WM_UNIT_DEFAULT_FONT" val="14;20;2"/>
  <p:tag name="KSO_WM_UNIT_BLOCK" val="0"/>
  <p:tag name="KSO_WM_UNIT_VALUE" val="72"/>
  <p:tag name="KSO_WM_UNIT_SHOW_EDIT_AREA_INDICATION" val="1"/>
  <p:tag name="KSO_WM_CHIP_GROUPID" val="5e6b05596848fb12bee65ac8"/>
  <p:tag name="KSO_WM_CHIP_XID" val="5e6b05596848fb12bee65aca"/>
  <p:tag name="KSO_WM_UNIT_DEC_AREA_ID" val="70347f9784f64ccca9123b27c1d2bbd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1d39d7b218794cc0bc8d550570994862"/>
  <p:tag name="KSO_WM_UNIT_TEXT_FILL_FORE_SCHEMECOLOR_INDEX_BRIGHTNESS" val="0.25"/>
  <p:tag name="KSO_WM_UNIT_TEXT_FILL_FORE_SCHEMECOLOR_INDEX" val="13"/>
  <p:tag name="KSO_WM_UNIT_TEXT_FILL_TYPE" val="1"/>
  <p:tag name="KSO_WM_TEMPLATE_ASSEMBLE_XID" val="606570604054ed1e2fb814e9"/>
  <p:tag name="KSO_WM_TEMPLATE_ASSEMBLE_GROUPID" val="606570604054ed1e2fb814e9"/>
</p:tagLst>
</file>

<file path=ppt/tags/tag364.xml><?xml version="1.0" encoding="utf-8"?>
<p:tagLst xmlns:p="http://schemas.openxmlformats.org/presentationml/2006/main">
  <p:tag name="KSO_WM_TAG_VERSION" val="1.0"/>
  <p:tag name="KSO_WM_SLIDE_ITEM_CNT" val="0"/>
  <p:tag name="KSO_WM_SLIDE_LAYOUT" val="a_d_f"/>
  <p:tag name="KSO_WM_SLIDE_LAYOUT_CNT" val="1_1_1"/>
  <p:tag name="KSO_WM_SLIDE_TYPE" val="text"/>
  <p:tag name="KSO_WM_BEAUTIFY_FLAG" val="#wm#"/>
  <p:tag name="KSO_WM_SLIDE_POSITION" val="72*0"/>
  <p:tag name="KSO_WM_SLIDE_SIZE" val="888*540"/>
  <p:tag name="KSO_WM_COMBINE_RELATE_SLIDE_ID" val="background20184512_31"/>
  <p:tag name="KSO_WM_TEMPLATE_CATEGORY" val="diagram"/>
  <p:tag name="KSO_WM_TEMPLATE_INDEX" val="20217097"/>
  <p:tag name="KSO_WM_SLIDE_ID" val="diagram20217097_1"/>
  <p:tag name="KSO_WM_SLIDE_INDEX" val="1"/>
  <p:tag name="KSO_WM_DIAGRAM_GROUP_CODE" val="l1-11"/>
  <p:tag name="KSO_WM_TEMPLATE_SUBCATEGORY" val="21"/>
  <p:tag name="KSO_WM_TEMPLATE_MASTER_TYPE" val="0"/>
  <p:tag name="KSO_WM_TEMPLATE_COLOR_TYPE" val="1"/>
  <p:tag name="KSO_WM_SLIDE_SUBTYPE" val="picTxt"/>
  <p:tag name="KSO_WM_SLIDE_BACKGROUND_TYPE" val="general"/>
  <p:tag name="KSO_WM_SLIDE_LAYOUT_INFO" val="{&quot;direction&quot;:1,&quot;id&quot;:&quot;2021-04-01T16:16:32&quot;,&quot;maxSize&quot;:{&quot;size1&quot;:57.5},&quot;minSize&quot;:{&quot;size1&quot;:32.6},&quot;normalSize&quot;:{&quot;size1&quot;:51.50625},&quot;subLayout&quot;:[{&quot;id&quot;:&quot;2021-04-01T16:16:32&quot;,&quot;maxSize&quot;:{&quot;size1&quot;:54.37004976625796},&quot;minSize&quot;:{&quot;size1&quot;:18.77004976625796},&quot;normalSize&quot;:{&quot;size1&quot;:31.33671643292463},&quot;subLayout&quot;:[{&quot;id&quot;:&quot;2021-04-01T16:16:32&quot;,&quot;margin&quot;:{&quot;bottom&quot;:0.02600000612437725,&quot;left&quot;:2.5399999618530273,&quot;right&quot;:0.02600000612437725,&quot;top&quot;:1.6929999589920044},&quot;type&quot;:0},{&quot;id&quot;:&quot;2021-04-01T16:16:32&quot;,&quot;margin&quot;:{&quot;bottom&quot;:1.6929999589920044,&quot;left&quot;:2.5399999618530273,&quot;right&quot;:0.02600000612437725,&quot;top&quot;:0.7919999957084656},&quot;type&quot;:0}],&quot;type&quot;:0},{&quot;id&quot;:&quot;2021-04-01T16:16:32&quot;,&quot;margin&quot;:{&quot;bottom&quot;:0,&quot;left&quot;:1.6670000553131104,&quot;right&quot;:0,&quot;top&quot;:0},&quot;type&quot;:0}],&quot;type&quot;:0}"/>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dfa57998712faa657abf3"/>
  <p:tag name="KSO_WM_CHIP_FILLPROP" val="[[{&quot;text_align&quot;:&quot;cm&quot;,&quot;text_direction&quot;:&quot;horizontal&quot;,&quot;support_features&quot;:[&quot;creativepic&quot;],&quot;support_big_font&quot;:false,&quot;picture_toward&quot;:1,&quot;picture_dockside&quot;:[&quot;cb&quot;,&quot;rm&quot;,&quot;ct&quot;],&quot;fill_id&quot;:&quot;8d116bd8b1074587a970747df3fba75a&quot;,&quot;fill_align&quot;:&quot;cm&quot;,&quot;chip_types&quot;:[&quot;picture&quot;]},{&quot;text_align&quot;:&quot;lb&quot;,&quot;text_direction&quot;:&quot;horizontal&quot;,&quot;support_big_font&quot;:false,&quot;picture_toward&quot;:0,&quot;picture_dockside&quot;:[],&quot;fill_id&quot;:&quot;0c52f29da84d4a8fa032b62f9d0b0d9e&quot;,&quot;fill_align&quot;:&quot;lb&quot;,&quot;chip_types&quot;:[&quot;text&quot;,&quot;header&quot;]},{&quot;text_align&quot;:&quot;lt&quot;,&quot;text_direction&quot;:&quot;horizontal&quot;,&quot;support_big_font&quot;:false,&quot;picture_toward&quot;:0,&quot;picture_dockside&quot;:[],&quot;fill_id&quot;:&quot;1d610f50166043debd746d9fc47ffedb&quot;,&quot;fill_align&quot;:&quot;lt&quot;,&quot;chip_types&quot;:[&quot;text&quot;]}]]"/>
  <p:tag name="KSO_WM_CHIP_DECFILLPROP" val="[]"/>
  <p:tag name="KSO_WM_CHIP_GROUPID" val="5fadfa57998712faa657abf2"/>
  <p:tag name="KSO_WM_SLIDE_SUPPORT_FEATURE_TYPE" val="8"/>
  <p:tag name="KSO_WM_TEMPLATE_ASSEMBLE_XID" val="606570604054ed1e2fb814e9"/>
  <p:tag name="KSO_WM_TEMPLATE_ASSEMBLE_GROUPID" val="606570604054ed1e2fb814e9"/>
</p:tagLst>
</file>

<file path=ppt/tags/tag365.xml><?xml version="1.0" encoding="utf-8"?>
<p:tagLst xmlns:p="http://schemas.openxmlformats.org/presentationml/2006/main">
  <p:tag name="KSO_WM_UNIT_COLOR_SCHEME_SHAPE_ID" val="20"/>
  <p:tag name="KSO_WM_UNIT_COLOR_SCHEME_PARENT_PAGE" val="0_4"/>
  <p:tag name="KSO_WM_UNIT_ISCONTENTSTITLE" val="1"/>
  <p:tag name="KSO_WM_UNIT_PRESET_TEXT" val="目录/CONTENTS"/>
  <p:tag name="KSO_WM_UNIT_NOCLEAR" val="0"/>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custom20204317_5*a*1"/>
  <p:tag name="KSO_WM_TEMPLATE_CATEGORY" val="custom"/>
  <p:tag name="KSO_WM_TEMPLATE_INDEX" val="20204317"/>
  <p:tag name="KSO_WM_UNIT_LAYERLEVEL" val="1"/>
  <p:tag name="KSO_WM_TAG_VERSION" val="1.0"/>
  <p:tag name="KSO_WM_BEAUTIFY_FLAG" val="#wm#"/>
  <p:tag name="KSO_WM_UNIT_ISNUMDGMTITLE" val="0"/>
  <p:tag name="KSO_WM_CHIP_GROUPID" val="5ec7aebb8193540dcf6eab75"/>
  <p:tag name="KSO_WM_CHIP_XID" val="5ec7aebb8193540dcf6eab76"/>
  <p:tag name="KSO_WM_UNIT_DEC_AREA_ID" val="8fff33eef0a649919cca6f46ae8b5c99"/>
  <p:tag name="KSO_WM_UNIT_DECORATE_INFO" val=""/>
  <p:tag name="KSO_WM_UNIT_SM_LIMIT_TYPE" val=""/>
  <p:tag name="KSO_WM_CHIP_FILLAREA_FILL_RULE" val="{&quot;fill_align&quot;:&quot;cm&quot;,&quot;fill_mode&quot;:&quot;adaptive&quot;,&quot;sacle_strategy&quot;:&quot;smart&quot;}"/>
  <p:tag name="KSO_WM_ASSEMBLE_CHIP_INDEX" val="19731b43668149dda5f8643b1e51b183"/>
  <p:tag name="KSO_WM_UNIT_TEXT_FILL_FORE_SCHEMECOLOR_INDEX_BRIGHTNESS" val="0"/>
  <p:tag name="KSO_WM_UNIT_TEXT_FILL_FORE_SCHEMECOLOR_INDEX" val="5"/>
  <p:tag name="KSO_WM_UNIT_TEXT_FILL_TYPE" val="1"/>
</p:tagLst>
</file>

<file path=ppt/tags/tag3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i*1_1"/>
  <p:tag name="KSO_WM_TEMPLATE_CATEGORY" val="custom"/>
  <p:tag name="KSO_WM_TEMPLATE_INDEX" val="20204317"/>
  <p:tag name="KSO_WM_UNIT_LAYERLEVEL" val="1_1"/>
  <p:tag name="KSO_WM_TAG_VERSION" val="1.0"/>
  <p:tag name="KSO_WM_BEAUTIFY_FLAG" val="#wm#"/>
  <p:tag name="KSO_WM_DIAGRAM_GROUP_CODE" val="l1-1"/>
  <p:tag name="KSO_WM_UNIT_TYPE" val="l_i"/>
  <p:tag name="KSO_WM_UNIT_INDEX" val="1_1"/>
  <p:tag name="KSO_WM_CHIP_GROUPID" val="5f7087080ff15d9a40ebdc94"/>
  <p:tag name="KSO_WM_CHIP_XID" val="5f7087080ff15d9a40ebdc98"/>
  <p:tag name="KSO_WM_UNIT_DEC_AREA_ID" val="26e34f2bebed401db6645a4d8e226cd8"/>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LINE_FORE_SCHEMECOLOR_INDEX_BRIGHTNESS" val="0"/>
  <p:tag name="KSO_WM_UNIT_LINE_FORE_SCHEMECOLOR_INDEX" val="5"/>
  <p:tag name="KSO_WM_UNIT_LINE_FILL_TYPE" val="2"/>
  <p:tag name="KSO_WM_UNIT_USESOURCEFORMAT_APPLY" val="1"/>
  <p:tag name="KSO_WM_DIAGRAM_VIRTUALLY_FRAME" val="{&quot;height&quot;:422.25,&quot;left&quot;:519.9062992125985,&quot;top&quot;:160.2,&quot;width&quot;:479.55}"/>
</p:tagLst>
</file>

<file path=ppt/tags/tag3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1_1"/>
  <p:tag name="KSO_WM_TEMPLATE_CATEGORY" val="custom"/>
  <p:tag name="KSO_WM_TEMPLATE_INDEX" val="20204317"/>
  <p:tag name="KSO_WM_UNIT_LAYERLEVEL" val="1_1_1"/>
  <p:tag name="KSO_WM_TAG_VERSION" val="1.0"/>
  <p:tag name="KSO_WM_BEAUTIFY_FLAG" val="#wm#"/>
  <p:tag name="KSO_WM_DIAGRAM_GROUP_CODE" val="l1-1"/>
  <p:tag name="KSO_WM_UNIT_TYPE" val="l_h_i"/>
  <p:tag name="KSO_WM_UNIT_INDEX" val="1_1_1"/>
  <p:tag name="KSO_WM_CHIP_GROUPID" val="5f7087080ff15d9a40ebdc94"/>
  <p:tag name="KSO_WM_CHIP_XID" val="5f7087080ff15d9a40ebdc98"/>
  <p:tag name="KSO_WM_UNIT_DEC_AREA_ID" val="2bc2aa4883804bb7aad75eb299a15919"/>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 name="KSO_WM_DIAGRAM_VIRTUALLY_FRAME" val="{&quot;height&quot;:422.25,&quot;left&quot;:519.9062992125985,&quot;top&quot;:160.2,&quot;width&quot;:479.55}"/>
</p:tagLst>
</file>

<file path=ppt/tags/tag3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2_1"/>
  <p:tag name="KSO_WM_TEMPLATE_CATEGORY" val="custom"/>
  <p:tag name="KSO_WM_TEMPLATE_INDEX" val="20204317"/>
  <p:tag name="KSO_WM_UNIT_LAYERLEVEL" val="1_1_1"/>
  <p:tag name="KSO_WM_TAG_VERSION" val="1.0"/>
  <p:tag name="KSO_WM_BEAUTIFY_FLAG" val="#wm#"/>
  <p:tag name="KSO_WM_DIAGRAM_GROUP_CODE" val="l1-1"/>
  <p:tag name="KSO_WM_UNIT_TYPE" val="l_h_i"/>
  <p:tag name="KSO_WM_UNIT_INDEX" val="1_2_1"/>
  <p:tag name="KSO_WM_CHIP_GROUPID" val="5f7087080ff15d9a40ebdc94"/>
  <p:tag name="KSO_WM_CHIP_XID" val="5f7087080ff15d9a40ebdc98"/>
  <p:tag name="KSO_WM_UNIT_DEC_AREA_ID" val="1eb08480341a4440b3294eb383a011db"/>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 name="KSO_WM_DIAGRAM_VIRTUALLY_FRAME" val="{&quot;height&quot;:422.25,&quot;left&quot;:519.9062992125985,&quot;top&quot;:160.2,&quot;width&quot;:479.55}"/>
</p:tagLst>
</file>

<file path=ppt/tags/tag3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3_1"/>
  <p:tag name="KSO_WM_TEMPLATE_CATEGORY" val="custom"/>
  <p:tag name="KSO_WM_TEMPLATE_INDEX" val="20204317"/>
  <p:tag name="KSO_WM_UNIT_LAYERLEVEL" val="1_1_1"/>
  <p:tag name="KSO_WM_TAG_VERSION" val="1.0"/>
  <p:tag name="KSO_WM_BEAUTIFY_FLAG" val="#wm#"/>
  <p:tag name="KSO_WM_DIAGRAM_GROUP_CODE" val="l1-1"/>
  <p:tag name="KSO_WM_UNIT_TYPE" val="l_h_i"/>
  <p:tag name="KSO_WM_UNIT_INDEX" val="1_3_1"/>
  <p:tag name="KSO_WM_CHIP_GROUPID" val="5f7087080ff15d9a40ebdc94"/>
  <p:tag name="KSO_WM_CHIP_XID" val="5f7087080ff15d9a40ebdc98"/>
  <p:tag name="KSO_WM_UNIT_DEC_AREA_ID" val="1d87c39258ce4d36880570df7eb7bd5f"/>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 name="KSO_WM_DIAGRAM_VIRTUALLY_FRAME" val="{&quot;height&quot;:422.25,&quot;left&quot;:519.9062992125985,&quot;top&quot;:160.2,&quot;width&quot;:479.55}"/>
</p:tagLst>
</file>

<file path=ppt/tags/tag37.xml><?xml version="1.0" encoding="utf-8"?>
<p:tagLst xmlns:p="http://schemas.openxmlformats.org/presentationml/2006/main">
  <p:tag name="KSO_WM_SLIDE_BACKGROUND_TYPE" val="frame"/>
</p:tagLst>
</file>

<file path=ppt/tags/tag3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4_1"/>
  <p:tag name="KSO_WM_TEMPLATE_CATEGORY" val="custom"/>
  <p:tag name="KSO_WM_TEMPLATE_INDEX" val="20204317"/>
  <p:tag name="KSO_WM_UNIT_LAYERLEVEL" val="1_1_1"/>
  <p:tag name="KSO_WM_TAG_VERSION" val="1.0"/>
  <p:tag name="KSO_WM_BEAUTIFY_FLAG" val="#wm#"/>
  <p:tag name="KSO_WM_DIAGRAM_GROUP_CODE" val="l1-1"/>
  <p:tag name="KSO_WM_UNIT_TYPE" val="l_h_i"/>
  <p:tag name="KSO_WM_UNIT_INDEX" val="1_4_1"/>
  <p:tag name="KSO_WM_CHIP_GROUPID" val="5f7087080ff15d9a40ebdc94"/>
  <p:tag name="KSO_WM_CHIP_XID" val="5f7087080ff15d9a40ebdc98"/>
  <p:tag name="KSO_WM_UNIT_DEC_AREA_ID" val="971ae9231fd646ec8c174c79f1d26395"/>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 name="KSO_WM_DIAGRAM_VIRTUALLY_FRAME" val="{&quot;height&quot;:422.25,&quot;left&quot;:519.9062992125985,&quot;top&quot;:160.2,&quot;width&quot;:479.55}"/>
</p:tagLst>
</file>

<file path=ppt/tags/tag3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5_1"/>
  <p:tag name="KSO_WM_TEMPLATE_CATEGORY" val="custom"/>
  <p:tag name="KSO_WM_TEMPLATE_INDEX" val="20204317"/>
  <p:tag name="KSO_WM_UNIT_LAYERLEVEL" val="1_1_1"/>
  <p:tag name="KSO_WM_TAG_VERSION" val="1.0"/>
  <p:tag name="KSO_WM_BEAUTIFY_FLAG" val="#wm#"/>
  <p:tag name="KSO_WM_DIAGRAM_GROUP_CODE" val="l1-1"/>
  <p:tag name="KSO_WM_UNIT_TYPE" val="l_h_i"/>
  <p:tag name="KSO_WM_UNIT_INDEX" val="1_5_1"/>
  <p:tag name="KSO_WM_CHIP_GROUPID" val="5f7087080ff15d9a40ebdc94"/>
  <p:tag name="KSO_WM_CHIP_XID" val="5f7087080ff15d9a40ebdc98"/>
  <p:tag name="KSO_WM_UNIT_DEC_AREA_ID" val="e31197c414524f268b8686eafbe24250"/>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4"/>
  <p:tag name="KSO_WM_UNIT_USESOURCEFORMAT_APPLY" val="1"/>
  <p:tag name="KSO_WM_DIAGRAM_VIRTUALLY_FRAME" val="{&quot;height&quot;:422.25,&quot;left&quot;:519.9062992125985,&quot;top&quot;:160.2,&quot;width&quot;:479.55}"/>
</p:tagLst>
</file>

<file path=ppt/tags/tag3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1_2"/>
  <p:tag name="KSO_WM_TEMPLATE_CATEGORY" val="custom"/>
  <p:tag name="KSO_WM_TEMPLATE_INDEX" val="20204317"/>
  <p:tag name="KSO_WM_UNIT_LAYERLEVEL" val="1_1_1"/>
  <p:tag name="KSO_WM_TAG_VERSION" val="1.0"/>
  <p:tag name="KSO_WM_BEAUTIFY_FLAG" val="#wm#"/>
  <p:tag name="KSO_WM_DIAGRAM_GROUP_CODE" val="l1-1"/>
  <p:tag name="KSO_WM_UNIT_SUBTYPE" val="d"/>
  <p:tag name="KSO_WM_UNIT_TYPE" val="l_h_i"/>
  <p:tag name="KSO_WM_UNIT_INDEX" val="1_1_2"/>
  <p:tag name="KSO_WM_CHIP_GROUPID" val="5f7087080ff15d9a40ebdc94"/>
  <p:tag name="KSO_WM_CHIP_XID" val="5f7087080ff15d9a40ebdc98"/>
  <p:tag name="KSO_WM_UNIT_DEC_AREA_ID" val="8a69082fc3794ab385254c3a272631db"/>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
  <p:tag name="KSO_WM_UNIT_TEXT_FILL_FORE_SCHEMECOLOR_INDEX" val="14"/>
  <p:tag name="KSO_WM_UNIT_TEXT_FILL_TYPE" val="1"/>
  <p:tag name="KSO_WM_UNIT_VALUE" val="2"/>
  <p:tag name="KSO_WM_UNIT_USESOURCEFORMAT_APPLY" val="1"/>
  <p:tag name="KSO_WM_DIAGRAM_VIRTUALLY_FRAME" val="{&quot;height&quot;:422.25,&quot;left&quot;:519.9062992125985,&quot;top&quot;:160.2,&quot;width&quot;:479.55}"/>
</p:tagLst>
</file>

<file path=ppt/tags/tag3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2_2"/>
  <p:tag name="KSO_WM_TEMPLATE_CATEGORY" val="custom"/>
  <p:tag name="KSO_WM_TEMPLATE_INDEX" val="20204317"/>
  <p:tag name="KSO_WM_UNIT_LAYERLEVEL" val="1_1_1"/>
  <p:tag name="KSO_WM_TAG_VERSION" val="1.0"/>
  <p:tag name="KSO_WM_BEAUTIFY_FLAG" val="#wm#"/>
  <p:tag name="KSO_WM_DIAGRAM_GROUP_CODE" val="l1-1"/>
  <p:tag name="KSO_WM_UNIT_SUBTYPE" val="d"/>
  <p:tag name="KSO_WM_UNIT_TYPE" val="l_h_i"/>
  <p:tag name="KSO_WM_UNIT_INDEX" val="1_2_2"/>
  <p:tag name="KSO_WM_CHIP_GROUPID" val="5f7087080ff15d9a40ebdc94"/>
  <p:tag name="KSO_WM_CHIP_XID" val="5f7087080ff15d9a40ebdc98"/>
  <p:tag name="KSO_WM_UNIT_DEC_AREA_ID" val="ea578d90659b4feda38b09a456285c7f"/>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
  <p:tag name="KSO_WM_UNIT_TEXT_FILL_FORE_SCHEMECOLOR_INDEX" val="14"/>
  <p:tag name="KSO_WM_UNIT_TEXT_FILL_TYPE" val="1"/>
  <p:tag name="KSO_WM_UNIT_VALUE" val="2"/>
  <p:tag name="KSO_WM_UNIT_USESOURCEFORMAT_APPLY" val="1"/>
  <p:tag name="KSO_WM_DIAGRAM_VIRTUALLY_FRAME" val="{&quot;height&quot;:422.25,&quot;left&quot;:519.9062992125985,&quot;top&quot;:160.2,&quot;width&quot;:479.55}"/>
</p:tagLst>
</file>

<file path=ppt/tags/tag3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3_2"/>
  <p:tag name="KSO_WM_TEMPLATE_CATEGORY" val="custom"/>
  <p:tag name="KSO_WM_TEMPLATE_INDEX" val="20204317"/>
  <p:tag name="KSO_WM_UNIT_LAYERLEVEL" val="1_1_1"/>
  <p:tag name="KSO_WM_TAG_VERSION" val="1.0"/>
  <p:tag name="KSO_WM_BEAUTIFY_FLAG" val="#wm#"/>
  <p:tag name="KSO_WM_DIAGRAM_GROUP_CODE" val="l1-1"/>
  <p:tag name="KSO_WM_UNIT_SUBTYPE" val="d"/>
  <p:tag name="KSO_WM_UNIT_TYPE" val="l_h_i"/>
  <p:tag name="KSO_WM_UNIT_INDEX" val="1_3_2"/>
  <p:tag name="KSO_WM_CHIP_GROUPID" val="5f7087080ff15d9a40ebdc94"/>
  <p:tag name="KSO_WM_CHIP_XID" val="5f7087080ff15d9a40ebdc98"/>
  <p:tag name="KSO_WM_UNIT_DEC_AREA_ID" val="8353efd4da6a4ac6b0da35121fd51393"/>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
  <p:tag name="KSO_WM_UNIT_TEXT_FILL_FORE_SCHEMECOLOR_INDEX" val="14"/>
  <p:tag name="KSO_WM_UNIT_TEXT_FILL_TYPE" val="1"/>
  <p:tag name="KSO_WM_UNIT_VALUE" val="2"/>
  <p:tag name="KSO_WM_UNIT_USESOURCEFORMAT_APPLY" val="1"/>
  <p:tag name="KSO_WM_DIAGRAM_VIRTUALLY_FRAME" val="{&quot;height&quot;:422.25,&quot;left&quot;:519.9062992125985,&quot;top&quot;:160.2,&quot;width&quot;:479.55}"/>
</p:tagLst>
</file>

<file path=ppt/tags/tag3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4_2"/>
  <p:tag name="KSO_WM_TEMPLATE_CATEGORY" val="custom"/>
  <p:tag name="KSO_WM_TEMPLATE_INDEX" val="20204317"/>
  <p:tag name="KSO_WM_UNIT_LAYERLEVEL" val="1_1_1"/>
  <p:tag name="KSO_WM_TAG_VERSION" val="1.0"/>
  <p:tag name="KSO_WM_BEAUTIFY_FLAG" val="#wm#"/>
  <p:tag name="KSO_WM_DIAGRAM_GROUP_CODE" val="l1-1"/>
  <p:tag name="KSO_WM_UNIT_SUBTYPE" val="d"/>
  <p:tag name="KSO_WM_UNIT_TYPE" val="l_h_i"/>
  <p:tag name="KSO_WM_UNIT_INDEX" val="1_4_2"/>
  <p:tag name="KSO_WM_CHIP_GROUPID" val="5f7087080ff15d9a40ebdc94"/>
  <p:tag name="KSO_WM_CHIP_XID" val="5f7087080ff15d9a40ebdc98"/>
  <p:tag name="KSO_WM_UNIT_DEC_AREA_ID" val="e808631fb6e2422f84a83fe7d352c91d"/>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
  <p:tag name="KSO_WM_UNIT_TEXT_FILL_FORE_SCHEMECOLOR_INDEX" val="14"/>
  <p:tag name="KSO_WM_UNIT_TEXT_FILL_TYPE" val="1"/>
  <p:tag name="KSO_WM_UNIT_VALUE" val="2"/>
  <p:tag name="KSO_WM_UNIT_USESOURCEFORMAT_APPLY" val="1"/>
  <p:tag name="KSO_WM_DIAGRAM_VIRTUALLY_FRAME" val="{&quot;height&quot;:422.25,&quot;left&quot;:519.9062992125985,&quot;top&quot;:160.2,&quot;width&quot;:479.55}"/>
</p:tagLst>
</file>

<file path=ppt/tags/tag3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f*1_5_1"/>
  <p:tag name="KSO_WM_TEMPLATE_CATEGORY" val="custom"/>
  <p:tag name="KSO_WM_TEMPLATE_INDEX" val="20204317"/>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5_1"/>
  <p:tag name="KSO_WM_UNIT_PRESET_TEXT" val="05"/>
  <p:tag name="KSO_WM_UNIT_VALUE" val="2"/>
  <p:tag name="KSO_WM_CHIP_GROUPID" val="5f7087080ff15d9a40ebdc94"/>
  <p:tag name="KSO_WM_CHIP_XID" val="5f7087080ff15d9a40ebdc98"/>
  <p:tag name="KSO_WM_UNIT_DEC_AREA_ID" val="4d7d378b0607446a9bfb5c8fef3f0079"/>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
  <p:tag name="KSO_WM_UNIT_TEXT_FILL_FORE_SCHEMECOLOR_INDEX" val="14"/>
  <p:tag name="KSO_WM_UNIT_TEXT_FILL_TYPE" val="1"/>
  <p:tag name="KSO_WM_UNIT_USESOURCEFORMAT_APPLY" val="1"/>
  <p:tag name="KSO_WM_DIAGRAM_VIRTUALLY_FRAME" val="{&quot;height&quot;:422.25,&quot;left&quot;:519.9062992125985,&quot;top&quot;:160.2,&quot;width&quot;:479.55}"/>
</p:tagLst>
</file>

<file path=ppt/tags/tag3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f*1_1_1"/>
  <p:tag name="KSO_WM_TEMPLATE_CATEGORY" val="custom"/>
  <p:tag name="KSO_WM_TEMPLATE_INDEX" val="20204317"/>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1_1"/>
  <p:tag name="KSO_WM_UNIT_PRESET_TEXT" val="在此输入你想要阐述的观点。"/>
  <p:tag name="KSO_WM_UNIT_VALUE" val="18"/>
  <p:tag name="KSO_WM_CHIP_GROUPID" val="5f7087080ff15d9a40ebdc94"/>
  <p:tag name="KSO_WM_CHIP_XID" val="5f7087080ff15d9a40ebdc98"/>
  <p:tag name="KSO_WM_UNIT_DEC_AREA_ID" val="616b245cf81749cdadcf064dc542290e"/>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22.25,&quot;left&quot;:519.9062992125985,&quot;top&quot;:160.2,&quot;width&quot;:479.55}"/>
</p:tagLst>
</file>

<file path=ppt/tags/tag3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f*1_2_1"/>
  <p:tag name="KSO_WM_TEMPLATE_CATEGORY" val="custom"/>
  <p:tag name="KSO_WM_TEMPLATE_INDEX" val="20204317"/>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2_1"/>
  <p:tag name="KSO_WM_UNIT_PRESET_TEXT" val="在此输入你想要阐述的观点。"/>
  <p:tag name="KSO_WM_UNIT_VALUE" val="18"/>
  <p:tag name="KSO_WM_CHIP_GROUPID" val="5f7087080ff15d9a40ebdc94"/>
  <p:tag name="KSO_WM_CHIP_XID" val="5f7087080ff15d9a40ebdc98"/>
  <p:tag name="KSO_WM_UNIT_DEC_AREA_ID" val="89e2f8e10d86471891acc76debd2eae8"/>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22.25,&quot;left&quot;:519.9062992125985,&quot;top&quot;:160.2,&quot;width&quot;:479.55}"/>
</p:tagLst>
</file>

<file path=ppt/tags/tag3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f*1_3_1"/>
  <p:tag name="KSO_WM_TEMPLATE_CATEGORY" val="custom"/>
  <p:tag name="KSO_WM_TEMPLATE_INDEX" val="20204317"/>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3_1"/>
  <p:tag name="KSO_WM_UNIT_PRESET_TEXT" val="在此输入你想要阐述的观点。"/>
  <p:tag name="KSO_WM_UNIT_VALUE" val="18"/>
  <p:tag name="KSO_WM_CHIP_GROUPID" val="5f7087080ff15d9a40ebdc94"/>
  <p:tag name="KSO_WM_CHIP_XID" val="5f7087080ff15d9a40ebdc98"/>
  <p:tag name="KSO_WM_UNIT_DEC_AREA_ID" val="70d8f32853644b30ae927aa64472a681"/>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22.25,&quot;left&quot;:519.9062992125985,&quot;top&quot;:160.2,&quot;width&quot;:479.55}"/>
</p:tagLst>
</file>

<file path=ppt/tags/tag38.xml><?xml version="1.0" encoding="utf-8"?>
<p:tagLst xmlns:p="http://schemas.openxmlformats.org/presentationml/2006/main">
  <p:tag name="KSO_WM_SLIDE_BACKGROUND_TYPE" val="frame"/>
</p:tagLst>
</file>

<file path=ppt/tags/tag3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f*1_4_1"/>
  <p:tag name="KSO_WM_TEMPLATE_CATEGORY" val="custom"/>
  <p:tag name="KSO_WM_TEMPLATE_INDEX" val="20204317"/>
  <p:tag name="KSO_WM_UNIT_LAYERLEVEL" val="1_1_1"/>
  <p:tag name="KSO_WM_TAG_VERSION" val="1.0"/>
  <p:tag name="KSO_WM_BEAUTIFY_FLAG" val="#wm#"/>
  <p:tag name="KSO_WM_UNIT_SUBTYPE" val="a"/>
  <p:tag name="KSO_WM_UNIT_NOCLEAR" val="0"/>
  <p:tag name="KSO_WM_DIAGRAM_GROUP_CODE" val="l1-1"/>
  <p:tag name="KSO_WM_UNIT_TYPE" val="l_h_f"/>
  <p:tag name="KSO_WM_UNIT_INDEX" val="1_4_1"/>
  <p:tag name="KSO_WM_UNIT_PRESET_TEXT" val="在此输入你想要阐述的观点。"/>
  <p:tag name="KSO_WM_UNIT_VALUE" val="18"/>
  <p:tag name="KSO_WM_CHIP_GROUPID" val="5f7087080ff15d9a40ebdc94"/>
  <p:tag name="KSO_WM_CHIP_XID" val="5f7087080ff15d9a40ebdc98"/>
  <p:tag name="KSO_WM_UNIT_DEC_AREA_ID" val="2c6697029b434e70b0d95657f56678aa"/>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22.25,&quot;left&quot;:519.9062992125985,&quot;top&quot;:160.2,&quot;width&quot;:479.55}"/>
</p:tagLst>
</file>

<file path=ppt/tags/tag3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04317_5*l_h_i*1_5_2"/>
  <p:tag name="KSO_WM_TEMPLATE_CATEGORY" val="custom"/>
  <p:tag name="KSO_WM_TEMPLATE_INDEX" val="20204317"/>
  <p:tag name="KSO_WM_UNIT_LAYERLEVEL" val="1_1_1"/>
  <p:tag name="KSO_WM_TAG_VERSION" val="1.0"/>
  <p:tag name="KSO_WM_BEAUTIFY_FLAG" val="#wm#"/>
  <p:tag name="KSO_WM_DIAGRAM_GROUP_CODE" val="l1-1"/>
  <p:tag name="KSO_WM_UNIT_SUBTYPE" val="d"/>
  <p:tag name="KSO_WM_UNIT_TYPE" val="l_h_i"/>
  <p:tag name="KSO_WM_UNIT_INDEX" val="1_5_2"/>
  <p:tag name="KSO_WM_CHIP_GROUPID" val="5f7087080ff15d9a40ebdc94"/>
  <p:tag name="KSO_WM_CHIP_XID" val="5f7087080ff15d9a40ebdc98"/>
  <p:tag name="KSO_WM_UNIT_DEC_AREA_ID" val="c460c9a35da4459e9679264789fd1ff8"/>
  <p:tag name="KSO_WM_UNIT_DECORATE_INFO" val=""/>
  <p:tag name="KSO_WM_UNIT_SM_LIMIT_TYPE" val=""/>
  <p:tag name="KSO_WM_CHIP_FILLAREA_FILL_RULE" val="{&quot;fill_align&quot;:&quot;cm&quot;,&quot;fill_mode&quot;:&quot;adaptive&quot;,&quot;sacle_strategy&quot;:&quot;stretch&quot;}"/>
  <p:tag name="KSO_WM_ASSEMBLE_CHIP_INDEX" val="b5fe91dba6974a92b065d86d693c5be7"/>
  <p:tag name="KSO_WM_UNIT_TEXT_FILL_FORE_SCHEMECOLOR_INDEX_BRIGHTNESS" val="0.25"/>
  <p:tag name="KSO_WM_UNIT_TEXT_FILL_FORE_SCHEMECOLOR_INDEX" val="13"/>
  <p:tag name="KSO_WM_UNIT_TEXT_FILL_TYPE" val="1"/>
  <p:tag name="KSO_WM_UNIT_VALUE" val="18"/>
  <p:tag name="KSO_WM_UNIT_USESOURCEFORMAT_APPLY" val="1"/>
  <p:tag name="KSO_WM_DIAGRAM_VIRTUALLY_FRAME" val="{&quot;height&quot;:422.25,&quot;left&quot;:519.9062992125985,&quot;top&quot;:160.2,&quot;width&quot;:479.55}"/>
</p:tagLst>
</file>

<file path=ppt/tags/tag382.xml><?xml version="1.0" encoding="utf-8"?>
<p:tagLst xmlns:p="http://schemas.openxmlformats.org/presentationml/2006/main">
  <p:tag name="KSO_WM_TAG_VERSION" val="1.0"/>
  <p:tag name="KSO_WM_SLIDE_ITEM_CNT" val="5"/>
  <p:tag name="KSO_WM_SLIDE_LAYOUT" val="a_l"/>
  <p:tag name="KSO_WM_SLIDE_LAYOUT_CNT" val="1_1"/>
  <p:tag name="KSO_WM_SLIDE_TYPE" val="contents"/>
  <p:tag name="KSO_WM_BEAUTIFY_FLAG" val="#wm#"/>
  <p:tag name="KSO_WM_COMBINE_RELATE_SLIDE_ID" val="background20184512_1"/>
  <p:tag name="KSO_WM_TEMPLATE_CATEGORY" val="custom"/>
  <p:tag name="KSO_WM_TEMPLATE_INDEX" val="20204317"/>
  <p:tag name="KSO_WM_SLIDE_ID" val="custom20204317_5"/>
  <p:tag name="KSO_WM_SLIDE_INDEX" val="5"/>
  <p:tag name="KSO_WM_TEMPLATE_SUBCATEGORY" val="21"/>
  <p:tag name="KSO_WM_TEMPLATE_THUMBS_INDEX" val="1、5、6、10、11、13、16、19、29、31、33、"/>
  <p:tag name="KSO_WM_CHIP_INFOS" val="{&quot;layout_type&quot;:&quot;forright1&quot;,&quot;slide_type&quot;:[&quot;contents&quot;],&quot;aspect_ratio&quot;:&quot;16:9&quot;}"/>
  <p:tag name="KSO_WM_CHIP_XID" val="5ebe041a0ac41c4a0a525582"/>
  <p:tag name="KSO_WM_CHIP_FILLPROP" val="[[{&quot;fill_id&quot;:&quot;dfc69a30630540528897bf74acf33a16&quot;,&quot;fill_align&quot;:&quot;lm&quot;,&quot;text_align&quot;:&quot;lm&quot;,&quot;text_direction&quot;:&quot;horizontal&quot;,&quot;chip_types&quot;:[&quot;catalogtitle&quot;]},{&quot;fill_id&quot;:&quot;3c5c495c658f4ea6902c5ae822423cea&quot;,&quot;fill_align&quot;:&quot;lm&quot;,&quot;text_align&quot;:&quot;lm&quot;,&quot;text_direction&quot;:&quot;horizontal&quot;,&quot;chip_types&quot;:[&quot;diagram&quot;]}],[{&quot;fill_id&quot;:&quot;dfc69a30630540528897bf74acf33a16&quot;,&quot;fill_align&quot;:&quot;cm&quot;,&quot;text_align&quot;:&quot;cm&quot;,&quot;text_direction&quot;:&quot;horizontal&quot;,&quot;chip_types&quot;:[&quot;catalogtitle&quot;]},{&quot;fill_id&quot;:&quot;3c5c495c658f4ea6902c5ae822423cea&quot;,&quot;fill_align&quot;:&quot;lm&quot;,&quot;text_align&quot;:&quot;lm&quot;,&quot;text_direction&quot;:&quot;horizontal&quot;,&quot;chip_types&quot;:[&quot;diagram&quot;]}],[{&quot;fill_id&quot;:&quot;dfc69a30630540528897bf74acf33a16&quot;,&quot;fill_align&quot;:&quot;cm&quot;,&quot;text_align&quot;:&quot;cm&quot;,&quot;text_direction&quot;:&quot;horizontal&quot;,&quot;chip_types&quot;:[&quot;catalogtitle&quot;]},{&quot;fill_id&quot;:&quot;3c5c495c658f4ea6902c5ae822423cea&quot;,&quot;fill_align&quot;:&quot;cm&quot;,&quot;text_align&quot;:&quot;lm&quot;,&quot;text_direction&quot;:&quot;horizontal&quot;,&quot;chip_types&quot;:[&quot;diagram&quot;]}]]"/>
  <p:tag name="KSO_WM_TEMPLATE_MASTER_TYPE" val="1"/>
  <p:tag name="KSO_WM_TEMPLATE_COLOR_TYPE" val="1"/>
  <p:tag name="KSO_WM_SLIDE_SUBTYPE" val="diag"/>
  <p:tag name="KSO_WM_SLIDE_SIZE" val="396*384"/>
  <p:tag name="KSO_WM_SLIDE_POSITION" val="442*36"/>
  <p:tag name="KSO_WM_SLIDE_RATIO" val="1.777778"/>
  <p:tag name="KSO_WM_CHIP_GROUPID" val="5ebf6661ddc3daf3fef3f760"/>
  <p:tag name="KSO_WM_SLIDE_BK_DARK_LIGHT" val="2"/>
  <p:tag name="KSO_WM_SLIDE_BACKGROUND_TYPE" val="general"/>
  <p:tag name="KSO_WM_DIAGRAM_GROUP_CODE" val="l1-1"/>
  <p:tag name="KSO_WM_SLIDE_DIAGTYPE" val="l"/>
  <p:tag name="KSO_WM_SLIDE_SUPPORT_FEATURE_TYPE" val="0"/>
  <p:tag name="KSO_WM_TEMPLATE_ASSEMBLE_XID" val="5f7096040ff15d9a40ec0e4d"/>
  <p:tag name="KSO_WM_TEMPLATE_ASSEMBLE_GROUPID" val="5f7096040ff15d9a40ec0e4d"/>
</p:tagLst>
</file>

<file path=ppt/tags/tag383.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317_7*a*1"/>
  <p:tag name="KSO_WM_TEMPLATE_CATEGORY" val="custom"/>
  <p:tag name="KSO_WM_TEMPLATE_INDEX" val="20204317"/>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3100ed5a50714888933046161ab3dbf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Lst>
</file>

<file path=ppt/tags/tag384.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17_7*e*1"/>
  <p:tag name="KSO_WM_TEMPLATE_CATEGORY" val="custom"/>
  <p:tag name="KSO_WM_TEMPLATE_INDEX" val="20204317"/>
  <p:tag name="KSO_WM_UNIT_LAYERLEVEL" val="1"/>
  <p:tag name="KSO_WM_TAG_VERSION" val="1.0"/>
  <p:tag name="KSO_WM_BEAUTIFY_FLAG" val="#wm#"/>
  <p:tag name="KSO_WM_UNIT_PRESET_TEXT" val="01"/>
  <p:tag name="KSO_WM_UNIT_DEFAULT_FONT" val="72;96;4"/>
  <p:tag name="KSO_WM_UNIT_BLOCK" val="0"/>
  <p:tag name="KSO_WM_UNIT_SM_LIMIT_TYPE" val="0"/>
  <p:tag name="KSO_WM_UNIT_DEC_AREA_ID" val="a27e26dcf29942e19e9156f3dd7dbd4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Lst>
</file>

<file path=ppt/tags/tag3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317_7*i*1"/>
  <p:tag name="KSO_WM_TEMPLATE_CATEGORY" val="custom"/>
  <p:tag name="KSO_WM_TEMPLATE_INDEX" val="20204317"/>
  <p:tag name="KSO_WM_UNIT_LAYERLEVEL" val="1"/>
  <p:tag name="KSO_WM_TAG_VERSION" val="1.0"/>
  <p:tag name="KSO_WM_BEAUTIFY_FLAG" val="#wm#"/>
  <p:tag name="KSO_WM_UNIT_BLOCK" val="0"/>
  <p:tag name="KSO_WM_UNIT_SM_LIMIT_TYPE" val="0"/>
  <p:tag name="KSO_WM_UNIT_DEC_AREA_ID" val="22726301a6af49d59ba95315174a58ea"/>
  <p:tag name="KSO_WM_UNIT_DECORATE_INFO" val="{&quot;DecorateInfoH&quot;:{&quot;IsAbs&quot;:true},&quot;DecorateInfoW&quot;:{&quot;IsAbs&quot;:true},&quot;DecorateInfoX&quot;:{&quot;IsAbs&quot;:true,&quot;Pos&quot;:0},&quot;DecorateInfoY&quot;:{&quot;IsAbs&quot;:true,&quot;Pos&quot;:0},&quot;ReferentInfo&quot;:{&quot;Id&quot;:&quot;a27e26dcf29942e19e9156f3dd7dbd4f&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386.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4512_6"/>
  <p:tag name="KSO_WM_TEMPLATE_CATEGORY" val="custom"/>
  <p:tag name="KSO_WM_TEMPLATE_INDEX" val="20204317"/>
  <p:tag name="KSO_WM_SLIDE_ID" val="custom20204317_7"/>
  <p:tag name="KSO_WM_SLIDE_INDEX" val="7"/>
  <p:tag name="KSO_WM_TEMPLATE_SUBCATEGORY" val="21"/>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TEMPLATE_MASTER_TYPE" val="1"/>
  <p:tag name="KSO_WM_TEMPLATE_COLOR_TYPE" val="1"/>
  <p:tag name="KSO_WM_SLIDE_SUBTYPE" val="pureTxt"/>
  <p:tag name="KSO_WM_SLIDE_SIZE" val="540*400"/>
  <p:tag name="KSO_WM_SLIDE_POSITION" val="380*69"/>
  <p:tag name="KSO_WM_CHIP_GROUPID" val="5ebf6661ddc3daf3fef3f760"/>
  <p:tag name="KSO_WM_SLIDE_LAYOUT_INFO" val="{&quot;id&quot;:&quot;2020-09-27T21:39:45&quot;,&quot;maxSize&quot;:{&quot;size1&quot;:65.90160364221644},&quot;minSize&quot;:{&quot;size1&quot;:57.50160364221644},&quot;normalSize&quot;:{&quot;size1&quot;:61.70160364221644},&quot;subLayout&quot;:[{&quot;id&quot;:&quot;2020-09-27T21:39:45&quot;,&quot;maxSize&quot;:{&quot;size1&quot;:89.77885343791486},&quot;minSize&quot;:{&quot;size1&quot;:77.67885343791485},&quot;normalSize&quot;:{&quot;size1&quot;:84.07885343791486},&quot;subLayout&quot;:[{&quot;id&quot;:&quot;2020-09-27T21:39:45&quot;,&quot;margin&quot;:{&quot;bottom&quot;:1.3915197849273682,&quot;left&quot;:13.405664443969727,&quot;right&quot;:1.411002278327942,&quot;top&quot;:2.573974609375},&quot;type&quot;:0},{&quot;id&quot;:&quot;2020-09-27T21:39:45&quot;,&quot;margin&quot;:{&quot;bottom&quot;:0.09673541784286499,&quot;left&quot;:13.405664443969727,&quot;right&quot;:1.411002278327942,&quot;top&quot;:0.15541090071201324},&quot;type&quot;:0}],&quot;type&quot;:0},{&quot;id&quot;:&quot;2020-09-27T21:39:45&quot;,&quot;margin&quot;:{&quot;bottom&quot;:2.573979616165161,&quot;left&quot;:13.405664443969727,&quot;right&quot;:1.411002278327942,&quot;top&quot;:0.08318109065294266},&quot;type&quot;:0}],&quot;type&quot;:0}"/>
  <p:tag name="KSO_WM_SLIDE_BK_DARK_LIGHT" val="2"/>
  <p:tag name="KSO_WM_SLIDE_BACKGROUND_TYPE" val="general"/>
  <p:tag name="KSO_WM_SLIDE_SUPPORT_FEATURE_TYPE" val="0"/>
  <p:tag name="KSO_WM_TEMPLATE_ASSEMBLE_XID" val="5f7096040ff15d9a40ec0e22"/>
  <p:tag name="KSO_WM_TEMPLATE_ASSEMBLE_GROUPID" val="5f7096040ff15d9a40ec0e22"/>
</p:tagLst>
</file>

<file path=ppt/tags/tag3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3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3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517_1*i*1"/>
  <p:tag name="KSO_WM_TEMPLATE_CATEGORY" val="diagram"/>
  <p:tag name="KSO_WM_TEMPLATE_INDEX" val="20209517"/>
  <p:tag name="KSO_WM_UNIT_LAYERLEVEL" val="1"/>
  <p:tag name="KSO_WM_TAG_VERSION" val="1.0"/>
  <p:tag name="KSO_WM_BEAUTIFY_FLAG" val="#wm#"/>
  <p:tag name="KSO_WM_UNIT_TYPE" val="i"/>
  <p:tag name="KSO_WM_UNIT_INDEX" val="1"/>
  <p:tag name="KSO_WM_UNIT_BLOCK" val="0"/>
  <p:tag name="KSO_WM_UNIT_SM_LIMIT_TYPE" val="1"/>
  <p:tag name="KSO_WM_UNIT_PLACING_PICTURE_MD4" val="0"/>
  <p:tag name="KSO_WM_UNIT_DEC_AREA_ID" val="21ae44f53c844014a0ad374b1ce47785"/>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f201a4dc4814ce96fb1283d"/>
  <p:tag name="KSO_WM_CHIP_XID" val="5f201a4dc4814ce96fb1283e"/>
  <p:tag name="KSO_WM_TEMPLATE_ASSEMBLE_XID" val="60656e914054ed1e2fb7fb9c"/>
  <p:tag name="KSO_WM_TEMPLATE_ASSEMBLE_GROUPID" val="60656e914054ed1e2fb7fb9c"/>
</p:tagLst>
</file>

<file path=ppt/tags/tag39.xml><?xml version="1.0" encoding="utf-8"?>
<p:tagLst xmlns:p="http://schemas.openxmlformats.org/presentationml/2006/main">
  <p:tag name="KSO_WM_SLIDE_BACKGROUND_TYPE" val="frame"/>
</p:tagLst>
</file>

<file path=ppt/tags/tag3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517_1*i*2"/>
  <p:tag name="KSO_WM_TEMPLATE_CATEGORY" val="diagram"/>
  <p:tag name="KSO_WM_TEMPLATE_INDEX" val="20209517"/>
  <p:tag name="KSO_WM_UNIT_LAYERLEVEL" val="1"/>
  <p:tag name="KSO_WM_TAG_VERSION" val="1.0"/>
  <p:tag name="KSO_WM_BEAUTIFY_FLAG" val="#wm#"/>
  <p:tag name="KSO_WM_UNIT_TYPE" val="i"/>
  <p:tag name="KSO_WM_UNIT_INDEX" val="2"/>
  <p:tag name="KSO_WM_UNIT_SM_LIMIT_TYPE" val="1"/>
  <p:tag name="KSO_WM_UNIT_PLACING_PICTURE_MD4" val="0"/>
  <p:tag name="KSO_WM_CHIP_GROUPID" val="5f201a4dc4814ce96fb1283d"/>
  <p:tag name="KSO_WM_CHIP_XID" val="5f201a4dc4814ce96fb1283e"/>
  <p:tag name="KSO_WM_UNIT_LINE_FORE_SCHEMECOLOR_INDEX_BRIGHTNESS" val="0"/>
  <p:tag name="KSO_WM_UNIT_LINE_FORE_SCHEMECOLOR_INDEX" val="13"/>
  <p:tag name="KSO_WM_UNIT_LINE_FILL_TYPE" val="2"/>
  <p:tag name="KSO_WM_TEMPLATE_ASSEMBLE_XID" val="60656e914054ed1e2fb7fb9c"/>
  <p:tag name="KSO_WM_TEMPLATE_ASSEMBLE_GROUPID" val="60656e914054ed1e2fb7fb9c"/>
</p:tagLst>
</file>

<file path=ppt/tags/tag3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09517_1*i*3"/>
  <p:tag name="KSO_WM_TEMPLATE_CATEGORY" val="diagram"/>
  <p:tag name="KSO_WM_TEMPLATE_INDEX" val="20209517"/>
  <p:tag name="KSO_WM_UNIT_LAYERLEVEL" val="1"/>
  <p:tag name="KSO_WM_TAG_VERSION" val="1.0"/>
  <p:tag name="KSO_WM_BEAUTIFY_FLAG" val="#wm#"/>
  <p:tag name="KSO_WM_UNIT_TYPE" val="i"/>
  <p:tag name="KSO_WM_UNIT_INDEX" val="3"/>
  <p:tag name="KSO_WM_UNIT_SM_LIMIT_TYPE" val="1"/>
  <p:tag name="KSO_WM_UNIT_PLACING_PICTURE_MD4" val="0"/>
  <p:tag name="KSO_WM_CHIP_GROUPID" val="5f201a4dc4814ce96fb1283d"/>
  <p:tag name="KSO_WM_CHIP_XID" val="5f201a4dc4814ce96fb1283e"/>
  <p:tag name="KSO_WM_UNIT_LINE_FORE_SCHEMECOLOR_INDEX_BRIGHTNESS" val="0"/>
  <p:tag name="KSO_WM_UNIT_LINE_FORE_SCHEMECOLOR_INDEX" val="13"/>
  <p:tag name="KSO_WM_UNIT_LINE_FILL_TYPE" val="2"/>
  <p:tag name="KSO_WM_TEMPLATE_ASSEMBLE_XID" val="60656e914054ed1e2fb7fb9c"/>
  <p:tag name="KSO_WM_TEMPLATE_ASSEMBLE_GROUPID" val="60656e914054ed1e2fb7fb9c"/>
</p:tagLst>
</file>

<file path=ppt/tags/tag392.xml><?xml version="1.0" encoding="utf-8"?>
<p:tagLst xmlns:p="http://schemas.openxmlformats.org/presentationml/2006/main">
  <p:tag name="KSO_WM_UNIT_ISCONTENTSTITLE" val="0"/>
  <p:tag name="KSO_WM_UNIT_ISNUMDGMTITLE" val="0"/>
  <p:tag name="KSO_WM_UNIT_NOCLEAR" val="0"/>
  <p:tag name="KSO_WM_UNIT_VALUE" val="30"/>
  <p:tag name="KSO_WM_UNIT_HIGHLIGHT" val="0"/>
  <p:tag name="KSO_WM_UNIT_COMPATIBLE" val="0"/>
  <p:tag name="KSO_WM_UNIT_DIAGRAM_ISNUMVISUAL" val="0"/>
  <p:tag name="KSO_WM_UNIT_DIAGRAM_ISREFERUNIT" val="0"/>
  <p:tag name="KSO_WM_UNIT_TYPE" val="a"/>
  <p:tag name="KSO_WM_UNIT_INDEX" val="1"/>
  <p:tag name="KSO_WM_UNIT_ID" val="diagram20209517_1*a*1"/>
  <p:tag name="KSO_WM_TEMPLATE_CATEGORY" val="diagram"/>
  <p:tag name="KSO_WM_TEMPLATE_INDEX" val="20209517"/>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1ab29a40bdad49879645ffd466a361e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0a81998d58a04800a2a74437b1814c9e"/>
  <p:tag name="KSO_WM_UNIT_TEXT_FILL_FORE_SCHEMECOLOR_INDEX_BRIGHTNESS" val="0"/>
  <p:tag name="KSO_WM_UNIT_TEXT_FILL_FORE_SCHEMECOLOR_INDEX" val="13"/>
  <p:tag name="KSO_WM_UNIT_TEXT_FILL_TYPE" val="1"/>
  <p:tag name="KSO_WM_TEMPLATE_ASSEMBLE_XID" val="60656e914054ed1e2fb7fb9c"/>
  <p:tag name="KSO_WM_TEMPLATE_ASSEMBLE_GROUPID" val="60656e914054ed1e2fb7fb9c"/>
</p:tagLst>
</file>

<file path=ppt/tags/tag3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i*1_2_2"/>
  <p:tag name="KSO_WM_TEMPLATE_CATEGORY" val="diagram"/>
  <p:tag name="KSO_WM_TEMPLATE_INDEX" val="20228977"/>
  <p:tag name="KSO_WM_UNIT_LAYERLEVEL" val="1_1_1"/>
  <p:tag name="KSO_WM_TAG_VERSION" val="1.0"/>
  <p:tag name="KSO_WM_BEAUTIFY_FLAG" val="#wm#"/>
  <p:tag name="KSO_WM_DIAGRAM_GROUP_CODE" val="l1-1"/>
  <p:tag name="KSO_WM_UNIT_TYPE" val="l_h_i"/>
  <p:tag name="KSO_WM_UNIT_INDEX" val="1_2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49,&quot;left&quot;:60.8,&quot;top&quot;:146.3,&quot;width&quot;:1026.8503937007874}"/>
</p:tagLst>
</file>

<file path=ppt/tags/tag3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i*1_2_1"/>
  <p:tag name="KSO_WM_TEMPLATE_CATEGORY" val="diagram"/>
  <p:tag name="KSO_WM_TEMPLATE_INDEX" val="20228977"/>
  <p:tag name="KSO_WM_UNIT_LAYERLEVEL" val="1_1_1"/>
  <p:tag name="KSO_WM_TAG_VERSION" val="1.0"/>
  <p:tag name="KSO_WM_BEAUTIFY_FLAG" val="#wm#"/>
  <p:tag name="KSO_WM_DIAGRAM_GROUP_CODE" val="l1-1"/>
  <p:tag name="KSO_WM_UNIT_TYPE" val="l_h_i"/>
  <p:tag name="KSO_WM_UNIT_INDEX" val="1_2_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49,&quot;left&quot;:60.8,&quot;top&quot;:146.3,&quot;width&quot;:1026.8503937007874}"/>
</p:tagLst>
</file>

<file path=ppt/tags/tag3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a*1_2_1"/>
  <p:tag name="KSO_WM_TEMPLATE_CATEGORY" val="diagram"/>
  <p:tag name="KSO_WM_TEMPLATE_INDEX" val="20228977"/>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l1-1"/>
  <p:tag name="KSO_WM_UNIT_TYPE" val="l_h_a"/>
  <p:tag name="KSO_WM_UNIT_INDEX" val="1_2_1"/>
  <p:tag name="KSO_WM_UNIT_TEXT_FILL_FORE_SCHEMECOLOR_INDEX_BRIGHTNESS" val="0"/>
  <p:tag name="KSO_WM_UNIT_TEXT_FILL_FORE_SCHEMECOLOR_INDEX" val="14"/>
  <p:tag name="KSO_WM_UNIT_TEXT_FILL_TYPE" val="1"/>
  <p:tag name="KSO_WM_UNIT_USESOURCEFORMAT_APPLY" val="1"/>
  <p:tag name="KSO_WM_DIAGRAM_VIRTUALLY_FRAME" val="{&quot;height&quot;:449,&quot;left&quot;:60.8,&quot;top&quot;:146.3,&quot;width&quot;:1026.8503937007874}"/>
</p:tagLst>
</file>

<file path=ppt/tags/tag3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f*1_2_1"/>
  <p:tag name="KSO_WM_TEMPLATE_CATEGORY" val="diagram"/>
  <p:tag name="KSO_WM_TEMPLATE_INDEX" val="20228977"/>
  <p:tag name="KSO_WM_UNIT_LAYERLEVEL" val="1_1_1"/>
  <p:tag name="KSO_WM_TAG_VERSION" val="1.0"/>
  <p:tag name="KSO_WM_BEAUTIFY_FLAG" val="#wm#"/>
  <p:tag name="KSO_WM_UNIT_SUBTYPE" val="a"/>
  <p:tag name="KSO_WM_UNIT_PRESET_TEXT" val="单击此处添加正文文字是你思想的提炼为了演示最终发布的效果"/>
  <p:tag name="KSO_WM_UNIT_NOCLEAR" val="0"/>
  <p:tag name="KSO_WM_DIAGRAM_GROUP_CODE" val="l1-1"/>
  <p:tag name="KSO_WM_UNIT_TYPE" val="l_h_f"/>
  <p:tag name="KSO_WM_UNIT_INDEX" val="1_2_1"/>
  <p:tag name="KSO_WM_UNIT_TEXT_FILL_FORE_SCHEMECOLOR_INDEX_BRIGHTNESS" val="0"/>
  <p:tag name="KSO_WM_UNIT_TEXT_FILL_FORE_SCHEMECOLOR_INDEX" val="5"/>
  <p:tag name="KSO_WM_UNIT_TEXT_FILL_TYPE" val="1"/>
  <p:tag name="KSO_WM_UNIT_USESOURCEFORMAT_APPLY" val="1"/>
  <p:tag name="KSO_WM_DIAGRAM_VIRTUALLY_FRAME" val="{&quot;height&quot;:449,&quot;left&quot;:60.8,&quot;top&quot;:146.3,&quot;width&quot;:1026.8503937007874}"/>
</p:tagLst>
</file>

<file path=ppt/tags/tag3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i*1_1_2"/>
  <p:tag name="KSO_WM_TEMPLATE_CATEGORY" val="diagram"/>
  <p:tag name="KSO_WM_TEMPLATE_INDEX" val="20228977"/>
  <p:tag name="KSO_WM_UNIT_LAYERLEVEL" val="1_1_1"/>
  <p:tag name="KSO_WM_TAG_VERSION" val="1.0"/>
  <p:tag name="KSO_WM_BEAUTIFY_FLAG" val="#wm#"/>
  <p:tag name="KSO_WM_DIAGRAM_GROUP_CODE" val="l1-1"/>
  <p:tag name="KSO_WM_UNIT_TYPE" val="l_h_i"/>
  <p:tag name="KSO_WM_UNIT_INDEX" val="1_1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49,&quot;left&quot;:60.8,&quot;top&quot;:146.3,&quot;width&quot;:1026.8503937007874}"/>
</p:tagLst>
</file>

<file path=ppt/tags/tag3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i*1_1_1"/>
  <p:tag name="KSO_WM_TEMPLATE_CATEGORY" val="diagram"/>
  <p:tag name="KSO_WM_TEMPLATE_INDEX" val="20228977"/>
  <p:tag name="KSO_WM_UNIT_LAYERLEVEL" val="1_1_1"/>
  <p:tag name="KSO_WM_TAG_VERSION" val="1.0"/>
  <p:tag name="KSO_WM_BEAUTIFY_FLAG" val="#wm#"/>
  <p:tag name="KSO_WM_DIAGRAM_GROUP_CODE" val="l1-1"/>
  <p:tag name="KSO_WM_UNIT_TYPE" val="l_h_i"/>
  <p:tag name="KSO_WM_UNIT_INDEX" val="1_1_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49,&quot;left&quot;:60.8,&quot;top&quot;:146.3,&quot;width&quot;:1026.8503937007874}"/>
</p:tagLst>
</file>

<file path=ppt/tags/tag3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a*1_1_1"/>
  <p:tag name="KSO_WM_TEMPLATE_CATEGORY" val="diagram"/>
  <p:tag name="KSO_WM_TEMPLATE_INDEX" val="20228977"/>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l1-1"/>
  <p:tag name="KSO_WM_UNIT_TYPE" val="l_h_a"/>
  <p:tag name="KSO_WM_UNIT_INDEX" val="1_1_1"/>
  <p:tag name="KSO_WM_UNIT_TEXT_FILL_FORE_SCHEMECOLOR_INDEX_BRIGHTNESS" val="0"/>
  <p:tag name="KSO_WM_UNIT_TEXT_FILL_FORE_SCHEMECOLOR_INDEX" val="14"/>
  <p:tag name="KSO_WM_UNIT_TEXT_FILL_TYPE" val="1"/>
  <p:tag name="KSO_WM_UNIT_USESOURCEFORMAT_APPLY" val="1"/>
  <p:tag name="KSO_WM_DIAGRAM_VIRTUALLY_FRAME" val="{&quot;height&quot;:449,&quot;left&quot;:60.8,&quot;top&quot;:146.3,&quot;width&quot;:1026.8503937007874}"/>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f*1_1_1"/>
  <p:tag name="KSO_WM_TEMPLATE_CATEGORY" val="diagram"/>
  <p:tag name="KSO_WM_TEMPLATE_INDEX" val="20228977"/>
  <p:tag name="KSO_WM_UNIT_LAYERLEVEL" val="1_1_1"/>
  <p:tag name="KSO_WM_TAG_VERSION" val="1.0"/>
  <p:tag name="KSO_WM_BEAUTIFY_FLAG" val="#wm#"/>
  <p:tag name="KSO_WM_UNIT_SUBTYPE" val="a"/>
  <p:tag name="KSO_WM_UNIT_PRESET_TEXT" val="单击此处添加正文文字是你思想的提炼为了演示最终发布的效果"/>
  <p:tag name="KSO_WM_UNIT_NOCLEAR" val="0"/>
  <p:tag name="KSO_WM_DIAGRAM_GROUP_CODE" val="l1-1"/>
  <p:tag name="KSO_WM_UNIT_TYPE" val="l_h_f"/>
  <p:tag name="KSO_WM_UNIT_INDEX" val="1_1_1"/>
  <p:tag name="KSO_WM_UNIT_TEXT_FILL_FORE_SCHEMECOLOR_INDEX_BRIGHTNESS" val="0"/>
  <p:tag name="KSO_WM_UNIT_TEXT_FILL_FORE_SCHEMECOLOR_INDEX" val="5"/>
  <p:tag name="KSO_WM_UNIT_TEXT_FILL_TYPE" val="1"/>
  <p:tag name="KSO_WM_UNIT_USESOURCEFORMAT_APPLY" val="1"/>
  <p:tag name="KSO_WM_DIAGRAM_VIRTUALLY_FRAME" val="{&quot;height&quot;:449,&quot;left&quot;:60.8,&quot;top&quot;:146.3,&quot;width&quot;:1026.8503937007874}"/>
</p:tagLst>
</file>

<file path=ppt/tags/tag4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i*1_3_2"/>
  <p:tag name="KSO_WM_TEMPLATE_CATEGORY" val="diagram"/>
  <p:tag name="KSO_WM_TEMPLATE_INDEX" val="20228977"/>
  <p:tag name="KSO_WM_UNIT_LAYERLEVEL" val="1_1_1"/>
  <p:tag name="KSO_WM_TAG_VERSION" val="1.0"/>
  <p:tag name="KSO_WM_BEAUTIFY_FLAG" val="#wm#"/>
  <p:tag name="KSO_WM_DIAGRAM_GROUP_CODE" val="l1-1"/>
  <p:tag name="KSO_WM_UNIT_TYPE" val="l_h_i"/>
  <p:tag name="KSO_WM_UNIT_INDEX" val="1_3_2"/>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49,&quot;left&quot;:60.8,&quot;top&quot;:146.3,&quot;width&quot;:1026.8503937007874}"/>
</p:tagLst>
</file>

<file path=ppt/tags/tag4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i*1_3_1"/>
  <p:tag name="KSO_WM_TEMPLATE_CATEGORY" val="diagram"/>
  <p:tag name="KSO_WM_TEMPLATE_INDEX" val="20228977"/>
  <p:tag name="KSO_WM_UNIT_LAYERLEVEL" val="1_1_1"/>
  <p:tag name="KSO_WM_TAG_VERSION" val="1.0"/>
  <p:tag name="KSO_WM_BEAUTIFY_FLAG" val="#wm#"/>
  <p:tag name="KSO_WM_DIAGRAM_GROUP_CODE" val="l1-1"/>
  <p:tag name="KSO_WM_UNIT_TYPE" val="l_h_i"/>
  <p:tag name="KSO_WM_UNIT_INDEX" val="1_3_1"/>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49,&quot;left&quot;:60.8,&quot;top&quot;:146.3,&quot;width&quot;:1026.8503937007874}"/>
</p:tagLst>
</file>

<file path=ppt/tags/tag4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a*1_3_1"/>
  <p:tag name="KSO_WM_TEMPLATE_CATEGORY" val="diagram"/>
  <p:tag name="KSO_WM_TEMPLATE_INDEX" val="20228977"/>
  <p:tag name="KSO_WM_UNIT_LAYERLEVEL" val="1_1_1"/>
  <p:tag name="KSO_WM_TAG_VERSION" val="1.0"/>
  <p:tag name="KSO_WM_BEAUTIFY_FLAG" val="#wm#"/>
  <p:tag name="KSO_WM_UNIT_ISCONTENTSTITLE" val="0"/>
  <p:tag name="KSO_WM_UNIT_ISNUMDGMTITLE" val="0"/>
  <p:tag name="KSO_WM_UNIT_PRESET_TEXT" val="添加标题"/>
  <p:tag name="KSO_WM_UNIT_NOCLEAR" val="0"/>
  <p:tag name="KSO_WM_DIAGRAM_GROUP_CODE" val="l1-1"/>
  <p:tag name="KSO_WM_UNIT_TYPE" val="l_h_a"/>
  <p:tag name="KSO_WM_UNIT_INDEX" val="1_3_1"/>
  <p:tag name="KSO_WM_UNIT_TEXT_FILL_FORE_SCHEMECOLOR_INDEX_BRIGHTNESS" val="0"/>
  <p:tag name="KSO_WM_UNIT_TEXT_FILL_FORE_SCHEMECOLOR_INDEX" val="14"/>
  <p:tag name="KSO_WM_UNIT_TEXT_FILL_TYPE" val="1"/>
  <p:tag name="KSO_WM_UNIT_USESOURCEFORMAT_APPLY" val="1"/>
  <p:tag name="KSO_WM_DIAGRAM_VIRTUALLY_FRAME" val="{&quot;height&quot;:449,&quot;left&quot;:60.8,&quot;top&quot;:146.3,&quot;width&quot;:1026.8503937007874}"/>
</p:tagLst>
</file>

<file path=ppt/tags/tag4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8977_2*l_h_f*1_3_1"/>
  <p:tag name="KSO_WM_TEMPLATE_CATEGORY" val="diagram"/>
  <p:tag name="KSO_WM_TEMPLATE_INDEX" val="20228977"/>
  <p:tag name="KSO_WM_UNIT_LAYERLEVEL" val="1_1_1"/>
  <p:tag name="KSO_WM_TAG_VERSION" val="1.0"/>
  <p:tag name="KSO_WM_BEAUTIFY_FLAG" val="#wm#"/>
  <p:tag name="KSO_WM_UNIT_SUBTYPE" val="a"/>
  <p:tag name="KSO_WM_UNIT_PRESET_TEXT" val="单击此处添加正文文字是你思想的提炼为了演示最终发布的效果"/>
  <p:tag name="KSO_WM_UNIT_NOCLEAR" val="0"/>
  <p:tag name="KSO_WM_DIAGRAM_GROUP_CODE" val="l1-1"/>
  <p:tag name="KSO_WM_UNIT_TYPE" val="l_h_f"/>
  <p:tag name="KSO_WM_UNIT_INDEX" val="1_3_1"/>
  <p:tag name="KSO_WM_UNIT_TEXT_FILL_FORE_SCHEMECOLOR_INDEX_BRIGHTNESS" val="0"/>
  <p:tag name="KSO_WM_UNIT_TEXT_FILL_FORE_SCHEMECOLOR_INDEX" val="5"/>
  <p:tag name="KSO_WM_UNIT_TEXT_FILL_TYPE" val="1"/>
  <p:tag name="KSO_WM_UNIT_USESOURCEFORMAT_APPLY" val="1"/>
  <p:tag name="KSO_WM_DIAGRAM_VIRTUALLY_FRAME" val="{&quot;height&quot;:449,&quot;left&quot;:60.8,&quot;top&quot;:146.3,&quot;width&quot;:1026.8503937007874}"/>
</p:tagLst>
</file>

<file path=ppt/tags/tag405.xml><?xml version="1.0" encoding="utf-8"?>
<p:tagLst xmlns:p="http://schemas.openxmlformats.org/presentationml/2006/main">
  <p:tag name="KSO_WM_TAG_VERSION" val="1.0"/>
  <p:tag name="KSO_WM_SLIDE_ITEM_CNT" val="0"/>
  <p:tag name="KSO_WM_SLIDE_LAYOUT" val="a_d_f"/>
  <p:tag name="KSO_WM_SLIDE_LAYOUT_CNT" val="1_1_2"/>
  <p:tag name="KSO_WM_SLIDE_TYPE" val="text"/>
  <p:tag name="KSO_WM_BEAUTIFY_FLAG" val="#wm#"/>
  <p:tag name="KSO_WM_COMBINE_RELATE_SLIDE_ID" val="background20184512_2"/>
  <p:tag name="KSO_WM_TEMPLATE_CATEGORY" val="diagram"/>
  <p:tag name="KSO_WM_TEMPLATE_INDEX" val="20209517"/>
  <p:tag name="KSO_WM_SLIDE_ID" val="diagram20209517_1"/>
  <p:tag name="KSO_WM_SLIDE_INDEX" val="1"/>
  <p:tag name="KSO_WM_DIAGRAM_GROUP_CODE" val="l1-1"/>
  <p:tag name="KSO_WM_TEMPLATE_SUBCATEGORY" val="21"/>
  <p:tag name="KSO_WM_TEMPLATE_MASTER_TYPE" val="0"/>
  <p:tag name="KSO_WM_TEMPLATE_COLOR_TYPE" val="1"/>
  <p:tag name="KSO_WM_SLIDE_SUBTYPE" val="picTxt"/>
  <p:tag name="KSO_WM_SLIDE_SIZE" val="865*480"/>
  <p:tag name="KSO_WM_SLIDE_POSITION" val="47*24"/>
  <p:tag name="KSO_WM_SLIDE_CAN_ADD_NAVIGATION" val="1"/>
  <p:tag name="KSO_WM_SLIDE_BACKGROUND" val="[&quot;general&quot;]"/>
  <p:tag name="KSO_WM_SLIDE_RATIO" val="1.777778"/>
  <p:tag name="KSO_WM_SLIDE_LAYOUT_INFO" val="{&quot;backgroundInfo&quot;:[{&quot;bottom&quot;:0,&quot;bottomAbs&quot;:false,&quot;left&quot;:0,&quot;leftAbs&quot;:false,&quot;right&quot;:0,&quot;rightAbs&quot;:false,&quot;top&quot;:0,&quot;topAbs&quot;:false,&quot;type&quot;:&quot;general&quot;}],&quot;id&quot;:&quot;2021-04-01T15:06:54&quot;,&quot;maxSize&quot;:{&quot;size1&quot;:82.39962802105411},&quot;minSize&quot;:{&quot;size1&quot;:75.5996280210541},&quot;normalSize&quot;:{&quot;size1&quot;:77.06629468772077},&quot;subLayout&quot;:[{&quot;id&quot;:&quot;2021-04-01T15:06:54&quot;,&quot;maxSize&quot;:{&quot;size1&quot;:37.799517326027676},&quot;minSize&quot;:{&quot;size1&quot;:32.39951732602768},&quot;normalSize&quot;:{&quot;size1&quot;:37.70113663336733},&quot;subLayout&quot;:[{&quot;id&quot;:&quot;2021-04-01T15:06:54&quot;,&quot;maxSize&quot;:{&quot;size1&quot;:91.19871973628537},&quot;minSize&quot;:{&quot;size1&quot;:58.49871973628536},&quot;normalSize&quot;:{&quot;size1&quot;:71.45104123473244},&quot;subLayout&quot;:[{&quot;id&quot;:&quot;2021-04-01T15:06:54&quot;,&quot;margin&quot;:{&quot;bottom&quot;:0,&quot;left&quot;:1.6929999589920044,&quot;right&quot;:1.6929999589920044,&quot;top&quot;:1.2699999809265137},&quot;type&quot;:0},{&quot;id&quot;:&quot;2021-04-01T15:06:54&quot;,&quot;margin&quot;:{&quot;bottom&quot;:0.02600000612437725,&quot;left&quot;:1.6929999589920044,&quot;right&quot;:1.6929999589920044,&quot;top&quot;:0.3970000147819519},&quot;type&quot;:0}],&quot;type&quot;:0},{&quot;id&quot;:&quot;2021-04-01T15:06:54&quot;,&quot;margin&quot;:{&quot;bottom&quot;:0.02600000612437725,&quot;left&quot;:1.6929999589920044,&quot;right&quot;:1.6929999589920044,&quot;top&quot;:0.3970000147819519},&quot;type&quot;:0}],&quot;type&quot;:0},{&quot;id&quot;:&quot;2021-04-01T15:06:54&quot;,&quot;margin&quot;:{&quot;bottom&quot;:1.2699999809265137,&quot;left&quot;:1.6929999589920044,&quot;right&quot;:1.6929999589920044,&quot;top&quot;:0.3970000147819519},&quot;type&quot;:0}],&quot;type&quot;:0}"/>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b&quot;,&quot;text_direction&quot;:&quot;horizontal&quot;,&quot;support_big_font&quot;:false,&quot;picture_toward&quot;:0,&quot;picture_dockside&quot;:[],&quot;fill_id&quot;:&quot;3f7a81d150654941a73738f3b68c14e1&quot;,&quot;fill_align&quot;:&quot;lb&quot;,&quot;chip_types&quot;:[&quot;header&quot;]},{&quot;text_align&quot;:&quot;lt&quot;,&quot;text_direction&quot;:&quot;horizontal&quot;,&quot;support_big_font&quot;:false,&quot;picture_toward&quot;:0,&quot;picture_dockside&quot;:[],&quot;fill_id&quot;:&quot;1e98d632afec44f19530e59461079439&quot;,&quot;fill_align&quot;:&quot;lt&quot;,&quot;chip_types&quot;:[&quot;text&quot;]},{&quot;text_align&quot;:&quot;lm&quot;,&quot;text_direction&quot;:&quot;horizontal&quot;,&quot;support_big_font&quot;:false,&quot;picture_toward&quot;:0,&quot;picture_dockside&quot;:[],&quot;fill_id&quot;:&quot;300a5d0c89e5435992e516035d64f212&quot;,&quot;fill_align&quot;:&quot;lm&quot;,&quot;chip_types&quot;:[&quot;diagram&quot;,&quot;pictext&quot;,&quot;picture&quot;,&quot;chart&quot;,&quot;table&quot;]},{&quot;text_align&quot;:&quot;lt&quot;,&quot;text_direction&quot;:&quot;horizontal&quot;,&quot;support_big_font&quot;:false,&quot;picture_toward&quot;:0,&quot;picture_dockside&quot;:[],&quot;fill_id&quot;:&quot;c4eace740c9e4e929f8fd9281de877fd&quot;,&quot;fill_align&quot;:&quot;lt&quot;,&quot;chip_types&quot;:[&quot;text&quot;]}]]"/>
  <p:tag name="KSO_WM_CHIP_XID" val="5f201a4dc4814ce96fb1283e"/>
  <p:tag name="KSO_WM_CHIP_DECFILLPROP" val="[]"/>
  <p:tag name="KSO_WM_CHIP_GROUPID" val="5f201a4dc4814ce96fb1283d"/>
  <p:tag name="KSO_WM_SLIDE_BACKGROUND_TYPE" val="general"/>
  <p:tag name="KSO_WM_SLIDE_SUPPORT_FEATURE_TYPE" val="0"/>
  <p:tag name="KSO_WM_TEMPLATE_ASSEMBLE_XID" val="60656e914054ed1e2fb7fb9c"/>
  <p:tag name="KSO_WM_TEMPLATE_ASSEMBLE_GROUPID" val="60656e914054ed1e2fb7fb9c"/>
</p:tagLst>
</file>

<file path=ppt/tags/tag4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3374acb4bc934566b0cac9203ca30c52"/>
  <p:tag name="KSO_WM_UNIT_DECORATE_INFO" val=""/>
  <p:tag name="KSO_WM_UNIT_SM_LIMIT_TYPE" val=""/>
  <p:tag name="KSO_WM_CHIP_FILLAREA_FILL_RULE" val="{&quot;fill_align&quot;:&quot;cm&quot;,&quot;fill_effect&quot;:[],&quot;fill_mode&quot;:&quot;full&quot;,&quot;sacle_strategy&quot;:&quot;stretch&quot;}"/>
  <p:tag name="KSO_WM_ASSEMBLE_CHIP_INDEX" val="c5be39c164814870b4692984f3de3381"/>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4ebf4b0a7624641b6bb86d6c2321515"/>
  <p:tag name="KSO_WM_UNIT_DECORATE_INFO" val=""/>
  <p:tag name="KSO_WM_UNIT_SM_LIMIT_TYPE" val=""/>
  <p:tag name="KSO_WM_CHIP_FILLAREA_FILL_RULE" val="{&quot;fill_align&quot;:&quot;cm&quot;,&quot;fill_effect&quot;:[],&quot;fill_mode&quot;:&quot;full&quot;,&quot;sacle_strategy&quot;:&quot;stretch&quot;}"/>
  <p:tag name="KSO_WM_ASSEMBLE_CHIP_INDEX" val="baafee142b714fb2a76eab03bc387478"/>
  <p:tag name="KSO_WM_SLIDE_BACKGROUND_TYPE" val="frame"/>
</p:tagLst>
</file>

<file path=ppt/tags/tag4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751fc8042e24109816ec2bba5c63be1"/>
  <p:tag name="KSO_WM_UNIT_DECORATE_INFO" val=""/>
  <p:tag name="KSO_WM_UNIT_SM_LIMIT_TYPE" val=""/>
  <p:tag name="KSO_WM_CHIP_FILLAREA_FILL_RULE" val="{&quot;fill_align&quot;:&quot;cm&quot;,&quot;fill_effect&quot;:[],&quot;fill_mode&quot;:&quot;full&quot;,&quot;sacle_strategy&quot;:&quot;stretch&quot;}"/>
  <p:tag name="KSO_WM_ASSEMBLE_CHIP_INDEX" val="9c20956b8bf64e46b112484446a0de6e"/>
  <p:tag name="KSO_WM_SLIDE_BACKGROUND_TYPE" val="frame"/>
</p:tagLst>
</file>

<file path=ppt/tags/tag409.xml><?xml version="1.0" encoding="utf-8"?>
<p:tagLst xmlns:p="http://schemas.openxmlformats.org/presentationml/2006/main">
  <p:tag name="KSO_WM_UNIT_ISCONTENTSTITLE" val="0"/>
  <p:tag name="KSO_WM_UNIT_ISNUMDGMTITLE" val="0"/>
  <p:tag name="KSO_WM_UNIT_NOCLEAR" val="0"/>
  <p:tag name="KSO_WM_UNIT_VALUE" val="9"/>
  <p:tag name="KSO_WM_UNIT_HIGHLIGHT" val="0"/>
  <p:tag name="KSO_WM_UNIT_COMPATIBLE" val="0"/>
  <p:tag name="KSO_WM_UNIT_DIAGRAM_ISNUMVISUAL" val="0"/>
  <p:tag name="KSO_WM_UNIT_DIAGRAM_ISREFERUNIT" val="0"/>
  <p:tag name="KSO_WM_UNIT_TYPE" val="a"/>
  <p:tag name="KSO_WM_UNIT_INDEX" val="1"/>
  <p:tag name="KSO_WM_UNIT_ID" val="diagram20212643_1*a*1"/>
  <p:tag name="KSO_WM_TEMPLATE_CATEGORY" val="diagram"/>
  <p:tag name="KSO_WM_TEMPLATE_INDEX" val="20212643"/>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be602b3eeb714258aa3a3df8f3ccf254"/>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8a67d1ff8509437283ecf27ab1ff24ad"/>
  <p:tag name="KSO_WM_UNIT_SUPPORT_BIG_FONT" val="1"/>
  <p:tag name="KSO_WM_UNIT_TEXT_FILL_FORE_SCHEMECOLOR_INDEX_BRIGHTNESS" val="0"/>
  <p:tag name="KSO_WM_UNIT_TEXT_FILL_FORE_SCHEMECOLOR_INDEX" val="13"/>
  <p:tag name="KSO_WM_UNIT_TEXT_FILL_TYPE" val="1"/>
  <p:tag name="KSO_WM_TEMPLATE_ASSEMBLE_XID" val="639b0d9c0c9383becde77756"/>
  <p:tag name="KSO_WM_TEMPLATE_ASSEMBLE_GROUPID" val="639b0d9c0c9383becde77756"/>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410.xml><?xml version="1.0" encoding="utf-8"?>
<p:tagLst xmlns:p="http://schemas.openxmlformats.org/presentationml/2006/main">
  <p:tag name="KSO_WM_UNIT_VALUE" val="592*1184"/>
  <p:tag name="KSO_WM_UNIT_HIGHLIGHT" val="0"/>
  <p:tag name="KSO_WM_UNIT_COMPATIBLE" val="0"/>
  <p:tag name="KSO_WM_UNIT_DIAGRAM_ISNUMVISUAL" val="0"/>
  <p:tag name="KSO_WM_UNIT_DIAGRAM_ISREFERUNIT" val="0"/>
  <p:tag name="KSO_WM_UNIT_TYPE" val="d"/>
  <p:tag name="KSO_WM_UNIT_INDEX" val="1"/>
  <p:tag name="KSO_WM_UNIT_ID" val="diagram20212643_1*d*1"/>
  <p:tag name="KSO_WM_TEMPLATE_CATEGORY" val="diagram"/>
  <p:tag name="KSO_WM_TEMPLATE_INDEX" val="20212643"/>
  <p:tag name="KSO_WM_UNIT_LAYERLEVEL" val="1"/>
  <p:tag name="KSO_WM_TAG_VERSION" val="1.0"/>
  <p:tag name="KSO_WM_BEAUTIFY_FLAG" val="#wm#"/>
  <p:tag name="KSO_WM_CHIP_GROUPID" val="5e7310da9a230a26b9e88a19"/>
  <p:tag name="KSO_WM_CHIP_XID" val="5e7310da9a230a26b9e88a1a"/>
  <p:tag name="KSO_WM_UNIT_DEC_AREA_ID" val="1775111d29fa4f70abf6fefce7ff4221"/>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18f3033ff014d4ba2a3056503edd189"/>
  <p:tag name="KSO_WM_UNIT_SUPPORT_BIG_FONT" val="1"/>
  <p:tag name="KSO_WM_UNIT_SUPPORT_UNIT_TYPE" val="[&quot;d&quot;,&quot;α&quot;,&quot;β&quot;]"/>
  <p:tag name="KSO_WM_TEMPLATE_ASSEMBLE_XID" val="639b0d9c0c9383becde77756"/>
  <p:tag name="KSO_WM_TEMPLATE_ASSEMBLE_GROUPID" val="639b0d9c0c9383becde77756"/>
</p:tagLst>
</file>

<file path=ppt/tags/tag4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05778_5*l_i*1_1"/>
  <p:tag name="KSO_WM_TEMPLATE_CATEGORY" val="diagram"/>
  <p:tag name="KSO_WM_TEMPLATE_INDEX" val="20205778"/>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1"/>
  <p:tag name="KSO_WM_DIAGRAM_VIRTUALLY_FRAME" val="{&quot;height&quot;:475.63779527559046,&quot;left&quot;:65.35,&quot;top&quot;:54.475590551181085,&quot;width&quot;:721.2797637795277}"/>
</p:tagLst>
</file>

<file path=ppt/tags/tag41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05778_5*l_h_i*1_1_1"/>
  <p:tag name="KSO_WM_TEMPLATE_CATEGORY" val="diagram"/>
  <p:tag name="KSO_WM_TEMPLATE_INDEX" val="20205778"/>
  <p:tag name="KSO_WM_UNIT_LAYERLEVEL" val="1_1_1"/>
  <p:tag name="KSO_WM_TAG_VERSION" val="1.0"/>
  <p:tag name="KSO_WM_BEAUTIFY_FLAG" val="#wm#"/>
  <p:tag name="KSO_WM_UNIT_TEXT_FILL_FORE_SCHEMECOLOR_INDEX_BRIGHTNESS" val="0.1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05778_5*l_h_i*1_1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75.63779527559046,&quot;left&quot;:65.35,&quot;top&quot;:54.475590551181085,&quot;width&quot;:721.2797637795277}"/>
</p:tagLst>
</file>

<file path=ppt/tags/tag4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05778_5*l_h_i*1_1_3"/>
  <p:tag name="KSO_WM_TEMPLATE_CATEGORY" val="diagram"/>
  <p:tag name="KSO_WM_TEMPLATE_INDEX" val="20205778"/>
  <p:tag name="KSO_WM_UNIT_LAYERLEVEL" val="1_1_1"/>
  <p:tag name="KSO_WM_TAG_VERSION" val="1.0"/>
  <p:tag name="KSO_WM_BEAUTIFY_FLAG" val="#wm#"/>
  <p:tag name="KSO_WM_UNIT_USESOURCEFORMAT_APPLY" val="1"/>
  <p:tag name="KSO_WM_DIAGRAM_VIRTUALLY_FRAME" val="{&quot;height&quot;:475.63779527559046,&quot;left&quot;:65.35,&quot;top&quot;:54.475590551181085,&quot;width&quot;:721.2797637795277}"/>
</p:tagLst>
</file>

<file path=ppt/tags/tag4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05778_5*l_h_i*1_1_4"/>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2"/>
  <p:tag name="KSO_WM_UNIT_TEXT_FILL_TYPE" val="1"/>
  <p:tag name="KSO_WM_UNIT_USESOURCEFORMAT_APPLY" val="1"/>
  <p:tag name="KSO_WM_DIAGRAM_VIRTUALLY_FRAME" val="{&quot;height&quot;:475.63779527559046,&quot;left&quot;:65.35,&quot;top&quot;:54.475590551181085,&quot;width&quot;:721.2797637795277}"/>
</p:tagLst>
</file>

<file path=ppt/tags/tag4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05778_5*l_h_i*1_2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1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1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diagram20205778_5*l_h_i*1_2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6"/>
  <p:tag name="KSO_WM_UNIT_LINE_FILL_TYPE" val="2"/>
  <p:tag name="KSO_WM_UNIT_USESOURCEFORMAT_APPLY" val="1"/>
  <p:tag name="KSO_WM_DIAGRAM_VIRTUALLY_FRAME" val="{&quot;height&quot;:475.63779527559046,&quot;left&quot;:65.35,&quot;top&quot;:54.475590551181085,&quot;width&quot;:721.2797637795277}"/>
</p:tagLst>
</file>

<file path=ppt/tags/tag4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4"/>
  <p:tag name="KSO_WM_UNIT_ID" val="diagram20205778_5*l_h_i*1_2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75.63779527559046,&quot;left&quot;:65.35,&quot;top&quot;:54.475590551181085,&quot;width&quot;:721.2797637795277}"/>
</p:tagLst>
</file>

<file path=ppt/tags/tag41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2"/>
  <p:tag name="KSO_WM_UNIT_ID" val="diagram20205778_5*l_h_i*1_2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75.63779527559046,&quot;left&quot;:65.35,&quot;top&quot;:54.475590551181085,&quot;width&quot;:721.2797637795277}"/>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42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05778_5*l_h_i*1_3_1"/>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1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2"/>
  <p:tag name="KSO_WM_UNIT_ID" val="diagram20205778_5*l_h_i*1_3_2"/>
  <p:tag name="KSO_WM_TEMPLATE_CATEGORY" val="diagram"/>
  <p:tag name="KSO_WM_TEMPLATE_INDEX" val="20205778"/>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75.63779527559046,&quot;left&quot;:65.35,&quot;top&quot;:54.475590551181085,&quot;width&quot;:721.2797637795277}"/>
</p:tagLst>
</file>

<file path=ppt/tags/tag4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diagram20205778_5*l_h_i*1_3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7"/>
  <p:tag name="KSO_WM_UNIT_LINE_FILL_TYPE" val="2"/>
  <p:tag name="KSO_WM_UNIT_USESOURCEFORMAT_APPLY" val="1"/>
  <p:tag name="KSO_WM_DIAGRAM_VIRTUALLY_FRAME" val="{&quot;height&quot;:475.63779527559046,&quot;left&quot;:65.35,&quot;top&quot;:54.475590551181085,&quot;width&quot;:721.2797637795277}"/>
</p:tagLst>
</file>

<file path=ppt/tags/tag42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diagram20205778_5*l_h_i*1_4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8"/>
  <p:tag name="KSO_WM_UNIT_LINE_FILL_TYPE" val="2"/>
  <p:tag name="KSO_WM_UNIT_USESOURCEFORMAT_APPLY" val="1"/>
  <p:tag name="KSO_WM_DIAGRAM_VIRTUALLY_FRAME" val="{&quot;height&quot;:475.63779527559046,&quot;left&quot;:65.35,&quot;top&quot;:54.475590551181085,&quot;width&quot;:721.2797637795277}"/>
</p:tagLst>
</file>

<file path=ppt/tags/tag4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05778_5*l_i*1_2"/>
  <p:tag name="KSO_WM_TEMPLATE_CATEGORY" val="diagram"/>
  <p:tag name="KSO_WM_TEMPLATE_INDEX" val="20205778"/>
  <p:tag name="KSO_WM_UNIT_LAYERLEVEL" val="1_1"/>
  <p:tag name="KSO_WM_TAG_VERSION" val="1.0"/>
  <p:tag name="KSO_WM_BEAUTIFY_FLAG" val="#wm#"/>
  <p:tag name="KSO_WM_UNIT_TEXT_FILL_FORE_SCHEMECOLOR_INDEX_BRIGHTNESS" val="0"/>
  <p:tag name="KSO_WM_UNIT_TEXT_FILL_FORE_SCHEMECOLOR_INDEX" val="2"/>
  <p:tag name="KSO_WM_UNIT_TEXT_FILL_TYPE" val="1"/>
  <p:tag name="KSO_WM_UNIT_USESOURCEFORMAT_APPLY" val="1"/>
  <p:tag name="KSO_WM_DIAGRAM_VIRTUALLY_FRAME" val="{&quot;height&quot;:475.63779527559046,&quot;left&quot;:65.35,&quot;top&quot;:54.475590551181085,&quot;width&quot;:721.2797637795277}"/>
</p:tagLst>
</file>

<file path=ppt/tags/tag425.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05778_5*l_h_f*1_1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26.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05778_5*l_h_f*1_3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3"/>
  <p:tag name="KSO_WM_UNIT_ID" val="diagram20205778_5*l_h_i*1_5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9"/>
  <p:tag name="KSO_WM_UNIT_LINE_FILL_TYPE" val="2"/>
  <p:tag name="KSO_WM_UNIT_USESOURCEFORMAT_APPLY" val="1"/>
  <p:tag name="KSO_WM_DIAGRAM_VIRTUALLY_FRAME" val="{&quot;height&quot;:475.63779527559046,&quot;left&quot;:65.35,&quot;top&quot;:54.475590551181085,&quot;width&quot;:721.2797637795277}"/>
</p:tagLst>
</file>

<file path=ppt/tags/tag42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5_4"/>
  <p:tag name="KSO_WM_UNIT_ID" val="diagram20205778_5*l_h_i*1_5_4"/>
  <p:tag name="KSO_WM_TEMPLATE_CATEGORY" val="diagram"/>
  <p:tag name="KSO_WM_TEMPLATE_INDEX" val="20205778"/>
  <p:tag name="KSO_WM_UNIT_LAYERLEVEL" val="1_1_1"/>
  <p:tag name="KSO_WM_TAG_VERSION" val="1.0"/>
  <p:tag name="KSO_WM_BEAUTIFY_FLAG" val="#wm#"/>
  <p:tag name="KSO_WM_UNIT_FILL_FORE_SCHEMECOLOR_INDEX_BRIGHTNESS" val="0"/>
  <p:tag name="KSO_WM_UNIT_FILL_FORE_SCHEMECOLOR_INDEX" val="9"/>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75.63779527559046,&quot;left&quot;:65.35,&quot;top&quot;:54.475590551181085,&quot;width&quot;:721.2797637795277}"/>
</p:tagLst>
</file>

<file path=ppt/tags/tag429.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5_1"/>
  <p:tag name="KSO_WM_UNIT_ID" val="diagram20205778_5*l_h_f*1_5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3.xml><?xml version="1.0" encoding="utf-8"?>
<p:tagLst xmlns:p="http://schemas.openxmlformats.org/presentationml/2006/main">
  <p:tag name="KSO_WM_SLIDE_BACKGROUND_TYPE" val="leftRight"/>
</p:tagLst>
</file>

<file path=ppt/tags/tag430.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05778_5*l_h_f*1_2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31.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05778_5*l_h_f*1_4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32.xml><?xml version="1.0" encoding="utf-8"?>
<p:tagLst xmlns:p="http://schemas.openxmlformats.org/presentationml/2006/main">
  <p:tag name="KSO_WM_UNIT_SUBTYPE" val="a"/>
  <p:tag name="KSO_WM_UNIT_PRESET_TEXT" val="单击此处输入你的正文，文字是您思想的提炼，为了最终演示发布的良好效果，请尽量言简意赅的阐述观点，以便观者可以准确理解您所传达的信息。"/>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6_1"/>
  <p:tag name="KSO_WM_UNIT_ID" val="diagram20205778_5*l_h_f*1_6_1"/>
  <p:tag name="KSO_WM_TEMPLATE_CATEGORY" val="diagram"/>
  <p:tag name="KSO_WM_TEMPLATE_INDEX" val="20205778"/>
  <p:tag name="KSO_WM_UNIT_LAYERLEVEL" val="1_1_1"/>
  <p:tag name="KSO_WM_TAG_VERSION" val="1.0"/>
  <p:tag name="KSO_WM_BEAUTIFY_FLAG" val="#wm#"/>
  <p:tag name="KSO_WM_UNIT_TEXT_FILL_FORE_SCHEMECOLOR_INDEX_BRIGHTNESS" val="0.25"/>
  <p:tag name="KSO_WM_UNIT_TEXT_FILL_FORE_SCHEMECOLOR_INDEX" val="13"/>
  <p:tag name="KSO_WM_UNIT_TEXT_FILL_TYPE" val="1"/>
  <p:tag name="KSO_WM_UNIT_USESOURCEFORMAT_APPLY" val="1"/>
  <p:tag name="KSO_WM_DIAGRAM_VIRTUALLY_FRAME" val="{&quot;height&quot;:475.63779527559046,&quot;left&quot;:65.35,&quot;top&quot;:54.475590551181085,&quot;width&quot;:721.2797637795277}"/>
</p:tagLst>
</file>

<file path=ppt/tags/tag43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6_3"/>
  <p:tag name="KSO_WM_UNIT_ID" val="diagram20205778_5*l_h_i*1_6_3"/>
  <p:tag name="KSO_WM_TEMPLATE_CATEGORY" val="diagram"/>
  <p:tag name="KSO_WM_TEMPLATE_INDEX" val="20205778"/>
  <p:tag name="KSO_WM_UNIT_LAYERLEVEL" val="1_1_1"/>
  <p:tag name="KSO_WM_TAG_VERSION" val="1.0"/>
  <p:tag name="KSO_WM_BEAUTIFY_FLAG" val="#wm#"/>
  <p:tag name="KSO_WM_UNIT_LINE_FORE_SCHEMECOLOR_INDEX_BRIGHTNESS" val="0"/>
  <p:tag name="KSO_WM_UNIT_LINE_FORE_SCHEMECOLOR_INDEX" val="10"/>
  <p:tag name="KSO_WM_UNIT_LINE_FILL_TYPE" val="2"/>
  <p:tag name="KSO_WM_UNIT_USESOURCEFORMAT_APPLY" val="1"/>
  <p:tag name="KSO_WM_DIAGRAM_VIRTUALLY_FRAME" val="{&quot;height&quot;:475.63779527559046,&quot;left&quot;:65.35,&quot;top&quot;:54.475590551181085,&quot;width&quot;:721.2797637795277}"/>
</p:tagLst>
</file>

<file path=ppt/tags/tag434.xml><?xml version="1.0" encoding="utf-8"?>
<p:tagLst xmlns:p="http://schemas.openxmlformats.org/presentationml/2006/main">
  <p:tag name="KSO_WM_BEAUTIFY_FLAG" val="#wm#"/>
  <p:tag name="KSO_WM_TEMPLATE_CATEGORY" val="diagram"/>
  <p:tag name="KSO_WM_TEMPLATE_INDEX" val="20212643"/>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2-12-15T20:05:48&quot;,&quot;maxSize&quot;:{&quot;size1&quot;:66.25015536944072},&quot;minSize&quot;:{&quot;size1&quot;:48.75015536944071},&quot;normalSize&quot;:{&quot;size1&quot;:65.78140536944072},&quot;subLayout&quot;:[{&quot;id&quot;:&quot;2022-12-15T20:05:48&quot;,&quot;margin&quot;:{&quot;bottom&quot;:2.5399999618530273,&quot;left&quot;:1.6929999589920044,&quot;right&quot;:0,&quot;top&quot;:2.5399999618530273},&quot;type&quot;:0},{&quot;id&quot;:&quot;2022-12-15T20:05:48&quot;,&quot;maxSize&quot;:{&quot;size1&quot;:46.6998914797066},&quot;minSize&quot;:{&quot;size1&quot;:26.699891479706597},&quot;normalSize&quot;:{&quot;size1&quot;:43.633224813039924},&quot;subLayout&quot;:[{&quot;id&quot;:&quot;2022-12-15T20:05:48&quot;,&quot;margin&quot;:{&quot;bottom&quot;:0,&quot;left&quot;:0.847000002861023,&quot;right&quot;:2.5399999618530273,&quot;top&quot;:2.5399999618530273},&quot;type&quot;:0},{&quot;id&quot;:&quot;2022-12-15T20:05:48&quot;,&quot;margin&quot;:{&quot;bottom&quot;:2.5399999618530273,&quot;left&quot;:0.847000002861023,&quot;right&quot;:2.5399999618530273,&quot;top&quot;:0.4230000674724579},&quot;type&quot;:0}],&quot;type&quot;:0}],&quot;type&quot;:0}"/>
  <p:tag name="KSO_WM_SLIDE_CAN_ADD_NAVIGATION" val="1"/>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1ea2c47edf80c4a5df18b"/>
  <p:tag name="KSO_WM_SLIDE_ID" val="diagram2021264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720*348"/>
  <p:tag name="KSO_WM_SLIDE_POSITION" val="120*95"/>
  <p:tag name="KSO_WM_TAG_VERSION" val="1.0"/>
  <p:tag name="KSO_WM_CHIP_FILLPROP" val="[[{&quot;text_align&quot;:&quot;lb&quot;,&quot;text_direction&quot;:&quot;horizontal&quot;,&quot;support_big_font&quot;:true,&quot;picture_toward&quot;:0,&quot;picture_dockside&quot;:[],&quot;fill_id&quot;:&quot;e57bfa1d5aa74e19b89ecbda2d730518&quot;,&quot;fill_align&quot;:&quot;lb&quot;,&quot;chip_types&quot;:[&quot;header&quot;]},{&quot;text_align&quot;:&quot;lt&quot;,&quot;text_direction&quot;:&quot;horizontal&quot;,&quot;support_big_font&quot;:true,&quot;picture_toward&quot;:0,&quot;picture_dockside&quot;:[],&quot;fill_id&quot;:&quot;7a0967d824244b51bc38bbc9e0ecbbb2&quot;,&quot;fill_align&quot;:&quot;lt&quot;,&quot;chip_types&quot;:[&quot;text&quot;,&quot;picture&quot;,&quot;chart&quot;,&quot;table&quot;]},{&quot;text_align&quot;:&quot;lm&quot;,&quot;text_direction&quot;:&quot;horizontal&quot;,&quot;support_features&quot;:[&quot;collage&quot;,&quot;carousel&quot;,&quot;creativecrop&quot;],&quot;support_big_font&quot;:false,&quot;picture_toward&quot;:0,&quot;picture_dockside&quot;:[],&quot;fill_id&quot;:&quot;4327c07703e44616b342edeb10877556&quot;,&quot;fill_align&quot;:&quot;rm&quot;,&quot;chip_types&quot;:[&quot;diagram&quot;,&quot;pictext&quot;,&quot;picture&quot;,&quot;chart&quot;,&quot;table&quot;,&quot;video&quot;]}]]"/>
  <p:tag name="KSO_WM_SLIDE_LAYOUT" val="a_d"/>
  <p:tag name="KSO_WM_SLIDE_LAYOUT_CNT" val="1_2"/>
  <p:tag name="KSO_WM_CHIP_DECFILLPROP" val="[]"/>
  <p:tag name="KSO_WM_CHIP_GROUPID" val="5e71ea2c47edf80c4a5df18a"/>
  <p:tag name="KSO_WM_SLIDE_BACKGROUND_TYPE" val="frame"/>
  <p:tag name="KSO_WM_SLIDE_SUPPORT_FEATURE_TYPE" val="0"/>
  <p:tag name="KSO_WM_TEMPLATE_ASSEMBLE_XID" val="639b0d9c0c9383becde77756"/>
  <p:tag name="KSO_WM_TEMPLATE_ASSEMBLE_GROUPID" val="639b0d9c0c9383becde77756"/>
</p:tagLst>
</file>

<file path=ppt/tags/tag4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4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4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29732_1*i*2"/>
  <p:tag name="KSO_WM_TEMPLATE_CATEGORY" val="diagram"/>
  <p:tag name="KSO_WM_TEMPLATE_INDEX" val="20229732"/>
  <p:tag name="KSO_WM_UNIT_LAYERLEVEL" val="1"/>
  <p:tag name="KSO_WM_TAG_VERSION" val="1.0"/>
  <p:tag name="KSO_WM_BEAUTIFY_FLAG" val="#wm#"/>
  <p:tag name="KSO_WM_UNIT_BLOCK" val="0"/>
  <p:tag name="KSO_WM_UNIT_SM_LIMIT_TYPE" val="2"/>
  <p:tag name="KSO_WM_UNIT_DEC_AREA_ID" val="3370971afbb94bb8ab187cd14b4e8a00"/>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CHIP_GROUPID" val="5fab54f0341d2fac3cfce989"/>
  <p:tag name="KSO_WM_CHIP_XID" val="5facaf2f998712faa657a542"/>
  <p:tag name="KSO_WM_UNIT_LINE_FORE_SCHEMECOLOR_INDEX_BRIGHTNESS" val="0"/>
  <p:tag name="KSO_WM_UNIT_LINE_FORE_SCHEMECOLOR_INDEX" val="5"/>
  <p:tag name="KSO_WM_UNIT_LINE_FILL_TYPE" val="2"/>
  <p:tag name="KSO_WM_TEMPLATE_ASSEMBLE_XID" val="639b0f7f0c9383becde7b21a"/>
  <p:tag name="KSO_WM_TEMPLATE_ASSEMBLE_GROUPID" val="639b0f7f0c9383becde7b21a"/>
</p:tagLst>
</file>

<file path=ppt/tags/tag439.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29732_1*a*1"/>
  <p:tag name="KSO_WM_TEMPLATE_CATEGORY" val="diagram"/>
  <p:tag name="KSO_WM_TEMPLATE_INDEX" val="20229732"/>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c4b4c79e33154eb3a299aa0cd4713fe9"/>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b&quot;,&quot;fill_mode&quot;:&quot;full&quot;,&quot;sacle_strategy&quot;:&quot;smart&quot;}"/>
  <p:tag name="KSO_WM_ASSEMBLE_CHIP_INDEX" val="ccc25150011948f38317cb133f34f392"/>
  <p:tag name="KSO_WM_UNIT_TEXT_FILL_FORE_SCHEMECOLOR_INDEX_BRIGHTNESS" val="0"/>
  <p:tag name="KSO_WM_UNIT_TEXT_FILL_FORE_SCHEMECOLOR_INDEX" val="13"/>
  <p:tag name="KSO_WM_UNIT_TEXT_FILL_TYPE" val="1"/>
  <p:tag name="KSO_WM_TEMPLATE_ASSEMBLE_XID" val="639b0f7f0c9383becde7b21a"/>
  <p:tag name="KSO_WM_TEMPLATE_ASSEMBLE_GROUPID" val="639b0f7f0c9383becde7b21a"/>
</p:tagLst>
</file>

<file path=ppt/tags/tag44.xml><?xml version="1.0" encoding="utf-8"?>
<p:tagLst xmlns:p="http://schemas.openxmlformats.org/presentationml/2006/main">
  <p:tag name="KSO_WM_SLIDE_BACKGROUND_TYPE" val="leftRight"/>
</p:tagLst>
</file>

<file path=ppt/tags/tag440.xml><?xml version="1.0" encoding="utf-8"?>
<p:tagLst xmlns:p="http://schemas.openxmlformats.org/presentationml/2006/main">
  <p:tag name="KSO_WM_UNIT_TEXT_SUBTYPE" val="a"/>
  <p:tag name="KSO_WM_UNIT_SUBTYPE" val="a"/>
  <p:tag name="KSO_WM_UNIT_PRESET_TEXT" val="单击此处添加正文。"/>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29732_1*f*1"/>
  <p:tag name="KSO_WM_TEMPLATE_CATEGORY" val="diagram"/>
  <p:tag name="KSO_WM_TEMPLATE_INDEX" val="20229732"/>
  <p:tag name="KSO_WM_UNIT_LAYERLEVEL" val="1"/>
  <p:tag name="KSO_WM_TAG_VERSION" val="1.0"/>
  <p:tag name="KSO_WM_BEAUTIFY_FLAG" val="#wm#"/>
  <p:tag name="KSO_WM_UNIT_DEFAULT_FONT" val="14;20;2"/>
  <p:tag name="KSO_WM_UNIT_BLOCK" val="0"/>
  <p:tag name="KSO_WM_UNIT_VALUE" val="33"/>
  <p:tag name="KSO_WM_UNIT_SHOW_EDIT_AREA_INDICATION" val="1"/>
  <p:tag name="KSO_WM_CHIP_GROUPID" val="5e6b05596848fb12bee65ac8"/>
  <p:tag name="KSO_WM_CHIP_XID" val="5e6b05596848fb12bee65aca"/>
  <p:tag name="KSO_WM_UNIT_DEC_AREA_ID" val="9ae75db15ae3422586066377f52fbb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37df902d7d5d4bd385f06ae971fb40d2"/>
  <p:tag name="KSO_WM_UNIT_TEXT_FILL_FORE_SCHEMECOLOR_INDEX_BRIGHTNESS" val="0.25"/>
  <p:tag name="KSO_WM_UNIT_TEXT_FILL_FORE_SCHEMECOLOR_INDEX" val="13"/>
  <p:tag name="KSO_WM_UNIT_TEXT_FILL_TYPE" val="1"/>
  <p:tag name="KSO_WM_TEMPLATE_ASSEMBLE_XID" val="639b0f7f0c9383becde7b21a"/>
  <p:tag name="KSO_WM_TEMPLATE_ASSEMBLE_GROUPID" val="639b0f7f0c9383becde7b21a"/>
</p:tagLst>
</file>

<file path=ppt/tags/tag44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但请您尽可能提炼思想的精髓，否则容易造成观者的阅读压力，适得其反。正如我们都希望改变世界，希望给别人带去光明，但更多时候我们只需要播下一颗种子，自然有微风吹拂，雨露滋养。恰如其分地表达观点，往往事半功倍。"/>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29732_1*f*2"/>
  <p:tag name="KSO_WM_TEMPLATE_CATEGORY" val="diagram"/>
  <p:tag name="KSO_WM_TEMPLATE_INDEX" val="20229732"/>
  <p:tag name="KSO_WM_UNIT_LAYERLEVEL" val="1"/>
  <p:tag name="KSO_WM_TAG_VERSION" val="1.0"/>
  <p:tag name="KSO_WM_BEAUTIFY_FLAG" val="#wm#"/>
  <p:tag name="KSO_WM_UNIT_DEFAULT_FONT" val="14;20;2"/>
  <p:tag name="KSO_WM_UNIT_BLOCK" val="0"/>
  <p:tag name="KSO_WM_UNIT_VALUE" val="216"/>
  <p:tag name="KSO_WM_UNIT_SHOW_EDIT_AREA_INDICATION" val="1"/>
  <p:tag name="KSO_WM_CHIP_GROUPID" val="5e6b05596848fb12bee65ac8"/>
  <p:tag name="KSO_WM_CHIP_XID" val="5e6b05596848fb12bee65aca"/>
  <p:tag name="KSO_WM_UNIT_DEC_AREA_ID" val="97c18b5fe98e40ff999f97bb26f20887"/>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f2c783dd10c4d61894704f8221dda0e"/>
  <p:tag name="KSO_WM_UNIT_SUPPORT_UNIT_TYPE" val="[&quot;l&quot;,&quot;m&quot;,&quot;n&quot;,&quot;o&quot;,&quot;p&quot;,&quot;q&quot;,&quot;r&quot;,&quot;δ&quot;,&quot;ε&quot;,&quot;ζ&quot;,&quot;η&quot;,&quot;d&quot;,&quot;α&quot;,&quot;β&quot;,&quot;θ&quot;]"/>
  <p:tag name="KSO_WM_UNIT_TEXT_FILL_FORE_SCHEMECOLOR_INDEX_BRIGHTNESS" val="0.25"/>
  <p:tag name="KSO_WM_UNIT_TEXT_FILL_FORE_SCHEMECOLOR_INDEX" val="13"/>
  <p:tag name="KSO_WM_UNIT_TEXT_FILL_TYPE" val="1"/>
  <p:tag name="KSO_WM_TEMPLATE_ASSEMBLE_XID" val="639b0f7f0c9383becde7b21a"/>
  <p:tag name="KSO_WM_TEMPLATE_ASSEMBLE_GROUPID" val="639b0f7f0c9383becde7b21a"/>
</p:tagLst>
</file>

<file path=ppt/tags/tag442.xml><?xml version="1.0" encoding="utf-8"?>
<p:tagLst xmlns:p="http://schemas.openxmlformats.org/presentationml/2006/main">
  <p:tag name="KSO_WM_BEAUTIFY_FLAG" val="#wm#"/>
  <p:tag name="KSO_WM_TEMPLATE_CATEGORY" val="diagram"/>
  <p:tag name="KSO_WM_TEMPLATE_INDEX" val="20229732"/>
  <p:tag name="KSO_WM_SLIDE_ID" val="diagram20229732_1"/>
  <p:tag name="KSO_WM_TEMPLATE_SUBCATEGORY" val="21"/>
  <p:tag name="KSO_WM_TEMPLATE_MASTER_TYPE" val="0"/>
  <p:tag name="KSO_WM_TEMPLATE_COLOR_TYPE" val="1"/>
  <p:tag name="KSO_WM_SLIDE_TYPE" val="text"/>
  <p:tag name="KSO_WM_SLIDE_SUBTYPE" val="pureTxt"/>
  <p:tag name="KSO_WM_SLIDE_ITEM_CNT" val="0"/>
  <p:tag name="KSO_WM_SLIDE_INDEX" val="1"/>
  <p:tag name="KSO_WM_SLIDE_SIZE" val="886*540"/>
  <p:tag name="KSO_WM_SLIDE_POSITION" val="0*0"/>
  <p:tag name="KSO_WM_TAG_VERSION" val="1.0"/>
  <p:tag name="KSO_WM_SLIDE_LAYOUT" val="a_f"/>
  <p:tag name="KSO_WM_SLIDE_LAYOUT_CNT" val="1_2"/>
  <p:tag name="KSO_WM_SLIDE_LAYOUT_INFO" val="{&quot;direction&quot;:1,&quot;id&quot;:&quot;2022-12-15T20:13:51&quot;,&quot;maxSize&quot;:{&quot;size1&quot;:41.2},&quot;minSize&quot;:{&quot;size1&quot;:33.7},&quot;normalSize&quot;:{&quot;size1&quot;:38.07500000000001},&quot;subLayout&quot;:[{&quot;backgroundInfo&quot;:[{&quot;bottom&quot;:0,&quot;bottomAbs&quot;:false,&quot;left&quot;:0,&quot;leftAbs&quot;:false,&quot;right&quot;:0,&quot;rightAbs&quot;:false,&quot;top&quot;:0,&quot;topAbs&quot;:false,&quot;type&quot;:&quot;leftRight&quot;}],&quot;id&quot;:&quot;2022-12-15T20:13:51&quot;,&quot;maxSize&quot;:{&quot;size1&quot;:70},&quot;minSize&quot;:{&quot;size1&quot;:24.4},&quot;normalSize&quot;:{&quot;size1&quot;:35.43333333333333},&quot;subLayout&quot;:[{&quot;id&quot;:&quot;2022-12-15T20:13:51&quot;,&quot;margin&quot;:{&quot;bottom&quot;:0.02600000612437725,&quot;left&quot;:1.2699999809265137,&quot;right&quot;:1.2699999809265137,&quot;top&quot;:1.6929999589920044},&quot;type&quot;:0},{&quot;id&quot;:&quot;2022-12-15T20:13:51&quot;,&quot;margin&quot;:{&quot;bottom&quot;:1.6929999589920044,&quot;left&quot;:1.2699999809265137,&quot;right&quot;:1.2699999809265137,&quot;top&quot;:0.8199999928474426},&quot;type&quot;:0}],&quot;type&quot;:0},{&quot;id&quot;:&quot;2022-12-15T20:13:51&quot;,&quot;margin&quot;:{&quot;bottom&quot;:1.6929999589920044,&quot;left&quot;:1.6929999589920044,&quot;right&quot;:1.6929999589920044,&quot;top&quot;:1.6929999589920044},&quot;type&quot;:0}],&quot;type&quot;:0}"/>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af2f998712faa657a542"/>
  <p:tag name="KSO_WM_CHIP_FILLPROP" val="[[{&quot;text_align&quot;:&quot;lb&quot;,&quot;text_direction&quot;:&quot;horizontal&quot;,&quot;support_big_font&quot;:false,&quot;picture_toward&quot;:0,&quot;picture_dockside&quot;:[],&quot;fill_id&quot;:&quot;0225a0da544a47ff86a9118303bddb87&quot;,&quot;fill_align&quot;:&quot;lb&quot;,&quot;chip_types&quot;:[&quot;text&quot;,&quot;header&quot;]},{&quot;text_align&quot;:&quot;lt&quot;,&quot;text_direction&quot;:&quot;horizontal&quot;,&quot;support_big_font&quot;:false,&quot;picture_toward&quot;:0,&quot;picture_dockside&quot;:[],&quot;fill_id&quot;:&quot;992797c1661747f09e07c78fa79955c3&quot;,&quot;fill_align&quot;:&quot;lt&quot;,&quot;chip_types&quot;:[&quot;text&quot;]},{&quot;text_align&quot;:&quot;cm&quot;,&quot;text_direction&quot;:&quot;horizontal&quot;,&quot;support_features&quot;:[&quot;collage&quot;,&quot;carousel&quot;],&quot;support_big_font&quot;:false,&quot;picture_toward&quot;:0,&quot;picture_dockside&quot;:[],&quot;fill_id&quot;:&quot;0829cf37f72e4d7bad062c0a24a4eaae&quot;,&quot;fill_align&quot;:&quot;cm&quot;,&quot;chip_types&quot;:[&quot;diagram&quot;,&quot;pictext&quot;,&quot;text&quot;,&quot;picture&quot;,&quot;chart&quot;,&quot;table&quot;,&quot;video&quot;]}]]"/>
  <p:tag name="KSO_WM_CHIP_DECFILLPROP" val="[]"/>
  <p:tag name="FIXED_XID_TMP" val="5fab54f0341d2fac3cfce989"/>
  <p:tag name="KSO_WM_CHIP_GROUPID" val="5fab54f0341d2fac3cfce989"/>
  <p:tag name="KSO_WM_SLIDE_BACKGROUND_TYPE" val="leftRight"/>
  <p:tag name="KSO_WM_SLIDE_SUPPORT_FEATURE_TYPE" val="0"/>
  <p:tag name="KSO_WM_TEMPLATE_ASSEMBLE_XID" val="639b0f7f0c9383becde7b21a"/>
  <p:tag name="KSO_WM_TEMPLATE_ASSEMBLE_GROUPID" val="639b0f7f0c9383becde7b21a"/>
</p:tagLst>
</file>

<file path=ppt/tags/tag4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4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4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1081_1*i*2"/>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29328e584124cc2a0dd0250f1a4fe0a"/>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4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1081_1*i*3"/>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0},&quot;Y&quot;:{&quot;Pos&quot;:0}},&quot;DecorateInfoX&quot;:{&quot;Pos&quot;:0,&quot;IsAbs&quot;:false},&quot;DecorateInfoY&quot;:{&quot;Pos&quot;:0,&quot;IsAbs&quot;:false},&quot;DecorateInfoW&quot;:{&quot;IsAbs&quot;:true},&quot;DecorateInfoH&quot;:{&quot;IsAbs&quot;:true},&quot;whChangeMode&quot;:0}"/>
  <p:tag name="KSO_WM_UNIT_DEC_AREA_ID" val="c0200d132c754560be5c5585b8d4588d"/>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2"/>
  <p:tag name="KSO_WM_TEMPLATE_ASSEMBLE_XID" val="60656ea74054ed1e2fb7fd1f"/>
  <p:tag name="KSO_WM_TEMPLATE_ASSEMBLE_GROUPID" val="60656ea74054ed1e2fb7fd1f"/>
</p:tagLst>
</file>

<file path=ppt/tags/tag4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1081_1*i*4"/>
  <p:tag name="KSO_WM_TEMPLATE_CATEGORY" val="diagram"/>
  <p:tag name="KSO_WM_TEMPLATE_INDEX" val="20211081"/>
  <p:tag name="KSO_WM_UNIT_LAYERLEVEL" val="1"/>
  <p:tag name="KSO_WM_TAG_VERSION" val="1.0"/>
  <p:tag name="KSO_WM_BEAUTIFY_FLAG" val="#wm#"/>
  <p:tag name="KSO_WM_UNIT_BLOCK" val="0"/>
  <p:tag name="KSO_WM_UNIT_SM_LIMIT_TYPE" val="1"/>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73fa9746dca74bddabbb662d28540912"/>
  <p:tag name="KSO_WM_CHIP_GROUPID" val="5ed7466bafe44fab1839bd3a"/>
  <p:tag name="KSO_WM_CHIP_XID" val="5ed203c57ab0972fba70b229"/>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68"/>
  <p:tag name="KSO_WM_TEMPLATE_ASSEMBLE_XID" val="60656ea74054ed1e2fb7fd1f"/>
  <p:tag name="KSO_WM_TEMPLATE_ASSEMBLE_GROUPID" val="60656ea74054ed1e2fb7fd1f"/>
</p:tagLst>
</file>

<file path=ppt/tags/tag449.xml><?xml version="1.0" encoding="utf-8"?>
<p:tagLst xmlns:p="http://schemas.openxmlformats.org/presentationml/2006/main">
  <p:tag name="KSO_WM_UNIT_ISCONTENTSTITLE" val="0"/>
  <p:tag name="KSO_WM_UNIT_ISNUMDGMTITLE" val="0"/>
  <p:tag name="KSO_WM_UNIT_NOCLEAR" val="0"/>
  <p:tag name="KSO_WM_UNIT_VALUE" val="6"/>
  <p:tag name="KSO_WM_UNIT_HIGHLIGHT" val="0"/>
  <p:tag name="KSO_WM_UNIT_COMPATIBLE" val="0"/>
  <p:tag name="KSO_WM_UNIT_DIAGRAM_ISNUMVISUAL" val="0"/>
  <p:tag name="KSO_WM_UNIT_DIAGRAM_ISREFERUNIT" val="0"/>
  <p:tag name="KSO_WM_UNIT_TYPE" val="a"/>
  <p:tag name="KSO_WM_UNIT_INDEX" val="1"/>
  <p:tag name="KSO_WM_UNIT_ID" val="diagram20211081_1*a*1"/>
  <p:tag name="KSO_WM_TEMPLATE_CATEGORY" val="diagram"/>
  <p:tag name="KSO_WM_TEMPLATE_INDEX" val="20211081"/>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6dcefdcfc0364e11882144eec9080b75"/>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a721450aeb6b467dbee868f840494115"/>
  <p:tag name="KSO_WM_UNIT_TEXT_FILL_FORE_SCHEMECOLOR_INDEX_BRIGHTNESS" val="0"/>
  <p:tag name="KSO_WM_UNIT_TEXT_FILL_FORE_SCHEMECOLOR_INDEX" val="13"/>
  <p:tag name="KSO_WM_UNIT_TEXT_FILL_TYPE" val="1"/>
  <p:tag name="KSO_WM_TEMPLATE_ASSEMBLE_XID" val="60656ea74054ed1e2fb7fd1f"/>
  <p:tag name="KSO_WM_TEMPLATE_ASSEMBLE_GROUPID" val="60656ea74054ed1e2fb7fd1f"/>
</p:tagLst>
</file>

<file path=ppt/tags/tag45.xml><?xml version="1.0" encoding="utf-8"?>
<p:tagLst xmlns:p="http://schemas.openxmlformats.org/presentationml/2006/main">
  <p:tag name="KSO_WM_SLIDE_BACKGROUND_TYPE" val="leftRight"/>
</p:tagLst>
</file>

<file path=ppt/tags/tag450.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081_1*f*1"/>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88f6ed639a2c407ab49d3210d4c79d9f"/>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8c7d38fa4544f9e97221ac854387c12"/>
  <p:tag name="KSO_WM_UNIT_SUPPORT_UNIT_TYPE" val="[&quot;d&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451.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
  <p:tag name="KSO_WM_UNIT_NOCLEAR" val="0"/>
  <p:tag name="KSO_WM_UNIT_HIGHLIGHT" val="0"/>
  <p:tag name="KSO_WM_UNIT_COMPATIBLE" val="0"/>
  <p:tag name="KSO_WM_UNIT_DIAGRAM_ISNUMVISUAL" val="0"/>
  <p:tag name="KSO_WM_UNIT_DIAGRAM_ISREFERUNIT" val="0"/>
  <p:tag name="KSO_WM_UNIT_TYPE" val="f"/>
  <p:tag name="KSO_WM_UNIT_INDEX" val="2"/>
  <p:tag name="KSO_WM_UNIT_ID" val="diagram20211081_1*f*2"/>
  <p:tag name="KSO_WM_TEMPLATE_CATEGORY" val="diagram"/>
  <p:tag name="KSO_WM_TEMPLATE_INDEX" val="20211081"/>
  <p:tag name="KSO_WM_UNIT_LAYERLEVEL" val="1"/>
  <p:tag name="KSO_WM_TAG_VERSION" val="1.0"/>
  <p:tag name="KSO_WM_BEAUTIFY_FLAG" val="#wm#"/>
  <p:tag name="KSO_WM_UNIT_DEFAULT_FONT" val="14;20;2"/>
  <p:tag name="KSO_WM_UNIT_BLOCK" val="0"/>
  <p:tag name="KSO_WM_UNIT_VALUE" val="104"/>
  <p:tag name="KSO_WM_UNIT_SHOW_EDIT_AREA_INDICATION" val="1"/>
  <p:tag name="KSO_WM_CHIP_GROUPID" val="5e6b05596848fb12bee65ac8"/>
  <p:tag name="KSO_WM_CHIP_XID" val="5e6b05596848fb12bee65aca"/>
  <p:tag name="KSO_WM_UNIT_DEC_AREA_ID" val="14cc609229e3474d9e152a455bd7b66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6896e25f404e462ba33409f588c45c9e"/>
  <p:tag name="KSO_WM_UNIT_SUPPORT_UNIT_TYPE" val="[&quot;d&quot;,&quot;α&quot;,&quot;β&quot;,&quot;θ&quot;]"/>
  <p:tag name="KSO_WM_UNIT_TEXT_FILL_FORE_SCHEMECOLOR_INDEX_BRIGHTNESS" val="0.25"/>
  <p:tag name="KSO_WM_UNIT_TEXT_FILL_FORE_SCHEMECOLOR_INDEX" val="13"/>
  <p:tag name="KSO_WM_UNIT_TEXT_FILL_TYPE" val="1"/>
  <p:tag name="KSO_WM_TEMPLATE_ASSEMBLE_XID" val="60656ea74054ed1e2fb7fd1f"/>
  <p:tag name="KSO_WM_TEMPLATE_ASSEMBLE_GROUPID" val="60656ea74054ed1e2fb7fd1f"/>
</p:tagLst>
</file>

<file path=ppt/tags/tag452.xml><?xml version="1.0" encoding="utf-8"?>
<p:tagLst xmlns:p="http://schemas.openxmlformats.org/presentationml/2006/main">
  <p:tag name="KSO_WM_SLIDE_BACKGROUND_TYPE" val="leftRight"/>
  <p:tag name="KSO_WM_BEAUTIFY_FLAG" val="#wm#"/>
  <p:tag name="KSO_WM_TEMPLATE_CATEGORY" val="diagram"/>
  <p:tag name="KSO_WM_TEMPLATE_INDEX" val="20211081"/>
  <p:tag name="KSO_WM_SLIDE_ID" val="diagram20211081_1"/>
  <p:tag name="KSO_WM_TEMPLATE_SUBCATEGORY" val="21"/>
  <p:tag name="KSO_WM_TEMPLATE_MASTER_TYPE" val="0"/>
  <p:tag name="KSO_WM_TEMPLATE_COLOR_TYPE" val="1"/>
  <p:tag name="KSO_WM_SLIDE_ITEM_CNT" val="0"/>
  <p:tag name="KSO_WM_SLIDE_INDEX" val="1"/>
  <p:tag name="KSO_WM_TAG_VERSION" val="1.0"/>
  <p:tag name="KSO_WM_SLIDE_LAYOUT" val="a_f"/>
  <p:tag name="KSO_WM_SLIDE_LAYOUT_CNT" val="1_2"/>
  <p:tag name="KSO_WM_SLIDE_RATIO" val="1.777778"/>
  <p:tag name="KSO_WM_CHIP_INFOS" val="{&quot;layout_type&quot;:&quot;leftright&quot;,&quot;layout_feature&quot;:2,&quot;tags&quot;:{&quot;style&quot;:[&quot;商务&quot;,&quot;简约&quot;,&quot;卡通&quot;,&quot;欧美风&quot;,&quot;黑板风&quot;,&quot;渐变风&quot;]},&quot;slide_type&quot;:[&quot;text&quot;],&quot;aspect_ratio&quot;:&quot;16:9&quot;,&quot;diagram&quot;:{&quot;type&quot;:[],&quot;direction&quot;:0,&quot;isSupportDecBetweenItems&quot;:false}}"/>
  <p:tag name="KSO_WM_CHIP_XID" val="5ed203c57ab0972fba70b229"/>
  <p:tag name="KSO_WM_CHIP_FILLPROP" val="[[{&quot;fill_id&quot;:&quot;91a4e7836c6d4155ad053c42651ba485&quot;,&quot;fill_align&quot;:&quot;cm&quot;,&quot;text_align&quot;:&quot;cm&quot;,&quot;text_direction&quot;:&quot;horizontal&quot;,&quot;chip_types&quot;:[&quot;header&quot;]},{&quot;fill_id&quot;:&quot;d8d47328ad0b4b23ad19654c6e197ee5&quot;,&quot;fill_align&quot;:&quot;cm&quot;,&quot;text_align&quot;:&quot;lm&quot;,&quot;text_direction&quot;:&quot;horizontal&quot;,&quot;chip_types&quot;:[&quot;text&quot;,&quot;picture&quot;]},{&quot;fill_id&quot;:&quot;d232afdae4364dcc930c0c19b5e28f45&quot;,&quot;fill_align&quot;:&quot;cm&quot;,&quot;text_align&quot;:&quot;lm&quot;,&quot;text_direction&quot;:&quot;horizontal&quot;,&quot;chip_types&quot;:[&quot;pictext&quot;,&quot;text&quot;,&quot;picture&quot;,&quot;chart&quot;,&quot;table&quot;,&quot;video&quot;],&quot;support_features&quot;:[&quot;collage&quot;,&quot;carousel&quot;]}]]"/>
  <p:tag name="KSO_WM_CHIP_DECFILLPROP" val="[]"/>
  <p:tag name="KSO_WM_SLIDE_TYPE" val="text"/>
  <p:tag name="KSO_WM_SLIDE_SIZE" val="912*540"/>
  <p:tag name="KSO_WM_SLIDE_POSITION" val="0*0"/>
  <p:tag name="KSO_WM_CHIP_GROUPID" val="5ed7466bafe44fab1839bd3a"/>
  <p:tag name="KSO_WM_SLIDE_SUPPORT_FEATURE_TYPE" val="0"/>
  <p:tag name="KSO_WM_SLIDE_SUBTYPE" val="pureTxt"/>
  <p:tag name="KSO_WM_TEMPLATE_ASSEMBLE_XID" val="60656ea74054ed1e2fb7fd1f"/>
  <p:tag name="KSO_WM_TEMPLATE_ASSEMBLE_GROUPID" val="60656ea74054ed1e2fb7fd1f"/>
  <p:tag name="KSO_WM_SLIDE_LAYOUT_INFO" val="{&quot;backgroundInfo&quot;:[{&quot;bottom&quot;:0,&quot;bottomAbs&quot;:false,&quot;left&quot;:0,&quot;leftAbs&quot;:false,&quot;right&quot;:0.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11:00&quot;,&quot;maxSize&quot;:{&quot;size1&quot;:33.79961447465466},&quot;minSize&quot;:{&quot;size1&quot;:33.79961447465466},&quot;normalSize&quot;:{&quot;size1&quot;:33.79961447465466},&quot;subLayout&quot;:[{&quot;id&quot;:&quot;2021-04-01T15:11:00&quot;,&quot;margin&quot;:{&quot;bottom&quot;:2.9629998207092285,&quot;left&quot;:1.6929999589920044,&quot;right&quot;:0,&quot;top&quot;:2.9629998207092285},&quot;type&quot;:0},{&quot;direction&quot;:1,&quot;id&quot;:&quot;2021-04-01T15:11:00&quot;,&quot;maxSize&quot;:{&quot;size1&quot;:41.59941763882147},&quot;minSize&quot;:{&quot;size1&quot;:41.59941763882147},&quot;normalSize&quot;:{&quot;size1&quot;:41.59941763882147},&quot;subLayout&quot;:[{&quot;id&quot;:&quot;2021-04-01T15:11:00&quot;,&quot;margin&quot;:{&quot;bottom&quot;:7.197000503540039,&quot;left&quot;:1.6929999589920044,&quot;right&quot;:0,&quot;top&quot;:6.349999904632568},&quot;type&quot;:0},{&quot;id&quot;:&quot;2021-04-01T15:11:00&quot;,&quot;margin&quot;:{&quot;bottom&quot;:2.9629998207092285,&quot;left&quot;:1.6929999589920044,&quot;right&quot;:1.6929999589920044,&quot;top&quot;:2.9629998207092285},&quot;type&quot;:0}],&quot;type&quot;:0}],&quot;type&quot;:0}"/>
  <p:tag name="KSO_WM_SLIDE_BACKGROUND" val="[&quot;leftRight&quot;,&quot;general&quot;]"/>
</p:tagLst>
</file>

<file path=ppt/tags/tag4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4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4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699_1*i*1"/>
  <p:tag name="KSO_WM_TEMPLATE_CATEGORY" val="diagram"/>
  <p:tag name="KSO_WM_TEMPLATE_INDEX" val="20212699"/>
  <p:tag name="KSO_WM_UNIT_LAYERLEVEL" val="1"/>
  <p:tag name="KSO_WM_TAG_VERSION" val="1.0"/>
  <p:tag name="KSO_WM_BEAUTIFY_FLAG" val="#wm#"/>
  <p:tag name="KSO_WM_UNIT_BLOCK" val="0"/>
  <p:tag name="KSO_WM_UNIT_SM_LIMIT_TYPE" val="2"/>
  <p:tag name="KSO_WM_UNIT_DEC_AREA_ID" val="462f2f4f3ede498aa7d98d7315d1e9bd"/>
  <p:tag name="KSO_WM_UNIT_DECORATE_INFO" val="{&quot;DecorateInfoH&quot;:{&quot;IsAbs&quot;:false},&quot;DecorateInfoW&quot;:{&quot;IsAbs&quot;:false},&quot;DecorateInfoX&quot;:{&quot;IsAbs&quot;:false,&quot;Pos&quot;:1},&quot;DecorateInfoY&quot;:{&quot;IsAbs&quot;:false,&quot;Pos&quot;:1},&quot;ReferentInfo&quot;:{&quot;Id&quot;:&quot;99c6afd96b22485bb30bea811c562038&quot;,&quot;X&quot;:{&quot;Pos&quot;:1},&quot;Y&quot;:{&quot;Pos&quot;:1}},&quot;whChangeMode&quot;:1}"/>
  <p:tag name="KSO_WM_CHIP_GROUPID" val="5f708c7a747e3ea6e292a7fb"/>
  <p:tag name="KSO_WM_CHIP_XID" val="5f708c7a747e3ea6e292a7fc"/>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2"/>
  <p:tag name="KSO_WM_UNIT_TEXT_FILL_TYPE" val="1"/>
  <p:tag name="KSO_WM_UNIT_VALUE" val="816"/>
  <p:tag name="KSO_WM_TEMPLATE_ASSEMBLE_XID" val="60656f644054ed1e2fb8092f"/>
  <p:tag name="KSO_WM_TEMPLATE_ASSEMBLE_GROUPID" val="60656f644054ed1e2fb8092f"/>
</p:tagLst>
</file>

<file path=ppt/tags/tag456.xml><?xml version="1.0" encoding="utf-8"?>
<p:tagLst xmlns:p="http://schemas.openxmlformats.org/presentationml/2006/main">
  <p:tag name="KSO_WM_UNIT_ISCONTENTSTITLE" val="0"/>
  <p:tag name="KSO_WM_UNIT_ISNUMDGMTITLE" val="0"/>
  <p:tag name="KSO_WM_UNIT_NOCLEAR" val="0"/>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diagram20212699_1*a*1"/>
  <p:tag name="KSO_WM_TEMPLATE_CATEGORY" val="diagram"/>
  <p:tag name="KSO_WM_TEMPLATE_INDEX" val="20212699"/>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44660ad41c9b4afcb22ca6bead5f9c0c"/>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43077f9c1a354450ba6003239b8d3f36"/>
  <p:tag name="KSO_WM_UNIT_TEXT_FILL_FORE_SCHEMECOLOR_INDEX_BRIGHTNESS" val="0"/>
  <p:tag name="KSO_WM_UNIT_TEXT_FILL_FORE_SCHEMECOLOR_INDEX" val="13"/>
  <p:tag name="KSO_WM_UNIT_TEXT_FILL_TYPE" val="1"/>
  <p:tag name="KSO_WM_TEMPLATE_ASSEMBLE_XID" val="60656f644054ed1e2fb8092f"/>
  <p:tag name="KSO_WM_TEMPLATE_ASSEMBLE_GROUPID" val="60656f644054ed1e2fb8092f"/>
</p:tagLst>
</file>

<file path=ppt/tags/tag457.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1_2"/>
  <p:tag name="KSO_WM_UNIT_ID" val="diagram160430_3*m_h_i*1_1_2"/>
  <p:tag name="KSO_WM_TEMPLATE_CATEGORY" val="diagram"/>
  <p:tag name="KSO_WM_TEMPLATE_INDEX" val="160430"/>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45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1_1"/>
  <p:tag name="KSO_WM_UNIT_ID" val="diagram160430_3*m_h_i*1_1_1"/>
  <p:tag name="KSO_WM_TEMPLATE_CATEGORY" val="diagram"/>
  <p:tag name="KSO_WM_TEMPLATE_INDEX" val="160430"/>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59.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160430_3*m_h_f*1_1_1"/>
  <p:tag name="KSO_WM_TEMPLATE_CATEGORY" val="diagram"/>
  <p:tag name="KSO_WM_TEMPLATE_INDEX" val="160430"/>
  <p:tag name="KSO_WM_UNIT_LAYERLEVEL" val="1_1_1"/>
  <p:tag name="KSO_WM_TAG_VERSION" val="1.0"/>
  <p:tag name="KSO_WM_BEAUTIFY_FLAG" val="#wm#"/>
  <p:tag name="KSO_WM_UNIT_PRESET_TEXT" val="单击此处输入你的正文，文字是您思想的提炼，请尽量言简意赅的阐述观点。"/>
  <p:tag name="KSO_WM_UNIT_TEXT_FILL_FORE_SCHEMECOLOR_INDEX_BRIGHTNESS" val="0"/>
  <p:tag name="KSO_WM_UNIT_TEXT_FILL_FORE_SCHEMECOLOR_INDEX" val="13"/>
  <p:tag name="KSO_WM_UNIT_TEXT_FILL_TYPE" val="1"/>
  <p:tag name="KSO_WM_UNIT_USESOURCEFORMAT_APPLY" val="1"/>
</p:tagLst>
</file>

<file path=ppt/tags/tag46.xml><?xml version="1.0" encoding="utf-8"?>
<p:tagLst xmlns:p="http://schemas.openxmlformats.org/presentationml/2006/main">
  <p:tag name="KSO_WM_SLIDE_BACKGROUND_TYPE" val="leftRight"/>
</p:tagLst>
</file>

<file path=ppt/tags/tag46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2_3"/>
  <p:tag name="KSO_WM_UNIT_ID" val="diagram160430_3*m_h_z*1_2_3"/>
  <p:tag name="KSO_WM_TEMPLATE_CATEGORY" val="diagram"/>
  <p:tag name="KSO_WM_TEMPLATE_INDEX" val="160430"/>
  <p:tag name="KSO_WM_UNIT_LAYERLEVEL" val="1_1_1"/>
  <p:tag name="KSO_WM_TAG_VERSION" val="1.0"/>
  <p:tag name="KSO_WM_BEAUTIFY_FLAG" val="#wm#"/>
  <p:tag name="KSO_WM_UNIT_FILL_FORE_SCHEMECOLOR_INDEX_BRIGHTNESS" val="0.4"/>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3_3"/>
  <p:tag name="KSO_WM_UNIT_ID" val="diagram160430_3*m_h_z*1_3_3"/>
  <p:tag name="KSO_WM_TEMPLATE_CATEGORY" val="diagram"/>
  <p:tag name="KSO_WM_TEMPLATE_INDEX" val="160430"/>
  <p:tag name="KSO_WM_UNIT_LAYERLEVEL" val="1_1_1"/>
  <p:tag name="KSO_WM_TAG_VERSION" val="1.0"/>
  <p:tag name="KSO_WM_BEAUTIFY_FLAG" val="#wm#"/>
  <p:tag name="KSO_WM_UNIT_FILL_FORE_SCHEMECOLOR_INDEX_BRIGHTNESS" val="0.4"/>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z"/>
  <p:tag name="KSO_WM_UNIT_INDEX" val="1_4_3"/>
  <p:tag name="KSO_WM_UNIT_ID" val="diagram160430_3*m_h_z*1_4_3"/>
  <p:tag name="KSO_WM_TEMPLATE_CATEGORY" val="diagram"/>
  <p:tag name="KSO_WM_TEMPLATE_INDEX" val="160430"/>
  <p:tag name="KSO_WM_UNIT_LAYERLEVEL" val="1_1_1"/>
  <p:tag name="KSO_WM_TAG_VERSION" val="1.0"/>
  <p:tag name="KSO_WM_BEAUTIFY_FLAG" val="#wm#"/>
  <p:tag name="KSO_WM_UNIT_FILL_FORE_SCHEMECOLOR_INDEX_BRIGHTNESS" val="0.4"/>
  <p:tag name="KSO_WM_UNIT_FILL_FORE_SCHEMECOLOR_INDEX" val="8"/>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3.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2_2"/>
  <p:tag name="KSO_WM_UNIT_ID" val="diagram160430_3*m_h_i*1_2_2"/>
  <p:tag name="KSO_WM_TEMPLATE_CATEGORY" val="diagram"/>
  <p:tag name="KSO_WM_TEMPLATE_INDEX" val="160430"/>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46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2_1"/>
  <p:tag name="KSO_WM_UNIT_ID" val="diagram160430_3*m_h_i*1_2_1"/>
  <p:tag name="KSO_WM_TEMPLATE_CATEGORY" val="diagram"/>
  <p:tag name="KSO_WM_TEMPLATE_INDEX" val="160430"/>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5.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160430_3*m_h_f*1_2_1"/>
  <p:tag name="KSO_WM_TEMPLATE_CATEGORY" val="diagram"/>
  <p:tag name="KSO_WM_TEMPLATE_INDEX" val="160430"/>
  <p:tag name="KSO_WM_UNIT_LAYERLEVEL" val="1_1_1"/>
  <p:tag name="KSO_WM_TAG_VERSION" val="1.0"/>
  <p:tag name="KSO_WM_BEAUTIFY_FLAG" val="#wm#"/>
  <p:tag name="KSO_WM_UNIT_PRESET_TEXT" val="单击此处输入你的正文，文字是您思想的提炼，请尽量言简意赅的阐述观点。"/>
  <p:tag name="KSO_WM_UNIT_TEXT_FILL_FORE_SCHEMECOLOR_INDEX_BRIGHTNESS" val="0"/>
  <p:tag name="KSO_WM_UNIT_TEXT_FILL_FORE_SCHEMECOLOR_INDEX" val="13"/>
  <p:tag name="KSO_WM_UNIT_TEXT_FILL_TYPE" val="1"/>
  <p:tag name="KSO_WM_UNIT_USESOURCEFORMAT_APPLY" val="1"/>
</p:tagLst>
</file>

<file path=ppt/tags/tag466.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3_2"/>
  <p:tag name="KSO_WM_UNIT_ID" val="diagram160430_3*m_h_i*1_3_2"/>
  <p:tag name="KSO_WM_TEMPLATE_CATEGORY" val="diagram"/>
  <p:tag name="KSO_WM_TEMPLATE_INDEX" val="160430"/>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46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3_1"/>
  <p:tag name="KSO_WM_UNIT_ID" val="diagram160430_3*m_h_i*1_3_1"/>
  <p:tag name="KSO_WM_TEMPLATE_CATEGORY" val="diagram"/>
  <p:tag name="KSO_WM_TEMPLATE_INDEX" val="160430"/>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68.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160430_3*m_h_f*1_3_1"/>
  <p:tag name="KSO_WM_TEMPLATE_CATEGORY" val="diagram"/>
  <p:tag name="KSO_WM_TEMPLATE_INDEX" val="160430"/>
  <p:tag name="KSO_WM_UNIT_LAYERLEVEL" val="1_1_1"/>
  <p:tag name="KSO_WM_TAG_VERSION" val="1.0"/>
  <p:tag name="KSO_WM_BEAUTIFY_FLAG" val="#wm#"/>
  <p:tag name="KSO_WM_UNIT_PRESET_TEXT" val="单击此处输入你的正文，文字是您思想的提炼，请尽量言简意赅的阐述观点。"/>
  <p:tag name="KSO_WM_UNIT_TEXT_FILL_FORE_SCHEMECOLOR_INDEX_BRIGHTNESS" val="0"/>
  <p:tag name="KSO_WM_UNIT_TEXT_FILL_FORE_SCHEMECOLOR_INDEX" val="13"/>
  <p:tag name="KSO_WM_UNIT_TEXT_FILL_TYPE" val="1"/>
  <p:tag name="KSO_WM_UNIT_USESOURCEFORMAT_APPLY" val="1"/>
</p:tagLst>
</file>

<file path=ppt/tags/tag469.xml><?xml version="1.0" encoding="utf-8"?>
<p:tagLst xmlns:p="http://schemas.openxmlformats.org/presentationml/2006/main">
  <p:tag name="KSO_WM_UNIT_ISCONTENTS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i"/>
  <p:tag name="KSO_WM_UNIT_INDEX" val="1_4_2"/>
  <p:tag name="KSO_WM_UNIT_ID" val="diagram160430_3*m_h_i*1_4_2"/>
  <p:tag name="KSO_WM_TEMPLATE_CATEGORY" val="diagram"/>
  <p:tag name="KSO_WM_TEMPLATE_INDEX" val="160430"/>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TEXT_FILL_FORE_SCHEMECOLOR_INDEX_BRIGHTNESS" val="0"/>
  <p:tag name="KSO_WM_UNIT_TEXT_FILL_FORE_SCHEMECOLOR_INDEX" val="14"/>
  <p:tag name="KSO_WM_UNIT_TEXT_FILL_TYPE" val="1"/>
  <p:tag name="KSO_WM_UNIT_USESOURCEFORMAT_APPLY" val="1"/>
</p:tagLst>
</file>

<file path=ppt/tags/tag47.xml><?xml version="1.0" encoding="utf-8"?>
<p:tagLst xmlns:p="http://schemas.openxmlformats.org/presentationml/2006/main">
  <p:tag name="KSO_WM_SLIDE_BACKGROUND_TYPE" val="leftRight"/>
</p:tagLst>
</file>

<file path=ppt/tags/tag4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m1-1"/>
  <p:tag name="KSO_WM_UNIT_TYPE" val="m_h_i"/>
  <p:tag name="KSO_WM_UNIT_INDEX" val="1_4_1"/>
  <p:tag name="KSO_WM_UNIT_ID" val="diagram160430_3*m_h_i*1_4_1"/>
  <p:tag name="KSO_WM_TEMPLATE_CATEGORY" val="diagram"/>
  <p:tag name="KSO_WM_TEMPLATE_INDEX" val="160430"/>
  <p:tag name="KSO_WM_UNIT_LAYERLEVEL" val="1_1_1"/>
  <p:tag name="KSO_WM_TAG_VERSION" val="1.0"/>
  <p:tag name="KSO_WM_BEAUTIFY_FLAG" val="#wm#"/>
  <p:tag name="KSO_WM_UNIT_FILL_FORE_SCHEMECOLOR_INDEX_BRIGHTNESS" val="-0.15"/>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Lst>
</file>

<file path=ppt/tags/tag471.xml><?xml version="1.0" encoding="utf-8"?>
<p:tagLst xmlns:p="http://schemas.openxmlformats.org/presentationml/2006/main">
  <p:tag name="KSO_WM_UNIT_SUBTYPE" val="a"/>
  <p:tag name="KSO_WM_UNIT_NOCLEAR" val="0"/>
  <p:tag name="KSO_WM_UNIT_VALUE" val="70"/>
  <p:tag name="KSO_WM_UNIT_HIGHLIGHT" val="0"/>
  <p:tag name="KSO_WM_UNIT_COMPATIBLE" val="0"/>
  <p:tag name="KSO_WM_UNIT_DIAGRAM_ISNUMVISUAL" val="0"/>
  <p:tag name="KSO_WM_UNIT_DIAGRAM_ISREFERUNIT" val="0"/>
  <p:tag name="KSO_WM_DIAGRAM_GROUP_CODE" val="m1-1"/>
  <p:tag name="KSO_WM_UNIT_TYPE" val="m_h_f"/>
  <p:tag name="KSO_WM_UNIT_INDEX" val="1_4_1"/>
  <p:tag name="KSO_WM_UNIT_ID" val="diagram160430_3*m_h_f*1_4_1"/>
  <p:tag name="KSO_WM_TEMPLATE_CATEGORY" val="diagram"/>
  <p:tag name="KSO_WM_TEMPLATE_INDEX" val="160430"/>
  <p:tag name="KSO_WM_UNIT_LAYERLEVEL" val="1_1_1"/>
  <p:tag name="KSO_WM_TAG_VERSION" val="1.0"/>
  <p:tag name="KSO_WM_BEAUTIFY_FLAG" val="#wm#"/>
  <p:tag name="KSO_WM_UNIT_PRESET_TEXT" val="单击此处输入你的正文，文字是您思想的提炼，请尽量言简意赅的阐述观点。"/>
  <p:tag name="KSO_WM_UNIT_TEXT_FILL_FORE_SCHEMECOLOR_INDEX_BRIGHTNESS" val="0"/>
  <p:tag name="KSO_WM_UNIT_TEXT_FILL_FORE_SCHEMECOLOR_INDEX" val="13"/>
  <p:tag name="KSO_WM_UNIT_TEXT_FILL_TYPE" val="1"/>
  <p:tag name="KSO_WM_UNIT_USESOURCEFORMAT_APPLY" val="1"/>
</p:tagLst>
</file>

<file path=ppt/tags/tag472.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1_1"/>
  <p:tag name="KSO_WM_UNIT_ID" val="diagram160430_3*m_h_a*1_1_1"/>
  <p:tag name="KSO_WM_TEMPLATE_CATEGORY" val="diagram"/>
  <p:tag name="KSO_WM_TEMPLATE_INDEX" val="160430"/>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4"/>
  <p:tag name="KSO_WM_UNIT_TEXT_FILL_TYPE" val="1"/>
  <p:tag name="KSO_WM_UNIT_USESOURCEFORMAT_APPLY" val="1"/>
</p:tagLst>
</file>

<file path=ppt/tags/tag473.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2_1"/>
  <p:tag name="KSO_WM_UNIT_ID" val="diagram160430_3*m_h_a*1_2_1"/>
  <p:tag name="KSO_WM_TEMPLATE_CATEGORY" val="diagram"/>
  <p:tag name="KSO_WM_TEMPLATE_INDEX" val="160430"/>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4"/>
  <p:tag name="KSO_WM_UNIT_TEXT_FILL_TYPE" val="1"/>
  <p:tag name="KSO_WM_UNIT_USESOURCEFORMAT_APPLY" val="1"/>
</p:tagLst>
</file>

<file path=ppt/tags/tag47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3_1"/>
  <p:tag name="KSO_WM_UNIT_ID" val="diagram160430_3*m_h_a*1_3_1"/>
  <p:tag name="KSO_WM_TEMPLATE_CATEGORY" val="diagram"/>
  <p:tag name="KSO_WM_TEMPLATE_INDEX" val="160430"/>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4"/>
  <p:tag name="KSO_WM_UNIT_TEXT_FILL_TYPE" val="1"/>
  <p:tag name="KSO_WM_UNIT_USESOURCEFORMAT_APPLY" val="1"/>
</p:tagLst>
</file>

<file path=ppt/tags/tag475.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m1-1"/>
  <p:tag name="KSO_WM_UNIT_TYPE" val="m_h_a"/>
  <p:tag name="KSO_WM_UNIT_INDEX" val="1_4_1"/>
  <p:tag name="KSO_WM_UNIT_ID" val="diagram160430_3*m_h_a*1_4_1"/>
  <p:tag name="KSO_WM_TEMPLATE_CATEGORY" val="diagram"/>
  <p:tag name="KSO_WM_TEMPLATE_INDEX" val="160430"/>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4"/>
  <p:tag name="KSO_WM_UNIT_TEXT_FILL_TYPE" val="1"/>
  <p:tag name="KSO_WM_UNIT_USESOURCEFORMAT_APPLY" val="1"/>
</p:tagLst>
</file>

<file path=ppt/tags/tag4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699_1*i*2"/>
  <p:tag name="KSO_WM_TEMPLATE_CATEGORY" val="diagram"/>
  <p:tag name="KSO_WM_TEMPLATE_INDEX" val="20212699"/>
  <p:tag name="KSO_WM_UNIT_LAYERLEVEL" val="1"/>
  <p:tag name="KSO_WM_TAG_VERSION" val="1.0"/>
  <p:tag name="KSO_WM_BEAUTIFY_FLAG" val="#wm#"/>
  <p:tag name="KSO_WM_UNIT_BLOCK" val="0"/>
  <p:tag name="KSO_WM_UNIT_SM_LIMIT_TYPE" val="2"/>
  <p:tag name="KSO_WM_UNIT_DEC_AREA_ID" val="ab9e3ede4f02433781ee8c4bc865c25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708c7a747e3ea6e292a7fb"/>
  <p:tag name="KSO_WM_CHIP_XID" val="5f708c7a747e3ea6e292a7fc"/>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f644054ed1e2fb8092f"/>
  <p:tag name="KSO_WM_TEMPLATE_ASSEMBLE_GROUPID" val="60656f644054ed1e2fb8092f"/>
</p:tagLst>
</file>

<file path=ppt/tags/tag477.xml><?xml version="1.0" encoding="utf-8"?>
<p:tagLst xmlns:p="http://schemas.openxmlformats.org/presentationml/2006/main">
  <p:tag name="KSO_WM_BEAUTIFY_FLAG" val="#wm#"/>
  <p:tag name="KSO_WM_TEMPLATE_CATEGORY" val="diagram"/>
  <p:tag name="KSO_WM_TEMPLATE_INDEX" val="20212699"/>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708c7a747e3ea6e292a7fc"/>
  <p:tag name="KSO_WM_CHIP_FILLPROP" val="[[{&quot;text_align&quot;:&quot;lt&quot;,&quot;text_direction&quot;:&quot;horizontal&quot;,&quot;support_big_font&quot;:false,&quot;picture_toward&quot;:0,&quot;picture_dockside&quot;:[],&quot;fill_id&quot;:&quot;577fb6fb92184a2fb8c769fd05bb9d24&quot;,&quot;fill_align&quot;:&quot;lt&quot;,&quot;chip_types&quot;:[&quot;header&quot;]},{&quot;text_align&quot;:&quot;lm&quot;,&quot;text_direction&quot;:&quot;horizontal&quot;,&quot;support_features&quot;:[&quot;collage&quot;,&quot;carousel&quot;],&quot;support_big_font&quot;:false,&quot;picture_toward&quot;:0,&quot;picture_dockside&quot;:[],&quot;fill_id&quot;:&quot;ca3f0f9c0eb4416e9bcff006547ecf8f&quot;,&quot;fill_align&quot;:&quot;cm&quot;,&quot;chip_types&quot;:[&quot;diagram&quot;,&quot;text&quot;,&quot;picture&quot;,&quot;chart&quot;,&quot;table&quot;,&quot;video&quot;]}]]"/>
  <p:tag name="KSO_WM_CHIP_DECFILLPROP" val="[]"/>
  <p:tag name="KSO_WM_SLIDE_ID" val="diagram20212699_1"/>
  <p:tag name="KSO_WM_TEMPLATE_SUBCATEGORY" val="21"/>
  <p:tag name="KSO_WM_TEMPLATE_MASTER_TYPE" val="0"/>
  <p:tag name="KSO_WM_TEMPLATE_COLOR_TYPE" val="1"/>
  <p:tag name="KSO_WM_SLIDE_ITEM_CNT" val="0"/>
  <p:tag name="KSO_WM_SLIDE_INDEX" val="1"/>
  <p:tag name="KSO_WM_TAG_VERSION" val="1.0"/>
  <p:tag name="KSO_WM_SLIDE_LAYOUT" val="a_d"/>
  <p:tag name="KSO_WM_SLIDE_LAYOUT_CNT" val="1_1"/>
  <p:tag name="KSO_WM_SLIDE_TYPE" val="text"/>
  <p:tag name="KSO_WM_SLIDE_SIZE" val="864*444"/>
  <p:tag name="KSO_WM_SLIDE_POSITION" val="47*48"/>
  <p:tag name="KSO_WM_CHIP_GROUPID" val="5f708c7a747e3ea6e292a7fb"/>
  <p:tag name="KSO_WM_SLIDE_BACKGROUND_TYPE" val="general"/>
  <p:tag name="KSO_WM_SLIDE_SUPPORT_FEATURE_TYPE" val="3"/>
  <p:tag name="KSO_WM_SLIDE_SUBTYPE" val="picTxt"/>
  <p:tag name="KSO_WM_TEMPLATE_ASSEMBLE_XID" val="60656f644054ed1e2fb8092f"/>
  <p:tag name="KSO_WM_TEMPLATE_ASSEMBLE_GROUPID" val="60656f644054ed1e2fb8092f"/>
  <p:tag name="KSO_WM_SLIDE_BACKGROUND" val="[&quot;general&quot;]"/>
  <p:tag name="KSO_WM_SLIDE_CAN_ADD_NAVIGATION" val="1"/>
  <p:tag name="KSO_WM_SLIDE_LAYOUT_INFO" val="{&quot;backgroundInfo&quot;:[{&quot;bottom&quot;:0,&quot;bottomAbs&quot;:false,&quot;left&quot;:0,&quot;leftAbs&quot;:false,&quot;right&quot;:0,&quot;rightAbs&quot;:false,&quot;top&quot;:0,&quot;topAbs&quot;:false,&quot;type&quot;:&quot;general&quot;}],&quot;id&quot;:&quot;2021-04-01T15:43:52&quot;,&quot;maxSize&quot;:{&quot;size1&quot;:26.7},&quot;minSize&quot;:{&quot;size1&quot;:17.9},&quot;normalSize&quot;:{&quot;size1&quot;:17.9},&quot;subLayout&quot;:[{&quot;id&quot;:&quot;2021-04-01T15:43:52&quot;,&quot;margin&quot;:{&quot;bottom&quot;:0.0260000042617321,&quot;left&quot;:2.9629998207092285,&quot;right&quot;:2.5399999618530273,&quot;top&quot;:1.6929999589920044},&quot;type&quot;:0},{&quot;id&quot;:&quot;2021-04-01T15:43:52&quot;,&quot;margin&quot;:{&quot;bottom&quot;:2.5399999618530273,&quot;left&quot;:2.5399999618530273,&quot;right&quot;:2.5399999618530273,&quot;top&quot;:1.6670000553131104},&quot;type&quot;:0}],&quot;type&quot;:0}"/>
</p:tagLst>
</file>

<file path=ppt/tags/tag478.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317_7*a*1"/>
  <p:tag name="KSO_WM_TEMPLATE_CATEGORY" val="custom"/>
  <p:tag name="KSO_WM_TEMPLATE_INDEX" val="20204317"/>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3100ed5a50714888933046161ab3dbf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Lst>
</file>

<file path=ppt/tags/tag479.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17_7*e*1"/>
  <p:tag name="KSO_WM_TEMPLATE_CATEGORY" val="custom"/>
  <p:tag name="KSO_WM_TEMPLATE_INDEX" val="20204317"/>
  <p:tag name="KSO_WM_UNIT_LAYERLEVEL" val="1"/>
  <p:tag name="KSO_WM_TAG_VERSION" val="1.0"/>
  <p:tag name="KSO_WM_BEAUTIFY_FLAG" val="#wm#"/>
  <p:tag name="KSO_WM_UNIT_PRESET_TEXT" val="02"/>
  <p:tag name="KSO_WM_UNIT_DEFAULT_FONT" val="72;96;4"/>
  <p:tag name="KSO_WM_UNIT_BLOCK" val="0"/>
  <p:tag name="KSO_WM_UNIT_SM_LIMIT_TYPE" val="0"/>
  <p:tag name="KSO_WM_UNIT_DEC_AREA_ID" val="a27e26dcf29942e19e9156f3dd7dbd4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Lst>
</file>

<file path=ppt/tags/tag48.xml><?xml version="1.0" encoding="utf-8"?>
<p:tagLst xmlns:p="http://schemas.openxmlformats.org/presentationml/2006/main">
  <p:tag name="KSO_WM_SLIDE_BACKGROUND_TYPE" val="leftRight"/>
</p:tagLst>
</file>

<file path=ppt/tags/tag4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317_7*i*1"/>
  <p:tag name="KSO_WM_TEMPLATE_CATEGORY" val="custom"/>
  <p:tag name="KSO_WM_TEMPLATE_INDEX" val="20204317"/>
  <p:tag name="KSO_WM_UNIT_LAYERLEVEL" val="1"/>
  <p:tag name="KSO_WM_TAG_VERSION" val="1.0"/>
  <p:tag name="KSO_WM_BEAUTIFY_FLAG" val="#wm#"/>
  <p:tag name="KSO_WM_UNIT_BLOCK" val="0"/>
  <p:tag name="KSO_WM_UNIT_SM_LIMIT_TYPE" val="0"/>
  <p:tag name="KSO_WM_UNIT_DEC_AREA_ID" val="22726301a6af49d59ba95315174a58ea"/>
  <p:tag name="KSO_WM_UNIT_DECORATE_INFO" val="{&quot;DecorateInfoH&quot;:{&quot;IsAbs&quot;:true},&quot;DecorateInfoW&quot;:{&quot;IsAbs&quot;:true},&quot;DecorateInfoX&quot;:{&quot;IsAbs&quot;:true,&quot;Pos&quot;:0},&quot;DecorateInfoY&quot;:{&quot;IsAbs&quot;:true,&quot;Pos&quot;:0},&quot;ReferentInfo&quot;:{&quot;Id&quot;:&quot;a27e26dcf29942e19e9156f3dd7dbd4f&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481.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4512_6"/>
  <p:tag name="KSO_WM_TEMPLATE_CATEGORY" val="custom"/>
  <p:tag name="KSO_WM_TEMPLATE_INDEX" val="20204317"/>
  <p:tag name="KSO_WM_SLIDE_ID" val="custom20204317_7"/>
  <p:tag name="KSO_WM_SLIDE_INDEX" val="7"/>
  <p:tag name="KSO_WM_TEMPLATE_SUBCATEGORY" val="21"/>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TEMPLATE_MASTER_TYPE" val="1"/>
  <p:tag name="KSO_WM_TEMPLATE_COLOR_TYPE" val="1"/>
  <p:tag name="KSO_WM_SLIDE_SUBTYPE" val="pureTxt"/>
  <p:tag name="KSO_WM_SLIDE_SIZE" val="540*400"/>
  <p:tag name="KSO_WM_SLIDE_POSITION" val="380*69"/>
  <p:tag name="KSO_WM_CHIP_GROUPID" val="5ebf6661ddc3daf3fef3f760"/>
  <p:tag name="KSO_WM_SLIDE_LAYOUT_INFO" val="{&quot;id&quot;:&quot;2020-09-27T21:39:45&quot;,&quot;maxSize&quot;:{&quot;size1&quot;:65.90160364221644},&quot;minSize&quot;:{&quot;size1&quot;:57.50160364221644},&quot;normalSize&quot;:{&quot;size1&quot;:61.70160364221644},&quot;subLayout&quot;:[{&quot;id&quot;:&quot;2020-09-27T21:39:45&quot;,&quot;maxSize&quot;:{&quot;size1&quot;:89.77885343791486},&quot;minSize&quot;:{&quot;size1&quot;:77.67885343791485},&quot;normalSize&quot;:{&quot;size1&quot;:84.07885343791486},&quot;subLayout&quot;:[{&quot;id&quot;:&quot;2020-09-27T21:39:45&quot;,&quot;margin&quot;:{&quot;bottom&quot;:1.3915197849273682,&quot;left&quot;:13.405664443969727,&quot;right&quot;:1.411002278327942,&quot;top&quot;:2.573974609375},&quot;type&quot;:0},{&quot;id&quot;:&quot;2020-09-27T21:39:45&quot;,&quot;margin&quot;:{&quot;bottom&quot;:0.09673541784286499,&quot;left&quot;:13.405664443969727,&quot;right&quot;:1.411002278327942,&quot;top&quot;:0.15541090071201324},&quot;type&quot;:0}],&quot;type&quot;:0},{&quot;id&quot;:&quot;2020-09-27T21:39:45&quot;,&quot;margin&quot;:{&quot;bottom&quot;:2.573979616165161,&quot;left&quot;:13.405664443969727,&quot;right&quot;:1.411002278327942,&quot;top&quot;:0.08318109065294266},&quot;type&quot;:0}],&quot;type&quot;:0}"/>
  <p:tag name="KSO_WM_SLIDE_BK_DARK_LIGHT" val="2"/>
  <p:tag name="KSO_WM_SLIDE_BACKGROUND_TYPE" val="general"/>
  <p:tag name="KSO_WM_SLIDE_SUPPORT_FEATURE_TYPE" val="0"/>
  <p:tag name="KSO_WM_TEMPLATE_ASSEMBLE_XID" val="5f7096040ff15d9a40ec0e22"/>
  <p:tag name="KSO_WM_TEMPLATE_ASSEMBLE_GROUPID" val="5f7096040ff15d9a40ec0e22"/>
</p:tagLst>
</file>

<file path=ppt/tags/tag4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4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484.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i"/>
  <p:tag name="KSO_WM_UNIT_INDEX" val="1_1"/>
  <p:tag name="KSO_WM_UNIT_ID" val="diagram20210777_2*l_i*1_1"/>
  <p:tag name="KSO_WM_UNIT_LAYERLEVEL" val="1_1"/>
  <p:tag name="KSO_WM_DIAGRAM_GROUP_CODE" val="l1-1"/>
  <p:tag name="KSO_WM_UNIT_HIGHLIGHT" val="0"/>
  <p:tag name="KSO_WM_UNIT_COMPATIBLE" val="0"/>
  <p:tag name="KSO_WM_UNIT_DIAGRAM_ISNUMVISUAL" val="0"/>
  <p:tag name="KSO_WM_UNIT_DIAGRAM_ISREFERUNIT" val="0"/>
  <p:tag name="KSO_WM_UNIT_LINE_FORE_SCHEMECOLOR_INDEX_BRIGHTNESS" val="-0.25"/>
  <p:tag name="KSO_WM_UNIT_LINE_FORE_SCHEMECOLOR_INDEX" val="14"/>
  <p:tag name="KSO_WM_UNIT_LINE_FILL_TYPE" val="2"/>
  <p:tag name="KSO_WM_UNIT_USESOURCEFORMAT_APPLY" val="1"/>
  <p:tag name="KSO_WM_DIAGRAM_VIRTUALLY_FRAME" val="{&quot;height&quot;:466.21405511811025,&quot;left&quot;:47.10220472440944,&quot;top&quot;:35.834448818897634,&quot;width&quot;:1036.8270866141734}"/>
</p:tagLst>
</file>

<file path=ppt/tags/tag485.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i"/>
  <p:tag name="KSO_WM_UNIT_INDEX" val="1_2"/>
  <p:tag name="KSO_WM_UNIT_ID" val="diagram20210777_2*l_i*1_2"/>
  <p:tag name="KSO_WM_UNIT_LAYERLEVEL" val="1_1"/>
  <p:tag name="KSO_WM_DIAGRAM_GROUP_CODE" val="l1-1"/>
  <p:tag name="KSO_WM_UNIT_HIGHLIGHT" val="0"/>
  <p:tag name="KSO_WM_UNIT_COMPATIBLE" val="0"/>
  <p:tag name="KSO_WM_UNIT_DIAGRAM_ISNUMVISUAL" val="0"/>
  <p:tag name="KSO_WM_UNIT_DIAGRAM_ISREFERUNIT" val="0"/>
  <p:tag name="KSO_WM_UNIT_LINE_FORE_SCHEMECOLOR_INDEX_BRIGHTNESS" val="-0.25"/>
  <p:tag name="KSO_WM_UNIT_LINE_FORE_SCHEMECOLOR_INDEX" val="14"/>
  <p:tag name="KSO_WM_UNIT_LINE_FILL_TYPE" val="2"/>
  <p:tag name="KSO_WM_UNIT_USESOURCEFORMAT_APPLY" val="1"/>
  <p:tag name="KSO_WM_DIAGRAM_VIRTUALLY_FRAME" val="{&quot;height&quot;:466.21405511811025,&quot;left&quot;:47.10220472440944,&quot;top&quot;:35.834448818897634,&quot;width&quot;:1036.8270866141734}"/>
</p:tagLst>
</file>

<file path=ppt/tags/tag486.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i"/>
  <p:tag name="KSO_WM_UNIT_INDEX" val="1_3"/>
  <p:tag name="KSO_WM_UNIT_ID" val="diagram20210777_2*l_i*1_3"/>
  <p:tag name="KSO_WM_UNIT_LAYERLEVEL" val="1_1"/>
  <p:tag name="KSO_WM_DIAGRAM_GROUP_CODE" val="l1-1"/>
  <p:tag name="KSO_WM_UNIT_HIGHLIGHT" val="0"/>
  <p:tag name="KSO_WM_UNIT_COMPATIBLE" val="0"/>
  <p:tag name="KSO_WM_UNIT_DIAGRAM_ISNUMVISUAL" val="0"/>
  <p:tag name="KSO_WM_UNIT_DIAGRAM_ISREFERUNIT" val="0"/>
  <p:tag name="KSO_WM_UNIT_LINE_FORE_SCHEMECOLOR_INDEX_BRIGHTNESS" val="-0.25"/>
  <p:tag name="KSO_WM_UNIT_LINE_FORE_SCHEMECOLOR_INDEX" val="14"/>
  <p:tag name="KSO_WM_UNIT_LINE_FILL_TYPE" val="2"/>
  <p:tag name="KSO_WM_UNIT_USESOURCEFORMAT_APPLY" val="1"/>
  <p:tag name="KSO_WM_DIAGRAM_VIRTUALLY_FRAME" val="{&quot;height&quot;:466.21405511811025,&quot;left&quot;:47.10220472440944,&quot;top&quot;:35.834448818897634,&quot;width&quot;:1036.8270866141734}"/>
</p:tagLst>
</file>

<file path=ppt/tags/tag487.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i"/>
  <p:tag name="KSO_WM_UNIT_INDEX" val="1_1_1"/>
  <p:tag name="KSO_WM_UNIT_ID" val="diagram20210777_2*l_h_i*1_1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5"/>
  <p:tag name="KSO_WM_UNIT_FILL_TYPE" val="1"/>
  <p:tag name="KSO_WM_UNIT_USESOURCEFORMAT_APPLY" val="1"/>
  <p:tag name="KSO_WM_DIAGRAM_VIRTUALLY_FRAME" val="{&quot;height&quot;:466.21405511811025,&quot;left&quot;:47.10220472440944,&quot;top&quot;:35.834448818897634,&quot;width&quot;:1036.8270866141734}"/>
</p:tagLst>
</file>

<file path=ppt/tags/tag488.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f"/>
  <p:tag name="KSO_WM_UNIT_INDEX" val="1_1_1"/>
  <p:tag name="KSO_WM_UNIT_ID" val="diagram20210777_2*l_h_f*1_1_1"/>
  <p:tag name="KSO_WM_UNIT_LAYERLEVEL" val="1_1_1"/>
  <p:tag name="KSO_WM_UNIT_VALUE" val="28"/>
  <p:tag name="KSO_WM_UNIT_HIGHLIGHT" val="0"/>
  <p:tag name="KSO_WM_UNIT_COMPATIBLE" val="0"/>
  <p:tag name="KSO_WM_UNIT_PRESET_TEXT_INDEX" val="0"/>
  <p:tag name="KSO_WM_UNIT_PRESET_TEXT_LEN" val="8"/>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466.21405511811025,&quot;left&quot;:47.10220472440944,&quot;top&quot;:35.834448818897634,&quot;width&quot;:1036.8270866141734}"/>
</p:tagLst>
</file>

<file path=ppt/tags/tag489.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f"/>
  <p:tag name="KSO_WM_UNIT_INDEX" val="1_2_1"/>
  <p:tag name="KSO_WM_UNIT_ID" val="diagram20210777_2*l_h_f*1_2_1"/>
  <p:tag name="KSO_WM_UNIT_LAYERLEVEL" val="1_1_1"/>
  <p:tag name="KSO_WM_UNIT_VALUE" val="28"/>
  <p:tag name="KSO_WM_UNIT_HIGHLIGHT" val="0"/>
  <p:tag name="KSO_WM_UNIT_COMPATIBLE" val="0"/>
  <p:tag name="KSO_WM_UNIT_PRESET_TEXT_INDEX" val="0"/>
  <p:tag name="KSO_WM_UNIT_PRESET_TEXT_LEN" val="8"/>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466.21405511811025,&quot;left&quot;:47.10220472440944,&quot;top&quot;:35.834448818897634,&quot;width&quot;:1036.8270866141734}"/>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1b7c5f7b5b5f40298a3fa537f547a4ef"/>
  <p:tag name="KSO_WM_UNIT_DECORATE_INFO" val=""/>
  <p:tag name="KSO_WM_UNIT_SM_LIMIT_TYPE" val=""/>
  <p:tag name="KSO_WM_CHIP_FILLAREA_FILL_RULE" val="{&quot;fill_align&quot;:&quot;cm&quot;,&quot;fill_effect&quot;:[],&quot;fill_mode&quot;:&quot;full&quot;,&quot;sacle_strategy&quot;:&quot;stretch&quot;}"/>
  <p:tag name="KSO_WM_ASSEMBLE_CHIP_INDEX" val="47abd10431754324b7896d4b2aab8a00"/>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90.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f"/>
  <p:tag name="KSO_WM_UNIT_INDEX" val="1_3_1"/>
  <p:tag name="KSO_WM_UNIT_ID" val="diagram20210777_2*l_h_f*1_3_1"/>
  <p:tag name="KSO_WM_UNIT_LAYERLEVEL" val="1_1_1"/>
  <p:tag name="KSO_WM_UNIT_VALUE" val="28"/>
  <p:tag name="KSO_WM_UNIT_HIGHLIGHT" val="0"/>
  <p:tag name="KSO_WM_UNIT_COMPATIBLE" val="0"/>
  <p:tag name="KSO_WM_UNIT_PRESET_TEXT_INDEX" val="0"/>
  <p:tag name="KSO_WM_UNIT_PRESET_TEXT_LEN" val="8"/>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466.21405511811025,&quot;left&quot;:47.10220472440944,&quot;top&quot;:35.834448818897634,&quot;width&quot;:1036.8270866141734}"/>
</p:tagLst>
</file>

<file path=ppt/tags/tag491.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i"/>
  <p:tag name="KSO_WM_UNIT_INDEX" val="1_2_1"/>
  <p:tag name="KSO_WM_UNIT_ID" val="diagram20210777_2*l_h_i*1_2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USESOURCEFORMAT_APPLY" val="1"/>
  <p:tag name="KSO_WM_DIAGRAM_VIRTUALLY_FRAME" val="{&quot;height&quot;:466.21405511811025,&quot;left&quot;:47.10220472440944,&quot;top&quot;:35.834448818897634,&quot;width&quot;:1036.8270866141734}"/>
</p:tagLst>
</file>

<file path=ppt/tags/tag492.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i"/>
  <p:tag name="KSO_WM_UNIT_INDEX" val="1_3_1"/>
  <p:tag name="KSO_WM_UNIT_ID" val="diagram20210777_2*l_h_i*1_3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7"/>
  <p:tag name="KSO_WM_UNIT_FILL_TYPE" val="1"/>
  <p:tag name="KSO_WM_UNIT_USESOURCEFORMAT_APPLY" val="1"/>
  <p:tag name="KSO_WM_DIAGRAM_VIRTUALLY_FRAME" val="{&quot;height&quot;:466.21405511811025,&quot;left&quot;:47.10220472440944,&quot;top&quot;:35.834448818897634,&quot;width&quot;:1036.8270866141734}"/>
</p:tagLst>
</file>

<file path=ppt/tags/tag493.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f"/>
  <p:tag name="KSO_WM_UNIT_INDEX" val="1_4_1"/>
  <p:tag name="KSO_WM_UNIT_ID" val="diagram20210777_2*l_h_f*1_4_1"/>
  <p:tag name="KSO_WM_UNIT_LAYERLEVEL" val="1_1_1"/>
  <p:tag name="KSO_WM_UNIT_VALUE" val="28"/>
  <p:tag name="KSO_WM_UNIT_HIGHLIGHT" val="0"/>
  <p:tag name="KSO_WM_UNIT_COMPATIBLE" val="0"/>
  <p:tag name="KSO_WM_UNIT_PRESET_TEXT_INDEX" val="0"/>
  <p:tag name="KSO_WM_UNIT_PRESET_TEXT_LEN" val="8"/>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466.21405511811025,&quot;left&quot;:47.10220472440944,&quot;top&quot;:35.834448818897634,&quot;width&quot;:1036.8270866141734}"/>
</p:tagLst>
</file>

<file path=ppt/tags/tag494.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f"/>
  <p:tag name="KSO_WM_UNIT_INDEX" val="1_5_1"/>
  <p:tag name="KSO_WM_UNIT_ID" val="diagram20210777_2*l_h_f*1_5_1"/>
  <p:tag name="KSO_WM_UNIT_LAYERLEVEL" val="1_1_1"/>
  <p:tag name="KSO_WM_UNIT_VALUE" val="28"/>
  <p:tag name="KSO_WM_UNIT_HIGHLIGHT" val="0"/>
  <p:tag name="KSO_WM_UNIT_COMPATIBLE" val="0"/>
  <p:tag name="KSO_WM_UNIT_PRESET_TEXT_INDEX" val="0"/>
  <p:tag name="KSO_WM_UNIT_PRESET_TEXT_LEN" val="8"/>
  <p:tag name="KSO_WM_DIAGRAM_GROUP_CODE" val="l1-1"/>
  <p:tag name="KSO_WM_UNIT_SUBTYPE" val="a"/>
  <p:tag name="KSO_WM_UNIT_NOCLEAR" val="0"/>
  <p:tag name="KSO_WM_UNIT_DIAGRAM_ISNUMVISUAL" val="0"/>
  <p:tag name="KSO_WM_UNIT_DIAGRAM_ISREFERUNIT" val="0"/>
  <p:tag name="KSO_WM_UNIT_TEXT_FILL_FORE_SCHEMECOLOR_INDEX_BRIGHTNESS" val="0"/>
  <p:tag name="KSO_WM_UNIT_TEXT_FILL_FORE_SCHEMECOLOR_INDEX" val="13"/>
  <p:tag name="KSO_WM_UNIT_TEXT_FILL_TYPE" val="1"/>
  <p:tag name="KSO_WM_UNIT_USESOURCEFORMAT_APPLY" val="1"/>
  <p:tag name="KSO_WM_DIAGRAM_VIRTUALLY_FRAME" val="{&quot;height&quot;:466.21405511811025,&quot;left&quot;:47.10220472440944,&quot;top&quot;:35.834448818897634,&quot;width&quot;:1036.8270866141734}"/>
</p:tagLst>
</file>

<file path=ppt/tags/tag495.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i"/>
  <p:tag name="KSO_WM_UNIT_INDEX" val="1_4_1"/>
  <p:tag name="KSO_WM_UNIT_ID" val="diagram20210777_2*l_h_i*1_4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8"/>
  <p:tag name="KSO_WM_UNIT_FILL_TYPE" val="1"/>
  <p:tag name="KSO_WM_UNIT_USESOURCEFORMAT_APPLY" val="1"/>
  <p:tag name="KSO_WM_DIAGRAM_VIRTUALLY_FRAME" val="{&quot;height&quot;:466.21405511811025,&quot;left&quot;:47.10220472440944,&quot;top&quot;:35.834448818897634,&quot;width&quot;:1036.8270866141734}"/>
</p:tagLst>
</file>

<file path=ppt/tags/tag496.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h_i"/>
  <p:tag name="KSO_WM_UNIT_INDEX" val="1_5_1"/>
  <p:tag name="KSO_WM_UNIT_ID" val="diagram20210777_2*l_h_i*1_5_1"/>
  <p:tag name="KSO_WM_UNIT_LAYERLEVEL" val="1_1_1"/>
  <p:tag name="KSO_WM_DIAGRAM_GROUP_CODE" val="l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10"/>
  <p:tag name="KSO_WM_UNIT_FILL_TYPE" val="1"/>
  <p:tag name="KSO_WM_UNIT_USESOURCEFORMAT_APPLY" val="1"/>
  <p:tag name="KSO_WM_DIAGRAM_VIRTUALLY_FRAME" val="{&quot;height&quot;:466.21405511811025,&quot;left&quot;:47.10220472440944,&quot;top&quot;:35.834448818897634,&quot;width&quot;:1036.8270866141734}"/>
</p:tagLst>
</file>

<file path=ppt/tags/tag497.xml><?xml version="1.0" encoding="utf-8"?>
<p:tagLst xmlns:p="http://schemas.openxmlformats.org/presentationml/2006/main">
  <p:tag name="KSO_WM_TEMPLATE_CATEGORY" val="diagram"/>
  <p:tag name="KSO_WM_TEMPLATE_INDEX" val="20210777"/>
  <p:tag name="KSO_WM_TAG_VERSION" val="1.0"/>
  <p:tag name="KSO_WM_BEAUTIFY_FLAG" val="#wm#"/>
  <p:tag name="KSO_WM_UNIT_TYPE" val="l_i"/>
  <p:tag name="KSO_WM_UNIT_INDEX" val="1_4"/>
  <p:tag name="KSO_WM_UNIT_ID" val="diagram20210777_2*l_i*1_4"/>
  <p:tag name="KSO_WM_UNIT_LAYERLEVEL" val="1_1"/>
  <p:tag name="KSO_WM_DIAGRAM_GROUP_CODE" val="l1-1"/>
  <p:tag name="KSO_WM_UNIT_HIGHLIGHT" val="0"/>
  <p:tag name="KSO_WM_UNIT_COMPATIBLE" val="0"/>
  <p:tag name="KSO_WM_UNIT_DIAGRAM_ISNUMVISUAL" val="0"/>
  <p:tag name="KSO_WM_UNIT_DIAGRAM_ISREFERUNIT" val="0"/>
  <p:tag name="KSO_WM_UNIT_LINE_FORE_SCHEMECOLOR_INDEX_BRIGHTNESS" val="-0.25"/>
  <p:tag name="KSO_WM_UNIT_LINE_FORE_SCHEMECOLOR_INDEX" val="14"/>
  <p:tag name="KSO_WM_UNIT_LINE_FILL_TYPE" val="2"/>
  <p:tag name="KSO_WM_UNIT_USESOURCEFORMAT_APPLY" val="1"/>
  <p:tag name="KSO_WM_DIAGRAM_VIRTUALLY_FRAME" val="{&quot;height&quot;:466.21405511811025,&quot;left&quot;:47.10220472440944,&quot;top&quot;:35.834448818897634,&quot;width&quot;:1036.8270866141734}"/>
</p:tagLst>
</file>

<file path=ppt/tags/tag498.xml><?xml version="1.0" encoding="utf-8"?>
<p:tagLst xmlns:p="http://schemas.openxmlformats.org/presentationml/2006/main">
  <p:tag name="KSO_WM_SLIDE_ID" val="diagram2020952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9527"/>
  <p:tag name="KSO_WM_SLIDE_LAYOUT" val="d"/>
  <p:tag name="KSO_WM_SLIDE_LAYOUT_CNT"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4-04-15T15:12:38&quot;,&quot;maxSize&quot;:{&quot;size1&quot;:2.310280974926772},&quot;minSize&quot;:{&quot;size1&quot;:2.310280974926772},&quot;normalSize&quot;:{&quot;size1&quot;:2.310280974926772},&quot;subLayout&quot;:[{&quot;id&quot;:&quot;2024-04-15T15:12:38&quot;,&quot;type&quot;:0},{&quot;id&quot;:&quot;2024-04-15T15:12:38&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BACKGROUND_TYPE" val="general"/>
  <p:tag name="KSO_WM_SLIDE_SUPPORT_FEATURE_TYPE" val="3"/>
  <p:tag name="KSO_WM_TEMPLATE_ASSEMBLE_XID" val="60656e904054ed1e2fb7fb93"/>
  <p:tag name="KSO_WM_TEMPLATE_ASSEMBLE_GROUPID" val="60656e904054ed1e2fb7fb93"/>
</p:tagLst>
</file>

<file path=ppt/tags/tag4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9b61ea392a44334a487f6297db72603"/>
  <p:tag name="KSO_WM_UNIT_DECORATE_INFO" val=""/>
  <p:tag name="KSO_WM_UNIT_SM_LIMIT_TYPE" val=""/>
  <p:tag name="KSO_WM_CHIP_FILLAREA_FILL_RULE" val="{&quot;fill_align&quot;:&quot;cm&quot;,&quot;fill_effect&quot;:[],&quot;fill_mode&quot;:&quot;full&quot;,&quot;sacle_strategy&quot;:&quot;stretch&quot;}"/>
  <p:tag name="KSO_WM_ASSEMBLE_CHIP_INDEX" val="6a8f3143842d4f55b0e0416b411c3eb3"/>
  <p:tag name="KSO_WM_SLIDE_BACKGROUND_TYPE" val="topBottom"/>
</p:tagLst>
</file>

<file path=ppt/tags/tag5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5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5119_1*i*1"/>
  <p:tag name="KSO_WM_TEMPLATE_CATEGORY" val="diagram"/>
  <p:tag name="KSO_WM_TEMPLATE_INDEX" val="20205119"/>
  <p:tag name="KSO_WM_UNIT_LAYERLEVEL" val="1"/>
  <p:tag name="KSO_WM_TAG_VERSION" val="1.0"/>
  <p:tag name="KSO_WM_BEAUTIFY_FLAG" val="#wm#"/>
  <p:tag name="KSO_WM_UNIT_FILL_FORE_SCHEMECOLOR_INDEX_BRIGHTNESS" val="-0.05"/>
  <p:tag name="KSO_WM_UNIT_FILL_FORE_SCHEMECOLOR_INDEX" val="14"/>
  <p:tag name="KSO_WM_UNIT_FILL_BACK_SCHEMECOLOR_INDEX_BRIGHTNESS" val="0.8"/>
  <p:tag name="KSO_WM_UNIT_FILL_BACK_SCHEMECOLOR_INDEX" val="5"/>
  <p:tag name="KSO_WM_UNIT_FILL_TYPE" val="2"/>
  <p:tag name="KSO_WM_UNIT_TEXT_FILL_FORE_SCHEMECOLOR_INDEX_BRIGHTNESS" val="0"/>
  <p:tag name="KSO_WM_UNIT_TEXT_FILL_FORE_SCHEMECOLOR_INDEX" val="2"/>
  <p:tag name="KSO_WM_UNIT_TEXT_FILL_TYPE" val="1"/>
</p:tagLst>
</file>

<file path=ppt/tags/tag5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5119_1*i*2"/>
  <p:tag name="KSO_WM_TEMPLATE_CATEGORY" val="diagram"/>
  <p:tag name="KSO_WM_TEMPLATE_INDEX" val="2020511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Lst>
</file>

<file path=ppt/tags/tag503.xml><?xml version="1.0" encoding="utf-8"?>
<p:tagLst xmlns:p="http://schemas.openxmlformats.org/presentationml/2006/main">
  <p:tag name="KSO_WM_UNIT_TEXT_PART_ID_V2" val="d-4-2"/>
  <p:tag name="KSO_WM_UNIT_ISCONTENTSTITLE" val="0"/>
  <p:tag name="KSO_WM_UNIT_ISNUMDGMTITLE" val="0"/>
  <p:tag name="KSO_WM_UNIT_PRESET_TEXT" val="单击此处可添加副标题"/>
  <p:tag name="KSO_WM_UNIT_NOCLEAR" val="0"/>
  <p:tag name="KSO_WM_UNIT_VALUE" val="14"/>
  <p:tag name="KSO_WM_UNIT_HIGHLIGHT" val="0"/>
  <p:tag name="KSO_WM_UNIT_COMPATIBLE" val="0"/>
  <p:tag name="KSO_WM_UNIT_DIAGRAM_ISNUMVISUAL" val="0"/>
  <p:tag name="KSO_WM_UNIT_DIAGRAM_ISREFERUNIT" val="0"/>
  <p:tag name="KSO_WM_UNIT_TYPE" val="b"/>
  <p:tag name="KSO_WM_UNIT_INDEX" val="1"/>
  <p:tag name="KSO_WM_UNIT_ID" val="diagram20205119_1*b*1"/>
  <p:tag name="KSO_WM_TEMPLATE_CATEGORY" val="diagram"/>
  <p:tag name="KSO_WM_TEMPLATE_INDEX" val="20205119"/>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504.xml><?xml version="1.0" encoding="utf-8"?>
<p:tagLst xmlns:p="http://schemas.openxmlformats.org/presentationml/2006/main">
  <p:tag name="KSO_WM_UNIT_TEXT_PART_ID_V2" val="a-4-1"/>
  <p:tag name="KSO_WM_UNIT_ISCONTENTSTITLE" val="0"/>
  <p:tag name="KSO_WM_UNIT_ISNUMDGMTITLE" val="0"/>
  <p:tag name="KSO_WM_UNIT_PRESET_TEXT" val="单击此处&#13;添加大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05119_1*a*1"/>
  <p:tag name="KSO_WM_TEMPLATE_CATEGORY" val="diagram"/>
  <p:tag name="KSO_WM_TEMPLATE_INDEX" val="20205119"/>
  <p:tag name="KSO_WM_UNIT_LAYERLEVEL" val="1"/>
  <p:tag name="KSO_WM_TAG_VERSION" val="1.0"/>
  <p:tag name="KSO_WM_BEAUTIFY_FLAG" val="#wm#"/>
  <p:tag name="KSO_WM_UNIT_TEXT_FILL_FORE_SCHEMECOLOR_INDEX_BRIGHTNESS" val="0"/>
  <p:tag name="KSO_WM_UNIT_TEXT_FILL_FORE_SCHEMECOLOR_INDEX" val="14"/>
  <p:tag name="KSO_WM_UNIT_TEXT_FILL_TYPE" val="1"/>
</p:tagLst>
</file>

<file path=ppt/tags/tag505.xml><?xml version="1.0" encoding="utf-8"?>
<p:tagLst xmlns:p="http://schemas.openxmlformats.org/presentationml/2006/main">
  <p:tag name="KSO_WM_UNIT_PRESET_TEXT" val="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13;单击此处输入你的正文，文字是您思想的提炼，为了最终演示发布的良好效果，请尽量言简意赅的阐述观点；根据需要可酌情增减文字，以便观者可以准确理解您所传达的信息。&#13;您的正文已经简明扼要，但信息却错综复杂，需要用更多的文字来表述；但请您尽可能提炼思想的精髓，否则容易造成观者的阅读压力，适得其反。&#13;正如我们都希望改变世界，希望给人带去光明，但更多时候只需播下一颗种子，自然有微光照拂，雨露滋养。恰如其分的表达观点，往往可以事半功倍。"/>
  <p:tag name="KSO_WM_UNIT_NOCLEAR" val="0"/>
  <p:tag name="KSO_WM_UNIT_VALUE" val="660"/>
  <p:tag name="KSO_WM_UNIT_HIGHLIGHT" val="0"/>
  <p:tag name="KSO_WM_UNIT_COMPATIBLE" val="0"/>
  <p:tag name="KSO_WM_UNIT_DIAGRAM_ISNUMVISUAL" val="0"/>
  <p:tag name="KSO_WM_UNIT_DIAGRAM_ISREFERUNIT" val="0"/>
  <p:tag name="KSO_WM_UNIT_TYPE" val="f"/>
  <p:tag name="KSO_WM_UNIT_INDEX" val="1"/>
  <p:tag name="KSO_WM_UNIT_ID" val="diagram20205119_1*f*1"/>
  <p:tag name="KSO_WM_TEMPLATE_CATEGORY" val="diagram"/>
  <p:tag name="KSO_WM_TEMPLATE_INDEX" val="20205119"/>
  <p:tag name="KSO_WM_UNIT_LAYERLEVEL" val="1"/>
  <p:tag name="KSO_WM_TAG_VERSION" val="1.0"/>
  <p:tag name="KSO_WM_BEAUTIFY_FLAG" val="#wm#"/>
  <p:tag name="KSO_WM_UNIT_TEXT_FILL_FORE_SCHEMECOLOR_INDEX_BRIGHTNESS" val="0.25"/>
  <p:tag name="KSO_WM_UNIT_TEXT_FILL_FORE_SCHEMECOLOR_INDEX" val="13"/>
  <p:tag name="KSO_WM_UNIT_TEXT_FILL_TYPE" val="1"/>
</p:tagLst>
</file>

<file path=ppt/tags/tag5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5119_1*i*3"/>
  <p:tag name="KSO_WM_TEMPLATE_CATEGORY" val="diagram"/>
  <p:tag name="KSO_WM_TEMPLATE_INDEX" val="20205119"/>
  <p:tag name="KSO_WM_UNIT_LAYERLEVEL" val="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5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5119_1*i*4"/>
  <p:tag name="KSO_WM_TEMPLATE_CATEGORY" val="diagram"/>
  <p:tag name="KSO_WM_TEMPLATE_INDEX" val="20205119"/>
  <p:tag name="KSO_WM_UNIT_LAYERLEVEL" val="1"/>
  <p:tag name="KSO_WM_TAG_VERSION" val="1.0"/>
  <p:tag name="KSO_WM_BEAUTIFY_FLAG" val="#wm#"/>
</p:tagLst>
</file>

<file path=ppt/tags/tag5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5119_1*i*5"/>
  <p:tag name="KSO_WM_TEMPLATE_CATEGORY" val="diagram"/>
  <p:tag name="KSO_WM_TEMPLATE_INDEX" val="20205119"/>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5119_1*i*6"/>
  <p:tag name="KSO_WM_TEMPLATE_CATEGORY" val="diagram"/>
  <p:tag name="KSO_WM_TEMPLATE_INDEX" val="20205119"/>
  <p:tag name="KSO_WM_UNIT_LAYERLEVEL" val="1"/>
  <p:tag name="KSO_WM_TAG_VERSION" val="1.0"/>
  <p:tag name="KSO_WM_BEAUTIFY_FLAG" val="#wm#"/>
  <p:tag name="KSO_WM_UNIT_FILL_FORE_SCHEMECOLOR_INDEX_BRIGHTNESS" val="-0.05"/>
  <p:tag name="KSO_WM_UNIT_FILL_FORE_SCHEMECOLOR_INDEX" val="14"/>
  <p:tag name="KSO_WM_UNIT_FILL_TYPE" val="1"/>
  <p:tag name="KSO_WM_UNIT_TEXT_FILL_FORE_SCHEMECOLOR_INDEX_BRIGHTNESS" val="0"/>
  <p:tag name="KSO_WM_UNIT_TEXT_FILL_FORE_SCHEMECOLOR_INDEX" val="2"/>
  <p:tag name="KSO_WM_UNIT_TEXT_FILL_TYPE" val="1"/>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83249e4928df429ca31dac307a7baf8c"/>
  <p:tag name="KSO_WM_UNIT_DECORATE_INFO" val=""/>
  <p:tag name="KSO_WM_UNIT_SM_LIMIT_TYPE" val=""/>
  <p:tag name="KSO_WM_CHIP_FILLAREA_FILL_RULE" val="{&quot;fill_align&quot;:&quot;cm&quot;,&quot;fill_effect&quot;:[],&quot;fill_mode&quot;:&quot;full&quot;,&quot;sacle_strategy&quot;:&quot;stretch&quot;}"/>
  <p:tag name="KSO_WM_ASSEMBLE_CHIP_INDEX" val="14b6cc4810964e2dae7008188bc6ec33"/>
  <p:tag name="KSO_WM_SLIDE_BACKGROUND_TYPE" val="topBottom"/>
</p:tagLst>
</file>

<file path=ppt/tags/tag510.xml><?xml version="1.0" encoding="utf-8"?>
<p:tagLst xmlns:p="http://schemas.openxmlformats.org/presentationml/2006/main">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acfb27998712faa657a7b0"/>
  <p:tag name="KSO_WM_CHIP_FILLPROP" val="[[{&quot;text_align&quot;:&quot;cm&quot;,&quot;text_direction&quot;:&quot;horizontal&quot;,&quot;support_features&quot;:[&quot;creativepic&quot;],&quot;support_big_font&quot;:false,&quot;picture_toward&quot;:1,&quot;picture_dockside&quot;:[],&quot;fill_id&quot;:&quot;c63a7e4072264d37bb9fc2fc7696d2ba&quot;,&quot;fill_align&quot;:&quot;cm&quot;,&quot;chip_types&quot;:[&quot;picture&quot;]},{&quot;text_align&quot;:&quot;lt&quot;,&quot;text_direction&quot;:&quot;horizontal&quot;,&quot;support_big_font&quot;:false,&quot;picture_toward&quot;:0,&quot;picture_dockside&quot;:[],&quot;fill_id&quot;:&quot;5d35ed4a31e74ee7b109b4a5825bd3a1&quot;,&quot;fill_align&quot;:&quot;lt&quot;,&quot;chip_types&quot;:[&quot;header&quot;]},{&quot;text_align&quot;:&quot;lt&quot;,&quot;text_direction&quot;:&quot;horizontal&quot;,&quot;support_big_font&quot;:false,&quot;picture_toward&quot;:0,&quot;picture_dockside&quot;:[],&quot;fill_id&quot;:&quot;1b84d96436fd4949826b9d5ad09a53d4&quot;,&quot;fill_align&quot;:&quot;lt&quot;,&quot;chip_types&quot;:[&quot;text&quot;]}]]"/>
  <p:tag name="KSO_WM_CHIP_DECFILLPROP" val="[]"/>
  <p:tag name="KSO_WM_SLIDE_ID" val="diagram20205119_1"/>
  <p:tag name="KSO_WM_TEMPLATE_SUBCATEGORY" val="0"/>
  <p:tag name="KSO_WM_TEMPLATE_MASTER_TYPE" val="0"/>
  <p:tag name="KSO_WM_TEMPLATE_COLOR_TYPE" val="1"/>
  <p:tag name="KSO_WM_SLIDE_ITEM_CNT" val="0"/>
  <p:tag name="KSO_WM_SLIDE_INDEX" val="1"/>
  <p:tag name="KSO_WM_TAG_VERSION" val="1.0"/>
  <p:tag name="KSO_WM_BEAUTIFY_FLAG" val="#wm#"/>
  <p:tag name="KSO_WM_TEMPLATE_CATEGORY" val="diagram"/>
  <p:tag name="KSO_WM_TEMPLATE_INDEX" val="20205119"/>
  <p:tag name="KSO_WM_SLIDE_LAYOUT" val="a_b_f"/>
  <p:tag name="KSO_WM_SLIDE_LAYOUT_CNT" val="1_1_1"/>
  <p:tag name="KSO_WM_SLIDE_TYPE" val="text"/>
  <p:tag name="KSO_WM_SLIDE_SIZE" val="960*540"/>
  <p:tag name="KSO_WM_SLIDE_POSITION" val="0*0"/>
  <p:tag name="KSO_WM_CHIP_GROUPID" val="5facfb27998712faa657a7af"/>
  <p:tag name="KSO_WM_SLIDE_BACKGROUND_TYPE" val="general"/>
  <p:tag name="KSO_WM_SLIDE_SUPPORT_FEATURE_TYPE" val="8"/>
  <p:tag name="KSO_WM_SLIDE_SUBTYPE" val="pureTxt"/>
  <p:tag name="KSO_WM_TEMPLATE_ASSEMBLE_XID" val="606570524054ed1e2fb814c2"/>
  <p:tag name="KSO_WM_TEMPLATE_ASSEMBLE_GROUPID" val="606570524054ed1e2fb814c2"/>
</p:tagLst>
</file>

<file path=ppt/tags/tag511.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317_7*a*1"/>
  <p:tag name="KSO_WM_TEMPLATE_CATEGORY" val="custom"/>
  <p:tag name="KSO_WM_TEMPLATE_INDEX" val="20204317"/>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3100ed5a50714888933046161ab3dbf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Lst>
</file>

<file path=ppt/tags/tag512.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17_7*e*1"/>
  <p:tag name="KSO_WM_TEMPLATE_CATEGORY" val="custom"/>
  <p:tag name="KSO_WM_TEMPLATE_INDEX" val="20204317"/>
  <p:tag name="KSO_WM_UNIT_LAYERLEVEL" val="1"/>
  <p:tag name="KSO_WM_TAG_VERSION" val="1.0"/>
  <p:tag name="KSO_WM_BEAUTIFY_FLAG" val="#wm#"/>
  <p:tag name="KSO_WM_UNIT_PRESET_TEXT" val="03"/>
  <p:tag name="KSO_WM_UNIT_DEFAULT_FONT" val="72;96;4"/>
  <p:tag name="KSO_WM_UNIT_BLOCK" val="0"/>
  <p:tag name="KSO_WM_UNIT_SM_LIMIT_TYPE" val="0"/>
  <p:tag name="KSO_WM_UNIT_DEC_AREA_ID" val="a27e26dcf29942e19e9156f3dd7dbd4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Lst>
</file>

<file path=ppt/tags/tag5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317_7*i*1"/>
  <p:tag name="KSO_WM_TEMPLATE_CATEGORY" val="custom"/>
  <p:tag name="KSO_WM_TEMPLATE_INDEX" val="20204317"/>
  <p:tag name="KSO_WM_UNIT_LAYERLEVEL" val="1"/>
  <p:tag name="KSO_WM_TAG_VERSION" val="1.0"/>
  <p:tag name="KSO_WM_BEAUTIFY_FLAG" val="#wm#"/>
  <p:tag name="KSO_WM_UNIT_BLOCK" val="0"/>
  <p:tag name="KSO_WM_UNIT_SM_LIMIT_TYPE" val="0"/>
  <p:tag name="KSO_WM_UNIT_DEC_AREA_ID" val="22726301a6af49d59ba95315174a58ea"/>
  <p:tag name="KSO_WM_UNIT_DECORATE_INFO" val="{&quot;DecorateInfoH&quot;:{&quot;IsAbs&quot;:true},&quot;DecorateInfoW&quot;:{&quot;IsAbs&quot;:true},&quot;DecorateInfoX&quot;:{&quot;IsAbs&quot;:true,&quot;Pos&quot;:0},&quot;DecorateInfoY&quot;:{&quot;IsAbs&quot;:true,&quot;Pos&quot;:0},&quot;ReferentInfo&quot;:{&quot;Id&quot;:&quot;a27e26dcf29942e19e9156f3dd7dbd4f&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514.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4512_6"/>
  <p:tag name="KSO_WM_TEMPLATE_CATEGORY" val="custom"/>
  <p:tag name="KSO_WM_TEMPLATE_INDEX" val="20204317"/>
  <p:tag name="KSO_WM_SLIDE_ID" val="custom20204317_7"/>
  <p:tag name="KSO_WM_SLIDE_INDEX" val="7"/>
  <p:tag name="KSO_WM_TEMPLATE_SUBCATEGORY" val="21"/>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TEMPLATE_MASTER_TYPE" val="1"/>
  <p:tag name="KSO_WM_TEMPLATE_COLOR_TYPE" val="1"/>
  <p:tag name="KSO_WM_SLIDE_SUBTYPE" val="pureTxt"/>
  <p:tag name="KSO_WM_SLIDE_SIZE" val="540*400"/>
  <p:tag name="KSO_WM_SLIDE_POSITION" val="380*69"/>
  <p:tag name="KSO_WM_CHIP_GROUPID" val="5ebf6661ddc3daf3fef3f760"/>
  <p:tag name="KSO_WM_SLIDE_LAYOUT_INFO" val="{&quot;id&quot;:&quot;2020-09-27T21:39:45&quot;,&quot;maxSize&quot;:{&quot;size1&quot;:65.90160364221644},&quot;minSize&quot;:{&quot;size1&quot;:57.50160364221644},&quot;normalSize&quot;:{&quot;size1&quot;:61.70160364221644},&quot;subLayout&quot;:[{&quot;id&quot;:&quot;2020-09-27T21:39:45&quot;,&quot;maxSize&quot;:{&quot;size1&quot;:89.77885343791486},&quot;minSize&quot;:{&quot;size1&quot;:77.67885343791485},&quot;normalSize&quot;:{&quot;size1&quot;:84.07885343791486},&quot;subLayout&quot;:[{&quot;id&quot;:&quot;2020-09-27T21:39:45&quot;,&quot;margin&quot;:{&quot;bottom&quot;:1.3915197849273682,&quot;left&quot;:13.405664443969727,&quot;right&quot;:1.411002278327942,&quot;top&quot;:2.573974609375},&quot;type&quot;:0},{&quot;id&quot;:&quot;2020-09-27T21:39:45&quot;,&quot;margin&quot;:{&quot;bottom&quot;:0.09673541784286499,&quot;left&quot;:13.405664443969727,&quot;right&quot;:1.411002278327942,&quot;top&quot;:0.15541090071201324},&quot;type&quot;:0}],&quot;type&quot;:0},{&quot;id&quot;:&quot;2020-09-27T21:39:45&quot;,&quot;margin&quot;:{&quot;bottom&quot;:2.573979616165161,&quot;left&quot;:13.405664443969727,&quot;right&quot;:1.411002278327942,&quot;top&quot;:0.08318109065294266},&quot;type&quot;:0}],&quot;type&quot;:0}"/>
  <p:tag name="KSO_WM_SLIDE_BK_DARK_LIGHT" val="2"/>
  <p:tag name="KSO_WM_SLIDE_BACKGROUND_TYPE" val="general"/>
  <p:tag name="KSO_WM_SLIDE_SUPPORT_FEATURE_TYPE" val="0"/>
  <p:tag name="KSO_WM_TEMPLATE_ASSEMBLE_XID" val="5f7096040ff15d9a40ec0e22"/>
  <p:tag name="KSO_WM_TEMPLATE_ASSEMBLE_GROUPID" val="5f7096040ff15d9a40ec0e22"/>
</p:tagLst>
</file>

<file path=ppt/tags/tag5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5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517.xml><?xml version="1.0" encoding="utf-8"?>
<p:tagLst xmlns:p="http://schemas.openxmlformats.org/presentationml/2006/main">
  <p:tag name="KSO_WM_UNIT_ISCONTENTSTITLE" val="0"/>
  <p:tag name="KSO_WM_UNIT_ISNUMDGMTITLE" val="0"/>
  <p:tag name="KSO_WM_UNIT_NOCLEAR" val="0"/>
  <p:tag name="KSO_WM_UNIT_VALUE" val="27"/>
  <p:tag name="KSO_WM_UNIT_HIGHLIGHT" val="0"/>
  <p:tag name="KSO_WM_UNIT_COMPATIBLE" val="0"/>
  <p:tag name="KSO_WM_UNIT_DIAGRAM_ISNUMVISUAL" val="0"/>
  <p:tag name="KSO_WM_UNIT_DIAGRAM_ISREFERUNIT" val="0"/>
  <p:tag name="KSO_WM_UNIT_TYPE" val="a"/>
  <p:tag name="KSO_WM_UNIT_INDEX" val="1"/>
  <p:tag name="KSO_WM_UNIT_ID" val="diagram20213293_1*a*1"/>
  <p:tag name="KSO_WM_TEMPLATE_CATEGORY" val="diagram"/>
  <p:tag name="KSO_WM_TEMPLATE_INDEX" val="20213293"/>
  <p:tag name="KSO_WM_UNIT_LAYERLEVEL" val="1"/>
  <p:tag name="KSO_WM_TAG_VERSION" val="1.0"/>
  <p:tag name="KSO_WM_BEAUTIFY_FLAG" val="#wm#"/>
  <p:tag name="KSO_WM_UNIT_PRESET_TEXT" val="单击此处添加大标题内容"/>
  <p:tag name="KSO_WM_UNIT_DEFAULT_FONT" val="24;44;4"/>
  <p:tag name="KSO_WM_UNIT_BLOCK" val="0"/>
  <p:tag name="KSO_WM_UNIT_SHOW_EDIT_AREA_INDICATION" val="1"/>
  <p:tag name="KSO_WM_CHIP_GROUPID" val="5e7881253197e252a37019b5"/>
  <p:tag name="KSO_WM_CHIP_XID" val="5e7881253197e252a37019b6"/>
  <p:tag name="KSO_WM_UNIT_DEC_AREA_ID" val="eac46169eb2b460bb4a610ed53a67e22"/>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t&quot;,&quot;fill_mode&quot;:&quot;full&quot;,&quot;sacle_strategy&quot;:&quot;smart&quot;}"/>
  <p:tag name="KSO_WM_ASSEMBLE_CHIP_INDEX" val="c12c141ff192434a81f8ec7859d8d7f3"/>
  <p:tag name="KSO_WM_UNIT_TEXT_FILL_FORE_SCHEMECOLOR_INDEX_BRIGHTNESS" val="0"/>
  <p:tag name="KSO_WM_UNIT_TEXT_FILL_FORE_SCHEMECOLOR_INDEX" val="13"/>
  <p:tag name="KSO_WM_UNIT_TEXT_FILL_TYPE" val="1"/>
  <p:tag name="KSO_WM_TEMPLATE_ASSEMBLE_XID" val="639b31e60c9383becdeaa802"/>
  <p:tag name="KSO_WM_TEMPLATE_ASSEMBLE_GROUPID" val="639b31e60c9383becdeaa802"/>
</p:tagLst>
</file>

<file path=ppt/tags/tag51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5691_1*l_h_i*1_1_1"/>
  <p:tag name="KSO_WM_TEMPLATE_CATEGORY" val="diagram"/>
  <p:tag name="KSO_WM_TEMPLATE_INDEX" val="20215691"/>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51.35968503937}"/>
</p:tagLst>
</file>

<file path=ppt/tags/tag51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5691_1*l_h_f*1_1_1"/>
  <p:tag name="KSO_WM_TEMPLATE_CATEGORY" val="diagram"/>
  <p:tag name="KSO_WM_TEMPLATE_INDEX" val="20215691"/>
  <p:tag name="KSO_WM_UNIT_LAYERLEVEL" val="1_1_1"/>
  <p:tag name="KSO_WM_TAG_VERSION" val="1.0"/>
  <p:tag name="KSO_WM_BEAUTIFY_FLAG" val="#wm#"/>
  <p:tag name="KSO_WM_UNIT_PRESET_TEXT" val="单击此处输入你需要的正文，文字是您思想的提炼，为了最终演示发布的良好效果，请尽量言简意赅的阐述观点。"/>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51.35968503937}"/>
</p:tagLst>
</file>

<file path=ppt/tags/tag52.xml><?xml version="1.0" encoding="utf-8"?>
<p:tagLst xmlns:p="http://schemas.openxmlformats.org/presentationml/2006/main">
  <p:tag name="KSO_WM_SLIDE_BACKGROUND_TYPE" val="topBottom"/>
</p:tagLst>
</file>

<file path=ppt/tags/tag520.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5691_1*l_h_a*1_1_1"/>
  <p:tag name="KSO_WM_TEMPLATE_CATEGORY" val="diagram"/>
  <p:tag name="KSO_WM_TEMPLATE_INDEX" val="20215691"/>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4"/>
  <p:tag name="KSO_WM_UNIT_TEXT_FILL_TYPE" val="1"/>
  <p:tag name="KSO_WM_UNIT_USESOURCEFORMAT_APPLY" val="1"/>
  <p:tag name="KSO_WM_DIAGRAM_VIRTUALLY_FRAME" val="{&quot;height&quot;:248.00700787401576,&quot;left&quot;:57.583385826771654,&quot;top&quot;:116.04653543307086,&quot;width&quot;:1051.35968503937}"/>
</p:tagLst>
</file>

<file path=ppt/tags/tag52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5691_1*l_h_i*1_1_2"/>
  <p:tag name="KSO_WM_TEMPLATE_CATEGORY" val="diagram"/>
  <p:tag name="KSO_WM_TEMPLATE_INDEX" val="2021569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51.35968503937}"/>
</p:tagLst>
</file>

<file path=ppt/tags/tag52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5691_1*l_h_i*1_2_1"/>
  <p:tag name="KSO_WM_TEMPLATE_CATEGORY" val="diagram"/>
  <p:tag name="KSO_WM_TEMPLATE_INDEX" val="20215691"/>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51.35968503937}"/>
</p:tagLst>
</file>

<file path=ppt/tags/tag52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5691_1*l_h_f*1_2_1"/>
  <p:tag name="KSO_WM_TEMPLATE_CATEGORY" val="diagram"/>
  <p:tag name="KSO_WM_TEMPLATE_INDEX" val="20215691"/>
  <p:tag name="KSO_WM_UNIT_LAYERLEVEL" val="1_1_1"/>
  <p:tag name="KSO_WM_TAG_VERSION" val="1.0"/>
  <p:tag name="KSO_WM_BEAUTIFY_FLAG" val="#wm#"/>
  <p:tag name="KSO_WM_UNIT_PRESET_TEXT" val="单击此处输入你需要的正文，文字是您思想的提炼，为了最终演示发布的良好效果，请尽量言简意赅的阐述观点。"/>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51.35968503937}"/>
</p:tagLst>
</file>

<file path=ppt/tags/tag524.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5691_1*l_h_a*1_2_1"/>
  <p:tag name="KSO_WM_TEMPLATE_CATEGORY" val="diagram"/>
  <p:tag name="KSO_WM_TEMPLATE_INDEX" val="20215691"/>
  <p:tag name="KSO_WM_UNIT_LAYERLEVEL" val="1_1_1"/>
  <p:tag name="KSO_WM_TAG_VERSION" val="1.0"/>
  <p:tag name="KSO_WM_BEAUTIFY_FLAG" val="#wm#"/>
  <p:tag name="KSO_WM_UNIT_PRESET_TEXT" val="添加标题"/>
  <p:tag name="KSO_WM_UNIT_TEXT_FILL_FORE_SCHEMECOLOR_INDEX_BRIGHTNESS" val="0"/>
  <p:tag name="KSO_WM_UNIT_TEXT_FILL_FORE_SCHEMECOLOR_INDEX" val="14"/>
  <p:tag name="KSO_WM_UNIT_TEXT_FILL_TYPE" val="1"/>
  <p:tag name="KSO_WM_UNIT_USESOURCEFORMAT_APPLY" val="1"/>
  <p:tag name="KSO_WM_DIAGRAM_VIRTUALLY_FRAME" val="{&quot;height&quot;:248.00700787401576,&quot;left&quot;:57.583385826771654,&quot;top&quot;:116.04653543307086,&quot;width&quot;:1051.35968503937}"/>
</p:tagLst>
</file>

<file path=ppt/tags/tag52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5691_1*l_h_i*1_2_2"/>
  <p:tag name="KSO_WM_TEMPLATE_CATEGORY" val="diagram"/>
  <p:tag name="KSO_WM_TEMPLATE_INDEX" val="20215691"/>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51.35968503937}"/>
</p:tagLst>
</file>

<file path=ppt/tags/tag52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5691_1*l_h_i*1_1_1"/>
  <p:tag name="KSO_WM_TEMPLATE_CATEGORY" val="diagram"/>
  <p:tag name="KSO_WM_TEMPLATE_INDEX" val="20215691"/>
  <p:tag name="KSO_WM_UNIT_LAYERLEVEL" val="1_1_1"/>
  <p:tag name="KSO_WM_TAG_VERSION" val="1.0"/>
  <p:tag name="KSO_WM_BEAUTIFY_FLAG" val=""/>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00700787401576,&quot;left&quot;:58.933385826771655,&quot;top&quot;:116.04653543307086,&quot;width&quot;:1036.90968503937}"/>
</p:tagLst>
</file>

<file path=ppt/tags/tag5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5691_1*l_h_i*1_1_2"/>
  <p:tag name="KSO_WM_TEMPLATE_CATEGORY" val="diagram"/>
  <p:tag name="KSO_WM_TEMPLATE_INDEX" val="2021569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38.25968503937}"/>
</p:tagLst>
</file>

<file path=ppt/tags/tag528.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5691_1*l_h_a*1_1_1"/>
  <p:tag name="KSO_WM_TEMPLATE_CATEGORY" val="diagram"/>
  <p:tag name="KSO_WM_TEMPLATE_INDEX" val="20215691"/>
  <p:tag name="KSO_WM_UNIT_LAYERLEVEL" val="1_1_1"/>
  <p:tag name="KSO_WM_TAG_VERSION" val="1.0"/>
  <p:tag name="KSO_WM_BEAUTIFY_FLAG" val=""/>
  <p:tag name="KSO_WM_UNIT_PRESET_TEXT" val="添加标题"/>
  <p:tag name="KSO_WM_UNIT_TEXT_FILL_FORE_SCHEMECOLOR_INDEX_BRIGHTNESS" val="0"/>
  <p:tag name="KSO_WM_UNIT_TEXT_FILL_FORE_SCHEMECOLOR_INDEX" val="14"/>
  <p:tag name="KSO_WM_UNIT_TEXT_FILL_TYPE" val="1"/>
  <p:tag name="KSO_WM_UNIT_USESOURCEFORMAT_APPLY" val="1"/>
  <p:tag name="KSO_WM_DIAGRAM_VIRTUALLY_FRAME" val="{&quot;height&quot;:248.00700787401576,&quot;left&quot;:57.583385826771654,&quot;top&quot;:116.04653543307086,&quot;width&quot;:1038.25968503937}"/>
</p:tagLst>
</file>

<file path=ppt/tags/tag52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5691_1*l_h_i*1_2_1"/>
  <p:tag name="KSO_WM_TEMPLATE_CATEGORY" val="diagram"/>
  <p:tag name="KSO_WM_TEMPLATE_INDEX" val="20215691"/>
  <p:tag name="KSO_WM_UNIT_LAYERLEVEL" val="1_1_1"/>
  <p:tag name="KSO_WM_TAG_VERSION" val="1.0"/>
  <p:tag name="KSO_WM_BEAUTIFY_FLAG" val=""/>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38.25968503937}"/>
</p:tagLst>
</file>

<file path=ppt/tags/tag53.xml><?xml version="1.0" encoding="utf-8"?>
<p:tagLst xmlns:p="http://schemas.openxmlformats.org/presentationml/2006/main">
  <p:tag name="KSO_WM_SLIDE_BACKGROUND_TYPE" val="topBottom"/>
</p:tagLst>
</file>

<file path=ppt/tags/tag53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5691_1*l_h_i*1_2_2"/>
  <p:tag name="KSO_WM_TEMPLATE_CATEGORY" val="diagram"/>
  <p:tag name="KSO_WM_TEMPLATE_INDEX" val="20215691"/>
  <p:tag name="KSO_WM_UNIT_LAYERLEVEL" val="1_1_1"/>
  <p:tag name="KSO_WM_TAG_VERSION" val="1.0"/>
  <p:tag name="KSO_WM_BEAUTIFY_FLAG" val=""/>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38.25968503937}"/>
</p:tagLst>
</file>

<file path=ppt/tags/tag53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5691_1*l_h_a*1_2_1"/>
  <p:tag name="KSO_WM_TEMPLATE_CATEGORY" val="diagram"/>
  <p:tag name="KSO_WM_TEMPLATE_INDEX" val="20215691"/>
  <p:tag name="KSO_WM_UNIT_LAYERLEVEL" val="1_1_1"/>
  <p:tag name="KSO_WM_TAG_VERSION" val="1.0"/>
  <p:tag name="KSO_WM_BEAUTIFY_FLAG" val=""/>
  <p:tag name="KSO_WM_UNIT_PRESET_TEXT" val="添加标题"/>
  <p:tag name="KSO_WM_UNIT_TEXT_FILL_FORE_SCHEMECOLOR_INDEX_BRIGHTNESS" val="0"/>
  <p:tag name="KSO_WM_UNIT_TEXT_FILL_FORE_SCHEMECOLOR_INDEX" val="14"/>
  <p:tag name="KSO_WM_UNIT_TEXT_FILL_TYPE" val="1"/>
  <p:tag name="KSO_WM_UNIT_USESOURCEFORMAT_APPLY" val="1"/>
  <p:tag name="KSO_WM_DIAGRAM_VIRTUALLY_FRAME" val="{&quot;height&quot;:248.00700787401576,&quot;left&quot;:57.583385826771654,&quot;top&quot;:116.04653543307086,&quot;width&quot;:1038.25968503937}"/>
</p:tagLst>
</file>

<file path=ppt/tags/tag532.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5691_1*l_h_f*1_2_1"/>
  <p:tag name="KSO_WM_TEMPLATE_CATEGORY" val="diagram"/>
  <p:tag name="KSO_WM_TEMPLATE_INDEX" val="20215691"/>
  <p:tag name="KSO_WM_UNIT_LAYERLEVEL" val="1_1_1"/>
  <p:tag name="KSO_WM_TAG_VERSION" val="1.0"/>
  <p:tag name="KSO_WM_BEAUTIFY_FLAG" val=""/>
  <p:tag name="KSO_WM_UNIT_PRESET_TEXT" val="单击此处输入你需要的正文，文字是您思想的提炼，为了最终演示发布的良好效果，请尽量言简意赅的阐述观点。"/>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38.25968503937}"/>
</p:tagLst>
</file>

<file path=ppt/tags/tag53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5691_1*l_h_f*1_2_1"/>
  <p:tag name="KSO_WM_TEMPLATE_CATEGORY" val="diagram"/>
  <p:tag name="KSO_WM_TEMPLATE_INDEX" val="20215691"/>
  <p:tag name="KSO_WM_UNIT_LAYERLEVEL" val="1_1_1"/>
  <p:tag name="KSO_WM_TAG_VERSION" val="1.0"/>
  <p:tag name="KSO_WM_BEAUTIFY_FLAG" val=""/>
  <p:tag name="KSO_WM_UNIT_PRESET_TEXT" val="单击此处输入你需要的正文，文字是您思想的提炼，为了最终演示发布的良好效果，请尽量言简意赅的阐述观点。"/>
  <p:tag name="KSO_WM_UNIT_TEXT_FILL_FORE_SCHEMECOLOR_INDEX_BRIGHTNESS" val="0.25"/>
  <p:tag name="KSO_WM_UNIT_TEXT_FILL_FORE_SCHEMECOLOR_INDEX" val="13"/>
  <p:tag name="KSO_WM_UNIT_TEXT_FILL_TYPE" val="1"/>
  <p:tag name="KSO_WM_UNIT_USESOURCEFORMAT_APPLY" val="1"/>
  <p:tag name="KSO_WM_DIAGRAM_VIRTUALLY_FRAME" val="{&quot;height&quot;:248.00700787401576,&quot;left&quot;:57.583385826771654,&quot;top&quot;:116.04653543307086,&quot;width&quot;:1038.25968503937}"/>
</p:tagLst>
</file>

<file path=ppt/tags/tag534.xml><?xml version="1.0" encoding="utf-8"?>
<p:tagLst xmlns:p="http://schemas.openxmlformats.org/presentationml/2006/main">
  <p:tag name="KSO_WM_SLIDE_ID" val="diagram2021329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13293"/>
  <p:tag name="KSO_WM_SLIDE_LAYOUT" val="a_d_f"/>
  <p:tag name="KSO_WM_SLIDE_LAYOUT_CNT" val="1_1_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2-12-15T22:40:38&quot;,&quot;maxSize&quot;:{&quot;size1&quot;:30},&quot;minSize&quot;:{&quot;size1&quot;:17.8},&quot;normalSize&quot;:{&quot;size1&quot;:18.192777777777778},&quot;subLayout&quot;:[{&quot;id&quot;:&quot;2022-12-15T22:40:38&quot;,&quot;margin&quot;:{&quot;bottom&quot;:0,&quot;left&quot;:1.6929999589920044,&quot;right&quot;:1.6929999589920044,&quot;top&quot;:1.6929999589920044},&quot;type&quot;:0},{&quot;id&quot;:&quot;2022-12-15T22:40:38&quot;,&quot;maxSize&quot;:{&quot;size1&quot;:66.7},&quot;minSize&quot;:{&quot;size1&quot;:38.9},&quot;normalSize&quot;:{&quot;size1&quot;:55.47628910786198},&quot;subLayout&quot;:[{&quot;id&quot;:&quot;2022-12-15T22:40:38&quot;,&quot;margin&quot;:{&quot;bottom&quot;:0.02600000612437725,&quot;left&quot;:1.6929999589920044,&quot;right&quot;:1.6929999589920044,&quot;top&quot;:0.847000002861023},&quot;type&quot;:0},{&quot;id&quot;:&quot;2022-12-15T22:40:38&quot;,&quot;margin&quot;:{&quot;bottom&quot;:1.6929999589920044,&quot;left&quot;:1.6929999589920044,&quot;right&quot;:1.6929999589920044,&quot;top&quot;:0.8199999928474426},&quot;type&quot;:0}],&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9675c553136823a5e61e7"/>
  <p:tag name="KSO_WM_CHIP_FILLPROP" val="[[{&quot;text_align&quot;:&quot;ct&quot;,&quot;text_direction&quot;:&quot;horizontal&quot;,&quot;support_big_font&quot;:false,&quot;picture_toward&quot;:0,&quot;picture_dockside&quot;:[],&quot;fill_id&quot;:&quot;42bdfa4a24a64d988a6191cecd716896&quot;,&quot;fill_align&quot;:&quot;ct&quot;,&quot;chip_types&quot;:[&quot;header&quot;]},{&quot;text_align&quot;:&quot;lm&quot;,&quot;text_direction&quot;:&quot;horizontal&quot;,&quot;support_features&quot;:[&quot;collage&quot;,&quot;carousel&quot;],&quot;support_big_font&quot;:false,&quot;picture_toward&quot;:0,&quot;picture_dockside&quot;:[],&quot;fill_id&quot;:&quot;c7f405b535bb49fd9c504e13d5a436be&quot;,&quot;fill_align&quot;:&quot;cm&quot;,&quot;chip_types&quot;:[&quot;diagram&quot;,&quot;pictext&quot;,&quot;picture&quot;,&quot;chart&quot;,&quot;table&quot;,&quot;video&quot;]},{&quot;text_align&quot;:&quot;cm&quot;,&quot;text_direction&quot;:&quot;horizontal&quot;,&quot;support_big_font&quot;:false,&quot;picture_toward&quot;:0,&quot;picture_dockside&quot;:[],&quot;fill_id&quot;:&quot;af7019ab30b54b018c2fc8ea2401cac8&quot;,&quot;fill_align&quot;:&quot;cm&quot;,&quot;chip_types&quot;:[&quot;text&quot;]}],[{&quot;text_align&quot;:&quot;cm&quot;,&quot;text_direction&quot;:&quot;horizontal&quot;,&quot;support_big_font&quot;:false,&quot;picture_toward&quot;:0,&quot;picture_dockside&quot;:[],&quot;fill_id&quot;:&quot;42bdfa4a24a64d988a6191cecd716896&quot;,&quot;fill_align&quot;:&quot;cm&quot;,&quot;chip_types&quot;:[&quot;header&quot;]},{&quot;text_align&quot;:&quot;lm&quot;,&quot;text_direction&quot;:&quot;horizontal&quot;,&quot;support_big_font&quot;:false,&quot;picture_toward&quot;:0,&quot;picture_dockside&quot;:[],&quot;fill_id&quot;:&quot;c7f405b535bb49fd9c504e13d5a436be&quot;,&quot;fill_align&quot;:&quot;cm&quot;,&quot;chip_types&quot;:[&quot;diagram&quot;,&quot;pictext&quot;,&quot;picture&quot;,&quot;chart&quot;,&quot;table&quot;]},{&quot;text_align&quot;:&quot;cm&quot;,&quot;text_direction&quot;:&quot;horizontal&quot;,&quot;support_big_font&quot;:false,&quot;picture_toward&quot;:0,&quot;picture_dockside&quot;:[],&quot;fill_id&quot;:&quot;af7019ab30b54b018c2fc8ea2401cac8&quot;,&quot;fill_align&quot;:&quot;cm&quot;,&quot;chip_types&quot;:[&quot;text&quot;,&quot;picture&quot;]}],[{&quot;text_align&quot;:&quot;lm&quot;,&quot;text_direction&quot;:&quot;horizontal&quot;,&quot;support_big_font&quot;:false,&quot;picture_toward&quot;:0,&quot;picture_dockside&quot;:[],&quot;fill_id&quot;:&quot;42bdfa4a24a64d988a6191cecd716896&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c7f405b535bb49fd9c504e13d5a436be&quot;,&quot;fill_align&quot;:&quot;cm&quot;,&quot;chip_types&quot;:[&quot;diagram&quot;,&quot;pictext&quot;,&quot;picture&quot;,&quot;chart&quot;,&quot;table&quot;]},{&quot;text_align&quot;:&quot;lm&quot;,&quot;text_direction&quot;:&quot;horizontal&quot;,&quot;support_big_font&quot;:false,&quot;picture_toward&quot;:0,&quot;picture_dockside&quot;:[],&quot;fill_id&quot;:&quot;af7019ab30b54b018c2fc8ea2401cac8&quot;,&quot;fill_align&quot;:&quot;lm&quot;,&quot;chip_types&quot;:[&quot;text&quot;,&quot;picture&quot;]}]]"/>
  <p:tag name="KSO_WM_SLIDE_SIZE" val="865*444"/>
  <p:tag name="KSO_WM_SLIDE_POSITION" val="47*48"/>
  <p:tag name="FIXED_XID_TMP" val="5f5ee1ca4d6848d78f644aed"/>
  <p:tag name="KSO_WM_CHIP_DECFILLPROP" val="[]"/>
  <p:tag name="KSO_WM_CHIP_GROUPID" val="5f5ee1ca4d6848d78f644aed"/>
  <p:tag name="KSO_WM_SLIDE_BACKGROUND_TYPE" val="general"/>
  <p:tag name="KSO_WM_SLIDE_SUPPORT_FEATURE_TYPE" val="3"/>
  <p:tag name="KSO_WM_TEMPLATE_ASSEMBLE_XID" val="639b31e60c9383becdeaa802"/>
  <p:tag name="KSO_WM_TEMPLATE_ASSEMBLE_GROUPID" val="639b31e60c9383becdeaa802"/>
</p:tagLst>
</file>

<file path=ppt/tags/tag5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5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537.xml><?xml version="1.0" encoding="utf-8"?>
<p:tagLst xmlns:p="http://schemas.openxmlformats.org/presentationml/2006/main">
  <p:tag name="KSO_WM_UNIT_FILL_FORE_SCHEMECOLOR_INDEX_BRIGHTNESS" val="0"/>
  <p:tag name="KSO_WM_UNIT_FILL_FORE_SCHEMECOLOR_INDEX" val="3"/>
  <p:tag name="KSO_WM_UNIT_FILL_TYPE" val="1"/>
  <p:tag name="KSO_WM_UNIT_LINE_FORE_SCHEMECOLOR_INDEX_BRIGHTNESS" val="-0.25"/>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538.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39.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xml><?xml version="1.0" encoding="utf-8"?>
<p:tagLst xmlns:p="http://schemas.openxmlformats.org/presentationml/2006/main">
  <p:tag name="KSO_WM_SLIDE_BACKGROUND_TYPE" val="topBottom"/>
</p:tagLst>
</file>

<file path=ppt/tags/tag540.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1.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2.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3.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4.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5.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6.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7.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8.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49.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xml><?xml version="1.0" encoding="utf-8"?>
<p:tagLst xmlns:p="http://schemas.openxmlformats.org/presentationml/2006/main">
  <p:tag name="KSO_WM_SLIDE_BACKGROUND_TYPE" val="topBottom"/>
</p:tagLst>
</file>

<file path=ppt/tags/tag550.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1.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2.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3.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4.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5.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6.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7.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8.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59.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xml><?xml version="1.0" encoding="utf-8"?>
<p:tagLst xmlns:p="http://schemas.openxmlformats.org/presentationml/2006/main">
  <p:tag name="KSO_WM_SLIDE_BACKGROUND_TYPE" val="topBottom"/>
</p:tagLst>
</file>

<file path=ppt/tags/tag560.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1.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2.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3.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4.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5.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6.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7.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8.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69.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xml><?xml version="1.0" encoding="utf-8"?>
<p:tagLst xmlns:p="http://schemas.openxmlformats.org/presentationml/2006/main">
  <p:tag name="KSO_WM_SLIDE_BACKGROUND_TYPE" val="topBottom"/>
</p:tagLst>
</file>

<file path=ppt/tags/tag570.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1.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2.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3.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4.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5.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6.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7.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8.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79.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f814005cacfe4b72b9ffbc978a04e7fe"/>
  <p:tag name="KSO_WM_UNIT_DECORATE_INFO" val=""/>
  <p:tag name="KSO_WM_UNIT_SM_LIMIT_TYPE" val=""/>
  <p:tag name="KSO_WM_CHIP_FILLAREA_FILL_RULE" val="{&quot;fill_align&quot;:&quot;cm&quot;,&quot;fill_effect&quot;:[],&quot;fill_mode&quot;:&quot;full&quot;,&quot;sacle_strategy&quot;:&quot;stretch&quot;}"/>
  <p:tag name="KSO_WM_ASSEMBLE_CHIP_INDEX" val="3c8a0adab9ea4493be642527ea508e92"/>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80.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1.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2.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3.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4.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5.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6.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7.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8.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89.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b900ff6ba94744028e0c79720d85a4a0"/>
  <p:tag name="KSO_WM_UNIT_DECORATE_INFO" val=""/>
  <p:tag name="KSO_WM_UNIT_SM_LIMIT_TYPE" val=""/>
  <p:tag name="KSO_WM_CHIP_FILLAREA_FILL_RULE" val="{&quot;fill_align&quot;:&quot;cm&quot;,&quot;fill_effect&quot;:[],&quot;fill_mode&quot;:&quot;full&quot;,&quot;sacle_strategy&quot;:&quot;stretch&quot;}"/>
  <p:tag name="KSO_WM_ASSEMBLE_CHIP_INDEX" val="337524ba06a94989b7afffe20e520e30"/>
  <p:tag name="KSO_WM_SLIDE_BACKGROUND_TYPE" val="bottomTop"/>
</p:tagLst>
</file>

<file path=ppt/tags/tag590.xml><?xml version="1.0" encoding="utf-8"?>
<p:tagLst xmlns:p="http://schemas.openxmlformats.org/presentationml/2006/main">
  <p:tag name="KSO_WM_UNIT_LINE_FORE_SCHEMECOLOR_INDEX_BRIGHTNESS" val="0"/>
  <p:tag name="KSO_WM_UNIT_LINE_FORE_SCHEMECOLOR_INDEX" val="14"/>
  <p:tag name="KSO_WM_UNIT_LINE_FILL_TYPE" val="2"/>
  <p:tag name="KSO_WM_UNIT_TEXT_FILL_FORE_SCHEMECOLOR_INDEX_BRIGHTNESS" val="0"/>
  <p:tag name="KSO_WM_UNIT_TEXT_FILL_FORE_SCHEMECOLOR_INDEX" val="13"/>
  <p:tag name="KSO_WM_UNIT_TEXT_FILL_TYPE" val="1"/>
</p:tagLst>
</file>

<file path=ppt/tags/tag591.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92.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593.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594.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595.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596.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597.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598.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599.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1344_2*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4"/>
  <p:tag name="KSO_WM_UNIT_DEC_AREA_ID" val="b4bea5d6bb4f40aa8e3050723cc79efe"/>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67da2c0d654447db6fcac430ce9dd2c"/>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e3365142bc2c4222ae1dad801371386b"/>
  <p:tag name="KSO_WM_UNIT_DECORATE_INFO" val=""/>
  <p:tag name="KSO_WM_UNIT_SM_LIMIT_TYPE" val=""/>
  <p:tag name="KSO_WM_CHIP_FILLAREA_FILL_RULE" val="{&quot;fill_align&quot;:&quot;cm&quot;,&quot;fill_effect&quot;:[],&quot;fill_mode&quot;:&quot;full&quot;,&quot;sacle_strategy&quot;:&quot;stretch&quot;}"/>
  <p:tag name="KSO_WM_ASSEMBLE_CHIP_INDEX" val="1349533ef45d437cabc3e7e45a2dd568"/>
  <p:tag name="KSO_WM_SLIDE_BACKGROUND_TYPE" val="bottomTop"/>
</p:tagLst>
</file>

<file path=ppt/tags/tag600.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01.xml><?xml version="1.0" encoding="utf-8"?>
<p:tagLst xmlns:p="http://schemas.openxmlformats.org/presentationml/2006/main">
  <p:tag name="KSO_WM_UNIT_LINE_FORE_SCHEMECOLOR_INDEX_BRIGHTNESS" val="0"/>
  <p:tag name="KSO_WM_UNIT_LINE_FORE_SCHEMECOLOR_INDEX" val="14"/>
  <p:tag name="KSO_WM_UNIT_LINE_FILL_TYPE" val="2"/>
</p:tagLst>
</file>

<file path=ppt/tags/tag602.xml><?xml version="1.0" encoding="utf-8"?>
<p:tagLst xmlns:p="http://schemas.openxmlformats.org/presentationml/2006/main">
  <p:tag name="KSO_WM_UNIT_TEXT_FILL_FORE_SCHEMECOLOR_INDEX_BRIGHTNESS" val="0"/>
  <p:tag name="KSO_WM_UNIT_TEXT_FILL_FORE_SCHEMECOLOR_INDEX" val="14"/>
  <p:tag name="KSO_WM_UNIT_TEXT_FILL_TYPE" val="1"/>
</p:tagLst>
</file>

<file path=ppt/tags/tag603.xml><?xml version="1.0" encoding="utf-8"?>
<p:tagLst xmlns:p="http://schemas.openxmlformats.org/presentationml/2006/main">
  <p:tag name="KSO_WM_SLIDE_BACKGROUND_TYPE" val="general"/>
</p:tagLst>
</file>

<file path=ppt/tags/tag6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6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6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1_1"/>
  <p:tag name="KSO_WM_TEMPLATE_CATEGORY" val="diagram"/>
  <p:tag name="KSO_WM_TEMPLATE_INDEX" val="20219153"/>
  <p:tag name="KSO_WM_UNIT_LAYERLEVEL" val="1_1_1"/>
  <p:tag name="KSO_WM_TAG_VERSION" val="1.0"/>
  <p:tag name="KSO_WM_BEAUTIFY_FLAG" val="#wm#"/>
  <p:tag name="KSO_WM_UNIT_TYPE" val="m_h_i"/>
  <p:tag name="KSO_WM_UNIT_INDEX" val="1_1_1"/>
  <p:tag name="KSO_WM_DIAGRAM_GROUP_CODE" val="m1-1"/>
  <p:tag name="KSO_WM_CHIP_GROUPID" val="60b9ecfbd573a1aeab43c12c"/>
  <p:tag name="KSO_WM_CHIP_XID" val="60b9ecfbd573a1aeab43c12d"/>
  <p:tag name="KSO_WM_ASSEMBLE_CHIP_INDEX" val="de633cfc7dd146d79767944bd0924b74"/>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0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1_1"/>
  <p:tag name="KSO_WM_UNIT_ID" val="diagram20219153_8*m_h_f*1_1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1_2"/>
  <p:tag name="KSO_WM_TEMPLATE_CATEGORY" val="diagram"/>
  <p:tag name="KSO_WM_TEMPLATE_INDEX" val="20219153"/>
  <p:tag name="KSO_WM_UNIT_LAYERLEVEL" val="1_1_1"/>
  <p:tag name="KSO_WM_TAG_VERSION" val="1.0"/>
  <p:tag name="KSO_WM_BEAUTIFY_FLAG" val="#wm#"/>
  <p:tag name="KSO_WM_UNIT_TYPE" val="m_h_i"/>
  <p:tag name="KSO_WM_UNIT_INDEX" val="1_1_2"/>
  <p:tag name="KSO_WM_DIAGRAM_GROUP_CODE" val="m1-1"/>
  <p:tag name="KSO_WM_CHIP_GROUPID" val="60b9ecfbd573a1aeab43c12c"/>
  <p:tag name="KSO_WM_CHIP_XID" val="60b9ecfbd573a1aeab43c12d"/>
  <p:tag name="KSO_WM_ASSEMBLE_CHIP_INDEX" val="de633cfc7dd146d79767944bd0924b74"/>
  <p:tag name="KSO_WM_UNIT_VALUE" val="2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0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2_1"/>
  <p:tag name="KSO_WM_UNIT_ID" val="diagram20219153_8*m_h_f*1_2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1.xml><?xml version="1.0" encoding="utf-8"?>
<p:tagLst xmlns:p="http://schemas.openxmlformats.org/presentationml/2006/main">
  <p:tag name="KSO_WM_SLIDE_BACKGROUND_TYPE" val="bottomTop"/>
</p:tagLst>
</file>

<file path=ppt/tags/tag6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3_1"/>
  <p:tag name="KSO_WM_TEMPLATE_CATEGORY" val="diagram"/>
  <p:tag name="KSO_WM_TEMPLATE_INDEX" val="20219153"/>
  <p:tag name="KSO_WM_UNIT_LAYERLEVEL" val="1_1_1"/>
  <p:tag name="KSO_WM_TAG_VERSION" val="1.0"/>
  <p:tag name="KSO_WM_BEAUTIFY_FLAG" val="#wm#"/>
  <p:tag name="KSO_WM_UNIT_TYPE" val="m_h_i"/>
  <p:tag name="KSO_WM_UNIT_INDEX" val="1_3_1"/>
  <p:tag name="KSO_WM_DIAGRAM_GROUP_CODE" val="m1-1"/>
  <p:tag name="KSO_WM_CHIP_GROUPID" val="60b9ecfbd573a1aeab43c12c"/>
  <p:tag name="KSO_WM_CHIP_XID" val="60b9ecfbd573a1aeab43c12d"/>
  <p:tag name="KSO_WM_ASSEMBLE_CHIP_INDEX" val="de633cfc7dd146d79767944bd0924b74"/>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11.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3_1"/>
  <p:tag name="KSO_WM_UNIT_ID" val="diagram20219153_8*m_h_f*1_3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3_2"/>
  <p:tag name="KSO_WM_TEMPLATE_CATEGORY" val="diagram"/>
  <p:tag name="KSO_WM_TEMPLATE_INDEX" val="20219153"/>
  <p:tag name="KSO_WM_UNIT_LAYERLEVEL" val="1_1_1"/>
  <p:tag name="KSO_WM_TAG_VERSION" val="1.0"/>
  <p:tag name="KSO_WM_BEAUTIFY_FLAG" val="#wm#"/>
  <p:tag name="KSO_WM_UNIT_TYPE" val="m_h_i"/>
  <p:tag name="KSO_WM_UNIT_INDEX" val="1_3_2"/>
  <p:tag name="KSO_WM_DIAGRAM_GROUP_CODE" val="m1-1"/>
  <p:tag name="KSO_WM_CHIP_GROUPID" val="60b9ecfbd573a1aeab43c12c"/>
  <p:tag name="KSO_WM_CHIP_XID" val="60b9ecfbd573a1aeab43c12d"/>
  <p:tag name="KSO_WM_ASSEMBLE_CHIP_INDEX" val="de633cfc7dd146d79767944bd0924b74"/>
  <p:tag name="KSO_WM_UNIT_VALUE" val="2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4_1"/>
  <p:tag name="KSO_WM_TEMPLATE_CATEGORY" val="diagram"/>
  <p:tag name="KSO_WM_TEMPLATE_INDEX" val="20219153"/>
  <p:tag name="KSO_WM_UNIT_LAYERLEVEL" val="1_1_1"/>
  <p:tag name="KSO_WM_TAG_VERSION" val="1.0"/>
  <p:tag name="KSO_WM_BEAUTIFY_FLAG" val="#wm#"/>
  <p:tag name="KSO_WM_UNIT_TYPE" val="m_h_i"/>
  <p:tag name="KSO_WM_UNIT_INDEX" val="1_4_1"/>
  <p:tag name="KSO_WM_DIAGRAM_GROUP_CODE" val="m1-1"/>
  <p:tag name="KSO_WM_CHIP_GROUPID" val="60b9ecfbd573a1aeab43c12c"/>
  <p:tag name="KSO_WM_CHIP_XID" val="60b9ecfbd573a1aeab43c12d"/>
  <p:tag name="KSO_WM_ASSEMBLE_CHIP_INDEX" val="de633cfc7dd146d79767944bd0924b74"/>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14.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4_1"/>
  <p:tag name="KSO_WM_UNIT_ID" val="diagram20219153_8*m_h_f*1_4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4_2"/>
  <p:tag name="KSO_WM_TEMPLATE_CATEGORY" val="diagram"/>
  <p:tag name="KSO_WM_TEMPLATE_INDEX" val="20219153"/>
  <p:tag name="KSO_WM_UNIT_LAYERLEVEL" val="1_1_1"/>
  <p:tag name="KSO_WM_TAG_VERSION" val="1.0"/>
  <p:tag name="KSO_WM_BEAUTIFY_FLAG" val="#wm#"/>
  <p:tag name="KSO_WM_UNIT_TYPE" val="m_h_i"/>
  <p:tag name="KSO_WM_UNIT_INDEX" val="1_4_2"/>
  <p:tag name="KSO_WM_DIAGRAM_GROUP_CODE" val="m1-1"/>
  <p:tag name="KSO_WM_CHIP_GROUPID" val="60b9ecfbd573a1aeab43c12c"/>
  <p:tag name="KSO_WM_CHIP_XID" val="60b9ecfbd573a1aeab43c12d"/>
  <p:tag name="KSO_WM_ASSEMBLE_CHIP_INDEX" val="de633cfc7dd146d79767944bd0924b74"/>
  <p:tag name="KSO_WM_UNIT_VALUE" val="2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5_1"/>
  <p:tag name="KSO_WM_TEMPLATE_CATEGORY" val="diagram"/>
  <p:tag name="KSO_WM_TEMPLATE_INDEX" val="20219153"/>
  <p:tag name="KSO_WM_UNIT_LAYERLEVEL" val="1_1_1"/>
  <p:tag name="KSO_WM_TAG_VERSION" val="1.0"/>
  <p:tag name="KSO_WM_BEAUTIFY_FLAG" val="#wm#"/>
  <p:tag name="KSO_WM_UNIT_TYPE" val="m_h_i"/>
  <p:tag name="KSO_WM_UNIT_INDEX" val="1_5_1"/>
  <p:tag name="KSO_WM_DIAGRAM_GROUP_CODE" val="m1-1"/>
  <p:tag name="KSO_WM_CHIP_GROUPID" val="60b9ecfbd573a1aeab43c12c"/>
  <p:tag name="KSO_WM_CHIP_XID" val="60b9ecfbd573a1aeab43c12d"/>
  <p:tag name="KSO_WM_ASSEMBLE_CHIP_INDEX" val="de633cfc7dd146d79767944bd0924b74"/>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17.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5_1"/>
  <p:tag name="KSO_WM_UNIT_ID" val="diagram20219153_8*m_h_f*1_5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5_2"/>
  <p:tag name="KSO_WM_TEMPLATE_CATEGORY" val="diagram"/>
  <p:tag name="KSO_WM_TEMPLATE_INDEX" val="20219153"/>
  <p:tag name="KSO_WM_UNIT_LAYERLEVEL" val="1_1_1"/>
  <p:tag name="KSO_WM_TAG_VERSION" val="1.0"/>
  <p:tag name="KSO_WM_BEAUTIFY_FLAG" val="#wm#"/>
  <p:tag name="KSO_WM_UNIT_TYPE" val="m_h_i"/>
  <p:tag name="KSO_WM_UNIT_INDEX" val="1_5_2"/>
  <p:tag name="KSO_WM_DIAGRAM_GROUP_CODE" val="m1-1"/>
  <p:tag name="KSO_WM_CHIP_GROUPID" val="60b9ecfbd573a1aeab43c12c"/>
  <p:tag name="KSO_WM_CHIP_XID" val="60b9ecfbd573a1aeab43c12d"/>
  <p:tag name="KSO_WM_ASSEMBLE_CHIP_INDEX" val="de633cfc7dd146d79767944bd0924b74"/>
  <p:tag name="KSO_WM_UNIT_VALUE" val="2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6_1"/>
  <p:tag name="KSO_WM_TEMPLATE_CATEGORY" val="diagram"/>
  <p:tag name="KSO_WM_TEMPLATE_INDEX" val="20219153"/>
  <p:tag name="KSO_WM_UNIT_LAYERLEVEL" val="1_1_1"/>
  <p:tag name="KSO_WM_TAG_VERSION" val="1.0"/>
  <p:tag name="KSO_WM_BEAUTIFY_FLAG" val="#wm#"/>
  <p:tag name="KSO_WM_UNIT_TYPE" val="m_h_i"/>
  <p:tag name="KSO_WM_UNIT_INDEX" val="1_6_1"/>
  <p:tag name="KSO_WM_DIAGRAM_GROUP_CODE" val="m1-1"/>
  <p:tag name="KSO_WM_CHIP_GROUPID" val="60b9ecfbd573a1aeab43c12c"/>
  <p:tag name="KSO_WM_CHIP_XID" val="60b9ecfbd573a1aeab43c12d"/>
  <p:tag name="KSO_WM_ASSEMBLE_CHIP_INDEX" val="de633cfc7dd146d79767944bd0924b74"/>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2.xml><?xml version="1.0" encoding="utf-8"?>
<p:tagLst xmlns:p="http://schemas.openxmlformats.org/presentationml/2006/main">
  <p:tag name="KSO_WM_SLIDE_BACKGROUND_TYPE" val="bottomTop"/>
</p:tagLst>
</file>

<file path=ppt/tags/tag620.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6_1"/>
  <p:tag name="KSO_WM_UNIT_ID" val="diagram20219153_8*m_h_f*1_6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6_2"/>
  <p:tag name="KSO_WM_TEMPLATE_CATEGORY" val="diagram"/>
  <p:tag name="KSO_WM_TEMPLATE_INDEX" val="20219153"/>
  <p:tag name="KSO_WM_UNIT_LAYERLEVEL" val="1_1_1"/>
  <p:tag name="KSO_WM_TAG_VERSION" val="1.0"/>
  <p:tag name="KSO_WM_BEAUTIFY_FLAG" val="#wm#"/>
  <p:tag name="KSO_WM_UNIT_TYPE" val="m_h_i"/>
  <p:tag name="KSO_WM_UNIT_INDEX" val="1_6_2"/>
  <p:tag name="KSO_WM_DIAGRAM_GROUP_CODE" val="m1-1"/>
  <p:tag name="KSO_WM_CHIP_GROUPID" val="60b9ecfbd573a1aeab43c12c"/>
  <p:tag name="KSO_WM_CHIP_XID" val="60b9ecfbd573a1aeab43c12d"/>
  <p:tag name="KSO_WM_ASSEMBLE_CHIP_INDEX" val="de633cfc7dd146d79767944bd0924b74"/>
  <p:tag name="KSO_WM_UNIT_VALUE" val="2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7_1"/>
  <p:tag name="KSO_WM_TEMPLATE_CATEGORY" val="diagram"/>
  <p:tag name="KSO_WM_TEMPLATE_INDEX" val="20219153"/>
  <p:tag name="KSO_WM_UNIT_LAYERLEVEL" val="1_1_1"/>
  <p:tag name="KSO_WM_TAG_VERSION" val="1.0"/>
  <p:tag name="KSO_WM_BEAUTIFY_FLAG" val="#wm#"/>
  <p:tag name="KSO_WM_UNIT_TYPE" val="m_h_i"/>
  <p:tag name="KSO_WM_UNIT_INDEX" val="1_7_1"/>
  <p:tag name="KSO_WM_DIAGRAM_GROUP_CODE" val="m1-1"/>
  <p:tag name="KSO_WM_CHIP_GROUPID" val="60b9ecfbd573a1aeab43c12c"/>
  <p:tag name="KSO_WM_CHIP_XID" val="60b9ecfbd573a1aeab43c12d"/>
  <p:tag name="KSO_WM_ASSEMBLE_CHIP_INDEX" val="de633cfc7dd146d79767944bd0924b74"/>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23.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7_1"/>
  <p:tag name="KSO_WM_UNIT_ID" val="diagram20219153_8*m_h_f*1_7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7_2"/>
  <p:tag name="KSO_WM_TEMPLATE_CATEGORY" val="diagram"/>
  <p:tag name="KSO_WM_TEMPLATE_INDEX" val="20219153"/>
  <p:tag name="KSO_WM_UNIT_LAYERLEVEL" val="1_1_1"/>
  <p:tag name="KSO_WM_TAG_VERSION" val="1.0"/>
  <p:tag name="KSO_WM_BEAUTIFY_FLAG" val="#wm#"/>
  <p:tag name="KSO_WM_UNIT_TYPE" val="m_h_i"/>
  <p:tag name="KSO_WM_UNIT_INDEX" val="1_7_2"/>
  <p:tag name="KSO_WM_DIAGRAM_GROUP_CODE" val="m1-1"/>
  <p:tag name="KSO_WM_CHIP_GROUPID" val="60b9ecfbd573a1aeab43c12c"/>
  <p:tag name="KSO_WM_CHIP_XID" val="60b9ecfbd573a1aeab43c12d"/>
  <p:tag name="KSO_WM_ASSEMBLE_CHIP_INDEX" val="de633cfc7dd146d79767944bd0924b74"/>
  <p:tag name="KSO_WM_UNIT_VALUE" val="2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8_1"/>
  <p:tag name="KSO_WM_TEMPLATE_CATEGORY" val="diagram"/>
  <p:tag name="KSO_WM_TEMPLATE_INDEX" val="20219153"/>
  <p:tag name="KSO_WM_UNIT_LAYERLEVEL" val="1_1_1"/>
  <p:tag name="KSO_WM_TAG_VERSION" val="1.0"/>
  <p:tag name="KSO_WM_BEAUTIFY_FLAG" val="#wm#"/>
  <p:tag name="KSO_WM_UNIT_TYPE" val="m_h_i"/>
  <p:tag name="KSO_WM_UNIT_INDEX" val="1_8_1"/>
  <p:tag name="KSO_WM_DIAGRAM_GROUP_CODE" val="m1-1"/>
  <p:tag name="KSO_WM_CHIP_GROUPID" val="60b9ecfbd573a1aeab43c12c"/>
  <p:tag name="KSO_WM_CHIP_XID" val="60b9ecfbd573a1aeab43c12d"/>
  <p:tag name="KSO_WM_ASSEMBLE_CHIP_INDEX" val="de633cfc7dd146d79767944bd0924b74"/>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26.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8_1"/>
  <p:tag name="KSO_WM_UNIT_ID" val="diagram20219153_8*m_h_f*1_8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8_2"/>
  <p:tag name="KSO_WM_TEMPLATE_CATEGORY" val="diagram"/>
  <p:tag name="KSO_WM_TEMPLATE_INDEX" val="20219153"/>
  <p:tag name="KSO_WM_UNIT_LAYERLEVEL" val="1_1_1"/>
  <p:tag name="KSO_WM_TAG_VERSION" val="1.0"/>
  <p:tag name="KSO_WM_BEAUTIFY_FLAG" val="#wm#"/>
  <p:tag name="KSO_WM_UNIT_TYPE" val="m_h_i"/>
  <p:tag name="KSO_WM_UNIT_INDEX" val="1_8_2"/>
  <p:tag name="KSO_WM_DIAGRAM_GROUP_CODE" val="m1-1"/>
  <p:tag name="KSO_WM_CHIP_GROUPID" val="60b9ecfbd573a1aeab43c12c"/>
  <p:tag name="KSO_WM_CHIP_XID" val="60b9ecfbd573a1aeab43c12d"/>
  <p:tag name="KSO_WM_ASSEMBLE_CHIP_INDEX" val="de633cfc7dd146d79767944bd0924b74"/>
  <p:tag name="KSO_WM_UNIT_VALUE" val="2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9_1"/>
  <p:tag name="KSO_WM_TEMPLATE_CATEGORY" val="diagram"/>
  <p:tag name="KSO_WM_TEMPLATE_INDEX" val="20219153"/>
  <p:tag name="KSO_WM_UNIT_LAYERLEVEL" val="1_1_1"/>
  <p:tag name="KSO_WM_TAG_VERSION" val="1.0"/>
  <p:tag name="KSO_WM_BEAUTIFY_FLAG" val="#wm#"/>
  <p:tag name="KSO_WM_UNIT_TYPE" val="m_h_i"/>
  <p:tag name="KSO_WM_UNIT_INDEX" val="1_9_1"/>
  <p:tag name="KSO_WM_DIAGRAM_GROUP_CODE" val="m1-1"/>
  <p:tag name="KSO_WM_CHIP_GROUPID" val="60b9ecfbd573a1aeab43c12c"/>
  <p:tag name="KSO_WM_CHIP_XID" val="60b9ecfbd573a1aeab43c12d"/>
  <p:tag name="KSO_WM_ASSEMBLE_CHIP_INDEX" val="de633cfc7dd146d79767944bd0924b74"/>
  <p:tag name="KSO_WM_UNIT_VALUE" val="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29.xml><?xml version="1.0" encoding="utf-8"?>
<p:tagLst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m_h_f"/>
  <p:tag name="KSO_WM_UNIT_INDEX" val="1_9_1"/>
  <p:tag name="KSO_WM_UNIT_ID" val="diagram20219153_8*m_h_f*1_9_1"/>
  <p:tag name="KSO_WM_TEMPLATE_CATEGORY" val="diagram"/>
  <p:tag name="KSO_WM_TEMPLATE_INDEX" val="20219153"/>
  <p:tag name="KSO_WM_UNIT_LAYERLEVEL" val="1_1_1"/>
  <p:tag name="KSO_WM_TAG_VERSION" val="1.0"/>
  <p:tag name="KSO_WM_BEAUTIFY_FLAG" val="#wm#"/>
  <p:tag name="KSO_WM_DIAGRAM_GROUP_CODE" val="m1-1"/>
  <p:tag name="KSO_WM_UNIT_PRESET_TEXT" val="单击此处输入正文"/>
  <p:tag name="KSO_WM_UNIT_VALUE" val="10"/>
  <p:tag name="KSO_WM_CHIP_GROUPID" val="60b9ecfbd573a1aeab43c12c"/>
  <p:tag name="KSO_WM_CHIP_XID" val="60b9ecfbd573a1aeab43c12d"/>
  <p:tag name="KSO_WM_ASSEMBLE_CHIP_INDEX" val="de633cfc7dd146d79767944bd0924b74"/>
  <p:tag name="KSO_WM_UNIT_TEXT_FILL_FORE_SCHEMECOLOR_INDEX_BRIGHTNESS" val="0.25"/>
  <p:tag name="KSO_WM_UNIT_TEXT_FILL_FORE_SCHEMECOLOR_INDEX" val="13"/>
  <p:tag name="KSO_WM_UNIT_TEXT_FILL_TYPE" val="1"/>
  <p:tag name="KSO_WM_UNIT_USESOURCEFORMAT_APPLY" val="1"/>
  <p:tag name="KSO_WM_DIAGRAM_VIRTUALLY_FRAME" val="{&quot;height&quot;:599.5097637795276,&quot;left&quot;:152.80614173228346,&quot;top&quot;:6.5,&quot;width&quot;:826.8877165354331}"/>
</p:tagLst>
</file>

<file path=ppt/tags/tag63.xml><?xml version="1.0" encoding="utf-8"?>
<p:tagLst xmlns:p="http://schemas.openxmlformats.org/presentationml/2006/main">
  <p:tag name="KSO_WM_SLIDE_BACKGROUND_TYPE" val="bottomTop"/>
</p:tagLst>
</file>

<file path=ppt/tags/tag6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9153_8*m_h_i*1_9_2"/>
  <p:tag name="KSO_WM_TEMPLATE_CATEGORY" val="diagram"/>
  <p:tag name="KSO_WM_TEMPLATE_INDEX" val="20219153"/>
  <p:tag name="KSO_WM_UNIT_LAYERLEVEL" val="1_1_1"/>
  <p:tag name="KSO_WM_TAG_VERSION" val="1.0"/>
  <p:tag name="KSO_WM_BEAUTIFY_FLAG" val="#wm#"/>
  <p:tag name="KSO_WM_UNIT_TYPE" val="m_h_i"/>
  <p:tag name="KSO_WM_UNIT_INDEX" val="1_9_2"/>
  <p:tag name="KSO_WM_DIAGRAM_GROUP_CODE" val="m1-1"/>
  <p:tag name="KSO_WM_CHIP_GROUPID" val="60b9ecfbd573a1aeab43c12c"/>
  <p:tag name="KSO_WM_CHIP_XID" val="60b9ecfbd573a1aeab43c12d"/>
  <p:tag name="KSO_WM_ASSEMBLE_CHIP_INDEX" val="de633cfc7dd146d79767944bd0924b74"/>
  <p:tag name="KSO_WM_UNIT_VALUE" val="28"/>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599.5097637795276,&quot;left&quot;:152.80614173228346,&quot;top&quot;:6.5,&quot;width&quot;:826.8877165354331}"/>
</p:tagLst>
</file>

<file path=ppt/tags/tag631.xml><?xml version="1.0" encoding="utf-8"?>
<p:tagLst xmlns:p="http://schemas.openxmlformats.org/presentationml/2006/main">
  <p:tag name="KSO_WM_SLIDE_ID" val="diagram2020952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09527"/>
  <p:tag name="KSO_WM_SLIDE_LAYOUT" val="d"/>
  <p:tag name="KSO_WM_SLIDE_LAYOUT_CNT" val="1"/>
  <p:tag name="KSO_WM_TEMPLATE_THUMBS_INDEX" val="1、4、7、12、13、14、15、16、17、18、20、24、25、28、33、36、40、43、44"/>
  <p:tag name="KSO_WM_SLIDE_LAYOUT_INFO" val="{&quot;backgroundInfo&quot;:[{&quot;bottom&quot;:0,&quot;bottomAbs&quot;:false,&quot;left&quot;:0,&quot;leftAbs&quot;:false,&quot;right&quot;:0,&quot;rightAbs&quot;:false,&quot;top&quot;:0,&quot;topAbs&quot;:false,&quot;type&quot;:&quot;general&quot;}],&quot;id&quot;:&quot;2024-04-15T16:30:20&quot;,&quot;maxSize&quot;:{&quot;size1&quot;:2.310280974926772},&quot;minSize&quot;:{&quot;size1&quot;:2.310280974926772},&quot;normalSize&quot;:{&quot;size1&quot;:2.310280974926772},&quot;subLayout&quot;:[{&quot;id&quot;:&quot;2024-04-15T16:30:20&quot;,&quot;type&quot;:0},{&quot;id&quot;:&quot;2024-04-15T16:30:20&quot;,&quot;margin&quot;:{&quot;bottom&quot;:1.6929999589920044,&quot;left&quot;:1.6929999589920044,&quot;right&quot;:1.6929999589920044,&quot;top&quot;:1.2699999809265137},&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lm&quot;,&quot;text_direction&quot;:&quot;horizontal&quot;,&quot;support_features&quot;:[&quot;collage&quot;,&quot;carousel&quot;],&quot;support_big_font&quot;:false,&quot;picture_toward&quot;:0,&quot;picture_dockside&quot;:[],&quot;fill_id&quot;:&quot;05426f0b1077440ebd8848530286d431&quot;,&quot;fill_align&quot;:&quot;cm&quot;,&quot;chip_types&quot;:[&quot;diagram&quot;,&quot;pictext&quot;,&quot;text&quot;,&quot;picture&quot;,&quot;chart&quot;,&quot;table&quot;,&quot;video&quot;]}]]"/>
  <p:tag name="KSO_WM_SLIDE_SIZE" val="864*324"/>
  <p:tag name="KSO_WM_SLIDE_POSITION" val="47*107"/>
  <p:tag name="KSO_WM_CHIP_XID" val="5f20142fc4814ce96fb1281b"/>
  <p:tag name="KSO_WM_CHIP_DECFILLPROP" val="[]"/>
  <p:tag name="KSO_WM_CHIP_GROUPID" val="5f20142fc4814ce96fb1281a"/>
  <p:tag name="KSO_WM_SLIDE_BACKGROUND_TYPE" val="general"/>
  <p:tag name="KSO_WM_SLIDE_SUPPORT_FEATURE_TYPE" val="3"/>
  <p:tag name="KSO_WM_TEMPLATE_ASSEMBLE_XID" val="60656e904054ed1e2fb7fb93"/>
  <p:tag name="KSO_WM_TEMPLATE_ASSEMBLE_GROUPID" val="60656e904054ed1e2fb7fb93"/>
</p:tagLst>
</file>

<file path=ppt/tags/tag6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6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6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9023_1*i*2"/>
  <p:tag name="KSO_WM_TEMPLATE_CATEGORY" val="diagram"/>
  <p:tag name="KSO_WM_TEMPLATE_INDEX" val="20209023"/>
  <p:tag name="KSO_WM_UNIT_LAYERLEVEL" val="1"/>
  <p:tag name="KSO_WM_TAG_VERSION" val="1.0"/>
  <p:tag name="KSO_WM_BEAUTIFY_FLAG" val="#wm#"/>
  <p:tag name="KSO_WM_UNIT_ADJUSTLAYOUT_ID" val="14"/>
  <p:tag name="KSO_WM_UNIT_COLOR_SCHEME_SHAPE_ID" val="14"/>
  <p:tag name="KSO_WM_UNIT_COLOR_SCHEME_PARENT_PAGE" val="0_1"/>
  <p:tag name="KSO_WM_UNIT_FOIL_COLOR" val="1"/>
  <p:tag name="KSO_WM_UNIT_BLOCK" val="0"/>
  <p:tag name="KSO_WM_UNIT_SM_LIMIT_TYPE" val="2"/>
  <p:tag name="KSO_WM_UNIT_DEC_AREA_ID" val="527691575bca4ce798a2507cf80d0e77"/>
  <p:tag name="KSO_WM_UNIT_DECORATE_INFO" val="{&quot;ReferentInfo&quot;:{&quot;Id&quot;:&quot;slide&quot;,&quot;X&quot;:{&quot;Pos&quot;:2},&quot;Y&quot;:{&quot;Pos&quot;:1}},&quot;DecorateInfoX&quot;:{&quot;Pos&quot;:2,&quot;IsAbs&quot;:false},&quot;DecorateInfoY&quot;:{&quot;Pos&quot;:1,&quot;IsAbs&quot;:false},&quot;DecorateInfoW&quot;:{&quot;IsAbs&quot;:false},&quot;DecorateInfoH&quot;:{&quot;IsAbs&quot;:false},&quot;whChangeMode&quot;:1}"/>
  <p:tag name="KSO_WM_CHIP_GROUPID" val="5efda17781ee359a788b1e1e"/>
  <p:tag name="KSO_WM_CHIP_XID" val="5efda17781ee359a788b1e1f"/>
  <p:tag name="KSO_WM_UNIT_FILL_FORE_SCHEMECOLOR_INDEX_BRIGHTNESS" val="-0.1"/>
  <p:tag name="KSO_WM_UNIT_FILL_FORE_SCHEMECOLOR_INDEX" val="16"/>
  <p:tag name="KSO_WM_UNIT_FILL_BACK_SCHEMECOLOR_INDEX_BRIGHTNESS" val="0.35"/>
  <p:tag name="KSO_WM_UNIT_FILL_BACK_SCHEMECOLOR_INDEX" val="13"/>
  <p:tag name="KSO_WM_UNIT_FILL_TYPE" val="2"/>
  <p:tag name="KSO_WM_UNIT_TEXT_FILL_FORE_SCHEMECOLOR_INDEX_BRIGHTNESS" val="0"/>
  <p:tag name="KSO_WM_UNIT_TEXT_FILL_FORE_SCHEMECOLOR_INDEX" val="2"/>
  <p:tag name="KSO_WM_UNIT_TEXT_FILL_TYPE" val="1"/>
  <p:tag name="KSO_WM_UNIT_VALUE" val="560"/>
  <p:tag name="KSO_WM_TEMPLATE_ASSEMBLE_XID" val="6130c4e08b5cc6c91112a581"/>
  <p:tag name="KSO_WM_TEMPLATE_ASSEMBLE_GROUPID" val="6130c4e08b5cc6c91112a581"/>
</p:tagLst>
</file>

<file path=ppt/tags/tag6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9023_1*i*3"/>
  <p:tag name="KSO_WM_TEMPLATE_CATEGORY" val="diagram"/>
  <p:tag name="KSO_WM_TEMPLATE_INDEX" val="20209023"/>
  <p:tag name="KSO_WM_UNIT_LAYERLEVEL" val="1"/>
  <p:tag name="KSO_WM_TAG_VERSION" val="1.0"/>
  <p:tag name="KSO_WM_BEAUTIFY_FLAG" val="#wm#"/>
  <p:tag name="KSO_WM_UNIT_ADJUSTLAYOUT_ID" val="16"/>
  <p:tag name="KSO_WM_UNIT_COLOR_SCHEME_SHAPE_ID" val="16"/>
  <p:tag name="KSO_WM_UNIT_COLOR_SCHEME_PARENT_PAGE" val="0_1"/>
  <p:tag name="KSO_WM_UNIT_BLOCK" val="0"/>
  <p:tag name="KSO_WM_UNIT_SM_LIMIT_TYPE" val="2"/>
  <p:tag name="KSO_WM_UNIT_DEC_AREA_ID" val="c84ed5ea685447eca9001c48795413c3"/>
  <p:tag name="KSO_WM_UNIT_DECORATE_INFO" val="{&quot;DecorateInfoH&quot;:{&quot;IsAbs&quot;:false},&quot;DecorateInfoW&quot;:{&quot;IsAbs&quot;:false},&quot;DecorateInfoX&quot;:{&quot;IsAbs&quot;:false,&quot;Pos&quot;:2},&quot;DecorateInfoY&quot;:{&quot;IsAbs&quot;:false,&quot;Pos&quot;:0},&quot;ReferentInfo&quot;:{&quot;Id&quot;:&quot;7c88c5c1de6b458a9ed668aef1aa9408&quot;,&quot;X&quot;:{&quot;Pos&quot;:0},&quot;Y&quot;:{&quot;Pos&quot;:0}},&quot;whChangeMode&quot;:0}"/>
  <p:tag name="KSO_WM_CHIP_GROUPID" val="5efda17781ee359a788b1e1e"/>
  <p:tag name="KSO_WM_CHIP_XID" val="5efda17781ee359a788b1e1f"/>
  <p:tag name="KSO_WM_UNIT_FILL_FORE_SCHEMECOLOR_INDEX_BRIGHTNESS" val="-0.1"/>
  <p:tag name="KSO_WM_UNIT_FILL_FORE_SCHEMECOLOR_INDEX" val="16"/>
  <p:tag name="KSO_WM_UNIT_FILL_BACK_SCHEMECOLOR_INDEX_BRIGHTNESS" val="-0.5"/>
  <p:tag name="KSO_WM_UNIT_FILL_BACK_SCHEMECOLOR_INDEX" val="5"/>
  <p:tag name="KSO_WM_UNIT_FILL_TYPE" val="2"/>
  <p:tag name="KSO_WM_UNIT_TEXT_FILL_FORE_SCHEMECOLOR_INDEX_BRIGHTNESS" val="0"/>
  <p:tag name="KSO_WM_UNIT_TEXT_FILL_FORE_SCHEMECOLOR_INDEX" val="2"/>
  <p:tag name="KSO_WM_UNIT_TEXT_FILL_TYPE" val="1"/>
  <p:tag name="KSO_WM_UNIT_VALUE" val="5"/>
  <p:tag name="KSO_WM_TEMPLATE_ASSEMBLE_XID" val="6130c4e08b5cc6c91112a581"/>
  <p:tag name="KSO_WM_TEMPLATE_ASSEMBLE_GROUPID" val="6130c4e08b5cc6c91112a581"/>
</p:tagLst>
</file>

<file path=ppt/tags/tag6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9023_1*i*4"/>
  <p:tag name="KSO_WM_TEMPLATE_CATEGORY" val="diagram"/>
  <p:tag name="KSO_WM_TEMPLATE_INDEX" val="20209023"/>
  <p:tag name="KSO_WM_UNIT_LAYERLEVEL" val="1"/>
  <p:tag name="KSO_WM_TAG_VERSION" val="1.0"/>
  <p:tag name="KSO_WM_BEAUTIFY_FLAG" val="#wm#"/>
  <p:tag name="KSO_WM_UNIT_ADJUSTLAYOUT_ID" val="19"/>
  <p:tag name="KSO_WM_UNIT_COLOR_SCHEME_SHAPE_ID" val="19"/>
  <p:tag name="KSO_WM_UNIT_COLOR_SCHEME_PARENT_PAGE" val="0_1"/>
  <p:tag name="KSO_WM_UNIT_BLOCK" val="0"/>
  <p:tag name="KSO_WM_UNIT_SM_LIMIT_TYPE" val="2"/>
  <p:tag name="KSO_WM_UNIT_DEC_AREA_ID" val="371763e60b0c4b11ab7f20c8f9bf9cc0"/>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efda17781ee359a788b1e1e"/>
  <p:tag name="KSO_WM_CHIP_XID" val="5efda17781ee359a788b1e1f"/>
  <p:tag name="KSO_WM_TEMPLATE_ASSEMBLE_XID" val="6130c4e08b5cc6c91112a581"/>
  <p:tag name="KSO_WM_TEMPLATE_ASSEMBLE_GROUPID" val="6130c4e08b5cc6c91112a581"/>
</p:tagLst>
</file>

<file path=ppt/tags/tag6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9023_1*i*5"/>
  <p:tag name="KSO_WM_TEMPLATE_CATEGORY" val="diagram"/>
  <p:tag name="KSO_WM_TEMPLATE_INDEX" val="20209023"/>
  <p:tag name="KSO_WM_UNIT_LAYERLEVEL" val="1"/>
  <p:tag name="KSO_WM_TAG_VERSION" val="1.0"/>
  <p:tag name="KSO_WM_BEAUTIFY_FLAG" val="#wm#"/>
  <p:tag name="KSO_WM_UNIT_ADJUSTLAYOUT_ID" val="20"/>
  <p:tag name="KSO_WM_UNIT_COLOR_SCHEME_SHAPE_ID" val="20"/>
  <p:tag name="KSO_WM_UNIT_COLOR_SCHEME_PARENT_PAGE" val="0_1"/>
  <p:tag name="KSO_WM_UNIT_SM_LIMIT_TYPE" val="2"/>
  <p:tag name="KSO_WM_CHIP_GROUPID" val="5efda17781ee359a788b1e1e"/>
  <p:tag name="KSO_WM_CHIP_XID" val="5efda17781ee359a788b1e1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130c4e08b5cc6c91112a581"/>
  <p:tag name="KSO_WM_TEMPLATE_ASSEMBLE_GROUPID" val="6130c4e08b5cc6c91112a581"/>
</p:tagLst>
</file>

<file path=ppt/tags/tag6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9023_1*i*6"/>
  <p:tag name="KSO_WM_TEMPLATE_CATEGORY" val="diagram"/>
  <p:tag name="KSO_WM_TEMPLATE_INDEX" val="20209023"/>
  <p:tag name="KSO_WM_UNIT_LAYERLEVEL" val="1"/>
  <p:tag name="KSO_WM_TAG_VERSION" val="1.0"/>
  <p:tag name="KSO_WM_BEAUTIFY_FLAG" val="#wm#"/>
  <p:tag name="KSO_WM_UNIT_ADJUSTLAYOUT_ID" val="21"/>
  <p:tag name="KSO_WM_UNIT_COLOR_SCHEME_SHAPE_ID" val="21"/>
  <p:tag name="KSO_WM_UNIT_COLOR_SCHEME_PARENT_PAGE" val="0_1"/>
  <p:tag name="KSO_WM_UNIT_SM_LIMIT_TYPE" val="2"/>
  <p:tag name="KSO_WM_CHIP_GROUPID" val="5efda17781ee359a788b1e1e"/>
  <p:tag name="KSO_WM_CHIP_XID" val="5efda17781ee359a788b1e1f"/>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
  <p:tag name="KSO_WM_TEMPLATE_ASSEMBLE_XID" val="6130c4e08b5cc6c91112a581"/>
  <p:tag name="KSO_WM_TEMPLATE_ASSEMBLE_GROUPID" val="6130c4e08b5cc6c91112a581"/>
</p:tagLst>
</file>

<file path=ppt/tags/tag64.xml><?xml version="1.0" encoding="utf-8"?>
<p:tagLst xmlns:p="http://schemas.openxmlformats.org/presentationml/2006/main">
  <p:tag name="KSO_WM_SLIDE_BACKGROUND_TYPE" val="bottomTop"/>
</p:tagLst>
</file>

<file path=ppt/tags/tag640.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09023_1*a*1"/>
  <p:tag name="KSO_WM_TEMPLATE_CATEGORY" val="diagram"/>
  <p:tag name="KSO_WM_TEMPLATE_INDEX" val="20209023"/>
  <p:tag name="KSO_WM_UNIT_LAYERLEVEL" val="1"/>
  <p:tag name="KSO_WM_TAG_VERSION" val="1.0"/>
  <p:tag name="KSO_WM_BEAUTIFY_FLAG" val="#wm#"/>
  <p:tag name="KSO_WM_UNIT_PRESET_TEXT" val="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7c88c5c1de6b458a9ed668aef1aa940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2b377252e464beab589360248ff2685"/>
  <p:tag name="KSO_WM_UNIT_TEXT_FILL_FORE_SCHEMECOLOR_INDEX_BRIGHTNESS" val="0"/>
  <p:tag name="KSO_WM_UNIT_TEXT_FILL_FORE_SCHEMECOLOR_INDEX" val="13"/>
  <p:tag name="KSO_WM_UNIT_TEXT_FILL_TYPE" val="1"/>
  <p:tag name="KSO_WM_TEMPLATE_ASSEMBLE_XID" val="6130c4e08b5cc6c91112a581"/>
  <p:tag name="KSO_WM_TEMPLATE_ASSEMBLE_GROUPID" val="6130c4e08b5cc6c91112a581"/>
</p:tagLst>
</file>

<file path=ppt/tags/tag641.xml><?xml version="1.0" encoding="utf-8"?>
<p:tagLst xmlns:p="http://schemas.openxmlformats.org/presentationml/2006/main">
  <p:tag name="KSO_WM_UNIT_PLACING_PICTURE_USER_VIEWPORT" val="{&quot;height&quot;:5951.222047244094,&quot;width&quot;:12089}"/>
  <p:tag name="KSO_WM_UNIT_VALUE" val="973*2242"/>
  <p:tag name="KSO_WM_UNIT_HIGHLIGHT" val="0"/>
  <p:tag name="KSO_WM_UNIT_DIAGRAM_ISNUMVISUAL" val="0"/>
  <p:tag name="KSO_WM_UNIT_DIAGRAM_ISREFERUNIT" val="0"/>
  <p:tag name="KSO_WM_UNIT_TYPE" val="d"/>
  <p:tag name="KSO_WM_UNIT_INDEX" val="1"/>
  <p:tag name="KSO_WM_UNIT_ID" val="diagram20209023_1*d*1"/>
  <p:tag name="KSO_WM_TEMPLATE_CATEGORY" val="diagram"/>
  <p:tag name="KSO_WM_TEMPLATE_INDEX" val="20209023"/>
  <p:tag name="KSO_WM_UNIT_LAYERLEVEL" val="1"/>
  <p:tag name="KSO_WM_TAG_VERSION" val="1.0"/>
  <p:tag name="KSO_WM_BEAUTIFY_FLAG" val="#wm#"/>
  <p:tag name="KSO_WM_CHIP_GROUPID" val="5e7310da9a230a26b9e88a19"/>
  <p:tag name="KSO_WM_CHIP_XID" val="5e7310da9a230a26b9e88a1a"/>
  <p:tag name="KSO_WM_UNIT_DEC_AREA_ID" val="541948787f5d4827a8fbfdd9500c51b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49fc6c7e23947a68c083a4f23073822"/>
  <p:tag name="KSO_WM_UNIT_PLACING_PICTURE" val="849fc6c7e23947a68c083a4f23073822"/>
  <p:tag name="KSO_WM_TEMPLATE_ASSEMBLE_XID" val="6130c4e08b5cc6c91112a581"/>
  <p:tag name="KSO_WM_TEMPLATE_ASSEMBLE_GROUPID" val="6130c4e08b5cc6c91112a581"/>
  <p:tag name="KSO_WM_UNIT_PLACING_PICTURE_INFO" val="{&quot;code&quot;:&quot;a[1]&quot;,&quot;full_picture&quot;:true,&quot;last_full_picture&quot;:&quot;a[1]&quot;,&quot;margin&quot;:{&quot;bottom&quot;:94.58424570956754,&quot;top&quot;:93.77469141374414},&quot;scheme&quot;:&quot;2-0&quot;,&quot;spacing&quot;:5}"/>
  <p:tag name="KSO_WM_UNIT_PLACING_PICTURE_USER_VIEWPORT_SMARTMENU" val="{&quot;height&quot;:4008.8210133931407,&quot;width&quot;:7557.0599365234375}"/>
  <p:tag name="KSO_WM_UNIT_PLACING_PICTURE_USER_RELATIVERECTANGLE_SMARTMENU" val="{&quot;bottom&quot;:0,&quot;left&quot;:0,&quot;right&quot;:0,&quot;top&quot;:0}"/>
</p:tagLst>
</file>

<file path=ppt/tags/tag642.xml><?xml version="1.0" encoding="utf-8"?>
<p:tagLst xmlns:p="http://schemas.openxmlformats.org/presentationml/2006/main">
  <p:tag name="KSO_WM_UNIT_PLACING_PICTURE_USER_VIEWPORT" val="{&quot;height&quot;:7729,&quot;width&quot;:14457}"/>
  <p:tag name="KSO_WM_UNIT_VALUE" val="973*2242"/>
  <p:tag name="KSO_WM_UNIT_HIGHLIGHT" val="0"/>
  <p:tag name="KSO_WM_UNIT_DIAGRAM_ISNUMVISUAL" val="0"/>
  <p:tag name="KSO_WM_UNIT_DIAGRAM_ISREFERUNIT" val="0"/>
  <p:tag name="KSO_WM_UNIT_TYPE" val="d"/>
  <p:tag name="KSO_WM_UNIT_INDEX" val="1"/>
  <p:tag name="KSO_WM_UNIT_ID" val="diagram20209023_1*d*1"/>
  <p:tag name="KSO_WM_TEMPLATE_CATEGORY" val="diagram"/>
  <p:tag name="KSO_WM_TEMPLATE_INDEX" val="20209023"/>
  <p:tag name="KSO_WM_UNIT_LAYERLEVEL" val="1"/>
  <p:tag name="KSO_WM_TAG_VERSION" val="1.0"/>
  <p:tag name="KSO_WM_BEAUTIFY_FLAG" val="#wm#"/>
  <p:tag name="KSO_WM_CHIP_GROUPID" val="5e7310da9a230a26b9e88a19"/>
  <p:tag name="KSO_WM_CHIP_XID" val="5e7310da9a230a26b9e88a1a"/>
  <p:tag name="KSO_WM_UNIT_DEC_AREA_ID" val="541948787f5d4827a8fbfdd9500c51b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849fc6c7e23947a68c083a4f23073822"/>
  <p:tag name="KSO_WM_UNIT_PLACING_PICTURE" val="849fc6c7e23947a68c083a4f23073822"/>
  <p:tag name="KSO_WM_TEMPLATE_ASSEMBLE_XID" val="6130c4e08b5cc6c91112a581"/>
  <p:tag name="KSO_WM_TEMPLATE_ASSEMBLE_GROUPID" val="6130c4e08b5cc6c91112a581"/>
  <p:tag name="KSO_WM_UNIT_PLACING_PICTURE_INFO" val="{&quot;code&quot;:&quot;a[1]&quot;,&quot;full_picture&quot;:true,&quot;last_full_picture&quot;:&quot;a[1]&quot;,&quot;margin&quot;:{&quot;bottom&quot;:94.58424570956754,&quot;top&quot;:93.77469141374414},&quot;scheme&quot;:&quot;2-0&quot;,&quot;spacing&quot;:5}"/>
  <p:tag name="KSO_WM_UNIT_PLACING_PICTURE_USER_VIEWPORT_SMARTMENU" val="{&quot;height&quot;:4008.8210133931407,&quot;width&quot;:7557.0599365234375}"/>
  <p:tag name="KSO_WM_UNIT_PLACING_PICTURE_USER_RELATIVERECTANGLE_SMARTMENU" val="{&quot;bottom&quot;:0,&quot;left&quot;:0,&quot;right&quot;:0,&quot;top&quot;:0}"/>
</p:tagLst>
</file>

<file path=ppt/tags/tag643.xml><?xml version="1.0" encoding="utf-8"?>
<p:tagLst xmlns:p="http://schemas.openxmlformats.org/presentationml/2006/main">
  <p:tag name="KSO_WM_BEAUTIFY_FLAG" val="#wm#"/>
  <p:tag name="KSO_WM_TEMPLATE_CATEGORY" val="diagram"/>
  <p:tag name="KSO_WM_TEMPLATE_INDEX" val="20209023"/>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fda17781ee359a788b1e1f"/>
  <p:tag name="KSO_WM_CHIP_FILLPROP" val="[[{&quot;text_align&quot;:&quot;lm&quot;,&quot;text_direction&quot;:&quot;horizontal&quot;,&quot;support_big_font&quot;:false,&quot;picture_toward&quot;:0,&quot;picture_dockside&quot;:[],&quot;fill_id&quot;:&quot;c86364e405a6453e89c0f76584688a56&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609905e3bd774769ae3f065be4339b75&quot;,&quot;fill_align&quot;:&quot;cm&quot;,&quot;chip_types&quot;:[&quot;picture&quot;]}]]"/>
  <p:tag name="KSO_WM_SLIDE_ID" val="diagram20209023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375"/>
  <p:tag name="KSO_WM_SLIDE_POSITION" val="0*69"/>
  <p:tag name="KSO_WM_TAG_VERSION" val="1.0"/>
  <p:tag name="KSO_WM_SLIDE_LAYOUT" val="a_d"/>
  <p:tag name="KSO_WM_SLIDE_LAYOUT_CNT" val="1_1"/>
  <p:tag name="KSO_WM_CHIP_GROUPID" val="5efda17781ee359a788b1e1e"/>
  <p:tag name="KSO_WM_SLIDE_BACKGROUND_TYPE" val="leftRight"/>
  <p:tag name="KSO_WM_SLIDE_SUPPORT_FEATURE_TYPE" val="3"/>
  <p:tag name="KSO_WM_TEMPLATE_ASSEMBLE_XID" val="6130c4e08b5cc6c91112a581"/>
  <p:tag name="KSO_WM_TEMPLATE_ASSEMBLE_GROUPID" val="6130c4e08b5cc6c91112a581"/>
  <p:tag name="KSO_WM_SLIDE_CONSTRAINT" val="%7b%22slideConstraint%22%3a%7b%22seriesAreas%22%3a%5b%5d%2c%22singleAreas%22%3a%5b%7b%22shapes%22%3a%5b11%5d%2c%22serialConstraintIndex%22%3a-1%2c%22areatextmark%22%3a0%2c%22pictureprocessmark%22%3a0%7d%5d%7d%7d"/>
  <p:tag name="KSO_WM_SLIDE_COLORSCHEME_VERSION" val="3.2"/>
  <p:tag name="KSO_WM_SLIDE_LAYOUT_INFO" val="{&quot;direction&quot;:1,&quot;id&quot;:&quot;2021-09-02T20:34:42&quot;,&quot;maxSize&quot;:{&quot;size1&quot;:33.8},&quot;minSize&quot;:{&quot;size1&quot;:33.8},&quot;normalSize&quot;:{&quot;size1&quot;:33.8},&quot;subLayout&quot;:[{&quot;backgroundInfo&quot;:[{&quot;bottom&quot;:0.177777782,&quot;bottomAbs&quot;:false,&quot;left&quot;:0,&quot;leftAbs&quot;:false,&quot;right&quot;:0,&quot;rightAbs&quot;:false,&quot;top&quot;:0.177777782,&quot;topAbs&quot;:false,&quot;type&quot;:&quot;leftRight&quot;}],&quot;id&quot;:&quot;2021-09-02T20:34:42&quot;,&quot;margin&quot;:{&quot;bottom&quot;:6.7729997634887695,&quot;left&quot;:1.6929999589920044,&quot;right&quot;:0.8199999928474426,&quot;top&quot;:6.7729997634887695},&quot;type&quot;:0},{&quot;id&quot;:&quot;2021-09-02T20:34:42&quot;,&quot;margin&quot;:{&quot;bottom&quot;:3.809999942779541,&quot;left&quot;:0,&quot;right&quot;:0,&quot;top&quot;:3.809999942779541},&quot;type&quot;:0}],&quot;type&quot;:0}"/>
  <p:tag name="KSO_WM_SLIDE_RATIO" val="1.777778"/>
  <p:tag name="KSO_WM_CHIP_DECFILLPROP" val="[]"/>
  <p:tag name="KSO_WM_SLIDE_BACKGROUND" val="[&quot;leftRight&quot;]"/>
</p:tagLst>
</file>

<file path=ppt/tags/tag6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6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646.xml><?xml version="1.0" encoding="utf-8"?>
<p:tagLst xmlns:p="http://schemas.openxmlformats.org/presentationml/2006/main">
  <p:tag name="KSO_WM_UNIT_TEXT_FILL_FORE_SCHEMECOLOR_INDEX_BRIGHTNESS" val="0.6"/>
  <p:tag name="KSO_WM_UNIT_TEXT_FILL_FORE_SCHEMECOLOR_INDEX" val="15"/>
  <p:tag name="KSO_WM_UNIT_TEXT_FILL_TYPE" val="1"/>
</p:tagLst>
</file>

<file path=ppt/tags/tag647.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4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p="http://schemas.openxmlformats.org/presentationml/2006/main">
  <p:tag name="KSO_WM_SLIDE_BACKGROUND_TYPE" val="bottomTop"/>
</p:tagLst>
</file>

<file path=ppt/tags/tag650.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51.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52.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53.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54.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55.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56.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57.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58.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59.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6.xml><?xml version="1.0" encoding="utf-8"?>
<p:tagLst xmlns:p="http://schemas.openxmlformats.org/presentationml/2006/main">
  <p:tag name="KSO_WM_SLIDE_BACKGROUND_TYPE" val="bottomTop"/>
</p:tagLst>
</file>

<file path=ppt/tags/tag660.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61.xml><?xml version="1.0" encoding="utf-8"?>
<p:tagLst xmlns:p="http://schemas.openxmlformats.org/presentationml/2006/main">
  <p:tag name="KSO_WM_UNIT_FILL_FORE_SCHEMECOLOR_INDEX_BRIGHTNESS" val="0"/>
  <p:tag name="KSO_WM_UNIT_FILL_FORE_SCHEMECOLOR_INDEX" val="5"/>
  <p:tag name="KSO_WM_UNIT_FILL_TYPE" val="1"/>
</p:tagLst>
</file>

<file path=ppt/tags/tag662.xml><?xml version="1.0" encoding="utf-8"?>
<p:tagLst xmlns:p="http://schemas.openxmlformats.org/presentationml/2006/main">
  <p:tag name="KSO_WM_UNIT_TEXT_FILL_FORE_SCHEMECOLOR_INDEX_BRIGHTNESS" val="0.6"/>
  <p:tag name="KSO_WM_UNIT_TEXT_FILL_FORE_SCHEMECOLOR_INDEX" val="15"/>
  <p:tag name="KSO_WM_UNIT_TEXT_FILL_TYPE" val="1"/>
</p:tagLst>
</file>

<file path=ppt/tags/tag663.xml><?xml version="1.0" encoding="utf-8"?>
<p:tagLst xmlns:p="http://schemas.openxmlformats.org/presentationml/2006/main">
  <p:tag name="KSO_WM_UNIT_TEXT_FILL_FORE_SCHEMECOLOR_INDEX_BRIGHTNESS" val="0.6"/>
  <p:tag name="KSO_WM_UNIT_TEXT_FILL_FORE_SCHEMECOLOR_INDEX" val="15"/>
  <p:tag name="KSO_WM_UNIT_TEXT_FILL_TYPE" val="1"/>
</p:tagLst>
</file>

<file path=ppt/tags/tag664.xml><?xml version="1.0" encoding="utf-8"?>
<p:tagLst xmlns:p="http://schemas.openxmlformats.org/presentationml/2006/main">
  <p:tag name="KSO_WM_UNIT_TEXT_FILL_FORE_SCHEMECOLOR_INDEX_BRIGHTNESS" val="0.6"/>
  <p:tag name="KSO_WM_UNIT_TEXT_FILL_FORE_SCHEMECOLOR_INDEX" val="15"/>
  <p:tag name="KSO_WM_UNIT_TEXT_FILL_TYPE" val="1"/>
</p:tagLst>
</file>

<file path=ppt/tags/tag665.xml><?xml version="1.0" encoding="utf-8"?>
<p:tagLst xmlns:p="http://schemas.openxmlformats.org/presentationml/2006/main">
  <p:tag name="KSO_WM_SLIDE_BACKGROUND_TYPE" val="general"/>
</p:tagLst>
</file>

<file path=ppt/tags/tag6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6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6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1455_1*i*2"/>
  <p:tag name="KSO_WM_TEMPLATE_CATEGORY" val="diagram"/>
  <p:tag name="KSO_WM_TEMPLATE_INDEX" val="20211455"/>
  <p:tag name="KSO_WM_UNIT_LAYERLEVEL" val="1"/>
  <p:tag name="KSO_WM_TAG_VERSION" val="1.0"/>
  <p:tag name="KSO_WM_BEAUTIFY_FLAG" val="#wm#"/>
  <p:tag name="KSO_WM_UNIT_TYPE" val="i"/>
  <p:tag name="KSO_WM_UNIT_INDEX" val="2"/>
  <p:tag name="KSO_WM_UNIT_BLOCK" val="0"/>
  <p:tag name="KSO_WM_UNIT_SM_LIMIT_TYPE" val="2"/>
  <p:tag name="KSO_WM_UNIT_DEC_AREA_ID" val="e24cf69af5c44dfb80597a9df8af8dd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f6c937b7b7ee298d401b012"/>
  <p:tag name="KSO_WM_CHIP_XID" val="5f6c937b7b7ee298d401b013"/>
  <p:tag name="KSO_WM_UNIT_LINE_FORE_SCHEMECOLOR_INDEX_BRIGHTNESS" val="-0.15"/>
  <p:tag name="KSO_WM_UNIT_LINE_FORE_SCHEMECOLOR_INDEX" val="16"/>
  <p:tag name="KSO_WM_UNIT_LINE_FILL_TYPE" val="2"/>
  <p:tag name="KSO_WM_TEMPLATE_ASSEMBLE_XID" val="6130c4e1c26b0a66a1c57d30"/>
  <p:tag name="KSO_WM_TEMPLATE_ASSEMBLE_GROUPID" val="6130c4e1c26b0a66a1c57d30"/>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f53a9f9604eb43058fd43bb1cab02a36"/>
  <p:tag name="KSO_WM_UNIT_DECORATE_INFO" val=""/>
  <p:tag name="KSO_WM_UNIT_SM_LIMIT_TYPE" val=""/>
  <p:tag name="KSO_WM_CHIP_FILLAREA_FILL_RULE" val="{&quot;fill_align&quot;:&quot;cm&quot;,&quot;fill_effect&quot;:[],&quot;fill_mode&quot;:&quot;full&quot;,&quot;sacle_strategy&quot;:&quot;stretch&quot;}"/>
  <p:tag name="KSO_WM_ASSEMBLE_CHIP_INDEX" val="8368f57d59654d78854008a3d30b49c6"/>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1455_1*i*3"/>
  <p:tag name="KSO_WM_TEMPLATE_CATEGORY" val="diagram"/>
  <p:tag name="KSO_WM_TEMPLATE_INDEX" val="20211455"/>
  <p:tag name="KSO_WM_UNIT_LAYERLEVEL" val="1"/>
  <p:tag name="KSO_WM_TAG_VERSION" val="1.0"/>
  <p:tag name="KSO_WM_BEAUTIFY_FLAG" val="#wm#"/>
  <p:tag name="KSO_WM_UNIT_TYPE" val="i"/>
  <p:tag name="KSO_WM_UNIT_INDEX" val="3"/>
  <p:tag name="KSO_WM_UNIT_BLOCK" val="0"/>
  <p:tag name="KSO_WM_UNIT_SM_LIMIT_TYPE" val="2"/>
  <p:tag name="KSO_WM_UNIT_DEC_AREA_ID" val="95a8901f6987490aae7593183023a668"/>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1}"/>
  <p:tag name="KSO_WM_CHIP_GROUPID" val="5f6c937b7b7ee298d401b012"/>
  <p:tag name="KSO_WM_CHIP_XID" val="5f6c937b7b7ee298d401b013"/>
  <p:tag name="KSO_WM_UNIT_LINE_FORE_SCHEMECOLOR_INDEX_BRIGHTNESS" val="-0.15"/>
  <p:tag name="KSO_WM_UNIT_LINE_FORE_SCHEMECOLOR_INDEX" val="16"/>
  <p:tag name="KSO_WM_UNIT_LINE_FILL_TYPE" val="2"/>
  <p:tag name="KSO_WM_TEMPLATE_ASSEMBLE_XID" val="6130c4e1c26b0a66a1c57d30"/>
  <p:tag name="KSO_WM_TEMPLATE_ASSEMBLE_GROUPID" val="6130c4e1c26b0a66a1c57d30"/>
</p:tagLst>
</file>

<file path=ppt/tags/tag6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1455_1*i*4"/>
  <p:tag name="KSO_WM_TEMPLATE_CATEGORY" val="diagram"/>
  <p:tag name="KSO_WM_TEMPLATE_INDEX" val="20211455"/>
  <p:tag name="KSO_WM_UNIT_LAYERLEVEL" val="1"/>
  <p:tag name="KSO_WM_TAG_VERSION" val="1.0"/>
  <p:tag name="KSO_WM_BEAUTIFY_FLAG" val="#wm#"/>
  <p:tag name="KSO_WM_UNIT_TYPE" val="i"/>
  <p:tag name="KSO_WM_UNIT_INDEX" val="4"/>
  <p:tag name="KSO_WM_UNIT_BLOCK" val="0"/>
  <p:tag name="KSO_WM_UNIT_SM_LIMIT_TYPE" val="2"/>
  <p:tag name="KSO_WM_UNIT_DEC_AREA_ID" val="2244a0f1b14b4a268f8a2990b42fe12d"/>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6c937b7b7ee298d401b012"/>
  <p:tag name="KSO_WM_CHIP_XID" val="5f6c937b7b7ee298d401b013"/>
  <p:tag name="KSO_WM_UNIT_LINE_FORE_SCHEMECOLOR_INDEX_BRIGHTNESS" val="0"/>
  <p:tag name="KSO_WM_UNIT_LINE_FORE_SCHEMECOLOR_INDEX" val="15"/>
  <p:tag name="KSO_WM_UNIT_LINE_FILL_TYPE" val="2"/>
  <p:tag name="KSO_WM_TEMPLATE_ASSEMBLE_XID" val="6130c4e1c26b0a66a1c57d30"/>
  <p:tag name="KSO_WM_TEMPLATE_ASSEMBLE_GROUPID" val="6130c4e1c26b0a66a1c57d30"/>
</p:tagLst>
</file>

<file path=ppt/tags/tag6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11455_1*i*5"/>
  <p:tag name="KSO_WM_TEMPLATE_CATEGORY" val="diagram"/>
  <p:tag name="KSO_WM_TEMPLATE_INDEX" val="20211455"/>
  <p:tag name="KSO_WM_UNIT_LAYERLEVEL" val="1"/>
  <p:tag name="KSO_WM_TAG_VERSION" val="1.0"/>
  <p:tag name="KSO_WM_BEAUTIFY_FLAG" val="#wm#"/>
  <p:tag name="KSO_WM_UNIT_TYPE" val="i"/>
  <p:tag name="KSO_WM_UNIT_INDEX" val="5"/>
  <p:tag name="KSO_WM_UNIT_BLOCK" val="0"/>
  <p:tag name="KSO_WM_UNIT_SM_LIMIT_TYPE" val="2"/>
  <p:tag name="KSO_WM_UNIT_DEC_AREA_ID" val="3e56843929ba4590b1dd56db50fbcb5f"/>
  <p:tag name="KSO_WM_UNIT_DECORATE_INFO" val="{&quot;ReferentInfo&quot;:{&quot;Id&quot;:&quot;slide&quot;,&quot;X&quot;:{&quot;Pos&quot;:2},&quot;Y&quot;:{&quot;Pos&quot;:0}},&quot;DecorateInfoX&quot;:{&quot;Pos&quot;:2,&quot;IsAbs&quot;:false},&quot;DecorateInfoY&quot;:{&quot;Pos&quot;:0,&quot;IsAbs&quot;:false},&quot;DecorateInfoW&quot;:{&quot;IsAbs&quot;:false},&quot;DecorateInfoH&quot;:{&quot;IsAbs&quot;:false},&quot;whChangeMode&quot;:1}"/>
  <p:tag name="KSO_WM_CHIP_GROUPID" val="5f6c937b7b7ee298d401b012"/>
  <p:tag name="KSO_WM_CHIP_XID" val="5f6c937b7b7ee298d401b013"/>
  <p:tag name="KSO_WM_UNIT_LINE_FORE_SCHEMECOLOR_INDEX_BRIGHTNESS" val="0"/>
  <p:tag name="KSO_WM_UNIT_LINE_FORE_SCHEMECOLOR_INDEX" val="15"/>
  <p:tag name="KSO_WM_UNIT_LINE_FILL_TYPE" val="2"/>
  <p:tag name="KSO_WM_TEMPLATE_ASSEMBLE_XID" val="6130c4e1c26b0a66a1c57d30"/>
  <p:tag name="KSO_WM_TEMPLATE_ASSEMBLE_GROUPID" val="6130c4e1c26b0a66a1c57d30"/>
</p:tagLst>
</file>

<file path=ppt/tags/tag67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455_1*f*1"/>
  <p:tag name="KSO_WM_TEMPLATE_CATEGORY" val="diagram"/>
  <p:tag name="KSO_WM_TEMPLATE_INDEX" val="20211455"/>
  <p:tag name="KSO_WM_UNIT_LAYERLEVEL" val="1"/>
  <p:tag name="KSO_WM_TAG_VERSION" val="1.0"/>
  <p:tag name="KSO_WM_BEAUTIFY_FLAG" val="#wm#"/>
  <p:tag name="KSO_WM_UNIT_DEFAULT_FONT" val="14;20;2"/>
  <p:tag name="KSO_WM_UNIT_BLOCK" val="0"/>
  <p:tag name="KSO_WM_UNIT_VALUE" val="84"/>
  <p:tag name="KSO_WM_UNIT_SHOW_EDIT_AREA_INDICATION" val="1"/>
  <p:tag name="KSO_WM_CHIP_GROUPID" val="5e6b05596848fb12bee65ac8"/>
  <p:tag name="KSO_WM_CHIP_XID" val="5e6b05596848fb12bee65aca"/>
  <p:tag name="KSO_WM_UNIT_DEC_AREA_ID" val="614ff075543c430684d226eb3509b83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27df69e5be044e2398d85f486131dc87"/>
  <p:tag name="KSO_WM_UNIT_TEXT_FILL_FORE_SCHEMECOLOR_INDEX_BRIGHTNESS" val="0.25"/>
  <p:tag name="KSO_WM_UNIT_TEXT_FILL_FORE_SCHEMECOLOR_INDEX" val="13"/>
  <p:tag name="KSO_WM_UNIT_TEXT_FILL_TYPE" val="1"/>
  <p:tag name="KSO_WM_TEMPLATE_ASSEMBLE_XID" val="6130c4e1c26b0a66a1c57d30"/>
  <p:tag name="KSO_WM_TEMPLATE_ASSEMBLE_GROUPID" val="6130c4e1c26b0a66a1c57d30"/>
</p:tagLst>
</file>

<file path=ppt/tags/tag674.xml><?xml version="1.0" encoding="utf-8"?>
<p:tagLst xmlns:p="http://schemas.openxmlformats.org/presentationml/2006/main">
  <p:tag name="KSO_WM_UNIT_PLACING_PICTURE_USER_VIEWPORT" val="{&quot;height&quot;:3585,&quot;width&quot;:9067}"/>
  <p:tag name="KSO_WM_UNIT_VALUE" val="1227*1819"/>
  <p:tag name="KSO_WM_UNIT_HIGHLIGHT" val="0"/>
  <p:tag name="KSO_WM_UNIT_DIAGRAM_ISNUMVISUAL" val="0"/>
  <p:tag name="KSO_WM_UNIT_DIAGRAM_ISREFERUNIT" val="0"/>
  <p:tag name="KSO_WM_UNIT_TYPE" val="d"/>
  <p:tag name="KSO_WM_UNIT_INDEX" val="1"/>
  <p:tag name="KSO_WM_UNIT_ID" val="diagram20211455_1*d*1"/>
  <p:tag name="KSO_WM_TEMPLATE_CATEGORY" val="diagram"/>
  <p:tag name="KSO_WM_TEMPLATE_INDEX" val="20211455"/>
  <p:tag name="KSO_WM_UNIT_LAYERLEVEL" val="1"/>
  <p:tag name="KSO_WM_TAG_VERSION" val="1.0"/>
  <p:tag name="KSO_WM_BEAUTIFY_FLAG" val="#wm#"/>
  <p:tag name="KSO_WM_CHIP_GROUPID" val="5e7310da9a230a26b9e88a19"/>
  <p:tag name="KSO_WM_CHIP_XID" val="5e7310da9a230a26b9e88a1a"/>
  <p:tag name="KSO_WM_UNIT_DEC_AREA_ID" val="7540fe03b3bd4c83b0289435dcb088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b9fc6f6e9a34537ad55af16631d6cfa"/>
  <p:tag name="KSO_WM_UNIT_PLACING_PICTURE" val="0b9fc6f6e9a34537ad55af16631d6cfa"/>
  <p:tag name="KSO_WM_UNIT_SUPPORT_UNIT_TYPE" val="[&quot;l&quot;,&quot;m&quot;,&quot;n&quot;,&quot;o&quot;,&quot;p&quot;,&quot;q&quot;,&quot;r&quot;,&quot;δ&quot;,&quot;ε&quot;,&quot;ζ&quot;,&quot;η&quot;,&quot;d&quot;,&quot;α&quot;,&quot;β&quot;,&quot;θ&quot;]"/>
  <p:tag name="KSO_WM_TEMPLATE_ASSEMBLE_XID" val="6130c4e1c26b0a66a1c57d30"/>
  <p:tag name="KSO_WM_TEMPLATE_ASSEMBLE_GROUPID" val="6130c4e1c26b0a66a1c57d30"/>
  <p:tag name="KSO_WM_UNIT_PLACING_PICTURE_INFO" val="{&quot;code&quot;:&quot;&quot;,&quot;full_picture&quot;:false,&quot;scheme&quot;:&quot;&quot;,&quot;spacing&quot;:5}"/>
  <p:tag name="KSO_WM_UNIT_PLACING_PICTURE_COLLAGE_RELATIVERECTANGLE" val="{&quot;height&quot;:4097.029888607037,&quot;width&quot;:10362}"/>
</p:tagLst>
</file>

<file path=ppt/tags/tag675.xml><?xml version="1.0" encoding="utf-8"?>
<p:tagLst xmlns:p="http://schemas.openxmlformats.org/presentationml/2006/main">
  <p:tag name="KSO_WM_UNIT_PLACING_PICTURE_USER_VIEWPORT" val="{&quot;height&quot;:4243,&quot;width&quot;:9061}"/>
  <p:tag name="KSO_WM_UNIT_VALUE" val="1227*1819"/>
  <p:tag name="KSO_WM_UNIT_HIGHLIGHT" val="0"/>
  <p:tag name="KSO_WM_UNIT_DIAGRAM_ISNUMVISUAL" val="0"/>
  <p:tag name="KSO_WM_UNIT_DIAGRAM_ISREFERUNIT" val="0"/>
  <p:tag name="KSO_WM_UNIT_TYPE" val="d"/>
  <p:tag name="KSO_WM_UNIT_INDEX" val="1"/>
  <p:tag name="KSO_WM_UNIT_ID" val="diagram20211455_1*d*1"/>
  <p:tag name="KSO_WM_TEMPLATE_CATEGORY" val="diagram"/>
  <p:tag name="KSO_WM_TEMPLATE_INDEX" val="20211455"/>
  <p:tag name="KSO_WM_UNIT_LAYERLEVEL" val="1"/>
  <p:tag name="KSO_WM_TAG_VERSION" val="1.0"/>
  <p:tag name="KSO_WM_BEAUTIFY_FLAG" val="#wm#"/>
  <p:tag name="KSO_WM_CHIP_GROUPID" val="5e7310da9a230a26b9e88a19"/>
  <p:tag name="KSO_WM_CHIP_XID" val="5e7310da9a230a26b9e88a1a"/>
  <p:tag name="KSO_WM_UNIT_DEC_AREA_ID" val="7540fe03b3bd4c83b0289435dcb088e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0b9fc6f6e9a34537ad55af16631d6cfa"/>
  <p:tag name="KSO_WM_UNIT_PLACING_PICTURE" val="0b9fc6f6e9a34537ad55af16631d6cfa"/>
  <p:tag name="KSO_WM_UNIT_SUPPORT_UNIT_TYPE" val="[&quot;l&quot;,&quot;m&quot;,&quot;n&quot;,&quot;o&quot;,&quot;p&quot;,&quot;q&quot;,&quot;r&quot;,&quot;δ&quot;,&quot;ε&quot;,&quot;ζ&quot;,&quot;η&quot;,&quot;d&quot;,&quot;α&quot;,&quot;β&quot;,&quot;θ&quot;]"/>
  <p:tag name="KSO_WM_TEMPLATE_ASSEMBLE_XID" val="6130c4e1c26b0a66a1c57d30"/>
  <p:tag name="KSO_WM_TEMPLATE_ASSEMBLE_GROUPID" val="6130c4e1c26b0a66a1c57d30"/>
  <p:tag name="KSO_WM_UNIT_PLACING_PICTURE_INFO" val="{&quot;code&quot;:&quot;&quot;,&quot;full_picture&quot;:false,&quot;scheme&quot;:&quot;&quot;,&quot;spacing&quot;:5}"/>
  <p:tag name="KSO_WM_UNIT_PLACING_PICTURE_COLLAGE_RELATIVERECTANGLE" val="{&quot;height&quot;:4849.009154075218,&quot;width&quot;:10355.143046211537}"/>
</p:tagLst>
</file>

<file path=ppt/tags/tag676.xml><?xml version="1.0" encoding="utf-8"?>
<p:tagLst xmlns:p="http://schemas.openxmlformats.org/presentationml/2006/main">
  <p:tag name="KSO_WM_UNIT_PLACING_PICTURE_USER_VIEWPORT" val="{&quot;height&quot;:1344,&quot;width&quot;:7692}"/>
  <p:tag name="KSO_WM_UNIT_TYPE" val="j"/>
</p:tagLst>
</file>

<file path=ppt/tags/tag677.xml><?xml version="1.0" encoding="utf-8"?>
<p:tagLst xmlns:p="http://schemas.openxmlformats.org/presentationml/2006/main">
  <p:tag name="KSO_WM_SLIDE_ID" val="diagram2021145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06*540"/>
  <p:tag name="KSO_WM_SLIDE_POSITION" val="0*0"/>
  <p:tag name="KSO_WM_TAG_VERSION" val="1.0"/>
  <p:tag name="KSO_WM_BEAUTIFY_FLAG" val="#wm#"/>
  <p:tag name="KSO_WM_TEMPLATE_CATEGORY" val="diagram"/>
  <p:tag name="KSO_WM_TEMPLATE_INDEX" val="20211455"/>
  <p:tag name="KSO_WM_SLIDE_LAYOUT" val="d_f"/>
  <p:tag name="KSO_WM_SLIDE_LAYOUT_CNT" val="1_1"/>
  <p:tag name="KSO_WM_SLIDE_LAYOUT_INFO" val="{&quot;direction&quot;:1,&quot;id&quot;:&quot;2021-09-02T20:34:45&quot;,&quot;maxSize&quot;:{&quot;size1&quot;:35},&quot;minSize&quot;:{&quot;size1&quot;:35},&quot;normalSize&quot;:{&quot;size1&quot;:35},&quot;subLayout&quot;:[{&quot;backgroundInfo&quot;:[{&quot;bottom&quot;:0,&quot;bottomAbs&quot;:false,&quot;left&quot;:0,&quot;leftAbs&quot;:false,&quot;right&quot;:0,&quot;rightAbs&quot;:false,&quot;top&quot;:0,&quot;topAbs&quot;:false,&quot;type&quot;:&quot;leftRight&quot;}],&quot;id&quot;:&quot;2021-09-02T20:34:45&quot;,&quot;margin&quot;:{&quot;bottom&quot;:5.502999782562256,&quot;left&quot;:1.2450000047683716,&quot;right&quot;:1.2960000038146973,&quot;top&quot;:3.38700008392334},&quot;type&quot;:0},{&quot;id&quot;:&quot;2021-09-02T20:34:45&quot;,&quot;margin&quot;:{&quot;bottom&quot;:2.5399999618530273,&quot;left&quot;:1.6920002698898315,&quot;right&quot;:1.8980001211166382,&quot;top&quot;:2.5399999618530273},&quot;type&quot;:0}],&quot;type&quot;:0}"/>
  <p:tag name="KSO_WM_SLIDE_CAN_ADD_NAVIGATION" val="1"/>
  <p:tag name="KSO_WM_SLIDE_BACKGROUND" val="[&quot;leftRight&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c937b7b7ee298d401b013"/>
  <p:tag name="KSO_WM_CHIP_FILLPROP" val="[[{&quot;text_align&quot;:&quot;lm&quot;,&quot;text_direction&quot;:&quot;horizontal&quot;,&quot;support_big_font&quot;:false,&quot;picture_toward&quot;:0,&quot;picture_dockside&quot;:[],&quot;fill_id&quot;:&quot;350ec91c9ad44fdbb206e19c2af94b5f&quot;,&quot;fill_align&quot;:&quot;cm&quot;,&quot;chip_types&quot;:[&quot;text&quot;,&quot;header&quot;]},{&quot;text_align&quot;:&quot;lm&quot;,&quot;text_direction&quot;:&quot;horizontal&quot;,&quot;support_features&quot;:[&quot;collage&quot;,&quot;carousel&quot;],&quot;support_big_font&quot;:false,&quot;picture_toward&quot;:0,&quot;picture_dockside&quot;:[],&quot;fill_id&quot;:&quot;7dc253cee86c47f8a027a0eb4441b5ce&quot;,&quot;fill_align&quot;:&quot;cm&quot;,&quot;chip_types&quot;:[&quot;diagram&quot;,&quot;text&quot;,&quot;picture&quot;,&quot;chart&quot;,&quot;table&quot;,&quot;video&quot;]}]]"/>
  <p:tag name="KSO_WM_CHIP_DECFILLPROP" val="[]"/>
  <p:tag name="KSO_WM_CHIP_GROUPID" val="5f6c937b7b7ee298d401b012"/>
  <p:tag name="KSO_WM_SLIDE_BACKGROUND_TYPE" val="leftRight"/>
  <p:tag name="KSO_WM_SLIDE_SUPPORT_FEATURE_TYPE" val="3"/>
  <p:tag name="KSO_WM_TEMPLATE_ASSEMBLE_XID" val="6130c4e1c26b0a66a1c57d30"/>
  <p:tag name="KSO_WM_TEMPLATE_ASSEMBLE_GROUPID" val="6130c4e1c26b0a66a1c57d30"/>
</p:tagLst>
</file>

<file path=ppt/tags/tag6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6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770ab1f974e645ca9a01672e14d0d992"/>
  <p:tag name="KSO_WM_UNIT_DECORATE_INFO" val=""/>
  <p:tag name="KSO_WM_UNIT_SM_LIMIT_TYPE" val=""/>
  <p:tag name="KSO_WM_CHIP_FILLAREA_FILL_RULE" val="{&quot;fill_align&quot;:&quot;cm&quot;,&quot;fill_effect&quot;:[],&quot;fill_mode&quot;:&quot;full&quot;,&quot;sacle_strategy&quot;:&quot;stretch&quot;}"/>
  <p:tag name="KSO_WM_ASSEMBLE_CHIP_INDEX" val="d9ead091e09f431a810ea3cd9079883e"/>
  <p:tag name="KSO_WM_SLIDE_BACKGROUND_TYPE" val="navigation"/>
</p:tagLst>
</file>

<file path=ppt/tags/tag680.xml><?xml version="1.0" encoding="utf-8"?>
<p:tagLst xmlns:p="http://schemas.openxmlformats.org/presentationml/2006/main">
  <p:tag name="KSO_WM_UNIT_PLACING_PICTURE_USER_VIEWPORT" val="{&quot;height&quot;:2277,&quot;width&quot;:9062}"/>
  <p:tag name="KSO_WM_UNIT_VALUE" val="1269*3384"/>
  <p:tag name="KSO_WM_UNIT_HIGHLIGHT" val="0"/>
  <p:tag name="KSO_WM_UNIT_DIAGRAM_ISNUMVISUAL" val="0"/>
  <p:tag name="KSO_WM_UNIT_DIAGRAM_ISREFERUNIT" val="0"/>
  <p:tag name="KSO_WM_UNIT_TYPE" val="d"/>
  <p:tag name="KSO_WM_UNIT_INDEX" val="1"/>
  <p:tag name="KSO_WM_UNIT_ID" val="diagram20210860_1*d*1"/>
  <p:tag name="KSO_WM_TEMPLATE_CATEGORY" val="diagram"/>
  <p:tag name="KSO_WM_TEMPLATE_INDEX" val="20210860"/>
  <p:tag name="KSO_WM_UNIT_LAYERLEVEL" val="1"/>
  <p:tag name="KSO_WM_TAG_VERSION" val="1.0"/>
  <p:tag name="KSO_WM_BEAUTIFY_FLAG" val="#wm#"/>
  <p:tag name="KSO_WM_CHIP_GROUPID" val="5e7310da9a230a26b9e88a19"/>
  <p:tag name="KSO_WM_CHIP_XID" val="5e7310da9a230a26b9e88a1a"/>
  <p:tag name="KSO_WM_UNIT_DEC_AREA_ID" val="d3da675d28be45e3a78bba7abfbd4aa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e095f1e284e3a8d43156e00bfea23"/>
  <p:tag name="KSO_WM_UNIT_PLACING_PICTURE" val="c95e095f1e284e3a8d43156e00bfea23"/>
  <p:tag name="KSO_WM_TEMPLATE_ASSEMBLE_XID" val="639af84f0c9383becde69508"/>
  <p:tag name="KSO_WM_TEMPLATE_ASSEMBLE_GROUPID" val="639af84f0c9383becde69508"/>
  <p:tag name="KSO_WM_UNIT_PLACING_PICTURE_INFO" val="{&quot;code&quot;:&quot;BaB&quot;,&quot;full_picture&quot;:true,&quot;last_full_picture&quot;:&quot;BaB&quot;,&quot;margin&quot;:{&quot;left&quot;:1.0065103690660635,&quot;right&quot;:2.012167088743354},&quot;scheme&quot;:&quot;4-0&quot;,&quot;spacing&quot;:5}"/>
  <p:tag name="KSO_WM_UNIT_PLACING_PICTURE_USER_VIEWPORT_SMARTMENU" val="{&quot;height&quot;:2820.5144068372415,&quot;width&quot;:11547.705566896504}"/>
  <p:tag name="KSO_WM_UNIT_PLACING_PICTURE_USER_RELATIVERECTANGLE_SMARTMENU" val="{&quot;bottom&quot;:0,&quot;left&quot;:0,&quot;right&quot;:0,&quot;top&quot;:0}"/>
</p:tagLst>
</file>

<file path=ppt/tags/tag681.xml><?xml version="1.0" encoding="utf-8"?>
<p:tagLst xmlns:p="http://schemas.openxmlformats.org/presentationml/2006/main">
  <p:tag name="KSO_WM_UNIT_PLACING_PICTURE_USER_VIEWPORT" val="{&quot;height&quot;:3876,&quot;width&quot;:9069}"/>
  <p:tag name="KSO_WM_UNIT_VALUE" val="1269*3384"/>
  <p:tag name="KSO_WM_UNIT_HIGHLIGHT" val="0"/>
  <p:tag name="KSO_WM_UNIT_DIAGRAM_ISNUMVISUAL" val="0"/>
  <p:tag name="KSO_WM_UNIT_DIAGRAM_ISREFERUNIT" val="0"/>
  <p:tag name="KSO_WM_UNIT_TYPE" val="d"/>
  <p:tag name="KSO_WM_UNIT_INDEX" val="1"/>
  <p:tag name="KSO_WM_UNIT_ID" val="diagram20210860_1*d*1"/>
  <p:tag name="KSO_WM_TEMPLATE_CATEGORY" val="diagram"/>
  <p:tag name="KSO_WM_TEMPLATE_INDEX" val="20210860"/>
  <p:tag name="KSO_WM_UNIT_LAYERLEVEL" val="1"/>
  <p:tag name="KSO_WM_TAG_VERSION" val="1.0"/>
  <p:tag name="KSO_WM_BEAUTIFY_FLAG" val="#wm#"/>
  <p:tag name="KSO_WM_CHIP_GROUPID" val="5e7310da9a230a26b9e88a19"/>
  <p:tag name="KSO_WM_CHIP_XID" val="5e7310da9a230a26b9e88a1a"/>
  <p:tag name="KSO_WM_UNIT_DEC_AREA_ID" val="d3da675d28be45e3a78bba7abfbd4aa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e095f1e284e3a8d43156e00bfea23"/>
  <p:tag name="KSO_WM_UNIT_PLACING_PICTURE" val="c95e095f1e284e3a8d43156e00bfea23"/>
  <p:tag name="KSO_WM_TEMPLATE_ASSEMBLE_XID" val="639af84f0c9383becde69508"/>
  <p:tag name="KSO_WM_TEMPLATE_ASSEMBLE_GROUPID" val="639af84f0c9383becde69508"/>
  <p:tag name="KSO_WM_UNIT_PLACING_PICTURE_INFO" val="{&quot;code&quot;:&quot;BaB&quot;,&quot;full_picture&quot;:true,&quot;last_full_picture&quot;:&quot;BaB&quot;,&quot;margin&quot;:{&quot;left&quot;:1.0065103690660635,&quot;right&quot;:2.012167088743354},&quot;scheme&quot;:&quot;4-0&quot;,&quot;spacing&quot;:5}"/>
  <p:tag name="KSO_WM_UNIT_PLACING_PICTURE_USER_VIEWPORT_SMARTMENU" val="{&quot;height&quot;:4788.269478717882,&quot;width&quot;:11282.089340978562}"/>
  <p:tag name="KSO_WM_UNIT_PLACING_PICTURE_USER_RELATIVERECTANGLE_SMARTMENU" val="{&quot;bottom&quot;:0,&quot;left&quot;:0,&quot;right&quot;:0,&quot;top&quot;:0}"/>
</p:tagLst>
</file>

<file path=ppt/tags/tag682.xml><?xml version="1.0" encoding="utf-8"?>
<p:tagLst xmlns:p="http://schemas.openxmlformats.org/presentationml/2006/main">
  <p:tag name="KSO_WM_UNIT_PLACING_PICTURE_USER_VIEWPORT" val="{&quot;height&quot;:4463,&quot;width&quot;:9069}"/>
  <p:tag name="KSO_WM_UNIT_VALUE" val="1269*3384"/>
  <p:tag name="KSO_WM_UNIT_HIGHLIGHT" val="0"/>
  <p:tag name="KSO_WM_UNIT_DIAGRAM_ISNUMVISUAL" val="0"/>
  <p:tag name="KSO_WM_UNIT_DIAGRAM_ISREFERUNIT" val="0"/>
  <p:tag name="KSO_WM_UNIT_TYPE" val="d"/>
  <p:tag name="KSO_WM_UNIT_INDEX" val="1"/>
  <p:tag name="KSO_WM_UNIT_ID" val="diagram20210860_1*d*1"/>
  <p:tag name="KSO_WM_TEMPLATE_CATEGORY" val="diagram"/>
  <p:tag name="KSO_WM_TEMPLATE_INDEX" val="20210860"/>
  <p:tag name="KSO_WM_UNIT_LAYERLEVEL" val="1"/>
  <p:tag name="KSO_WM_TAG_VERSION" val="1.0"/>
  <p:tag name="KSO_WM_BEAUTIFY_FLAG" val="#wm#"/>
  <p:tag name="KSO_WM_CHIP_GROUPID" val="5e7310da9a230a26b9e88a19"/>
  <p:tag name="KSO_WM_CHIP_XID" val="5e7310da9a230a26b9e88a1a"/>
  <p:tag name="KSO_WM_UNIT_DEC_AREA_ID" val="d3da675d28be45e3a78bba7abfbd4aa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e095f1e284e3a8d43156e00bfea23"/>
  <p:tag name="KSO_WM_UNIT_PLACING_PICTURE" val="c95e095f1e284e3a8d43156e00bfea23"/>
  <p:tag name="KSO_WM_TEMPLATE_ASSEMBLE_XID" val="639af84f0c9383becde69508"/>
  <p:tag name="KSO_WM_TEMPLATE_ASSEMBLE_GROUPID" val="639af84f0c9383becde69508"/>
  <p:tag name="KSO_WM_UNIT_PLACING_PICTURE_INFO" val="{&quot;code&quot;:&quot;BaB&quot;,&quot;full_picture&quot;:true,&quot;last_full_picture&quot;:&quot;BaB&quot;,&quot;margin&quot;:{&quot;left&quot;:1.0065103690660635,&quot;right&quot;:2.012167088743354},&quot;scheme&quot;:&quot;4-0&quot;,&quot;spacing&quot;:5}"/>
  <p:tag name="KSO_WM_UNIT_PLACING_PICTURE_USER_VIEWPORT_SMARTMENU" val="{&quot;height&quot;:5669.532590233071,&quot;width&quot;:11547.705566896504}"/>
  <p:tag name="KSO_WM_UNIT_PLACING_PICTURE_USER_RELATIVERECTANGLE_SMARTMENU" val="{&quot;bottom&quot;:0,&quot;left&quot;:0,&quot;right&quot;:0,&quot;top&quot;:0}"/>
</p:tagLst>
</file>

<file path=ppt/tags/tag683.xml><?xml version="1.0" encoding="utf-8"?>
<p:tagLst xmlns:p="http://schemas.openxmlformats.org/presentationml/2006/main">
  <p:tag name="KSO_WM_UNIT_PLACING_PICTURE_USER_VIEWPORT" val="{&quot;height&quot;:1440,&quot;width&quot;:4320}"/>
  <p:tag name="KSO_WM_UNIT_VALUE" val="1269*3384"/>
  <p:tag name="KSO_WM_UNIT_HIGHLIGHT" val="0"/>
  <p:tag name="KSO_WM_UNIT_DIAGRAM_ISNUMVISUAL" val="0"/>
  <p:tag name="KSO_WM_UNIT_DIAGRAM_ISREFERUNIT" val="0"/>
  <p:tag name="KSO_WM_UNIT_TYPE" val="d"/>
  <p:tag name="KSO_WM_UNIT_INDEX" val="1"/>
  <p:tag name="KSO_WM_UNIT_ID" val="diagram20210860_1*d*1"/>
  <p:tag name="KSO_WM_TEMPLATE_CATEGORY" val="diagram"/>
  <p:tag name="KSO_WM_TEMPLATE_INDEX" val="20210860"/>
  <p:tag name="KSO_WM_UNIT_LAYERLEVEL" val="1"/>
  <p:tag name="KSO_WM_TAG_VERSION" val="1.0"/>
  <p:tag name="KSO_WM_BEAUTIFY_FLAG" val="#wm#"/>
  <p:tag name="KSO_WM_CHIP_GROUPID" val="5e7310da9a230a26b9e88a19"/>
  <p:tag name="KSO_WM_CHIP_XID" val="5e7310da9a230a26b9e88a1a"/>
  <p:tag name="KSO_WM_UNIT_DEC_AREA_ID" val="d3da675d28be45e3a78bba7abfbd4aa7"/>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c95e095f1e284e3a8d43156e00bfea23"/>
  <p:tag name="KSO_WM_UNIT_PLACING_PICTURE" val="c95e095f1e284e3a8d43156e00bfea23"/>
  <p:tag name="KSO_WM_TEMPLATE_ASSEMBLE_XID" val="639af84f0c9383becde69508"/>
  <p:tag name="KSO_WM_TEMPLATE_ASSEMBLE_GROUPID" val="639af84f0c9383becde69508"/>
  <p:tag name="KSO_WM_UNIT_PLACING_PICTURE_INFO" val="{&quot;code&quot;:&quot;BaB&quot;,&quot;full_picture&quot;:true,&quot;last_full_picture&quot;:&quot;BaB&quot;,&quot;margin&quot;:{&quot;left&quot;:1.0065103690660635,&quot;right&quot;:2.012167088743354},&quot;scheme&quot;:&quot;4-0&quot;,&quot;spacing&quot;:5}"/>
  <p:tag name="KSO_WM_UNIT_PLACING_PICTURE_USER_VIEWPORT_SMARTMENU" val="{&quot;height&quot;:3701.777518352432,&quot;width&quot;:11282.089340978562}"/>
  <p:tag name="KSO_WM_UNIT_PLACING_PICTURE_USER_RELATIVERECTANGLE_SMARTMENU" val="{&quot;bottom&quot;:0,&quot;left&quot;:0,&quot;right&quot;:0,&quot;top&quot;:0}"/>
</p:tagLst>
</file>

<file path=ppt/tags/tag684.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地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0860_1*f*1"/>
  <p:tag name="KSO_WM_TEMPLATE_CATEGORY" val="diagram"/>
  <p:tag name="KSO_WM_TEMPLATE_INDEX" val="20210860"/>
  <p:tag name="KSO_WM_UNIT_LAYERLEVEL" val="1"/>
  <p:tag name="KSO_WM_TAG_VERSION" val="1.0"/>
  <p:tag name="KSO_WM_BEAUTIFY_FLAG" val="#wm#"/>
  <p:tag name="KSO_WM_UNIT_DEFAULT_FONT" val="14;20;2"/>
  <p:tag name="KSO_WM_UNIT_BLOCK" val="0"/>
  <p:tag name="KSO_WM_UNIT_VALUE" val="138"/>
  <p:tag name="KSO_WM_UNIT_SHOW_EDIT_AREA_INDICATION" val="1"/>
  <p:tag name="KSO_WM_CHIP_GROUPID" val="5e6b05596848fb12bee65ac8"/>
  <p:tag name="KSO_WM_CHIP_XID" val="5e6b05596848fb12bee65aca"/>
  <p:tag name="KSO_WM_UNIT_DEC_AREA_ID" val="302feb7e0a824c2b8ad76b9b27b4a864"/>
  <p:tag name="KSO_WM_UNIT_DECORATE_INFO" val="{&quot;ReferentInfo&quot;:{&quot;Id&quot;:&quot;slide&quot;,&quot;X&quot;:{&quot;Pos&quot;:1},&quot;Y&quot;:{&quot;Pos&quot;:1}},&quot;DecorateInfoX&quot;:{&quot;Pos&quot;:1,&quot;IsAbs&quot;:false},&quot;DecorateInfoY&quot;:{&quot;Pos&quot;:1,&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8707e5ebbce141ef82d327ffb618e11b"/>
  <p:tag name="KSO_WM_UNIT_TEXT_FILL_FORE_SCHEMECOLOR_INDEX_BRIGHTNESS" val="0.25"/>
  <p:tag name="KSO_WM_UNIT_TEXT_FILL_FORE_SCHEMECOLOR_INDEX" val="13"/>
  <p:tag name="KSO_WM_UNIT_TEXT_FILL_TYPE" val="1"/>
  <p:tag name="KSO_WM_TEMPLATE_ASSEMBLE_XID" val="639af84f0c9383becde69508"/>
  <p:tag name="KSO_WM_TEMPLATE_ASSEMBLE_GROUPID" val="639af84f0c9383becde69508"/>
</p:tagLst>
</file>

<file path=ppt/tags/tag685.xml><?xml version="1.0" encoding="utf-8"?>
<p:tagLst xmlns:p="http://schemas.openxmlformats.org/presentationml/2006/main">
  <p:tag name="KSO_WM_UNIT_BLOCK" val="0"/>
  <p:tag name="KSO_WM_UNIT_HIGHLIGHT" val="0"/>
  <p:tag name="KSO_WM_UNIT_COMPATIBLE" val="1"/>
  <p:tag name="KSO_WM_UNIT_DIAGRAM_ISNUMVISUAL" val="0"/>
  <p:tag name="KSO_WM_UNIT_DIAGRAM_ISREFERUNIT" val="0"/>
  <p:tag name="KSO_WM_UNIT_TYPE" val="i"/>
  <p:tag name="KSO_WM_UNIT_INDEX" val="1"/>
  <p:tag name="KSO_WM_UNIT_ID" val="diagram20210860_1*i*1"/>
  <p:tag name="KSO_WM_TEMPLATE_CATEGORY" val="diagram"/>
  <p:tag name="KSO_WM_TEMPLATE_INDEX" val="20210860"/>
  <p:tag name="KSO_WM_UNIT_LAYERLEVEL" val="1"/>
  <p:tag name="KSO_WM_TAG_VERSION" val="1.0"/>
  <p:tag name="KSO_WM_BEAUTIFY_FLAG" val="#wm#"/>
  <p:tag name="KSO_WM_UNIT_SM_LIMIT_TYPE" val="0"/>
  <p:tag name="KSO_WM_UNIT_DECORATE_INFO" val="{&quot;DecorateInfoH&quot;:{&quot;IsAbs&quot;:true},&quot;DecorateInfoW&quot;:{&quot;IsAbs&quot;:true},&quot;DecorateInfoX&quot;:{&quot;IsAbs&quot;:true,&quot;Pos&quot;:1},&quot;DecorateInfoY&quot;:{&quot;IsAbs&quot;:true,&quot;Pos&quot;:2},&quot;ReferentInfo&quot;:{&quot;Id&quot;:&quot;d3da675d28be45e3a78bba7abfbd4aa7&quot;,&quot;X&quot;:{&quot;Pos&quot;:1},&quot;Y&quot;:{&quot;Pos&quot;:2}},&quot;whChangeMode&quot;:0}"/>
  <p:tag name="KSO_WM_UNIT_DEC_AREA_ID" val="ef32e52aea08493eaaf9dd96398c2e97"/>
  <p:tag name="KSO_WM_CHIP_GROUPID" val="5e9d770adc741d3f2d9ea583"/>
  <p:tag name="KSO_WM_CHIP_XID" val="5e997d21dade925159b5262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88"/>
  <p:tag name="KSO_WM_TEMPLATE_ASSEMBLE_XID" val="639af84f0c9383becde69508"/>
  <p:tag name="KSO_WM_TEMPLATE_ASSEMBLE_GROUPID" val="639af84f0c9383becde69508"/>
</p:tagLst>
</file>

<file path=ppt/tags/tag686.xml><?xml version="1.0" encoding="utf-8"?>
<p:tagLst xmlns:p="http://schemas.openxmlformats.org/presentationml/2006/main">
  <p:tag name="KSO_WM_BEAUTIFY_FLAG" val="#wm#"/>
  <p:tag name="KSO_WM_TEMPLATE_CATEGORY" val="diagram"/>
  <p:tag name="KSO_WM_TEMPLATE_INDEX" val="2021086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卡通&quot;,&quot;欧美风&quot;,&quot;黑板风&quot;,&quot;渐变风&quot;,&quot;党政风&quot;]},&quot;slide_type&quot;:[&quot;text&quot;]}"/>
  <p:tag name="KSO_WM_CHIP_XID" val="5e997d21dade925159b52625"/>
  <p:tag name="KSO_WM_CHIP_FILLPROP" val="[[{&quot;text_align&quot;:&quot;cm&quot;,&quot;text_direction&quot;:&quot;horizontal&quot;,&quot;support_features&quot;:[&quot;collage&quot;,&quot;carousel&quot;],&quot;support_big_font&quot;:false,&quot;picture_toward&quot;:0,&quot;picture_dockside&quot;:[],&quot;fill_id&quot;:&quot;5f0c231f4da440b18fc4c98dc79a35b1&quot;,&quot;fill_align&quot;:&quot;cm&quot;,&quot;chip_types&quot;:[&quot;picture&quot;]},{&quot;text_align&quot;:&quot;lm&quot;,&quot;text_direction&quot;:&quot;horizontal&quot;,&quot;support_big_font&quot;:false,&quot;picture_toward&quot;:0,&quot;picture_dockside&quot;:[],&quot;fill_id&quot;:&quot;b520353e41fe480bbe471de6a96f1402&quot;,&quot;fill_align&quot;:&quot;lm&quot;,&quot;chip_types&quot;:[&quot;text&quot;,&quot;header&quot;]}],[{&quot;text_align&quot;:&quot;cm&quot;,&quot;text_direction&quot;:&quot;horizontal&quot;,&quot;support_features&quot;:[&quot;collage&quot;,&quot;carousel&quot;],&quot;support_big_font&quot;:false,&quot;picture_toward&quot;:0,&quot;picture_dockside&quot;:[],&quot;fill_id&quot;:&quot;5f0c231f4da440b18fc4c98dc79a35b1&quot;,&quot;fill_align&quot;:&quot;cm&quot;,&quot;chip_types&quot;:[&quot;picture&quot;]},{&quot;text_align&quot;:&quot;cm&quot;,&quot;text_direction&quot;:&quot;horizontal&quot;,&quot;support_big_font&quot;:false,&quot;picture_toward&quot;:0,&quot;picture_dockside&quot;:[],&quot;fill_id&quot;:&quot;b520353e41fe480bbe471de6a96f1402&quot;,&quot;fill_align&quot;:&quot;cm&quot;,&quot;chip_types&quot;:[&quot;text&quot;,&quot;header&quot;]}]]"/>
  <p:tag name="KSO_WM_SLIDE_ID" val="diagram2021086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60*480"/>
  <p:tag name="KSO_WM_SLIDE_POSITION" val="0*0"/>
  <p:tag name="KSO_WM_TAG_VERSION" val="1.0"/>
  <p:tag name="KSO_WM_SLIDE_LAYOUT" val="d_f"/>
  <p:tag name="KSO_WM_SLIDE_LAYOUT_CNT" val="1_1"/>
  <p:tag name="KSO_WM_TEMPLATE_THUMBS_INDEX" val="1、4"/>
  <p:tag name="KSO_WM_CHIP_DECFILLPROP" val="[]"/>
  <p:tag name="KSO_WM_SLIDE_CAN_ADD_NAVIGATION" val="1"/>
  <p:tag name="KSO_WM_SLIDE_LAYOUT_INFO" val="{&quot;backgroundInfo&quot;:[{&quot;bottom&quot;:0,&quot;bottomAbs&quot;:false,&quot;left&quot;:0,&quot;leftAbs&quot;:false,&quot;right&quot;:0,&quot;rightAbs&quot;:false,&quot;top&quot;:0,&quot;topAbs&quot;:false,&quot;type&quot;:&quot;general&quot;}],&quot;id&quot;:&quot;2022-12-15T18:34:55&quot;,&quot;maxSize&quot;:{&quot;size1&quot;:73.3},&quot;minSize&quot;:{&quot;size1&quot;:57.8},&quot;normalSize&quot;:{&quot;size1&quot;:66.8},&quot;subLayout&quot;:[{&quot;id&quot;:&quot;2022-12-15T18:34:55&quot;,&quot;type&quot;:0},{&quot;id&quot;:&quot;2022-12-15T18:34:55&quot;,&quot;margin&quot;:{&quot;bottom&quot;:1.2699999809265137,&quot;left&quot;:1.6929999589920044,&quot;right&quot;:1.6929999589920044,&quot;top&quot;:0.847000002861023},&quot;type&quot;:0}],&quot;type&quot;:0}"/>
  <p:tag name="KSO_WM_CHIP_GROUPID" val="5e9d770adc741d3f2d9ea583"/>
  <p:tag name="KSO_WM_SLIDE_BACKGROUND_TYPE" val="general"/>
  <p:tag name="KSO_WM_SLIDE_SUPPORT_FEATURE_TYPE" val="3"/>
  <p:tag name="KSO_WM_TEMPLATE_ASSEMBLE_XID" val="639af84f0c9383becde69508"/>
  <p:tag name="KSO_WM_TEMPLATE_ASSEMBLE_GROUPID" val="639af84f0c9383becde69508"/>
</p:tagLst>
</file>

<file path=ppt/tags/tag6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6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6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07575_1*i*1"/>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7090df619eb24a29be860caa3f1e17f6"/>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1}"/>
  <p:tag name="KSO_WM_CHIP_GROUPID" val="5ed7460cafe44fab1839bd1a"/>
  <p:tag name="KSO_WM_CHIP_XID" val="5ed212f9daf2e53b70be3eb1"/>
  <p:tag name="KSO_WM_TEMPLATE_ASSEMBLE_XID" val="60656e6e4054ed1e2fb7f894"/>
  <p:tag name="KSO_WM_TEMPLATE_ASSEMBLE_GROUPID" val="60656e6e4054ed1e2fb7f894"/>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9f2e8a37a3c2457da3e73478f2e0dc13"/>
  <p:tag name="KSO_WM_UNIT_DECORATE_INFO" val=""/>
  <p:tag name="KSO_WM_UNIT_SM_LIMIT_TYPE" val=""/>
  <p:tag name="KSO_WM_CHIP_FILLAREA_FILL_RULE" val="{&quot;fill_align&quot;:&quot;cm&quot;,&quot;fill_effect&quot;:[],&quot;fill_mode&quot;:&quot;full&quot;,&quot;sacle_strategy&quot;:&quot;stretch&quot;}"/>
  <p:tag name="KSO_WM_ASSEMBLE_CHIP_INDEX" val="b12dfb658bf946fabe4612426485dfb0"/>
  <p:tag name="KSO_WM_SLIDE_BACKGROUND_TYPE" val="navigation"/>
</p:tagLst>
</file>

<file path=ppt/tags/tag6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07575_1*i*2"/>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008b2d3867524338a4cb096811b1bae7"/>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5"/>
  <p:tag name="KSO_WM_TEMPLATE_ASSEMBLE_XID" val="60656e6e4054ed1e2fb7f894"/>
  <p:tag name="KSO_WM_TEMPLATE_ASSEMBLE_GROUPID" val="60656e6e4054ed1e2fb7f894"/>
</p:tagLst>
</file>

<file path=ppt/tags/tag6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07575_1*i*3"/>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1633926b034d47d5b76db74a46673418"/>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6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07575_1*i*4"/>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4cde5c3a353543559ccf52c032d187af"/>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6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07575_1*i*5"/>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e1ac2e52681843d0836ae71a8348414c"/>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6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6"/>
  <p:tag name="KSO_WM_UNIT_ID" val="diagram20207575_1*i*6"/>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846c5bceac97498ea01ab27e1af65450"/>
  <p:tag name="KSO_WM_UNIT_DECORATE_INFO" val="{&quot;ReferentInfo&quot;:{&quot;Id&quot;:&quot;slide&quot;,&quot;X&quot;:{&quot;Pos&quot;:2},&quot;Y&quot;:{&quot;Pos&quot;:2}},&quot;DecorateInfoX&quot;:{&quot;Pos&quot;:2,&quot;IsAbs&quot;:false},&quot;DecorateInfoY&quot;:{&quot;Pos&quot;:2,&quot;IsAbs&quot;:false},&quot;DecorateInfoW&quot;:{&quot;IsAbs&quot;:false},&quot;DecorateInfoH&quot;:{&quot;IsAbs&quot;:false},&quot;whChangeMode&quot;:1}"/>
  <p:tag name="KSO_WM_CHIP_GROUPID" val="5ed7460cafe44fab1839bd1a"/>
  <p:tag name="KSO_WM_CHIP_XID" val="5ed212f9daf2e53b70be3eb1"/>
  <p:tag name="KSO_WM_TEMPLATE_ASSEMBLE_XID" val="60656e6e4054ed1e2fb7f894"/>
  <p:tag name="KSO_WM_TEMPLATE_ASSEMBLE_GROUPID" val="60656e6e4054ed1e2fb7f894"/>
</p:tagLst>
</file>

<file path=ppt/tags/tag6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7"/>
  <p:tag name="KSO_WM_UNIT_ID" val="diagram20207575_1*i*7"/>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UNIT_DEC_AREA_ID" val="df2cb7a8eab04bd7a138f79bef914df6"/>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65"/>
  <p:tag name="KSO_WM_TEMPLATE_ASSEMBLE_XID" val="60656e6e4054ed1e2fb7f894"/>
  <p:tag name="KSO_WM_TEMPLATE_ASSEMBLE_GROUPID" val="60656e6e4054ed1e2fb7f894"/>
</p:tagLst>
</file>

<file path=ppt/tags/tag6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8"/>
  <p:tag name="KSO_WM_UNIT_ID" val="diagram20207575_1*i*8"/>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44db627f571c4a2a8e2c26a4a2d3f542"/>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6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9"/>
  <p:tag name="KSO_WM_UNIT_ID" val="diagram20207575_1*i*9"/>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c7950b2ebee3495a999fea4c70b2eede"/>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6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0"/>
  <p:tag name="KSO_WM_UNIT_ID" val="diagram20207575_1*i*10"/>
  <p:tag name="KSO_WM_TEMPLATE_CATEGORY" val="diagram"/>
  <p:tag name="KSO_WM_TEMPLATE_INDEX" val="20207575"/>
  <p:tag name="KSO_WM_UNIT_LAYERLEVEL" val="1"/>
  <p:tag name="KSO_WM_TAG_VERSION" val="1.0"/>
  <p:tag name="KSO_WM_BEAUTIFY_FLAG" val="#wm#"/>
  <p:tag name="KSO_WM_UNIT_SM_LIMIT_TYPE" val="2"/>
  <p:tag name="KSO_WM_UNIT_BLOCK" val="0"/>
  <p:tag name="KSO_WM_UNIT_DEC_AREA_ID" val="eb3a3e7619f44262a58f8c4694f34e8d"/>
  <p:tag name="KSO_WM_UNIT_DECORATE_INFO" val="{&quot;ReferentInfo&quot;:{&quot;Id&quot;:&quot;slide&quot;,&quot;X&quot;:{&quot;Pos&quot;:1},&quot;Y&quot;:{&quot;Pos&quot;:1}},&quot;DecorateInfoX&quot;:{&quot;Pos&quot;:1,&quot;IsAbs&quot;:false},&quot;DecorateInfoY&quot;:{&quot;Pos&quot;:1,&quot;IsAbs&quot;:false},&quot;DecorateInfoW&quot;:{&quot;IsAbs&quot;:true},&quot;DecorateInfoH&quot;:{&quot;IsAbs&quot;:true},&quot;whChangeMode&quot;:0}"/>
  <p:tag name="KSO_WM_CHIP_GROUPID" val="5ed7460cafe44fab1839bd1a"/>
  <p:tag name="KSO_WM_CHIP_XID" val="5ed212f9daf2e53b70be3eb1"/>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0"/>
  <p:tag name="KSO_WM_TEMPLATE_ASSEMBLE_XID" val="60656e6e4054ed1e2fb7f894"/>
  <p:tag name="KSO_WM_TEMPLATE_ASSEMBLE_GROUPID" val="60656e6e4054ed1e2fb7f894"/>
</p:tagLst>
</file>

<file path=ppt/tags/tag699.xml><?xml version="1.0" encoding="utf-8"?>
<p:tagLst xmlns:p="http://schemas.openxmlformats.org/presentationml/2006/main">
  <p:tag name="KSO_WM_UNIT_VALUE" val="1311*2623"/>
  <p:tag name="KSO_WM_UNIT_HIGHLIGHT" val="0"/>
  <p:tag name="KSO_WM_UNIT_COMPATIBLE" val="0"/>
  <p:tag name="KSO_WM_UNIT_DIAGRAM_ISNUMVISUAL" val="0"/>
  <p:tag name="KSO_WM_UNIT_DIAGRAM_ISREFERUNIT" val="0"/>
  <p:tag name="KSO_WM_UNIT_TYPE" val="d"/>
  <p:tag name="KSO_WM_UNIT_INDEX" val="1"/>
  <p:tag name="KSO_WM_UNIT_ID" val="diagram20207575_1*d*1"/>
  <p:tag name="KSO_WM_TEMPLATE_CATEGORY" val="diagram"/>
  <p:tag name="KSO_WM_TEMPLATE_INDEX" val="20207575"/>
  <p:tag name="KSO_WM_UNIT_LAYERLEVEL" val="1"/>
  <p:tag name="KSO_WM_TAG_VERSION" val="1.0"/>
  <p:tag name="KSO_WM_BEAUTIFY_FLAG" val="#wm#"/>
  <p:tag name="KSO_WM_CHIP_GROUPID" val="5e7310da9a230a26b9e88a19"/>
  <p:tag name="KSO_WM_CHIP_XID" val="5e7310da9a230a26b9e88a1a"/>
  <p:tag name="KSO_WM_UNIT_DEC_AREA_ID" val="1c707c80cd214da69f827760da8349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ea193b421954602b69d3d84dd6dbdfe"/>
  <p:tag name="KSO_WM_UNIT_SUPPORT_UNIT_TYPE" val="[&quot;l&quot;,&quot;m&quot;,&quot;n&quot;,&quot;o&quot;,&quot;p&quot;,&quot;q&quot;,&quot;r&quot;,&quot;δ&quot;,&quot;ε&quot;,&quot;ζ&quot;,&quot;η&quot;,&quot;d&quot;,&quot;α&quot;,&quot;β&quot;,&quot;θ&quot;]"/>
  <p:tag name="KSO_WM_TEMPLATE_ASSEMBLE_XID" val="60656e6e4054ed1e2fb7f894"/>
  <p:tag name="KSO_WM_TEMPLATE_ASSEMBLE_GROUPID" val="60656e6e4054ed1e2fb7f894"/>
  <p:tag name="KSO_WM_UNIT_PICTURE_CLIP_FLAG" val="0"/>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98a70ac9adf649cf8315b986ec1fa18f"/>
  <p:tag name="KSO_WM_UNIT_DECORATE_INFO" val=""/>
  <p:tag name="KSO_WM_UNIT_SM_LIMIT_TYPE" val=""/>
  <p:tag name="KSO_WM_CHIP_FILLAREA_FILL_RULE" val="{&quot;fill_align&quot;:&quot;cm&quot;,&quot;fill_effect&quot;:[],&quot;fill_mode&quot;:&quot;full&quot;,&quot;sacle_strategy&quot;:&quot;stretch&quot;}"/>
  <p:tag name="KSO_WM_ASSEMBLE_CHIP_INDEX" val="d873b608bc554dec8e213e48d706c73f"/>
</p:tagLst>
</file>

<file path=ppt/tags/tag70.xml><?xml version="1.0" encoding="utf-8"?>
<p:tagLst xmlns:p="http://schemas.openxmlformats.org/presentationml/2006/main">
  <p:tag name="KSO_WM_SLIDE_BACKGROUND_TYPE" val="navigation"/>
</p:tagLst>
</file>

<file path=ppt/tags/tag700.xml><?xml version="1.0" encoding="utf-8"?>
<p:tagLst xmlns:p="http://schemas.openxmlformats.org/presentationml/2006/main">
  <p:tag name="KSO_WM_UNIT_BLOCK" val="0"/>
  <p:tag name="KSO_WM_UNIT_DEC_AREA_ID" val="30a2504febc34bd1af9864aa03396e49"/>
  <p:tag name="KSO_WM_UNIT_SM_LIMIT_TYPE" val="2"/>
  <p:tag name="KSO_WM_UNIT_HIGHLIGHT" val="0"/>
  <p:tag name="KSO_WM_UNIT_COMPATIBLE" val="0"/>
  <p:tag name="KSO_WM_UNIT_DIAGRAM_ISNUMVISUAL" val="0"/>
  <p:tag name="KSO_WM_UNIT_DIAGRAM_ISREFERUNIT" val="0"/>
  <p:tag name="KSO_WM_UNIT_TYPE" val="i"/>
  <p:tag name="KSO_WM_UNIT_INDEX" val="11"/>
  <p:tag name="KSO_WM_UNIT_ID" val="diagram20207575_1*i*11"/>
  <p:tag name="KSO_WM_TEMPLATE_CATEGORY" val="diagram"/>
  <p:tag name="KSO_WM_TEMPLATE_INDEX" val="20207575"/>
  <p:tag name="KSO_WM_UNIT_LAYERLEVEL" val="1"/>
  <p:tag name="KSO_WM_TAG_VERSION" val="1.0"/>
  <p:tag name="KSO_WM_BEAUTIFY_FLAG" val="#wm#"/>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d7460cafe44fab1839bd1a"/>
  <p:tag name="KSO_WM_CHIP_XID" val="5ed212f9daf2e53b70be3eb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0"/>
  <p:tag name="KSO_WM_TEMPLATE_ASSEMBLE_XID" val="60656e6e4054ed1e2fb7f894"/>
  <p:tag name="KSO_WM_TEMPLATE_ASSEMBLE_GROUPID" val="60656e6e4054ed1e2fb7f894"/>
</p:tagLst>
</file>

<file path=ppt/tags/tag7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2"/>
  <p:tag name="KSO_WM_UNIT_ID" val="diagram20207575_1*i*12"/>
  <p:tag name="KSO_WM_TEMPLATE_CATEGORY" val="diagram"/>
  <p:tag name="KSO_WM_TEMPLATE_INDEX" val="20207575"/>
  <p:tag name="KSO_WM_UNIT_LAYERLEVEL" val="1"/>
  <p:tag name="KSO_WM_TAG_VERSION" val="1.0"/>
  <p:tag name="KSO_WM_BEAUTIFY_FLAG" val="#wm#"/>
  <p:tag name="KSO_WM_UNIT_BLOCK" val="0"/>
  <p:tag name="KSO_WM_UNIT_SM_LIMIT_TYPE" val="2"/>
  <p:tag name="KSO_WM_UNIT_DEC_AREA_ID" val="eea7d300e8a440ea9bf30f76c40d68d4"/>
  <p:tag name="KSO_WM_UNIT_DECORATE_INFO" val="{&quot;ReferentInfo&quot;:{&quot;Id&quot;:&quot;slide&quot;,&quot;X&quot;:{&quot;Pos&quot;:0},&quot;Y&quot;:{&quot;Pos&quot;:2}},&quot;DecorateInfoX&quot;:{&quot;Pos&quot;:0,&quot;IsAbs&quot;:false},&quot;DecorateInfoY&quot;:{&quot;Pos&quot;:2,&quot;IsAbs&quot;:false},&quot;DecorateInfoW&quot;:{&quot;IsAbs&quot;:false},&quot;DecorateInfoH&quot;:{&quot;IsAbs&quot;:false},&quot;whChangeMode&quot;:0}"/>
  <p:tag name="KSO_WM_CHIP_GROUPID" val="5ed7460cafe44fab1839bd1a"/>
  <p:tag name="KSO_WM_CHIP_XID" val="5ed212f9daf2e53b70be3eb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VALUE" val="140"/>
  <p:tag name="KSO_WM_TEMPLATE_ASSEMBLE_XID" val="60656e6e4054ed1e2fb7f894"/>
  <p:tag name="KSO_WM_TEMPLATE_ASSEMBLE_GROUPID" val="60656e6e4054ed1e2fb7f894"/>
</p:tagLst>
</file>

<file path=ppt/tags/tag702.xml><?xml version="1.0" encoding="utf-8"?>
<p:tagLst xmlns:p="http://schemas.openxmlformats.org/presentationml/2006/main">
  <p:tag name="KSO_WM_BEAUTIFY_FLAG" val="#wm#"/>
  <p:tag name="KSO_WM_TEMPLATE_CATEGORY" val="diagram"/>
  <p:tag name="KSO_WM_TEMPLATE_INDEX" val="20207575"/>
  <p:tag name="KSO_WM_SLIDE_LAYOUT_INFO" val="{&quot;backgroundInfo&quot;:[{&quot;bottom&quot;:0,&quot;bottomAbs&quot;:false,&quot;left&quot;:0,&quot;leftAbs&quot;:false,&quot;right&quot;:0,&quot;rightAbs&quot;:false,&quot;top&quot;:0,&quot;topAbs&quot;:false,&quot;type&quot;:&quot;general&quot;}],&quot;direction&quot;:1,&quot;id&quot;:&quot;2024-04-15T15:30:42&quot;,&quot;maxSize&quot;:{&quot;size1&quot;:100},&quot;minSize&quot;:{&quot;size1&quot;:100},&quot;normalSize&quot;:{&quot;size1&quot;:100},&quot;subLayout&quot;:[{&quot;id&quot;:&quot;2024-04-15T15:30:42&quot;,&quot;margin&quot;:{&quot;bottom&quot;:2.117000102996826,&quot;left&quot;:2.5399999618530273,&quot;right&quot;:2.5399999618530273,&quot;top&quot;:2.117000102996826},&quot;type&quot;:0},{&quot;id&quot;:&quot;2024-04-15T15:30:42&quot;,&quot;type&quot;:0}],&quot;type&quot;:0}"/>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d212f9daf2e53b70be3eb1"/>
  <p:tag name="KSO_WM_CHIP_FILLPROP" val="[[{&quot;text_align&quot;:&quot;cm&quot;,&quot;text_direction&quot;:&quot;horizontal&quot;,&quot;support_features&quot;:[&quot;collage&quot;,&quot;carousel&quot;],&quot;support_big_font&quot;:false,&quot;picture_toward&quot;:0,&quot;picture_dockside&quot;:[],&quot;fill_id&quot;:&quot;93462f48a4e641b7a117cd822d727b87&quot;,&quot;fill_align&quot;:&quot;cm&quot;,&quot;chip_types&quot;:[&quot;diagram&quot;,&quot;pictext&quot;,&quot;picture&quot;,&quot;chart&quot;,&quot;table&quot;,&quot;video&quot;]}]]"/>
  <p:tag name="KSO_WM_SLIDE_ID" val="diagram20207575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59*539"/>
  <p:tag name="KSO_WM_SLIDE_POSITION" val="0*0"/>
  <p:tag name="KSO_WM_TAG_VERSION" val="1.0"/>
  <p:tag name="KSO_WM_SLIDE_LAYOUT" val="d"/>
  <p:tag name="KSO_WM_SLIDE_LAYOUT_CNT" val="1"/>
  <p:tag name="KSO_WM_CHIP_DECFILLPROP" val="[]"/>
  <p:tag name="KSO_WM_SLIDE_BACKGROUND" val="[&quot;general&quot;]"/>
  <p:tag name="KSO_WM_CHIP_GROUPID" val="5ed7460cafe44fab1839bd1a"/>
  <p:tag name="KSO_WM_SLIDE_BACKGROUND_TYPE" val="general"/>
  <p:tag name="KSO_WM_SLIDE_SUPPORT_FEATURE_TYPE" val="3"/>
  <p:tag name="KSO_WM_TEMPLATE_ASSEMBLE_XID" val="60656e6e4054ed1e2fb7f894"/>
  <p:tag name="KSO_WM_TEMPLATE_ASSEMBLE_GROUPID" val="60656e6e4054ed1e2fb7f894"/>
</p:tagLst>
</file>

<file path=ppt/tags/tag7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7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705.xml><?xml version="1.0" encoding="utf-8"?>
<p:tagLst xmlns:p="http://schemas.openxmlformats.org/presentationml/2006/main">
  <p:tag name="KSO_WM_UNIT_ISCONTENTSTITLE" val="0"/>
  <p:tag name="KSO_WM_UNIT_ISNUMDGMTITLE" val="0"/>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diagram20212700_1*a*1"/>
  <p:tag name="KSO_WM_TEMPLATE_CATEGORY" val="diagram"/>
  <p:tag name="KSO_WM_TEMPLATE_INDEX" val="20212700"/>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9c843ecdca2843529f042c62df2a7a50"/>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cm&quot;,&quot;fill_mode&quot;:&quot;full&quot;,&quot;sacle_strategy&quot;:&quot;smart&quot;}"/>
  <p:tag name="KSO_WM_ASSEMBLE_CHIP_INDEX" val="30e6f0937e344e7cbc888cc755b3db07"/>
  <p:tag name="KSO_WM_UNIT_SUPPORT_UNIT_TYPE" val="[&quot;d&quot;]"/>
  <p:tag name="KSO_WM_UNIT_TEXT_FILL_FORE_SCHEMECOLOR_INDEX_BRIGHTNESS" val="0"/>
  <p:tag name="KSO_WM_UNIT_TEXT_FILL_FORE_SCHEMECOLOR_INDEX" val="13"/>
  <p:tag name="KSO_WM_UNIT_TEXT_FILL_TYPE" val="1"/>
  <p:tag name="KSO_WM_TEMPLATE_ASSEMBLE_XID" val="60656f654054ed1e2fb8094f"/>
  <p:tag name="KSO_WM_TEMPLATE_ASSEMBLE_GROUPID" val="60656f654054ed1e2fb8094f"/>
</p:tagLst>
</file>

<file path=ppt/tags/tag70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ζ1-1"/>
  <p:tag name="KSO_WM_UNIT_SUBTYPE" val="f"/>
  <p:tag name="KSO_WM_UNIT_TYPE" val="ζ_i"/>
  <p:tag name="KSO_WM_UNIT_INDEX" val="1_1"/>
  <p:tag name="KSO_WM_UNIT_ID" val="mixed20199732_1*ζ_i*1_1"/>
  <p:tag name="KSO_WM_TEMPLATE_CATEGORY" val="mixed"/>
  <p:tag name="KSO_WM_TEMPLATE_INDEX" val="20199732"/>
  <p:tag name="KSO_WM_UNIT_LAYERLEVEL" val="1_1"/>
  <p:tag name="KSO_WM_TAG_VERSION" val="1.0"/>
  <p:tag name="KSO_WM_BEAUTIFY_FLAG" val="#wm#"/>
  <p:tag name="KSO_WM_UNIT_DIAGRAM_MODELTYPE" val="flashPicture"/>
  <p:tag name="KSO_WM_UNIT_USESOURCEFORMAT_APPLY" val="1"/>
  <p:tag name="KSO_WM_UNIT_FILL_FORE_SCHEMECOLOR_INDEX_BRIGHTNESS" val="-0.35"/>
  <p:tag name="KSO_WM_UNIT_FILL_FORE_SCHEMECOLOR_INDEX" val="14"/>
  <p:tag name="KSO_WM_UNIT_FILL_TYPE" val="1"/>
</p:tagLst>
</file>

<file path=ppt/tags/tag707.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1_1"/>
  <p:tag name="KSO_WM_UNIT_ID" val="mixed20199732_1*ζ_h_d*1_1_1"/>
  <p:tag name="KSO_WM_TEMPLATE_CATEGORY" val="mixed"/>
  <p:tag name="KSO_WM_TEMPLATE_INDEX" val="20199732"/>
  <p:tag name="KSO_WM_UNIT_LAYERLEVEL" val="1_1_1"/>
  <p:tag name="KSO_WM_TAG_VERSION" val="1.0"/>
  <p:tag name="KSO_WM_BEAUTIFY_FLAG" val="#wm#"/>
  <p:tag name="KSO_WM_UNIT_FLASH_PICTURE_RATE" val="2"/>
  <p:tag name="KSO_WM_UNIT_USESOURCEFORMAT_APPLY" val="1"/>
</p:tagLst>
</file>

<file path=ppt/tags/tag708.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2_1"/>
  <p:tag name="KSO_WM_UNIT_ID" val="mixed20199732_1*ζ_h_i*1_2_1"/>
  <p:tag name="KSO_WM_TEMPLATE_CATEGORY" val="mixed"/>
  <p:tag name="KSO_WM_TEMPLATE_INDEX" val="20199732"/>
  <p:tag name="KSO_WM_UNIT_LAYERLEVEL" val="1_1_1"/>
  <p:tag name="KSO_WM_TAG_VERSION" val="1.0"/>
  <p:tag name="KSO_WM_BEAUTIFY_FLAG" val="#wm#"/>
  <p:tag name="KSO_WM_UNIT_FLASH_PICTURE_RATE" val="2"/>
  <p:tag name="KSO_WM_UNIT_USESOURCEFORMAT_APPLY" val="1"/>
  <p:tag name="KSO_WM_UNIT_LINE_FORE_SCHEMECOLOR_INDEX_BRIGHTNESS" val="0"/>
  <p:tag name="KSO_WM_UNIT_LINE_FORE_SCHEMECOLOR_INDEX" val="14"/>
  <p:tag name="KSO_WM_UNIT_LINE_FILL_TYPE" val="2"/>
</p:tagLst>
</file>

<file path=ppt/tags/tag709.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1_1"/>
  <p:tag name="KSO_WM_UNIT_ID" val="mixed20199732_1*ζ_h_i*1_1_1"/>
  <p:tag name="KSO_WM_TEMPLATE_CATEGORY" val="mixed"/>
  <p:tag name="KSO_WM_TEMPLATE_INDEX" val="20199732"/>
  <p:tag name="KSO_WM_UNIT_LAYERLEVEL" val="1_1_1"/>
  <p:tag name="KSO_WM_TAG_VERSION" val="1.0"/>
  <p:tag name="KSO_WM_BEAUTIFY_FLAG" val="#wm#"/>
  <p:tag name="KSO_WM_UNIT_FLASH_PICTURE_RATE" val="2"/>
  <p:tag name="KSO_WM_UNIT_USESOURCEFORMAT_APPLY" val="1"/>
  <p:tag name="KSO_WM_UNIT_LINE_FORE_SCHEMECOLOR_INDEX_BRIGHTNESS" val="0"/>
  <p:tag name="KSO_WM_UNIT_LINE_FORE_SCHEMECOLOR_INDEX" val="14"/>
  <p:tag name="KSO_WM_UNIT_LINE_FILL_TYPE" val="2"/>
</p:tagLst>
</file>

<file path=ppt/tags/tag71.xml><?xml version="1.0" encoding="utf-8"?>
<p:tagLst xmlns:p="http://schemas.openxmlformats.org/presentationml/2006/main">
  <p:tag name="KSO_WM_SLIDE_BACKGROUND_TYPE" val="navigation"/>
</p:tagLst>
</file>

<file path=ppt/tags/tag710.xml><?xml version="1.0" encoding="utf-8"?>
<p:tagLst xmlns:p="http://schemas.openxmlformats.org/presentationml/2006/main">
  <p:tag name="KSO_WM_UNIT_DIAGRAM_MODELTYPE" val="flashPicture"/>
  <p:tag name="KSO_WM_UNIT_HIGHLIGHT" val="0"/>
  <p:tag name="KSO_WM_UNIT_COMPATIBLE" val="0"/>
  <p:tag name="KSO_WM_UNIT_DIAGRAM_ISNUMVISUAL" val="0"/>
  <p:tag name="KSO_WM_UNIT_DIAGRAM_ISREFERUNIT" val="0"/>
  <p:tag name="KSO_WM_DIAGRAM_GROUP_CODE" val="ζ1-1"/>
  <p:tag name="KSO_WM_UNIT_TYPE" val="ζ_h_i"/>
  <p:tag name="KSO_WM_UNIT_INDEX" val="1_3_1"/>
  <p:tag name="KSO_WM_UNIT_ID" val="mixed20199732_1*ζ_h_i*1_3_1"/>
  <p:tag name="KSO_WM_TEMPLATE_CATEGORY" val="mixed"/>
  <p:tag name="KSO_WM_TEMPLATE_INDEX" val="20199732"/>
  <p:tag name="KSO_WM_UNIT_LAYERLEVEL" val="1_1_1"/>
  <p:tag name="KSO_WM_TAG_VERSION" val="1.0"/>
  <p:tag name="KSO_WM_BEAUTIFY_FLAG" val="#wm#"/>
  <p:tag name="KSO_WM_UNIT_FLASH_PICTURE_RATE" val="2"/>
  <p:tag name="KSO_WM_UNIT_USESOURCEFORMAT_APPLY" val="1"/>
  <p:tag name="KSO_WM_UNIT_LINE_FORE_SCHEMECOLOR_INDEX_BRIGHTNESS" val="0"/>
  <p:tag name="KSO_WM_UNIT_LINE_FORE_SCHEMECOLOR_INDEX" val="14"/>
  <p:tag name="KSO_WM_UNIT_LINE_FILL_TYPE" val="2"/>
</p:tagLst>
</file>

<file path=ppt/tags/tag711.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2_1"/>
  <p:tag name="KSO_WM_UNIT_ID" val="mixed20199732_1*ζ_h_d*1_2_1"/>
  <p:tag name="KSO_WM_TEMPLATE_CATEGORY" val="mixed"/>
  <p:tag name="KSO_WM_TEMPLATE_INDEX" val="20199732"/>
  <p:tag name="KSO_WM_UNIT_LAYERLEVEL" val="1_1_1"/>
  <p:tag name="KSO_WM_TAG_VERSION" val="1.0"/>
  <p:tag name="KSO_WM_BEAUTIFY_FLAG" val="#wm#"/>
  <p:tag name="KSO_WM_UNIT_FLASH_PICTURE_RATE" val="2"/>
  <p:tag name="KSO_WM_UNIT_USESOURCEFORMAT_APPLY" val="1"/>
</p:tagLst>
</file>

<file path=ppt/tags/tag712.xml><?xml version="1.0" encoding="utf-8"?>
<p:tagLst xmlns:p="http://schemas.openxmlformats.org/presentationml/2006/main">
  <p:tag name="PA" val="v5.2.4"/>
  <p:tag name="RESOURCELIBID_ANIM" val="557348"/>
  <p:tag name="KSO_WM_UNIT_DIAGRAM_MODELTYPE" val="flashPicture"/>
  <p:tag name="KSO_WM_UNIT_VALUE" val="1533*2045"/>
  <p:tag name="KSO_WM_UNIT_HIGHLIGHT" val="0"/>
  <p:tag name="KSO_WM_UNIT_COMPATIBLE" val="0"/>
  <p:tag name="KSO_WM_UNIT_DIAGRAM_ISNUMVISUAL" val="0"/>
  <p:tag name="KSO_WM_UNIT_DIAGRAM_ISREFERUNIT" val="0"/>
  <p:tag name="KSO_WM_DIAGRAM_GROUP_CODE" val="ζ1-1"/>
  <p:tag name="KSO_WM_UNIT_TYPE" val="ζ_h_d"/>
  <p:tag name="KSO_WM_UNIT_INDEX" val="1_3_1"/>
  <p:tag name="KSO_WM_UNIT_ID" val="mixed20199732_1*ζ_h_d*1_3_1"/>
  <p:tag name="KSO_WM_TEMPLATE_CATEGORY" val="mixed"/>
  <p:tag name="KSO_WM_TEMPLATE_INDEX" val="20199732"/>
  <p:tag name="KSO_WM_UNIT_LAYERLEVEL" val="1_1_1"/>
  <p:tag name="KSO_WM_TAG_VERSION" val="1.0"/>
  <p:tag name="KSO_WM_BEAUTIFY_FLAG" val="#wm#"/>
  <p:tag name="KSO_WM_UNIT_FLASH_PICTURE_RATE" val="2"/>
  <p:tag name="KSO_WM_UNIT_USESOURCEFORMAT_APPLY" val="1"/>
</p:tagLst>
</file>

<file path=ppt/tags/tag7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12700_1*i*1"/>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90c1289276d743fab4505b5e48370bea"/>
  <p:tag name="KSO_WM_UNIT_DECORATE_INFO" val="{&quot;DecorateInfoH&quot;:{&quot;IsAbs&quot;:true},&quot;DecorateInfoW&quot;:{&quot;IsAbs&quot;:false},&quot;DecorateInfoX&quot;:{&quot;IsAbs&quot;:true,&quot;Pos&quot;:1},&quot;DecorateInfoY&quot;:{&quot;IsAbs&quot;:true,&quot;Pos&quot;:2},&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30"/>
  <p:tag name="KSO_WM_TEMPLATE_ASSEMBLE_XID" val="60656f654054ed1e2fb8094f"/>
  <p:tag name="KSO_WM_TEMPLATE_ASSEMBLE_GROUPID" val="60656f654054ed1e2fb8094f"/>
</p:tagLst>
</file>

<file path=ppt/tags/tag7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2700_1*i*2"/>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0760392e15c546d0951f20b38252ffa0"/>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0}},&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6"/>
  <p:tag name="KSO_WM_TEMPLATE_ASSEMBLE_XID" val="60656f654054ed1e2fb8094f"/>
  <p:tag name="KSO_WM_TEMPLATE_ASSEMBLE_GROUPID" val="60656f654054ed1e2fb8094f"/>
</p:tagLst>
</file>

<file path=ppt/tags/tag7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2700_1*i*3"/>
  <p:tag name="KSO_WM_TEMPLATE_CATEGORY" val="diagram"/>
  <p:tag name="KSO_WM_TEMPLATE_INDEX" val="20212700"/>
  <p:tag name="KSO_WM_UNIT_LAYERLEVEL" val="1"/>
  <p:tag name="KSO_WM_TAG_VERSION" val="1.0"/>
  <p:tag name="KSO_WM_BEAUTIFY_FLAG" val="#wm#"/>
  <p:tag name="KSO_WM_UNIT_BLOCK" val="0"/>
  <p:tag name="KSO_WM_UNIT_SM_LIMIT_TYPE" val="3"/>
  <p:tag name="KSO_WM_UNIT_DEC_AREA_ID" val="8e8fcda457d641738446929f52f5cdc7"/>
  <p:tag name="KSO_WM_UNIT_DECORATE_INFO" val="{&quot;DecorateInfoH&quot;:{&quot;IsAbs&quot;:true},&quot;DecorateInfoW&quot;:{&quot;IsAbs&quot;:false},&quot;DecorateInfoX&quot;:{&quot;IsAbs&quot;:true,&quot;Pos&quot;:1},&quot;DecorateInfoY&quot;:{&quot;IsAbs&quot;:true,&quot;Pos&quot;:0},&quot;ReferentInfo&quot;:{&quot;Id&quot;:&quot;9c843ecdca2843529f042c62df2a7a50&quot;,&quot;X&quot;:{&quot;Pos&quot;:1},&quot;Y&quot;:{&quot;Pos&quot;:2}},&quot;whChangeMode&quot;:0}"/>
  <p:tag name="KSO_WM_CHIP_GROUPID" val="5f71a5bf747e3ea6e293b57c"/>
  <p:tag name="KSO_WM_CHIP_XID" val="5f71ae53747e3ea6e293f8b1"/>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 name="KSO_WM_UNIT_VALUE" val="54"/>
  <p:tag name="KSO_WM_TEMPLATE_ASSEMBLE_XID" val="60656f654054ed1e2fb8094f"/>
  <p:tag name="KSO_WM_TEMPLATE_ASSEMBLE_GROUPID" val="60656f654054ed1e2fb8094f"/>
</p:tagLst>
</file>

<file path=ppt/tags/tag716.xml><?xml version="1.0" encoding="utf-8"?>
<p:tagLst xmlns:p="http://schemas.openxmlformats.org/presentationml/2006/main">
  <p:tag name="KSO_WM_SLIDE_ID" val="diagram20212700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TAG_VERSION" val="1.0"/>
  <p:tag name="KSO_WM_BEAUTIFY_FLAG" val="#wm#"/>
  <p:tag name="KSO_WM_TEMPLATE_CATEGORY" val="diagram"/>
  <p:tag name="KSO_WM_TEMPLATE_INDEX" val="20212700"/>
  <p:tag name="KSO_WM_SLIDE_LAYOUT" val="a_d"/>
  <p:tag name="KSO_WM_SLIDE_LAYOUT_CNT" val="1_1"/>
  <p:tag name="KSO_WM_TEMPLATE_THUMBS_INDEX" val="1、4、7、12、13、14、15、16、17、18、20、24、25、28、33、36、40、43、44"/>
  <p:tag name="KSO_WM_SLIDE_BACKGROUND" val="[&quot;general&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FILLPROP" val="[[{&quot;text_align&quot;:&quot;cm&quot;,&quot;text_direction&quot;:&quot;horizontal&quot;,&quot;support_big_font&quot;:false,&quot;picture_toward&quot;:0,&quot;picture_dockside&quot;:[],&quot;fill_id&quot;:&quot;df5c712fc297497380a16f2214b4abb2&quot;,&quot;fill_align&quot;:&quot;cm&quot;,&quot;chip_types&quot;:[&quot;picture&quot;,&quot;header&quot;]},{&quot;text_align&quot;:&quot;lm&quot;,&quot;text_direction&quot;:&quot;horizontal&quot;,&quot;support_features&quot;:[&quot;collage&quot;,&quot;carousel&quot;],&quot;support_big_font&quot;:false,&quot;picture_toward&quot;:0,&quot;picture_dockside&quot;:[],&quot;fill_id&quot;:&quot;3e9e6b7343cb4479804798c20b3c2800&quot;,&quot;fill_align&quot;:&quot;cm&quot;,&quot;chip_types&quot;:[&quot;text&quot;,&quot;picture&quot;]}],[{&quot;text_align&quot;:&quot;cm&quot;,&quot;text_direction&quot;:&quot;horizontal&quot;,&quot;support_big_font&quot;:false,&quot;picture_toward&quot;:0,&quot;picture_dockside&quot;:[],&quot;fill_id&quot;:&quot;df5c712fc297497380a16f2214b4abb2&quot;,&quot;fill_align&quot;:&quot;cm&quot;,&quot;chip_types&quot;:[&quot;header&quot;]},{&quot;text_align&quot;:&quot;lm&quot;,&quot;text_direction&quot;:&quot;horizontal&quot;,&quot;support_big_font&quot;:false,&quot;picture_toward&quot;:0,&quot;picture_dockside&quot;:[],&quot;fill_id&quot;:&quot;3e9e6b7343cb4479804798c20b3c2800&quot;,&quot;fill_align&quot;:&quot;cm&quot;,&quot;chip_types&quot;:[&quot;diagram&quot;,&quot;chart&quot;,&quot;table&quot;,&quot;video&quot;]}]]"/>
  <p:tag name="KSO_WM_SLIDE_SIZE" val="840*539"/>
  <p:tag name="KSO_WM_SLIDE_POSITION" val="72*0"/>
  <p:tag name="KSO_WM_CHIP_XID" val="5f71ae53747e3ea6e293f8b1"/>
  <p:tag name="KSO_WM_CHIP_DECFILLPROP" val="[]"/>
  <p:tag name="KSO_WM_CHIP_GROUPID" val="5f71a5bf747e3ea6e293b57c"/>
  <p:tag name="KSO_WM_SLIDE_BACKGROUND_TYPE" val="general"/>
  <p:tag name="KSO_WM_SLIDE_SUPPORT_FEATURE_TYPE" val="3"/>
  <p:tag name="KSO_WM_TEMPLATE_ASSEMBLE_XID" val="60656f654054ed1e2fb8094f"/>
  <p:tag name="KSO_WM_TEMPLATE_ASSEMBLE_GROUPID" val="60656f654054ed1e2fb8094f"/>
  <p:tag name="KSO_WM_UNIT_FLASH_PICTURE_TYPE" val="0"/>
  <p:tag name="KSO_WM_SLIDE_LAYOUT_INFO" val="{&quot;direction&quot;:1,&quot;id&quot;:&quot;2021-04-01T15:44:12&quot;,&quot;maxSize&quot;:{&quot;size1&quot;:32.5},&quot;minSize&quot;:{&quot;size1&quot;:27.6},&quot;normalSize&quot;:{&quot;size1&quot;:32.5},&quot;subLayout&quot;:[{&quot;id&quot;:&quot;2021-04-01T15:44:12&quot;,&quot;margin&quot;:{&quot;bottom&quot;:8.043000221252441,&quot;left&quot;:2.5399999618530273,&quot;right&quot;:0.0260000042617321,&quot;top&quot;:5.502999782562256},&quot;type&quot;:0},{&quot;id&quot;:&quot;2021-04-01T15:44:12&quot;,&quot;margin&quot;:{&quot;bottom&quot;:1.6929999589920044,&quot;left&quot;:1.6670000553131104,&quot;right&quot;:1.6929999589920044,&quot;top&quot;:1.6929999589920044},&quot;type&quot;:0}],&quot;type&quot;:0}"/>
  <p:tag name="KSO_WM_SLIDE_CAN_ADD_NAVIGATION" val="1"/>
</p:tagLst>
</file>

<file path=ppt/tags/tag717.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04317_7*a*1"/>
  <p:tag name="KSO_WM_TEMPLATE_CATEGORY" val="custom"/>
  <p:tag name="KSO_WM_TEMPLATE_INDEX" val="20204317"/>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3100ed5a50714888933046161ab3dbf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Lst>
</file>

<file path=ppt/tags/tag718.xml><?xml version="1.0" encoding="utf-8"?>
<p:tagLst xmlns:p="http://schemas.openxmlformats.org/presentationml/2006/main">
  <p:tag name="KSO_WM_UNIT_NOCLEAR" val="0"/>
  <p:tag name="KSO_WM_UNIT_VALUE" val="4"/>
  <p:tag name="KSO_WM_UNIT_HIGHLIGHT" val="0"/>
  <p:tag name="KSO_WM_UNIT_COMPATIBLE" val="1"/>
  <p:tag name="KSO_WM_UNIT_DIAGRAM_ISNUMVISUAL" val="0"/>
  <p:tag name="KSO_WM_UNIT_DIAGRAM_ISREFERUNIT" val="0"/>
  <p:tag name="KSO_WM_UNIT_TYPE" val="e"/>
  <p:tag name="KSO_WM_UNIT_INDEX" val="1"/>
  <p:tag name="KSO_WM_UNIT_ID" val="custom20204317_7*e*1"/>
  <p:tag name="KSO_WM_TEMPLATE_CATEGORY" val="custom"/>
  <p:tag name="KSO_WM_TEMPLATE_INDEX" val="20204317"/>
  <p:tag name="KSO_WM_UNIT_LAYERLEVEL" val="1"/>
  <p:tag name="KSO_WM_TAG_VERSION" val="1.0"/>
  <p:tag name="KSO_WM_BEAUTIFY_FLAG" val="#wm#"/>
  <p:tag name="KSO_WM_UNIT_PRESET_TEXT" val="05"/>
  <p:tag name="KSO_WM_UNIT_DEFAULT_FONT" val="72;96;4"/>
  <p:tag name="KSO_WM_UNIT_BLOCK" val="0"/>
  <p:tag name="KSO_WM_UNIT_SM_LIMIT_TYPE" val="0"/>
  <p:tag name="KSO_WM_UNIT_DEC_AREA_ID" val="a27e26dcf29942e19e9156f3dd7dbd4f"/>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Lst>
</file>

<file path=ppt/tags/tag7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04317_7*i*1"/>
  <p:tag name="KSO_WM_TEMPLATE_CATEGORY" val="custom"/>
  <p:tag name="KSO_WM_TEMPLATE_INDEX" val="20204317"/>
  <p:tag name="KSO_WM_UNIT_LAYERLEVEL" val="1"/>
  <p:tag name="KSO_WM_TAG_VERSION" val="1.0"/>
  <p:tag name="KSO_WM_BEAUTIFY_FLAG" val="#wm#"/>
  <p:tag name="KSO_WM_UNIT_BLOCK" val="0"/>
  <p:tag name="KSO_WM_UNIT_SM_LIMIT_TYPE" val="0"/>
  <p:tag name="KSO_WM_UNIT_DEC_AREA_ID" val="22726301a6af49d59ba95315174a58ea"/>
  <p:tag name="KSO_WM_UNIT_DECORATE_INFO" val="{&quot;DecorateInfoH&quot;:{&quot;IsAbs&quot;:true},&quot;DecorateInfoW&quot;:{&quot;IsAbs&quot;:true},&quot;DecorateInfoX&quot;:{&quot;IsAbs&quot;:true,&quot;Pos&quot;:0},&quot;DecorateInfoY&quot;:{&quot;IsAbs&quot;:true,&quot;Pos&quot;:0},&quot;ReferentInfo&quot;:{&quot;Id&quot;:&quot;a27e26dcf29942e19e9156f3dd7dbd4f&quot;,&quot;X&quot;:{&quot;Pos&quot;:0},&quot;Y&quot;:{&quot;Pos&quot;:2}},&quot;whChangeMode&quot;:0}"/>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FILL_FORE_SCHEMECOLOR_INDEX_BRIGHTNESS" val="0.6"/>
  <p:tag name="KSO_WM_UNIT_FILL_FORE_SCHEMECOLOR_INDEX" val="5"/>
  <p:tag name="KSO_WM_UNIT_FILL_TYPE" val="1"/>
  <p:tag name="KSO_WM_UNIT_TEXT_FILL_FORE_SCHEMECOLOR_INDEX_BRIGHTNESS" val="0.15"/>
  <p:tag name="KSO_WM_UNIT_TEXT_FILL_FORE_SCHEMECOLOR_INDEX" val="13"/>
  <p:tag name="KSO_WM_UNIT_TEXT_FILL_TYPE" val="1"/>
  <p:tag name="KSO_WM_UNIT_VALUE" val="5"/>
</p:tagLst>
</file>

<file path=ppt/tags/tag72.xml><?xml version="1.0" encoding="utf-8"?>
<p:tagLst xmlns:p="http://schemas.openxmlformats.org/presentationml/2006/main">
  <p:tag name="KSO_WM_SLIDE_BACKGROUND_TYPE" val="navigation"/>
</p:tagLst>
</file>

<file path=ppt/tags/tag720.xml><?xml version="1.0" encoding="utf-8"?>
<p:tagLst xmlns:p="http://schemas.openxmlformats.org/presentationml/2006/main">
  <p:tag name="KSO_WM_TAG_VERSION" val="1.0"/>
  <p:tag name="KSO_WM_SLIDE_ITEM_CNT" val="0"/>
  <p:tag name="KSO_WM_SLIDE_LAYOUT" val="a_b_e"/>
  <p:tag name="KSO_WM_SLIDE_LAYOUT_CNT" val="1_1_1"/>
  <p:tag name="KSO_WM_SLIDE_TYPE" val="sectionTitle"/>
  <p:tag name="KSO_WM_BEAUTIFY_FLAG" val="#wm#"/>
  <p:tag name="KSO_WM_COMBINE_RELATE_SLIDE_ID" val="background20184512_6"/>
  <p:tag name="KSO_WM_TEMPLATE_CATEGORY" val="custom"/>
  <p:tag name="KSO_WM_TEMPLATE_INDEX" val="20204317"/>
  <p:tag name="KSO_WM_SLIDE_ID" val="custom20204317_7"/>
  <p:tag name="KSO_WM_SLIDE_INDEX" val="7"/>
  <p:tag name="KSO_WM_TEMPLATE_SUBCATEGORY" val="21"/>
  <p:tag name="KSO_WM_CHIP_INFOS" val="{&quot;layout_type&quot;:&quot;forright2&quot;,&quot;slide_type&quot;:[&quot;sectionTitle&quot;],&quot;aspect_ratio&quot;:&quot;16:9&quot;}"/>
  <p:tag name="KSO_WM_CHIP_XID" val="5ebe041a0ac41c4a0a525598"/>
  <p:tag name="KSO_WM_CHIP_FILLPROP" val="[[{&quot;fill_id&quot;:&quot;c8df1a3465854d8b966b02b3af772576&quot;,&quot;fill_align&quot;:&quot;cm&quot;,&quot;text_align&quot;:&quot;lm&quot;,&quot;text_direction&quot;:&quot;horizontal&quot;,&quot;chip_types&quot;:[&quot;text&quot;,&quot;header&quot;]}]]"/>
  <p:tag name="KSO_WM_TEMPLATE_MASTER_TYPE" val="1"/>
  <p:tag name="KSO_WM_TEMPLATE_COLOR_TYPE" val="1"/>
  <p:tag name="KSO_WM_SLIDE_SUBTYPE" val="pureTxt"/>
  <p:tag name="KSO_WM_SLIDE_SIZE" val="540*400"/>
  <p:tag name="KSO_WM_SLIDE_POSITION" val="380*69"/>
  <p:tag name="KSO_WM_CHIP_GROUPID" val="5ebf6661ddc3daf3fef3f760"/>
  <p:tag name="KSO_WM_SLIDE_LAYOUT_INFO" val="{&quot;id&quot;:&quot;2020-09-27T21:39:45&quot;,&quot;maxSize&quot;:{&quot;size1&quot;:65.90160364221644},&quot;minSize&quot;:{&quot;size1&quot;:57.50160364221644},&quot;normalSize&quot;:{&quot;size1&quot;:61.70160364221644},&quot;subLayout&quot;:[{&quot;id&quot;:&quot;2020-09-27T21:39:45&quot;,&quot;maxSize&quot;:{&quot;size1&quot;:89.77885343791486},&quot;minSize&quot;:{&quot;size1&quot;:77.67885343791485},&quot;normalSize&quot;:{&quot;size1&quot;:84.07885343791486},&quot;subLayout&quot;:[{&quot;id&quot;:&quot;2020-09-27T21:39:45&quot;,&quot;margin&quot;:{&quot;bottom&quot;:1.3915197849273682,&quot;left&quot;:13.405664443969727,&quot;right&quot;:1.411002278327942,&quot;top&quot;:2.573974609375},&quot;type&quot;:0},{&quot;id&quot;:&quot;2020-09-27T21:39:45&quot;,&quot;margin&quot;:{&quot;bottom&quot;:0.09673541784286499,&quot;left&quot;:13.405664443969727,&quot;right&quot;:1.411002278327942,&quot;top&quot;:0.15541090071201324},&quot;type&quot;:0}],&quot;type&quot;:0},{&quot;id&quot;:&quot;2020-09-27T21:39:45&quot;,&quot;margin&quot;:{&quot;bottom&quot;:2.573979616165161,&quot;left&quot;:13.405664443969727,&quot;right&quot;:1.411002278327942,&quot;top&quot;:0.08318109065294266},&quot;type&quot;:0}],&quot;type&quot;:0}"/>
  <p:tag name="KSO_WM_SLIDE_BK_DARK_LIGHT" val="2"/>
  <p:tag name="KSO_WM_SLIDE_BACKGROUND_TYPE" val="general"/>
  <p:tag name="KSO_WM_SLIDE_SUPPORT_FEATURE_TYPE" val="0"/>
  <p:tag name="KSO_WM_TEMPLATE_ASSEMBLE_XID" val="5f7096040ff15d9a40ec0e22"/>
  <p:tag name="KSO_WM_TEMPLATE_ASSEMBLE_GROUPID" val="5f7096040ff15d9a40ec0e22"/>
</p:tagLst>
</file>

<file path=ppt/tags/tag7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 name="KSO_WM_SLIDE_BACKGROUND_TYPE" val="general"/>
</p:tagLst>
</file>

<file path=ppt/tags/tag7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 name="KSO_WM_SLIDE_BACKGROUND_TYPE" val="general"/>
</p:tagLst>
</file>

<file path=ppt/tags/tag723.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1394_1*f*1"/>
  <p:tag name="KSO_WM_TEMPLATE_CATEGORY" val="diagram"/>
  <p:tag name="KSO_WM_TEMPLATE_INDEX" val="20211394"/>
  <p:tag name="KSO_WM_UNIT_LAYERLEVEL" val="1"/>
  <p:tag name="KSO_WM_TAG_VERSION" val="1.0"/>
  <p:tag name="KSO_WM_BEAUTIFY_FLAG" val="#wm#"/>
  <p:tag name="KSO_WM_UNIT_DEFAULT_FONT" val="14;20;2"/>
  <p:tag name="KSO_WM_UNIT_BLOCK" val="0"/>
  <p:tag name="KSO_WM_UNIT_VALUE" val="96"/>
  <p:tag name="KSO_WM_UNIT_SHOW_EDIT_AREA_INDICATION" val="1"/>
  <p:tag name="KSO_WM_CHIP_GROUPID" val="5e6b05596848fb12bee65ac8"/>
  <p:tag name="KSO_WM_CHIP_XID" val="5e6b05596848fb12bee65aca"/>
  <p:tag name="KSO_WM_UNIT_DEC_AREA_ID" val="213e55c78c7f48d58171e1bca080f0f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true},&quot;whChangeMode&quot;:0}"/>
  <p:tag name="KSO_WM_UNIT_SM_LIMIT_TYPE" val="2"/>
  <p:tag name="KSO_WM_CHIP_FILLAREA_FILL_RULE" val="{&quot;fill_align&quot;:&quot;lm&quot;,&quot;fill_mode&quot;:&quot;full&quot;,&quot;sacle_strategy&quot;:&quot;smart&quot;}"/>
  <p:tag name="KSO_WM_ASSEMBLE_CHIP_INDEX" val="98bb6cffadbe44eab0931cdbec099505"/>
  <p:tag name="KSO_WM_UNIT_TEXT_FILL_FORE_SCHEMECOLOR_INDEX_BRIGHTNESS" val="0.25"/>
  <p:tag name="KSO_WM_UNIT_TEXT_FILL_FORE_SCHEMECOLOR_INDEX" val="13"/>
  <p:tag name="KSO_WM_UNIT_TEXT_FILL_TYPE" val="1"/>
  <p:tag name="KSO_WM_TEMPLATE_ASSEMBLE_XID" val="60656efa4054ed1e2fb801a3"/>
  <p:tag name="KSO_WM_TEMPLATE_ASSEMBLE_GROUPID" val="60656efa4054ed1e2fb801a3"/>
</p:tagLst>
</file>

<file path=ppt/tags/tag72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813_3*l_h_i*1_1_1"/>
  <p:tag name="KSO_WM_TEMPLATE_CATEGORY" val="diagram"/>
  <p:tag name="KSO_WM_TEMPLATE_INDEX" val="20210813"/>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25.xml><?xml version="1.0" encoding="utf-8"?>
<p:tagLst xmlns:p="http://schemas.openxmlformats.org/presentationml/2006/main">
  <p:tag name="KSO_WM_UNIT_SUBTYPE" val="a"/>
  <p:tag name="KSO_WM_UNIT_PRESET_TEXT" val="单击此处添加文本具体内容"/>
  <p:tag name="KSO_WM_UNIT_NOCLEAR" val="0"/>
  <p:tag name="KSO_WM_UNIT_VALUE" val="119"/>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813_3*l_h_f*1_1_1"/>
  <p:tag name="KSO_WM_TEMPLATE_CATEGORY" val="diagram"/>
  <p:tag name="KSO_WM_TEMPLATE_INDEX" val="2021081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2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0813_3*l_h_a*1_1_1"/>
  <p:tag name="KSO_WM_TEMPLATE_CATEGORY" val="diagram"/>
  <p:tag name="KSO_WM_TEMPLATE_INDEX" val="2021081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2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813_3*l_h_i*1_2_1"/>
  <p:tag name="KSO_WM_TEMPLATE_CATEGORY" val="diagram"/>
  <p:tag name="KSO_WM_TEMPLATE_INDEX" val="20210813"/>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28.xml><?xml version="1.0" encoding="utf-8"?>
<p:tagLst xmlns:p="http://schemas.openxmlformats.org/presentationml/2006/main">
  <p:tag name="KSO_WM_UNIT_SUBTYPE" val="a"/>
  <p:tag name="KSO_WM_UNIT_PRESET_TEXT" val="单击此处添加文本具体内容"/>
  <p:tag name="KSO_WM_UNIT_NOCLEAR" val="0"/>
  <p:tag name="KSO_WM_UNIT_VALUE" val="119"/>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813_3*l_h_f*1_2_1"/>
  <p:tag name="KSO_WM_TEMPLATE_CATEGORY" val="diagram"/>
  <p:tag name="KSO_WM_TEMPLATE_INDEX" val="2021081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29.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0813_3*l_h_a*1_2_1"/>
  <p:tag name="KSO_WM_TEMPLATE_CATEGORY" val="diagram"/>
  <p:tag name="KSO_WM_TEMPLATE_INDEX" val="2021081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3.xml><?xml version="1.0" encoding="utf-8"?>
<p:tagLst xmlns:p="http://schemas.openxmlformats.org/presentationml/2006/main">
  <p:tag name="KSO_WM_SLIDE_BACKGROUND_TYPE" val="navigation"/>
</p:tagLst>
</file>

<file path=ppt/tags/tag730.xml><?xml version="1.0" encoding="utf-8"?>
<p:tagLst xmlns:p="http://schemas.openxmlformats.org/presentationml/2006/main">
  <p:tag name="KSO_WM_UNIT_VALUE" val="119*135"/>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10813_3*l_h_x*1_2_1"/>
  <p:tag name="KSO_WM_TEMPLATE_CATEGORY" val="diagram"/>
  <p:tag name="KSO_WM_TEMPLATE_INDEX" val="20210813"/>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3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0813_3*l_h_i*1_3_1"/>
  <p:tag name="KSO_WM_TEMPLATE_CATEGORY" val="diagram"/>
  <p:tag name="KSO_WM_TEMPLATE_INDEX" val="20210813"/>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32.xml><?xml version="1.0" encoding="utf-8"?>
<p:tagLst xmlns:p="http://schemas.openxmlformats.org/presentationml/2006/main">
  <p:tag name="KSO_WM_UNIT_SUBTYPE" val="a"/>
  <p:tag name="KSO_WM_UNIT_PRESET_TEXT" val="单击此处添加文本具体内容"/>
  <p:tag name="KSO_WM_UNIT_NOCLEAR" val="0"/>
  <p:tag name="KSO_WM_UNIT_VALUE" val="119"/>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0813_3*l_h_f*1_3_1"/>
  <p:tag name="KSO_WM_TEMPLATE_CATEGORY" val="diagram"/>
  <p:tag name="KSO_WM_TEMPLATE_INDEX" val="2021081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33.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0813_3*l_h_a*1_3_1"/>
  <p:tag name="KSO_WM_TEMPLATE_CATEGORY" val="diagram"/>
  <p:tag name="KSO_WM_TEMPLATE_INDEX" val="2021081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3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10813_3*l_h_i*1_4_1"/>
  <p:tag name="KSO_WM_TEMPLATE_CATEGORY" val="diagram"/>
  <p:tag name="KSO_WM_TEMPLATE_INDEX" val="20210813"/>
  <p:tag name="KSO_WM_UNIT_LAYERLEVEL" val="1_1_1"/>
  <p:tag name="KSO_WM_TAG_VERSION" val="1.0"/>
  <p:tag name="KSO_WM_BEAUTIFY_FLAG" val="#wm#"/>
  <p:tag name="KSO_WM_UNIT_FILL_FORE_SCHEMECOLOR_INDEX_BRIGHTNESS" val="0"/>
  <p:tag name="KSO_WM_UNIT_FILL_FORE_SCHEMECOLOR_INDEX" val="8"/>
  <p:tag name="KSO_WM_UNIT_FILL_TYPE" val="1"/>
  <p:tag name="KSO_WM_UNIT_LINE_FORE_SCHEMECOLOR_INDEX_BRIGHTNESS" val="-0.05"/>
  <p:tag name="KSO_WM_UNIT_LINE_FORE_SCHEMECOLOR_INDEX" val="14"/>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35.xml><?xml version="1.0" encoding="utf-8"?>
<p:tagLst xmlns:p="http://schemas.openxmlformats.org/presentationml/2006/main">
  <p:tag name="KSO_WM_UNIT_SUBTYPE" val="a"/>
  <p:tag name="KSO_WM_UNIT_PRESET_TEXT" val="单击此处添加文本具体内容"/>
  <p:tag name="KSO_WM_UNIT_NOCLEAR" val="0"/>
  <p:tag name="KSO_WM_UNIT_VALUE" val="119"/>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10813_3*l_h_f*1_4_1"/>
  <p:tag name="KSO_WM_TEMPLATE_CATEGORY" val="diagram"/>
  <p:tag name="KSO_WM_TEMPLATE_INDEX" val="20210813"/>
  <p:tag name="KSO_WM_UNIT_LAYERLEVEL" val="1_1_1"/>
  <p:tag name="KSO_WM_TAG_VERSION" val="1.0"/>
  <p:tag name="KSO_WM_BEAUTIFY_FLAG" val="#wm#"/>
  <p:tag name="KSO_WM_UNIT_TEXT_FILL_FORE_SCHEMECOLOR_INDEX_BRIGHTNESS" val="0"/>
  <p:tag name="KSO_WM_UNIT_TEXT_FILL_FORE_SCHEMECOLOR_INDEX" val="13"/>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36.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7"/>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10813_3*l_h_a*1_4_1"/>
  <p:tag name="KSO_WM_TEMPLATE_CATEGORY" val="diagram"/>
  <p:tag name="KSO_WM_TEMPLATE_INDEX" val="20210813"/>
  <p:tag name="KSO_WM_UNIT_LAYERLEVEL" val="1_1_1"/>
  <p:tag name="KSO_WM_TAG_VERSION" val="1.0"/>
  <p:tag name="KSO_WM_BEAUTIFY_FLAG" val="#wm#"/>
  <p:tag name="KSO_WM_UNIT_TEXT_FILL_FORE_SCHEMECOLOR_INDEX_BRIGHTNESS" val="0"/>
  <p:tag name="KSO_WM_UNIT_TEXT_FILL_FORE_SCHEMECOLOR_INDEX" val="14"/>
  <p:tag name="KSO_WM_UNIT_TEXT_FILL_TYPE" val="1"/>
  <p:tag name="KSO_WM_UNIT_USESOURCEFORMAT_APPLY" val="1"/>
  <p:tag name="KSO_WM_DIAGRAM_VIRTUALLY_FRAME" val="{&quot;height&quot;:410.4033858267717,&quot;left&quot;:57.59354330708661,&quot;top&quot;:169.228031496063,&quot;width&quot;:1036.8461417322833}"/>
</p:tagLst>
</file>

<file path=ppt/tags/tag737.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1"/>
  <p:tag name="KSO_WM_UNIT_ID" val="diagram20210813_3*l_i*1_1"/>
  <p:tag name="KSO_WM_TEMPLATE_CATEGORY" val="diagram"/>
  <p:tag name="KSO_WM_TEMPLATE_INDEX" val="20210813"/>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1"/>
  <p:tag name="KSO_WM_DIAGRAM_VIRTUALLY_FRAME" val="{&quot;height&quot;:410.4033858267717,&quot;left&quot;:57.59354330708661,&quot;top&quot;:169.228031496063,&quot;width&quot;:1036.8461417322833}"/>
</p:tagLst>
</file>

<file path=ppt/tags/tag73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2"/>
  <p:tag name="KSO_WM_UNIT_ID" val="diagram20210813_3*l_i*1_2"/>
  <p:tag name="KSO_WM_TEMPLATE_CATEGORY" val="diagram"/>
  <p:tag name="KSO_WM_TEMPLATE_INDEX" val="20210813"/>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1"/>
  <p:tag name="KSO_WM_DIAGRAM_VIRTUALLY_FRAME" val="{&quot;height&quot;:410.4033858267717,&quot;left&quot;:57.59354330708661,&quot;top&quot;:169.228031496063,&quot;width&quot;:1036.8461417322833}"/>
</p:tagLst>
</file>

<file path=ppt/tags/tag73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i"/>
  <p:tag name="KSO_WM_UNIT_INDEX" val="1_3"/>
  <p:tag name="KSO_WM_UNIT_ID" val="diagram20210813_3*l_i*1_3"/>
  <p:tag name="KSO_WM_TEMPLATE_CATEGORY" val="diagram"/>
  <p:tag name="KSO_WM_TEMPLATE_INDEX" val="20210813"/>
  <p:tag name="KSO_WM_UNIT_LAYERLEVEL" val="1_1"/>
  <p:tag name="KSO_WM_TAG_VERSION" val="1.0"/>
  <p:tag name="KSO_WM_BEAUTIFY_FLAG" val="#wm#"/>
  <p:tag name="KSO_WM_UNIT_LINE_FORE_SCHEMECOLOR_INDEX_BRIGHTNESS" val="-0.25"/>
  <p:tag name="KSO_WM_UNIT_LINE_FORE_SCHEMECOLOR_INDEX" val="14"/>
  <p:tag name="KSO_WM_UNIT_LINE_FILL_TYPE" val="2"/>
  <p:tag name="KSO_WM_UNIT_USESOURCEFORMAT_APPLY" val="1"/>
  <p:tag name="KSO_WM_DIAGRAM_VIRTUALLY_FRAME" val="{&quot;height&quot;:410.4033858267717,&quot;left&quot;:57.59354330708661,&quot;top&quot;:169.228031496063,&quot;width&quot;:1036.8461417322833}"/>
</p:tagLst>
</file>

<file path=ppt/tags/tag74.xml><?xml version="1.0" encoding="utf-8"?>
<p:tagLst xmlns:p="http://schemas.openxmlformats.org/presentationml/2006/main">
  <p:tag name="KSO_WM_SLIDE_BACKGROUND_TYPE" val="navigation"/>
</p:tagLst>
</file>

<file path=ppt/tags/tag740.xml><?xml version="1.0" encoding="utf-8"?>
<p:tagLst xmlns:p="http://schemas.openxmlformats.org/presentationml/2006/main">
  <p:tag name="KSO_WM_UNIT_VALUE" val="124*135"/>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10813_3*l_h_x*1_1_1"/>
  <p:tag name="KSO_WM_TEMPLATE_CATEGORY" val="diagram"/>
  <p:tag name="KSO_WM_TEMPLATE_INDEX" val="20210813"/>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USESOURCEFORMAT_APPLY" val="1"/>
  <p:tag name="KSO_WM_UNIT_ICON_FILEID" val="3100907"/>
  <p:tag name="KSO_WM_UNIT_ICON_STYLE" val="1"/>
  <p:tag name="KSO_WM_DIAGRAM_VIRTUALLY_FRAME" val="{&quot;height&quot;:410.4033858267717,&quot;left&quot;:57.59354330708661,&quot;top&quot;:169.228031496063,&quot;width&quot;:1036.8461417322833}"/>
</p:tagLst>
</file>

<file path=ppt/tags/tag741.xml><?xml version="1.0" encoding="utf-8"?>
<p:tagLst xmlns:p="http://schemas.openxmlformats.org/presentationml/2006/main">
  <p:tag name="PA" val="v5.2.7"/>
  <p:tag name="PAMAINTYPE" val="4"/>
  <p:tag name="PATYPE" val="176"/>
  <p:tag name="PASUBTYPE" val="282"/>
  <p:tag name="RESOURCELIBID_SHAPE" val="38560"/>
  <p:tag name="RESOURCELIB_SHAPETYPE" val="4"/>
  <p:tag name="KSO_WM_UNIT_VALUE" val="121*120"/>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10813_3*l_h_x*1_3_1"/>
  <p:tag name="KSO_WM_TEMPLATE_CATEGORY" val="diagram"/>
  <p:tag name="KSO_WM_TEMPLATE_INDEX" val="20210813"/>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USESOURCEFORMAT_APPLY" val="1"/>
  <p:tag name="KSO_WM_UNIT_ICON_FILEID" val="3140077"/>
  <p:tag name="KSO_WM_UNIT_ICON_STYLE" val="2"/>
</p:tagLst>
</file>

<file path=ppt/tags/tag742.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43.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4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45.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46.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47.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48.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49.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xml><?xml version="1.0" encoding="utf-8"?>
<p:tagLst xmlns:p="http://schemas.openxmlformats.org/presentationml/2006/main">
  <p:tag name="KSO_WM_SLIDE_BACKGROUND_TYPE" val="navigation"/>
</p:tagLst>
</file>

<file path=ppt/tags/tag750.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1.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2.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3.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4.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5.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6.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7.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8.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59.xml><?xml version="1.0" encoding="utf-8"?>
<p:tagLst xmlns:p="http://schemas.openxmlformats.org/presentationml/2006/main">
  <p:tag name="PA" val="v5.2.7"/>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Lst>
</file>

<file path=ppt/tags/tag76.xml><?xml version="1.0" encoding="utf-8"?>
<p:tagLst xmlns:p="http://schemas.openxmlformats.org/presentationml/2006/main">
  <p:tag name="KSO_WM_SLIDE_BACKGROUND_TYPE" val="navigation"/>
</p:tagLst>
</file>

<file path=ppt/tags/tag760.xml><?xml version="1.0" encoding="utf-8"?>
<p:tagLst xmlns:p="http://schemas.openxmlformats.org/presentationml/2006/main">
  <p:tag name="KSO_WM_UNIT_VALUE" val="119*121"/>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10813_3*l_h_x*1_4_1"/>
  <p:tag name="KSO_WM_TEMPLATE_CATEGORY" val="diagram"/>
  <p:tag name="KSO_WM_TEMPLATE_INDEX" val="20210813"/>
  <p:tag name="KSO_WM_UNIT_LAYERLEVEL" val="1_1_1"/>
  <p:tag name="KSO_WM_TAG_VERSION" val="1.0"/>
  <p:tag name="KSO_WM_BEAUTIFY_FLAG" val="#wm#"/>
  <p:tag name="KSO_WM_UNIT_FILL_FORE_SCHEMECOLOR_INDEX_BRIGHTNESS" val="0"/>
  <p:tag name="KSO_WM_UNIT_FILL_FORE_SCHEMECOLOR_INDEX" val="14"/>
  <p:tag name="KSO_WM_UNIT_FILL_TYPE" val="1"/>
  <p:tag name="KSO_WM_UNIT_TEXT_FILL_FORE_SCHEMECOLOR_INDEX_BRIGHTNESS" val="0"/>
  <p:tag name="KSO_WM_UNIT_TEXT_FILL_FORE_SCHEMECOLOR_INDEX" val="14"/>
  <p:tag name="KSO_WM_UNIT_TEXT_FILL_TYPE" val="1"/>
  <p:tag name="KSO_WM_UNIT_USESOURCEFORMAT_APPLY" val="1"/>
  <p:tag name="KSO_WM_UNIT_ICON_FILEID" val="3100423"/>
  <p:tag name="KSO_WM_UNIT_ICON_STYLE" val="1"/>
  <p:tag name="KSO_WM_DIAGRAM_VIRTUALLY_FRAME" val="{&quot;height&quot;:410.4033858267717,&quot;left&quot;:57.59354330708661,&quot;top&quot;:169.228031496063,&quot;width&quot;:1036.8461417322833}"/>
</p:tagLst>
</file>

<file path=ppt/tags/tag761.xml><?xml version="1.0" encoding="utf-8"?>
<p:tagLst xmlns:p="http://schemas.openxmlformats.org/presentationml/2006/main">
  <p:tag name="KSO_WM_SLIDE_ID" val="diagram20211394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64*444"/>
  <p:tag name="KSO_WM_SLIDE_POSITION" val="48*48"/>
  <p:tag name="KSO_WM_TAG_VERSION" val="1.0"/>
  <p:tag name="KSO_WM_BEAUTIFY_FLAG" val="#wm#"/>
  <p:tag name="KSO_WM_TEMPLATE_CATEGORY" val="diagram"/>
  <p:tag name="KSO_WM_TEMPLATE_INDEX" val="20211394"/>
  <p:tag name="KSO_WM_SLIDE_LAYOUT" val="d_f"/>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1-04-01T15:23:35&quot;,&quot;maxSize&quot;:{&quot;size1&quot;:31.1},&quot;minSize&quot;:{&quot;size1&quot;:20.1},&quot;normalSize&quot;:{&quot;size1&quot;:20.1},&quot;subLayout&quot;:[{&quot;id&quot;:&quot;2021-04-01T15:23:35&quot;,&quot;margin&quot;:{&quot;bottom&quot;:0.0260000042617321,&quot;left&quot;:1.6929999589920044,&quot;right&quot;:1.6929999589920044,&quot;top&quot;:1.6929999589920044},&quot;type&quot;:0},{&quot;id&quot;:&quot;2021-04-01T15:23:35&quot;,&quot;margin&quot;:{&quot;bottom&quot;:1.6929999589920044,&quot;left&quot;:1.6929999589920044,&quot;right&quot;:1.6929999589920044,&quot;top&quot;:0.8199999928474426},&quot;type&quot;:0}],&quot;type&quot;:0}"/>
  <p:tag name="KSO_WM_SLIDE_BACKGROUND" val="[&quot;general&quot;]"/>
  <p:tag name="KSO_WM_SLIDE_RATIO" val="1.777778"/>
  <p:tag name="KSO_WM_CHIP_INFOS" val="{&quot;type&quot;:0,&quot;layout_type&quot;:&quot;topbottom&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f6d96349c98c299aacc02c7"/>
  <p:tag name="KSO_WM_CHIP_FILLPROP" val="[[{&quot;text_align&quot;:&quot;lm&quot;,&quot;text_direction&quot;:&quot;horizontal&quot;,&quot;support_big_font&quot;:false,&quot;picture_toward&quot;:0,&quot;picture_dockside&quot;:[],&quot;fill_id&quot;:&quot;511b1c75f1234b9e8830a0fc8507d58d&quot;,&quot;fill_align&quot;:&quot;lm&quot;,&quot;chip_types&quot;:[&quot;text&quot;,&quot;header&quot;]},{&quot;text_align&quot;:&quot;lm&quot;,&quot;text_direction&quot;:&quot;horizontal&quot;,&quot;support_features&quot;:[&quot;collage&quot;,&quot;carousel&quot;],&quot;support_big_font&quot;:false,&quot;picture_toward&quot;:0,&quot;picture_dockside&quot;:[],&quot;fill_id&quot;:&quot;f59f3e6f069b43bf81b59d708180a1f2&quot;,&quot;fill_align&quot;:&quot;cm&quot;,&quot;chip_types&quot;:[&quot;diagram&quot;,&quot;text&quot;,&quot;picture&quot;,&quot;chart&quot;,&quot;table&quot;,&quot;video&quot;]}]]"/>
  <p:tag name="KSO_WM_CHIP_DECFILLPROP" val="[]"/>
  <p:tag name="KSO_WM_SLIDE_CAN_ADD_NAVIGATION" val="1"/>
  <p:tag name="KSO_WM_CHIP_GROUPID" val="5f6c93987b7ee298d401b017"/>
  <p:tag name="KSO_WM_SLIDE_BACKGROUND_TYPE" val="general"/>
  <p:tag name="KSO_WM_SLIDE_SUPPORT_FEATURE_TYPE" val="3"/>
  <p:tag name="KSO_WM_TEMPLATE_ASSEMBLE_XID" val="60656efa4054ed1e2fb801a3"/>
  <p:tag name="KSO_WM_TEMPLATE_ASSEMBLE_GROUPID" val="60656efa4054ed1e2fb801a3"/>
</p:tagLst>
</file>

<file path=ppt/tags/tag7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3374acb4bc934566b0cac9203ca30c52"/>
  <p:tag name="KSO_WM_UNIT_DECORATE_INFO" val=""/>
  <p:tag name="KSO_WM_UNIT_SM_LIMIT_TYPE" val=""/>
  <p:tag name="KSO_WM_CHIP_FILLAREA_FILL_RULE" val="{&quot;fill_align&quot;:&quot;cm&quot;,&quot;fill_effect&quot;:[],&quot;fill_mode&quot;:&quot;full&quot;,&quot;sacle_strategy&quot;:&quot;stretch&quot;}"/>
  <p:tag name="KSO_WM_ASSEMBLE_CHIP_INDEX" val="c5be39c164814870b4692984f3de3381"/>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14ebf4b0a7624641b6bb86d6c2321515"/>
  <p:tag name="KSO_WM_UNIT_DECORATE_INFO" val=""/>
  <p:tag name="KSO_WM_UNIT_SM_LIMIT_TYPE" val=""/>
  <p:tag name="KSO_WM_CHIP_FILLAREA_FILL_RULE" val="{&quot;fill_align&quot;:&quot;cm&quot;,&quot;fill_effect&quot;:[],&quot;fill_mode&quot;:&quot;full&quot;,&quot;sacle_strategy&quot;:&quot;stretch&quot;}"/>
  <p:tag name="KSO_WM_ASSEMBLE_CHIP_INDEX" val="baafee142b714fb2a76eab03bc387478"/>
  <p:tag name="KSO_WM_SLIDE_BACKGROUND_TYPE" val="frame"/>
</p:tagLst>
</file>

<file path=ppt/tags/tag7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751fc8042e24109816ec2bba5c63be1"/>
  <p:tag name="KSO_WM_UNIT_DECORATE_INFO" val=""/>
  <p:tag name="KSO_WM_UNIT_SM_LIMIT_TYPE" val=""/>
  <p:tag name="KSO_WM_CHIP_FILLAREA_FILL_RULE" val="{&quot;fill_align&quot;:&quot;cm&quot;,&quot;fill_effect&quot;:[],&quot;fill_mode&quot;:&quot;full&quot;,&quot;sacle_strategy&quot;:&quot;stretch&quot;}"/>
  <p:tag name="KSO_WM_ASSEMBLE_CHIP_INDEX" val="9c20956b8bf64e46b112484446a0de6e"/>
  <p:tag name="KSO_WM_SLIDE_BACKGROUND_TYPE" val="frame"/>
</p:tagLst>
</file>

<file path=ppt/tags/tag76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10807_2*l_h_i*1_1_1"/>
  <p:tag name="KSO_WM_TEMPLATE_CATEGORY" val="diagram"/>
  <p:tag name="KSO_WM_TEMPLATE_INDEX" val="2021080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6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10807_2*l_h_i*1_1_2"/>
  <p:tag name="KSO_WM_TEMPLATE_CATEGORY" val="diagram"/>
  <p:tag name="KSO_WM_TEMPLATE_INDEX" val="20210807"/>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67.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10807_2*l_h_a*1_1_1"/>
  <p:tag name="KSO_WM_TEMPLATE_CATEGORY" val="diagram"/>
  <p:tag name="KSO_WM_TEMPLATE_INDEX" val="20210807"/>
  <p:tag name="KSO_WM_UNIT_LAYERLEVEL" val="1_1_1"/>
  <p:tag name="KSO_WM_TAG_VERSION" val="1.0"/>
  <p:tag name="KSO_WM_BEAUTIFY_FLAG" val="#wm#"/>
  <p:tag name="KSO_WM_UNIT_TEXT_FILL_FORE_SCHEMECOLOR_INDEX_BRIGHTNESS" val="0"/>
  <p:tag name="KSO_WM_UNIT_TEXT_FILL_FORE_SCHEMECOLOR_INDEX" val="15"/>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68.xml><?xml version="1.0" encoding="utf-8"?>
<p:tagLst xmlns:p="http://schemas.openxmlformats.org/presentationml/2006/main">
  <p:tag name="KSO_WM_UNIT_SUBTYPE" val="a"/>
  <p:tag name="KSO_WM_UNIT_PRESET_TEXT" val="单击此处添加文本"/>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10807_2*l_h_f*1_1_1"/>
  <p:tag name="KSO_WM_TEMPLATE_CATEGORY" val="diagram"/>
  <p:tag name="KSO_WM_TEMPLATE_INDEX" val="20210807"/>
  <p:tag name="KSO_WM_UNIT_LAYERLEVEL" val="1_1_1"/>
  <p:tag name="KSO_WM_TAG_VERSION" val="1.0"/>
  <p:tag name="KSO_WM_BEAUTIFY_FLAG" val="#wm#"/>
  <p:tag name="KSO_WM_UNIT_TEXT_FILL_FORE_SCHEMECOLOR_INDEX_BRIGHTNESS" val="0"/>
  <p:tag name="KSO_WM_UNIT_TEXT_FILL_FORE_SCHEMECOLOR_INDEX" val="1"/>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6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10807_2*l_h_i*1_2_1"/>
  <p:tag name="KSO_WM_TEMPLATE_CATEGORY" val="diagram"/>
  <p:tag name="KSO_WM_TEMPLATE_INDEX" val="202108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7.xml><?xml version="1.0" encoding="utf-8"?>
<p:tagLst xmlns:p="http://schemas.openxmlformats.org/presentationml/2006/main">
  <p:tag name="KSO_WM_SLIDE_BACKGROUND_TYPE" val="navigation"/>
</p:tagLst>
</file>

<file path=ppt/tags/tag77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10807_2*l_h_i*1_2_2"/>
  <p:tag name="KSO_WM_TEMPLATE_CATEGORY" val="diagram"/>
  <p:tag name="KSO_WM_TEMPLATE_INDEX" val="20210807"/>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71.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10807_2*l_h_a*1_2_1"/>
  <p:tag name="KSO_WM_TEMPLATE_CATEGORY" val="diagram"/>
  <p:tag name="KSO_WM_TEMPLATE_INDEX" val="20210807"/>
  <p:tag name="KSO_WM_UNIT_LAYERLEVEL" val="1_1_1"/>
  <p:tag name="KSO_WM_TAG_VERSION" val="1.0"/>
  <p:tag name="KSO_WM_BEAUTIFY_FLAG" val="#wm#"/>
  <p:tag name="KSO_WM_UNIT_TEXT_FILL_FORE_SCHEMECOLOR_INDEX_BRIGHTNESS" val="0"/>
  <p:tag name="KSO_WM_UNIT_TEXT_FILL_FORE_SCHEMECOLOR_INDEX" val="15"/>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72.xml><?xml version="1.0" encoding="utf-8"?>
<p:tagLst xmlns:p="http://schemas.openxmlformats.org/presentationml/2006/main">
  <p:tag name="KSO_WM_UNIT_SUBTYPE" val="a"/>
  <p:tag name="KSO_WM_UNIT_PRESET_TEXT" val="单击此处添加文本"/>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10807_2*l_h_f*1_2_1"/>
  <p:tag name="KSO_WM_TEMPLATE_CATEGORY" val="diagram"/>
  <p:tag name="KSO_WM_TEMPLATE_INDEX" val="20210807"/>
  <p:tag name="KSO_WM_UNIT_LAYERLEVEL" val="1_1_1"/>
  <p:tag name="KSO_WM_TAG_VERSION" val="1.0"/>
  <p:tag name="KSO_WM_BEAUTIFY_FLAG" val="#wm#"/>
  <p:tag name="KSO_WM_UNIT_TEXT_FILL_FORE_SCHEMECOLOR_INDEX_BRIGHTNESS" val="0"/>
  <p:tag name="KSO_WM_UNIT_TEXT_FILL_FORE_SCHEMECOLOR_INDEX" val="1"/>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7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10807_2*l_h_i*1_3_1"/>
  <p:tag name="KSO_WM_TEMPLATE_CATEGORY" val="diagram"/>
  <p:tag name="KSO_WM_TEMPLATE_INDEX" val="202108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2"/>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7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10807_2*l_h_i*1_3_2"/>
  <p:tag name="KSO_WM_TEMPLATE_CATEGORY" val="diagram"/>
  <p:tag name="KSO_WM_TEMPLATE_INDEX" val="20210807"/>
  <p:tag name="KSO_WM_UNIT_LAYERLEVEL" val="1_1_1"/>
  <p:tag name="KSO_WM_TAG_VERSION" val="1.0"/>
  <p:tag name="KSO_WM_BEAUTIFY_FLAG" val="#wm#"/>
  <p:tag name="KSO_WM_UNIT_FILL_FORE_SCHEMECOLOR_INDEX_BRIGHTNESS" val="-0.05"/>
  <p:tag name="KSO_WM_UNIT_FILL_FORE_SCHEMECOLOR_INDEX" val="14"/>
  <p:tag name="KSO_WM_UNIT_FILL_TYPE" val="1"/>
  <p:tag name="KSO_WM_UNIT_LINE_FORE_SCHEMECOLOR_INDEX_BRIGHTNESS" val="0"/>
  <p:tag name="KSO_WM_UNIT_LINE_FORE_SCHEMECOLOR_INDEX" val="7"/>
  <p:tag name="KSO_WM_UNIT_LINE_FILL_TYPE" val="2"/>
  <p:tag name="KSO_WM_UNIT_TEXT_FILL_FORE_SCHEMECOLOR_INDEX_BRIGHTNESS" val="0"/>
  <p:tag name="KSO_WM_UNIT_TEXT_FILL_FORE_SCHEMECOLOR_INDEX" val="2"/>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75.xml><?xml version="1.0" encoding="utf-8"?>
<p:tagLst xmlns:p="http://schemas.openxmlformats.org/presentationml/2006/main">
  <p:tag name="KSO_WM_UNIT_ISCONTENTSTITLE" val="0"/>
  <p:tag name="KSO_WM_UNIT_ISNUMDGMTITLE" val="0"/>
  <p:tag name="KSO_WM_UNIT_PRESET_TEXT" val="添加标题"/>
  <p:tag name="KSO_WM_UNIT_NOCLEAR" val="0"/>
  <p:tag name="KSO_WM_UNIT_VALUE" val="6"/>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10807_2*l_h_a*1_3_1"/>
  <p:tag name="KSO_WM_TEMPLATE_CATEGORY" val="diagram"/>
  <p:tag name="KSO_WM_TEMPLATE_INDEX" val="20210807"/>
  <p:tag name="KSO_WM_UNIT_LAYERLEVEL" val="1_1_1"/>
  <p:tag name="KSO_WM_TAG_VERSION" val="1.0"/>
  <p:tag name="KSO_WM_BEAUTIFY_FLAG" val="#wm#"/>
  <p:tag name="KSO_WM_UNIT_TEXT_FILL_FORE_SCHEMECOLOR_INDEX_BRIGHTNESS" val="0"/>
  <p:tag name="KSO_WM_UNIT_TEXT_FILL_FORE_SCHEMECOLOR_INDEX" val="15"/>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76.xml><?xml version="1.0" encoding="utf-8"?>
<p:tagLst xmlns:p="http://schemas.openxmlformats.org/presentationml/2006/main">
  <p:tag name="KSO_WM_UNIT_SUBTYPE" val="a"/>
  <p:tag name="KSO_WM_UNIT_PRESET_TEXT" val="单击此处添加文本"/>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10807_2*l_h_f*1_3_1"/>
  <p:tag name="KSO_WM_TEMPLATE_CATEGORY" val="diagram"/>
  <p:tag name="KSO_WM_TEMPLATE_INDEX" val="20210807"/>
  <p:tag name="KSO_WM_UNIT_LAYERLEVEL" val="1_1_1"/>
  <p:tag name="KSO_WM_TAG_VERSION" val="1.0"/>
  <p:tag name="KSO_WM_BEAUTIFY_FLAG" val="#wm#"/>
  <p:tag name="KSO_WM_UNIT_TEXT_FILL_FORE_SCHEMECOLOR_INDEX_BRIGHTNESS" val="0"/>
  <p:tag name="KSO_WM_UNIT_TEXT_FILL_FORE_SCHEMECOLOR_INDEX" val="1"/>
  <p:tag name="KSO_WM_UNIT_TEXT_FILL_TYPE" val="1"/>
  <p:tag name="KSO_WM_UNIT_USESOURCEFORMAT_APPLY" val="1"/>
  <p:tag name="KSO_WM_DIAGRAM_VIRTUALLY_FRAME" val="{&quot;height&quot;:453.32041280810097,&quot;left&quot;:86.38283464566929,&quot;top&quot;:85.39958719189912,&quot;width&quot;:658.8344094488189}"/>
</p:tagLst>
</file>

<file path=ppt/tags/tag777.xml><?xml version="1.0" encoding="utf-8"?>
<p:tagLst xmlns:p="http://schemas.openxmlformats.org/presentationml/2006/main">
  <p:tag name="KSO_WM_UNIT_TEXT_SUBTYPE" val="a"/>
  <p:tag name="KSO_WM_UNIT_SUBTYPE" val="a"/>
  <p:tag name="KSO_WM_UNIT_PRESET_TEXT" val="单击此处添加正文，文字是您思想的提炼，为了演示发布的良好效果，请言简意赅的阐述您的观点。您的内容已经简明扼要，字字珠玑，但信息却千丝万缕、错综复杂，需要用更多的文字来表述；但请您尽可能提炼思想的精髓，否则容易造成观者的阅读压力，适得其反。"/>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diagram20215512_1*f*1"/>
  <p:tag name="KSO_WM_TEMPLATE_CATEGORY" val="diagram"/>
  <p:tag name="KSO_WM_TEMPLATE_INDEX" val="20215512"/>
  <p:tag name="KSO_WM_UNIT_LAYERLEVEL" val="1"/>
  <p:tag name="KSO_WM_TAG_VERSION" val="1.0"/>
  <p:tag name="KSO_WM_BEAUTIFY_FLAG" val="#wm#"/>
  <p:tag name="KSO_WM_UNIT_DEFAULT_FONT" val="14;20;2"/>
  <p:tag name="KSO_WM_UNIT_BLOCK" val="0"/>
  <p:tag name="KSO_WM_UNIT_VALUE" val="154"/>
  <p:tag name="KSO_WM_UNIT_SHOW_EDIT_AREA_INDICATION" val="1"/>
  <p:tag name="KSO_WM_CHIP_GROUPID" val="5e6b05596848fb12bee65ac8"/>
  <p:tag name="KSO_WM_CHIP_XID" val="5e6b05596848fb12bee65aca"/>
  <p:tag name="KSO_WM_UNIT_DEC_AREA_ID" val="91c9c83ff3184bca96752d9d6ffd5713"/>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m&quot;,&quot;fill_mode&quot;:&quot;full&quot;,&quot;sacle_strategy&quot;:&quot;smart&quot;}"/>
  <p:tag name="KSO_WM_ASSEMBLE_CHIP_INDEX" val="ec51c6367c4b4333b5228662b382b3c8"/>
  <p:tag name="KSO_WM_UNIT_SUPPORT_UNIT_TYPE" val="[&quot;d&quot;]"/>
  <p:tag name="KSO_WM_UNIT_TEXT_FILL_FORE_SCHEMECOLOR_INDEX_BRIGHTNESS" val="0.25"/>
  <p:tag name="KSO_WM_UNIT_TEXT_FILL_FORE_SCHEMECOLOR_INDEX" val="13"/>
  <p:tag name="KSO_WM_UNIT_TEXT_FILL_TYPE" val="1"/>
  <p:tag name="KSO_WM_TEMPLATE_ASSEMBLE_XID" val="60656fad4054ed1e2fb80ef8"/>
  <p:tag name="KSO_WM_TEMPLATE_ASSEMBLE_GROUPID" val="60656fad4054ed1e2fb80ef8"/>
</p:tagLst>
</file>

<file path=ppt/tags/tag778.xml><?xml version="1.0" encoding="utf-8"?>
<p:tagLst xmlns:p="http://schemas.openxmlformats.org/presentationml/2006/main">
  <p:tag name="PA" val="v5.2.7"/>
  <p:tag name="PAMAINTYPE" val="4"/>
  <p:tag name="PATYPE" val="159"/>
  <p:tag name="PASUBTYPE" val="162"/>
  <p:tag name="RESOURCELIBID_SHAPE" val="518053"/>
  <p:tag name="RESOURCELIB_SHAPETYPE" val="4"/>
  <p:tag name="KSO_WM_UNIT_VALUE" val="110*128"/>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10807_2*l_h_x*1_1_1"/>
  <p:tag name="KSO_WM_TEMPLATE_CATEGORY" val="diagram"/>
  <p:tag name="KSO_WM_TEMPLATE_INDEX" val="20210807"/>
  <p:tag name="KSO_WM_UNIT_LAYERLEVEL" val="1_1_1"/>
  <p:tag name="KSO_WM_TAG_VERSION" val="1.0"/>
  <p:tag name="KSO_WM_BEAUTIFY_FLAG" val="#wm#"/>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40078"/>
  <p:tag name="KSO_WM_UNIT_ICON_STYLE" val="2"/>
</p:tagLst>
</file>

<file path=ppt/tags/tag779.xml><?xml version="1.0" encoding="utf-8"?>
<p:tagLst xmlns:p="http://schemas.openxmlformats.org/presentationml/2006/main">
  <p:tag name="PA" val="v5.2.7"/>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e8c23f28a2fd409ba94a396867ee6a8e"/>
  <p:tag name="KSO_WM_UNIT_DECORATE_INFO" val=""/>
  <p:tag name="KSO_WM_UNIT_SM_LIMIT_TYPE" val=""/>
  <p:tag name="KSO_WM_CHIP_FILLAREA_FILL_RULE" val="{&quot;fill_align&quot;:&quot;cm&quot;,&quot;fill_effect&quot;:[],&quot;fill_mode&quot;:&quot;full&quot;,&quot;sacle_strategy&quot;:&quot;stretch&quot;}"/>
  <p:tag name="KSO_WM_ASSEMBLE_CHIP_INDEX" val="0cb7b48cf11b4361b5d78aa6c1d2634b"/>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80.xml><?xml version="1.0" encoding="utf-8"?>
<p:tagLst xmlns:p="http://schemas.openxmlformats.org/presentationml/2006/main">
  <p:tag name="PA" val="v5.2.7"/>
  <p:tag name="PAMAINTYPE" val="4"/>
  <p:tag name="PATYPE" val="155"/>
  <p:tag name="PASUBTYPE" val="278"/>
  <p:tag name="RESOURCELIBID_SHAPE" val="33003"/>
  <p:tag name="RESOURCELIB_SHAPETYPE" val="4"/>
  <p:tag name="KSO_WM_UNIT_VALUE" val="147*87"/>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10807_2*l_h_x*1_2_1"/>
  <p:tag name="KSO_WM_TEMPLATE_CATEGORY" val="diagram"/>
  <p:tag name="KSO_WM_TEMPLATE_INDEX" val="20210807"/>
  <p:tag name="KSO_WM_UNIT_LAYERLEVEL" val="1_1_1"/>
  <p:tag name="KSO_WM_TAG_VERSION" val="1.0"/>
  <p:tag name="KSO_WM_BEAUTIFY_FLAG" val="#wm#"/>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40548"/>
  <p:tag name="KSO_WM_UNIT_ICON_STYLE" val="2"/>
</p:tagLst>
</file>

<file path=ppt/tags/tag781.xml><?xml version="1.0" encoding="utf-8"?>
<p:tagLst xmlns:p="http://schemas.openxmlformats.org/presentationml/2006/main">
  <p:tag name="PA" val="v5.2.7"/>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782.xml><?xml version="1.0" encoding="utf-8"?>
<p:tagLst xmlns:p="http://schemas.openxmlformats.org/presentationml/2006/main">
  <p:tag name="PA" val="v5.2.7"/>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783.xml><?xml version="1.0" encoding="utf-8"?>
<p:tagLst xmlns:p="http://schemas.openxmlformats.org/presentationml/2006/main">
  <p:tag name="PA" val="v5.2.7"/>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784.xml><?xml version="1.0" encoding="utf-8"?>
<p:tagLst xmlns:p="http://schemas.openxmlformats.org/presentationml/2006/main">
  <p:tag name="PA" val="v5.2.7"/>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785.xml><?xml version="1.0" encoding="utf-8"?>
<p:tagLst xmlns:p="http://schemas.openxmlformats.org/presentationml/2006/main">
  <p:tag name="PA" val="v5.2.7"/>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786.xml><?xml version="1.0" encoding="utf-8"?>
<p:tagLst xmlns:p="http://schemas.openxmlformats.org/presentationml/2006/main">
  <p:tag name="PA" val="v5.2.7"/>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3"/>
  <p:tag name="KSO_WM_UNIT_TEXT_FILL_TYPE" val="1"/>
</p:tagLst>
</file>

<file path=ppt/tags/tag787.xml><?xml version="1.0" encoding="utf-8"?>
<p:tagLst xmlns:p="http://schemas.openxmlformats.org/presentationml/2006/main">
  <p:tag name="PA" val="v5.2.7"/>
  <p:tag name="PAMAINTYPE" val="4"/>
  <p:tag name="PATYPE" val="159"/>
  <p:tag name="PASUBTYPE" val="162"/>
  <p:tag name="RESOURCELIBID_SHAPE" val="540776"/>
  <p:tag name="RESOURCELIB_SHAPETYPE" val="4"/>
  <p:tag name="KSO_WM_UNIT_VALUE" val="96*128"/>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10807_2*l_h_x*1_3_1"/>
  <p:tag name="KSO_WM_TEMPLATE_CATEGORY" val="diagram"/>
  <p:tag name="KSO_WM_TEMPLATE_INDEX" val="20210807"/>
  <p:tag name="KSO_WM_UNIT_LAYERLEVEL" val="1_1_1"/>
  <p:tag name="KSO_WM_TAG_VERSION" val="1.0"/>
  <p:tag name="KSO_WM_BEAUTIFY_FLAG" val="#wm#"/>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 name="KSO_WM_UNIT_USESOURCEFORMAT_APPLY" val="1"/>
  <p:tag name="KSO_WM_UNIT_ICON_FILEID" val="3140019"/>
  <p:tag name="KSO_WM_UNIT_ICON_STYLE" val="2"/>
</p:tagLst>
</file>

<file path=ppt/tags/tag788.xml><?xml version="1.0" encoding="utf-8"?>
<p:tagLst xmlns:p="http://schemas.openxmlformats.org/presentationml/2006/main">
  <p:tag name="PA" val="v5.2.7"/>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89.xml><?xml version="1.0" encoding="utf-8"?>
<p:tagLst xmlns:p="http://schemas.openxmlformats.org/presentationml/2006/main">
  <p:tag name="PA" val="v5.2.7"/>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026417b5eadb423092a57eb1319bddb3"/>
  <p:tag name="KSO_WM_UNIT_DECORATE_INFO" val=""/>
  <p:tag name="KSO_WM_UNIT_SM_LIMIT_TYPE" val=""/>
  <p:tag name="KSO_WM_CHIP_FILLAREA_FILL_RULE" val="{&quot;fill_align&quot;:&quot;cm&quot;,&quot;fill_effect&quot;:[],&quot;fill_mode&quot;:&quot;full&quot;,&quot;sacle_strategy&quot;:&quot;stretch&quot;}"/>
  <p:tag name="KSO_WM_ASSEMBLE_CHIP_INDEX" val="1ffa0963e063418e94a5318ecaedc80e"/>
  <p:tag name="KSO_WM_SLIDE_BACKGROUND_TYPE" val="belt"/>
</p:tagLst>
</file>

<file path=ppt/tags/tag790.xml><?xml version="1.0" encoding="utf-8"?>
<p:tagLst xmlns:p="http://schemas.openxmlformats.org/presentationml/2006/main">
  <p:tag name="PA" val="v5.2.7"/>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91.xml><?xml version="1.0" encoding="utf-8"?>
<p:tagLst xmlns:p="http://schemas.openxmlformats.org/presentationml/2006/main">
  <p:tag name="PA" val="v5.2.7"/>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92.xml><?xml version="1.0" encoding="utf-8"?>
<p:tagLst xmlns:p="http://schemas.openxmlformats.org/presentationml/2006/main">
  <p:tag name="PA" val="v5.2.7"/>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93.xml><?xml version="1.0" encoding="utf-8"?>
<p:tagLst xmlns:p="http://schemas.openxmlformats.org/presentationml/2006/main">
  <p:tag name="PA" val="v5.2.7"/>
  <p:tag name="KSO_WM_UNIT_FILL_FORE_SCHEMECOLOR_INDEX_BRIGHTNESS" val="0"/>
  <p:tag name="KSO_WM_UNIT_FILL_FORE_SCHEMECOLOR_INDEX" val="7"/>
  <p:tag name="KSO_WM_UNIT_FILL_TYPE" val="1"/>
  <p:tag name="KSO_WM_UNIT_TEXT_FILL_FORE_SCHEMECOLOR_INDEX_BRIGHTNESS" val="0"/>
  <p:tag name="KSO_WM_UNIT_TEXT_FILL_FORE_SCHEMECOLOR_INDEX" val="13"/>
  <p:tag name="KSO_WM_UNIT_TEXT_FILL_TYPE" val="1"/>
</p:tagLst>
</file>

<file path=ppt/tags/tag794.xml><?xml version="1.0" encoding="utf-8"?>
<p:tagLst xmlns:p="http://schemas.openxmlformats.org/presentationml/2006/main">
  <p:tag name="KSO_WM_SLIDE_LAYOUT_INFO" val="{&quot;backgroundInfo&quot;:[{&quot;bottom&quot;:0,&quot;bottomAbs&quot;:false,&quot;left&quot;:0,&quot;leftAbs&quot;:false,&quot;right&quot;:0,&quot;rightAbs&quot;:false,&quot;top&quot;:0,&quot;topAbs&quot;:false,&quot;type&quot;:&quot;general&quot;},{&quot;bottom&quot;:0,&quot;bottomAbs&quot;:false,&quot;left&quot;:0,&quot;leftAbs&quot;:false,&quot;right&quot;:0,&quot;rightAbs&quot;:false,&quot;top&quot;:0,&quot;topAbs&quot;:false,&quot;type&quot;:&quot;frame&quot;}],&quot;direction&quot;:1,&quot;id&quot;:&quot;2021-04-01T16:00:02&quot;,&quot;maxSize&quot;:{&quot;size1&quot;:64.99961436238664},&quot;minSize&quot;:{&quot;size1&quot;:47.49961436238664},&quot;normalSize&quot;:{&quot;size1&quot;:64.68711436238664},&quot;subLayout&quot;:[{&quot;id&quot;:&quot;2021-04-01T16:00:02&quot;,&quot;margin&quot;:{&quot;bottom&quot;:1.6929999589920044,&quot;left&quot;:2.5399999618530273,&quot;right&quot;:0,&quot;top&quot;:1.6929999589920044},&quot;type&quot;:0},{&quot;id&quot;:&quot;2021-04-01T16:00:02&quot;,&quot;maxSize&quot;:{&quot;size1&quot;:55.599981271516675},&quot;minSize&quot;:{&quot;size1&quot;:31.099981271516675},&quot;normalSize&quot;:{&quot;size1&quot;:53.69609238262779},&quot;subLayout&quot;:[{&quot;id&quot;:&quot;2021-04-01T16:00:02&quot;,&quot;margin&quot;:{&quot;bottom&quot;:0,&quot;left&quot;:0.847000002861023,&quot;right&quot;:2.5399999618530273,&quot;top&quot;:1.6929999589920044},&quot;type&quot;:0},{&quot;id&quot;:&quot;2021-04-01T16:00:02&quot;,&quot;margin&quot;:{&quot;bottom&quot;:1.6929999589920044,&quot;left&quot;:0.847000002861023,&quot;right&quot;:2.5399999618530273,&quot;top&quot;:0.4230000674724579},&quot;type&quot;:0}],&quot;type&quot;:0}],&quot;type&quot;:0}"/>
  <p:tag name="KSO_WM_SLIDE_BACKGROUND" val="[&quot;general&quot;,&quot;frame&quot;]"/>
  <p:tag name="KSO_WM_SLIDE_RATIO" val="1.777778"/>
  <p:tag name="KSO_WM_CHIP_INFOS" val="{&quot;type&quot;:0,&quot;layout_type&quot;:&quot;leftright&quot;,&quot;layout_feature&quot;:1,&quot;aspect_ratio&quot;:&quot;16:9&quot;,&quot;same_font_size&quot;:false,&quot;diagram&quot;:{&quot;type&quot;:[],&quot;direction&quot;:0,&quot;isSupportDecBetweenItems&quot;:false},&quot;tags&quot;:{&quot;style&quot;:[&quot;商务&quot;,&quot;简约&quot;,&quot;文艺清新&quot;,&quot;中国风&quot;,&quot;卡通&quot;,&quot;欧美风&quot;,&quot;黑板风&quot;,&quot;渐变风&quot;,&quot;党政风&quot;]},&quot;slide_type&quot;:[&quot;text&quot;]}"/>
  <p:tag name="KSO_WM_CHIP_XID" val="5e7efd6b24b822ad86e01408"/>
  <p:tag name="KSO_WM_CHIP_FILLPROP" val="[[{&quot;text_align&quot;:&quot;cm&quot;,&quot;text_direction&quot;:&quot;horizontal&quot;,&quot;support_features&quot;:[&quot;collage&quot;,&quot;carousel&quot;,&quot;creativecrop&quot;],&quot;support_big_font&quot;:false,&quot;picture_toward&quot;:0,&quot;picture_dockside&quot;:[],&quot;fill_id&quot;:&quot;47eafe0f634d4f3aabff8103a21d55e6&quot;,&quot;fill_align&quot;:&quot;cm&quot;,&quot;chip_types&quot;:[&quot;diagram&quot;,&quot;pictext&quot;,&quot;text&quot;,&quot;picture&quot;,&quot;chart&quot;,&quot;table&quot;,&quot;video&quot;]},{&quot;text_align&quot;:&quot;lm&quot;,&quot;text_direction&quot;:&quot;horizontal&quot;,&quot;support_big_font&quot;:false,&quot;picture_toward&quot;:0,&quot;picture_dockside&quot;:[],&quot;fill_id&quot;:&quot;95cb42cb65c742cfa9154be72aa920f1&quot;,&quot;fill_align&quot;:&quot;lm&quot;,&quot;chip_types&quot;:[&quot;text&quot;,&quot;picture&quot;]},{&quot;text_align&quot;:&quot;lm&quot;,&quot;text_direction&quot;:&quot;horizontal&quot;,&quot;support_big_font&quot;:false,&quot;picture_toward&quot;:0,&quot;picture_dockside&quot;:[],&quot;fill_id&quot;:&quot;0e08f70ca3974acc8e07bb8d2be94999&quot;,&quot;fill_align&quot;:&quot;lm&quot;,&quot;chip_types&quot;:[&quot;text&quot;,&quot;picture&quot;]}]]"/>
  <p:tag name="KSO_WM_SLIDE_ID" val="diagram20215512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816*372"/>
  <p:tag name="KSO_WM_SLIDE_POSITION" val="72*84"/>
  <p:tag name="KSO_WM_TAG_VERSION" val="1.0"/>
  <p:tag name="KSO_WM_BEAUTIFY_FLAG" val="#wm#"/>
  <p:tag name="KSO_WM_TEMPLATE_CATEGORY" val="diagram"/>
  <p:tag name="KSO_WM_TEMPLATE_INDEX" val="20215512"/>
  <p:tag name="KSO_WM_SLIDE_LAYOUT" val="d_f"/>
  <p:tag name="KSO_WM_SLIDE_LAYOUT_CNT" val="2_1"/>
  <p:tag name="KSO_WM_CHIP_DECFILLPROP" val="[]"/>
  <p:tag name="KSO_WM_SLIDE_CAN_ADD_NAVIGATION" val="1"/>
  <p:tag name="KSO_WM_CHIP_GROUPID" val="5e7efd6b24b822ad86e01407"/>
  <p:tag name="KSO_WM_SLIDE_BACKGROUND_TYPE" val="frame"/>
  <p:tag name="KSO_WM_SLIDE_SUPPORT_FEATURE_TYPE" val="0"/>
  <p:tag name="KSO_WM_TEMPLATE_ASSEMBLE_XID" val="60656fad4054ed1e2fb80ef8"/>
  <p:tag name="KSO_WM_TEMPLATE_ASSEMBLE_GROUPID" val="60656fad4054ed1e2fb80ef8"/>
</p:tagLst>
</file>

<file path=ppt/tags/tag7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11344_5*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703eaf747e3ea6e292956f"/>
  <p:tag name="KSO_WM_UNIT_DEC_AREA_ID" val="81096cd6ab034c74aca4bbde920358a9"/>
  <p:tag name="KSO_WM_UNIT_DECORATE_INFO" val=""/>
  <p:tag name="KSO_WM_UNIT_SM_LIMIT_TYPE" val=""/>
  <p:tag name="KSO_WM_CHIP_FILLAREA_FILL_RULE" val="{&quot;fill_align&quot;:&quot;cm&quot;,&quot;fill_effect&quot;:[],&quot;fill_mode&quot;:&quot;full&quot;,&quot;sacle_strategy&quot;:&quot;stretch&quot;}"/>
  <p:tag name="KSO_WM_ASSEMBLE_CHIP_INDEX" val="f85daddb6d2d415dab336d9da1cd9157"/>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6c9fbeb129294136bde919d3029db485"/>
  <p:tag name="KSO_WM_UNIT_DECORATE_INFO" val=""/>
  <p:tag name="KSO_WM_UNIT_SM_LIMIT_TYPE" val=""/>
  <p:tag name="KSO_WM_CHIP_FILLAREA_FILL_RULE" val="{&quot;fill_align&quot;:&quot;cm&quot;,&quot;fill_effect&quot;:[],&quot;fill_mode&quot;:&quot;full&quot;,&quot;sacle_strategy&quot;:&quot;stretch&quot;}"/>
  <p:tag name="KSO_WM_ASSEMBLE_CHIP_INDEX" val="56ba986a864c462bba5322cc3786e74a"/>
  <p:tag name="KSO_WM_SLIDE_BACKGROUND_TYPE" val="leftRight"/>
</p:tagLst>
</file>

<file path=ppt/tags/tag7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cba5dfe826634a8fb4614e4d3a027271"/>
  <p:tag name="KSO_WM_UNIT_DECORATE_INFO" val=""/>
  <p:tag name="KSO_WM_UNIT_SM_LIMIT_TYPE" val=""/>
  <p:tag name="KSO_WM_CHIP_FILLAREA_FILL_RULE" val="{&quot;fill_align&quot;:&quot;cm&quot;,&quot;fill_effect&quot;:[],&quot;fill_mode&quot;:&quot;full&quot;,&quot;sacle_strategy&quot;:&quot;stretch&quot;}"/>
  <p:tag name="KSO_WM_ASSEMBLE_CHIP_INDEX" val="666e4d09b5524b7baa1c2c99e2eb5b93"/>
  <p:tag name="KSO_WM_SLIDE_BACKGROUND_TYPE" val="leftRight"/>
</p:tagLst>
</file>

<file path=ppt/tags/tag7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diagram20214767_1*i*2"/>
  <p:tag name="KSO_WM_TEMPLATE_CATEGORY" val="diagram"/>
  <p:tag name="KSO_WM_TEMPLATE_INDEX" val="20214767"/>
  <p:tag name="KSO_WM_UNIT_LAYERLEVEL" val="1"/>
  <p:tag name="KSO_WM_TAG_VERSION" val="1.0"/>
  <p:tag name="KSO_WM_BEAUTIFY_FLAG" val="#wm#"/>
  <p:tag name="KSO_WM_UNIT_BLOCK" val="0"/>
  <p:tag name="KSO_WM_UNIT_SM_LIMIT_TYPE" val="2"/>
  <p:tag name="KSO_WM_UNIT_DEC_AREA_ID" val="0517c0a8d4e643faac4c14e8bfee663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TEXT_FILL_FORE_SCHEMECOLOR_INDEX_BRIGHTNESS" val="0"/>
  <p:tag name="KSO_WM_UNIT_TEXT_FILL_FORE_SCHEMECOLOR_INDEX" val="2"/>
  <p:tag name="KSO_WM_UNIT_TEXT_FILL_TYPE" val="1"/>
  <p:tag name="KSO_WM_UNIT_VALUE" val="252"/>
  <p:tag name="KSO_WM_TEMPLATE_ASSEMBLE_XID" val="60656f9b4054ed1e2fb80d6e"/>
  <p:tag name="KSO_WM_TEMPLATE_ASSEMBLE_GROUPID" val="60656f9b4054ed1e2fb80d6e"/>
</p:tagLst>
</file>

<file path=ppt/tags/tag7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diagram20214767_1*i*3"/>
  <p:tag name="KSO_WM_TEMPLATE_CATEGORY" val="diagram"/>
  <p:tag name="KSO_WM_TEMPLATE_INDEX" val="20214767"/>
  <p:tag name="KSO_WM_UNIT_LAYERLEVEL" val="1"/>
  <p:tag name="KSO_WM_TAG_VERSION" val="1.0"/>
  <p:tag name="KSO_WM_BEAUTIFY_FLAG" val="#wm#"/>
  <p:tag name="KSO_WM_UNIT_BLOCK" val="0"/>
  <p:tag name="KSO_WM_UNIT_SM_LIMIT_TYPE" val="2"/>
  <p:tag name="KSO_WM_UNIT_DEC_AREA_ID" val="758ca4e4af8c46b28d1a14bc3761a7a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CHIP_GROUPID" val="5ef21358a491bb0086638bf8"/>
  <p:tag name="KSO_WM_CHIP_XID" val="5ef21358a491bb0086638bf9"/>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2"/>
  <p:tag name="KSO_WM_UNIT_TEXT_FILL_TYPE" val="1"/>
  <p:tag name="KSO_WM_UNIT_VALUE" val="630"/>
  <p:tag name="KSO_WM_TEMPLATE_ASSEMBLE_XID" val="60656f9b4054ed1e2fb80d6e"/>
  <p:tag name="KSO_WM_TEMPLATE_ASSEMBLE_GROUPID" val="60656f9b4054ed1e2fb80d6e"/>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e7d83d6c15ba48fb9d4bba134be04d61"/>
  <p:tag name="KSO_WM_UNIT_DECORATE_INFO" val=""/>
  <p:tag name="KSO_WM_UNIT_SM_LIMIT_TYPE" val=""/>
  <p:tag name="KSO_WM_CHIP_FILLAREA_FILL_RULE" val="{&quot;fill_align&quot;:&quot;cm&quot;,&quot;fill_effect&quot;:[],&quot;fill_mode&quot;:&quot;full&quot;,&quot;sacle_strategy&quot;:&quot;stretch&quot;}"/>
  <p:tag name="KSO_WM_ASSEMBLE_CHIP_INDEX" val="3c00a88a18c946f79e78aeddbbf60a96"/>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b453c9abfbae4dcc8c9b6a96127fd604"/>
  <p:tag name="KSO_WM_UNIT_DECORATE_INFO" val=""/>
  <p:tag name="KSO_WM_UNIT_SM_LIMIT_TYPE" val=""/>
  <p:tag name="KSO_WM_CHIP_FILLAREA_FILL_RULE" val="{&quot;fill_align&quot;:&quot;cm&quot;,&quot;fill_effect&quot;:[],&quot;fill_mode&quot;:&quot;full&quot;,&quot;sacle_strategy&quot;:&quot;stretch&quot;}"/>
  <p:tag name="KSO_WM_ASSEMBLE_CHIP_INDEX" val="31f9487af582410fa2adb02123802e48"/>
  <p:tag name="KSO_WM_SLIDE_BACKGROUND_TYPE" val="belt"/>
</p:tagLst>
</file>

<file path=ppt/tags/tag8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diagram20214767_1*i*4"/>
  <p:tag name="KSO_WM_TEMPLATE_CATEGORY" val="diagram"/>
  <p:tag name="KSO_WM_TEMPLATE_INDEX" val="20214767"/>
  <p:tag name="KSO_WM_UNIT_LAYERLEVEL" val="1"/>
  <p:tag name="KSO_WM_TAG_VERSION" val="1.0"/>
  <p:tag name="KSO_WM_BEAUTIFY_FLAG" val="#wm#"/>
  <p:tag name="KSO_WM_UNIT_BLOCK" val="0"/>
  <p:tag name="KSO_WM_UNIT_SM_LIMIT_TYPE" val="1"/>
  <p:tag name="KSO_WM_UNIT_DEC_AREA_ID" val="660ef649c3cd4167ac48b71d6d399a1a"/>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ef21358a491bb0086638bf8"/>
  <p:tag name="KSO_WM_CHIP_XID" val="5ef21358a491bb0086638bf9"/>
  <p:tag name="KSO_WM_UNIT_FILL_FORE_SCHEMECOLOR_INDEX_BRIGHTNESS" val="0"/>
  <p:tag name="KSO_WM_UNIT_FILL_FORE_SCHEMECOLOR_INDEX" val="14"/>
  <p:tag name="KSO_WM_UNIT_FILL_TYPE" val="1"/>
  <p:tag name="KSO_WM_UNIT_VALUE" val="3"/>
  <p:tag name="KSO_WM_TEMPLATE_ASSEMBLE_XID" val="60656f9b4054ed1e2fb80d6e"/>
  <p:tag name="KSO_WM_TEMPLATE_ASSEMBLE_GROUPID" val="60656f9b4054ed1e2fb80d6e"/>
</p:tagLst>
</file>

<file path=ppt/tags/tag8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5"/>
  <p:tag name="KSO_WM_UNIT_ID" val="diagram20214767_1*i*5"/>
  <p:tag name="KSO_WM_TEMPLATE_CATEGORY" val="diagram"/>
  <p:tag name="KSO_WM_TEMPLATE_INDEX" val="20214767"/>
  <p:tag name="KSO_WM_UNIT_LAYERLEVEL" val="1"/>
  <p:tag name="KSO_WM_TAG_VERSION" val="1.0"/>
  <p:tag name="KSO_WM_BEAUTIFY_FLAG" val="#wm#"/>
  <p:tag name="KSO_WM_UNIT_BLOCK" val="0"/>
  <p:tag name="KSO_WM_UNIT_SM_LIMIT_TYPE" val="1"/>
  <p:tag name="KSO_WM_UNIT_DEC_AREA_ID" val="600c20734b6f4271bb27757094427133"/>
  <p:tag name="KSO_WM_UNIT_DECORATE_INFO" val="{&quot;ReferentInfo&quot;:{&quot;Id&quot;:&quot;slide&quot;,&quot;X&quot;:{&quot;Pos&quot;:0},&quot;Y&quot;:{&quot;Pos&quot;:0}},&quot;DecorateInfoX&quot;:{&quot;Pos&quot;:0,&quot;IsAbs&quot;:true},&quot;DecorateInfoY&quot;:{&quot;Pos&quot;:0,&quot;IsAbs&quot;:true},&quot;DecorateInfoW&quot;:{&quot;IsAbs&quot;:true},&quot;DecorateInfoH&quot;:{&quot;IsAbs&quot;:true},&quot;whChangeMode&quot;:0}"/>
  <p:tag name="KSO_WM_CHIP_GROUPID" val="5ef21358a491bb0086638bf8"/>
  <p:tag name="KSO_WM_CHIP_XID" val="5ef21358a491bb0086638bf9"/>
  <p:tag name="KSO_WM_UNIT_FILL_FORE_SCHEMECOLOR_INDEX_BRIGHTNESS" val="0"/>
  <p:tag name="KSO_WM_UNIT_FILL_FORE_SCHEMECOLOR_INDEX" val="14"/>
  <p:tag name="KSO_WM_UNIT_FILL_TYPE" val="1"/>
  <p:tag name="KSO_WM_UNIT_VALUE" val="3"/>
  <p:tag name="KSO_WM_TEMPLATE_ASSEMBLE_XID" val="60656f9b4054ed1e2fb80d6e"/>
  <p:tag name="KSO_WM_TEMPLATE_ASSEMBLE_GROUPID" val="60656f9b4054ed1e2fb80d6e"/>
</p:tagLst>
</file>

<file path=ppt/tags/tag802.xml><?xml version="1.0" encoding="utf-8"?>
<p:tagLst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14767_1*a*1"/>
  <p:tag name="KSO_WM_TEMPLATE_CATEGORY" val="diagram"/>
  <p:tag name="KSO_WM_TEMPLATE_INDEX" val="20214767"/>
  <p:tag name="KSO_WM_UNIT_LAYERLEVEL" val="1"/>
  <p:tag name="KSO_WM_TAG_VERSION" val="1.0"/>
  <p:tag name="KSO_WM_BEAUTIFY_FLAG" val="#wm#"/>
  <p:tag name="KSO_WM_UNIT_PRESET_TEXT" val="添加标题"/>
  <p:tag name="KSO_WM_UNIT_DEFAULT_FONT" val="24;44;4"/>
  <p:tag name="KSO_WM_UNIT_BLOCK" val="0"/>
  <p:tag name="KSO_WM_UNIT_SHOW_EDIT_AREA_INDICATION" val="1"/>
  <p:tag name="KSO_WM_CHIP_GROUPID" val="5e7881253197e252a37019b5"/>
  <p:tag name="KSO_WM_CHIP_XID" val="5e7881253197e252a37019b6"/>
  <p:tag name="KSO_WM_UNIT_DEC_AREA_ID" val="d1c512ddca3544ba95f8a7800298198a"/>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SM_LIMIT_TYPE" val="2"/>
  <p:tag name="KSO_WM_CHIP_FILLAREA_FILL_RULE" val="{&quot;fill_align&quot;:&quot;lt&quot;,&quot;fill_mode&quot;:&quot;full&quot;,&quot;sacle_strategy&quot;:&quot;smart&quot;}"/>
  <p:tag name="KSO_WM_ASSEMBLE_CHIP_INDEX" val="71bed2ff589640589acbf602a3d3dc60"/>
  <p:tag name="KSO_WM_UNIT_TEXT_FILL_FORE_SCHEMECOLOR_INDEX_BRIGHTNESS" val="0"/>
  <p:tag name="KSO_WM_UNIT_TEXT_FILL_FORE_SCHEMECOLOR_INDEX" val="13"/>
  <p:tag name="KSO_WM_UNIT_TEXT_FILL_TYPE" val="1"/>
  <p:tag name="KSO_WM_TEMPLATE_ASSEMBLE_XID" val="60656f9b4054ed1e2fb80d6e"/>
  <p:tag name="KSO_WM_TEMPLATE_ASSEMBLE_GROUPID" val="60656f9b4054ed1e2fb80d6e"/>
</p:tagLst>
</file>

<file path=ppt/tags/tag803.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i"/>
  <p:tag name="KSO_WM_UNIT_INDEX" val="1_1_1"/>
  <p:tag name="KSO_WM_UNIT_ID" val="diagram20210779_6*m_h_i*1_1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471.79283464566925,&quot;left&quot;:374.4,&quot;top&quot;:80.90913385826772,&quot;width&quot;:691.155905511811}"/>
</p:tagLst>
</file>

<file path=ppt/tags/tag804.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i"/>
  <p:tag name="KSO_WM_UNIT_INDEX" val="1_1_2"/>
  <p:tag name="KSO_WM_UNIT_ID" val="diagram20210779_6*m_h_i*1_1_2"/>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471.79283464566925,&quot;left&quot;:374.4,&quot;top&quot;:80.90913385826772,&quot;width&quot;:691.155905511811}"/>
</p:tagLst>
</file>

<file path=ppt/tags/tag805.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f"/>
  <p:tag name="KSO_WM_UNIT_INDEX" val="1_1_1"/>
  <p:tag name="KSO_WM_UNIT_ID" val="diagram20210779_6*m_h_f*1_1_1"/>
  <p:tag name="KSO_WM_UNIT_LAYERLEVEL" val="1_1_1"/>
  <p:tag name="KSO_WM_UNIT_VALUE" val="46"/>
  <p:tag name="KSO_WM_UNIT_HIGHLIGHT" val="0"/>
  <p:tag name="KSO_WM_UNIT_COMPATIBLE" val="0"/>
  <p:tag name="KSO_WM_UNIT_PRESET_TEXT_INDEX" val="4"/>
  <p:tag name="KSO_WM_UNIT_PRESET_TEXT_LEN" val="12"/>
  <p:tag name="KSO_WM_DIAGRAM_GROUP_CODE" val="m1-1"/>
  <p:tag name="KSO_WM_UNIT_SUBTYPE" val="a"/>
  <p:tag name="KSO_WM_UNIT_NOCLEAR" val="0"/>
  <p:tag name="KSO_WM_UNIT_DIAGRAM_ISNUMVISUAL" val="0"/>
  <p:tag name="KSO_WM_UNIT_DIAGRAM_ISREFERUNIT" val="0"/>
  <p:tag name="KSO_WM_UNIT_TEXT_FILL_FORE_SCHEMECOLOR_INDEX_BRIGHTNESS" val="-0.25"/>
  <p:tag name="KSO_WM_UNIT_TEXT_FILL_FORE_SCHEMECOLOR_INDEX" val="5"/>
  <p:tag name="KSO_WM_UNIT_TEXT_FILL_TYPE" val="1"/>
  <p:tag name="KSO_WM_UNIT_USESOURCEFORMAT_APPLY" val="1"/>
  <p:tag name="KSO_WM_DIAGRAM_VIRTUALLY_FRAME" val="{&quot;height&quot;:471.79283464566925,&quot;left&quot;:374.4,&quot;top&quot;:80.90913385826772,&quot;width&quot;:691.155905511811}"/>
</p:tagLst>
</file>

<file path=ppt/tags/tag806.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i"/>
  <p:tag name="KSO_WM_UNIT_INDEX" val="1_2_1"/>
  <p:tag name="KSO_WM_UNIT_ID" val="diagram20210779_6*m_h_i*1_2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_BRIGHTNESS" val="0.6"/>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471.79283464566925,&quot;left&quot;:374.4,&quot;top&quot;:80.90913385826772,&quot;width&quot;:691.155905511811}"/>
</p:tagLst>
</file>

<file path=ppt/tags/tag807.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i"/>
  <p:tag name="KSO_WM_UNIT_INDEX" val="1_2_2"/>
  <p:tag name="KSO_WM_UNIT_ID" val="diagram20210779_6*m_h_i*1_2_2"/>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471.79283464566925,&quot;left&quot;:374.4,&quot;top&quot;:80.90913385826772,&quot;width&quot;:691.155905511811}"/>
</p:tagLst>
</file>

<file path=ppt/tags/tag808.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f"/>
  <p:tag name="KSO_WM_UNIT_INDEX" val="1_2_1"/>
  <p:tag name="KSO_WM_UNIT_ID" val="diagram20210779_6*m_h_f*1_2_1"/>
  <p:tag name="KSO_WM_UNIT_LAYERLEVEL" val="1_1_1"/>
  <p:tag name="KSO_WM_UNIT_VALUE" val="46"/>
  <p:tag name="KSO_WM_UNIT_HIGHLIGHT" val="0"/>
  <p:tag name="KSO_WM_UNIT_COMPATIBLE" val="0"/>
  <p:tag name="KSO_WM_UNIT_PRESET_TEXT_INDEX" val="4"/>
  <p:tag name="KSO_WM_UNIT_PRESET_TEXT_LEN" val="12"/>
  <p:tag name="KSO_WM_DIAGRAM_GROUP_CODE" val="m1-1"/>
  <p:tag name="KSO_WM_UNIT_SUBTYPE" val="a"/>
  <p:tag name="KSO_WM_UNIT_NOCLEAR" val="0"/>
  <p:tag name="KSO_WM_UNIT_DIAGRAM_ISNUMVISUAL" val="0"/>
  <p:tag name="KSO_WM_UNIT_DIAGRAM_ISREFERUNIT" val="0"/>
  <p:tag name="KSO_WM_UNIT_TEXT_FILL_FORE_SCHEMECOLOR_INDEX_BRIGHTNESS" val="-0.25"/>
  <p:tag name="KSO_WM_UNIT_TEXT_FILL_FORE_SCHEMECOLOR_INDEX" val="6"/>
  <p:tag name="KSO_WM_UNIT_TEXT_FILL_TYPE" val="1"/>
  <p:tag name="KSO_WM_UNIT_USESOURCEFORMAT_APPLY" val="1"/>
  <p:tag name="KSO_WM_DIAGRAM_VIRTUALLY_FRAME" val="{&quot;height&quot;:471.79283464566925,&quot;left&quot;:374.4,&quot;top&quot;:80.90913385826772,&quot;width&quot;:691.155905511811}"/>
</p:tagLst>
</file>

<file path=ppt/tags/tag809.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i"/>
  <p:tag name="KSO_WM_UNIT_INDEX" val="1_3_1"/>
  <p:tag name="KSO_WM_UNIT_ID" val="diagram20210779_6*m_h_i*1_3_1"/>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_BRIGHTNESS" val="0.6"/>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471.79283464566925,&quot;left&quot;:374.4,&quot;top&quot;:80.90913385826772,&quot;width&quot;:691.155905511811}"/>
</p:tagLst>
</file>

<file path=ppt/tags/tag81.xml><?xml version="1.0" encoding="utf-8"?>
<p:tagLst xmlns:p="http://schemas.openxmlformats.org/presentationml/2006/main">
  <p:tag name="KSO_WM_SLIDE_BACKGROUND_TYPE" val="belt"/>
</p:tagLst>
</file>

<file path=ppt/tags/tag810.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i"/>
  <p:tag name="KSO_WM_UNIT_INDEX" val="1_3_2"/>
  <p:tag name="KSO_WM_UNIT_ID" val="diagram20210779_6*m_h_i*1_3_2"/>
  <p:tag name="KSO_WM_UNIT_LAYERLEVEL" val="1_1_1"/>
  <p:tag name="KSO_WM_DIAGRAM_GROUP_CODE" val="m1-1"/>
  <p:tag name="KSO_WM_UNIT_HIGHLIGHT" val="0"/>
  <p:tag name="KSO_WM_UNIT_COMPATIBLE" val="0"/>
  <p:tag name="KSO_WM_UNIT_DIAGRAM_ISNUMVISUAL" val="0"/>
  <p:tag name="KSO_WM_UNIT_DIAGRAM_ISREFERUNIT" val="0"/>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4"/>
  <p:tag name="KSO_WM_UNIT_TEXT_FILL_TYPE" val="1"/>
  <p:tag name="KSO_WM_UNIT_USESOURCEFORMAT_APPLY" val="1"/>
  <p:tag name="KSO_WM_DIAGRAM_VIRTUALLY_FRAME" val="{&quot;height&quot;:471.79283464566925,&quot;left&quot;:374.4,&quot;top&quot;:80.90913385826772,&quot;width&quot;:691.155905511811}"/>
</p:tagLst>
</file>

<file path=ppt/tags/tag811.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f"/>
  <p:tag name="KSO_WM_UNIT_INDEX" val="1_3_1"/>
  <p:tag name="KSO_WM_UNIT_ID" val="diagram20210779_6*m_h_f*1_3_1"/>
  <p:tag name="KSO_WM_UNIT_LAYERLEVEL" val="1_1_1"/>
  <p:tag name="KSO_WM_UNIT_VALUE" val="46"/>
  <p:tag name="KSO_WM_UNIT_HIGHLIGHT" val="0"/>
  <p:tag name="KSO_WM_UNIT_COMPATIBLE" val="0"/>
  <p:tag name="KSO_WM_UNIT_PRESET_TEXT_INDEX" val="4"/>
  <p:tag name="KSO_WM_UNIT_PRESET_TEXT_LEN" val="12"/>
  <p:tag name="KSO_WM_DIAGRAM_GROUP_CODE" val="m1-1"/>
  <p:tag name="KSO_WM_UNIT_SUBTYPE" val="a"/>
  <p:tag name="KSO_WM_UNIT_NOCLEAR" val="0"/>
  <p:tag name="KSO_WM_UNIT_DIAGRAM_ISNUMVISUAL" val="0"/>
  <p:tag name="KSO_WM_UNIT_DIAGRAM_ISREFERUNIT" val="0"/>
  <p:tag name="KSO_WM_UNIT_TEXT_FILL_FORE_SCHEMECOLOR_INDEX_BRIGHTNESS" val="-0.25"/>
  <p:tag name="KSO_WM_UNIT_TEXT_FILL_FORE_SCHEMECOLOR_INDEX" val="5"/>
  <p:tag name="KSO_WM_UNIT_TEXT_FILL_TYPE" val="1"/>
  <p:tag name="KSO_WM_UNIT_USESOURCEFORMAT_APPLY" val="1"/>
  <p:tag name="KSO_WM_DIAGRAM_VIRTUALLY_FRAME" val="{&quot;height&quot;:471.79283464566925,&quot;left&quot;:374.4,&quot;top&quot;:80.90913385826772,&quot;width&quot;:691.155905511811}"/>
</p:tagLst>
</file>

<file path=ppt/tags/tag812.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f"/>
  <p:tag name="KSO_WM_UNIT_INDEX" val="1_4_1"/>
  <p:tag name="KSO_WM_UNIT_ID" val="diagram20210779_6*m_h_f*1_4_1"/>
  <p:tag name="KSO_WM_UNIT_LAYERLEVEL" val="1_1_1"/>
  <p:tag name="KSO_WM_UNIT_VALUE" val="46"/>
  <p:tag name="KSO_WM_UNIT_HIGHLIGHT" val="0"/>
  <p:tag name="KSO_WM_UNIT_COMPATIBLE" val="0"/>
  <p:tag name="KSO_WM_UNIT_PRESET_TEXT_INDEX" val="4"/>
  <p:tag name="KSO_WM_UNIT_PRESET_TEXT_LEN" val="12"/>
  <p:tag name="KSO_WM_DIAGRAM_GROUP_CODE" val="m1-1"/>
  <p:tag name="KSO_WM_UNIT_SUBTYPE" val="a"/>
  <p:tag name="KSO_WM_UNIT_NOCLEAR" val="0"/>
  <p:tag name="KSO_WM_UNIT_DIAGRAM_ISNUMVISUAL" val="0"/>
  <p:tag name="KSO_WM_UNIT_DIAGRAM_ISREFERUNIT" val="0"/>
  <p:tag name="KSO_WM_UNIT_TEXT_FILL_FORE_SCHEMECOLOR_INDEX_BRIGHTNESS" val="-0.25"/>
  <p:tag name="KSO_WM_UNIT_TEXT_FILL_FORE_SCHEMECOLOR_INDEX" val="6"/>
  <p:tag name="KSO_WM_UNIT_TEXT_FILL_TYPE" val="1"/>
  <p:tag name="KSO_WM_UNIT_USESOURCEFORMAT_APPLY" val="1"/>
  <p:tag name="KSO_WM_DIAGRAM_VIRTUALLY_FRAME" val="{&quot;height&quot;:471.79283464566925,&quot;left&quot;:374.4,&quot;top&quot;:80.90913385826772,&quot;width&quot;:691.155905511811}"/>
</p:tagLst>
</file>

<file path=ppt/tags/tag813.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f"/>
  <p:tag name="KSO_WM_UNIT_INDEX" val="1_5_1"/>
  <p:tag name="KSO_WM_UNIT_ID" val="diagram20210779_6*m_h_f*1_5_1"/>
  <p:tag name="KSO_WM_UNIT_LAYERLEVEL" val="1_1_1"/>
  <p:tag name="KSO_WM_UNIT_VALUE" val="46"/>
  <p:tag name="KSO_WM_UNIT_HIGHLIGHT" val="0"/>
  <p:tag name="KSO_WM_UNIT_COMPATIBLE" val="0"/>
  <p:tag name="KSO_WM_UNIT_PRESET_TEXT_INDEX" val="4"/>
  <p:tag name="KSO_WM_UNIT_PRESET_TEXT_LEN" val="12"/>
  <p:tag name="KSO_WM_DIAGRAM_GROUP_CODE" val="m1-1"/>
  <p:tag name="KSO_WM_UNIT_SUBTYPE" val="a"/>
  <p:tag name="KSO_WM_UNIT_NOCLEAR" val="0"/>
  <p:tag name="KSO_WM_UNIT_DIAGRAM_ISNUMVISUAL" val="0"/>
  <p:tag name="KSO_WM_UNIT_DIAGRAM_ISREFERUNIT" val="0"/>
  <p:tag name="KSO_WM_UNIT_TEXT_FILL_FORE_SCHEMECOLOR_INDEX_BRIGHTNESS" val="-0.25"/>
  <p:tag name="KSO_WM_UNIT_TEXT_FILL_FORE_SCHEMECOLOR_INDEX" val="5"/>
  <p:tag name="KSO_WM_UNIT_TEXT_FILL_TYPE" val="1"/>
  <p:tag name="KSO_WM_UNIT_USESOURCEFORMAT_APPLY" val="1"/>
  <p:tag name="KSO_WM_DIAGRAM_VIRTUALLY_FRAME" val="{&quot;height&quot;:471.79283464566925,&quot;left&quot;:374.4,&quot;top&quot;:80.90913385826772,&quot;width&quot;:691.155905511811}"/>
</p:tagLst>
</file>

<file path=ppt/tags/tag814.xml><?xml version="1.0" encoding="utf-8"?>
<p:tagLst xmlns:p="http://schemas.openxmlformats.org/presentationml/2006/main">
  <p:tag name="KSO_WM_TEMPLATE_CATEGORY" val="diagram"/>
  <p:tag name="KSO_WM_TEMPLATE_INDEX" val="20210779"/>
  <p:tag name="KSO_WM_TAG_VERSION" val="1.0"/>
  <p:tag name="KSO_WM_BEAUTIFY_FLAG" val="#wm#"/>
  <p:tag name="KSO_WM_UNIT_TYPE" val="m_h_f"/>
  <p:tag name="KSO_WM_UNIT_INDEX" val="1_6_1"/>
  <p:tag name="KSO_WM_UNIT_ID" val="diagram20210779_6*m_h_f*1_6_1"/>
  <p:tag name="KSO_WM_UNIT_LAYERLEVEL" val="1_1_1"/>
  <p:tag name="KSO_WM_UNIT_VALUE" val="46"/>
  <p:tag name="KSO_WM_UNIT_HIGHLIGHT" val="0"/>
  <p:tag name="KSO_WM_UNIT_COMPATIBLE" val="0"/>
  <p:tag name="KSO_WM_UNIT_PRESET_TEXT_INDEX" val="4"/>
  <p:tag name="KSO_WM_UNIT_PRESET_TEXT_LEN" val="12"/>
  <p:tag name="KSO_WM_DIAGRAM_GROUP_CODE" val="m1-1"/>
  <p:tag name="KSO_WM_UNIT_SUBTYPE" val="a"/>
  <p:tag name="KSO_WM_UNIT_NOCLEAR" val="0"/>
  <p:tag name="KSO_WM_UNIT_DIAGRAM_ISNUMVISUAL" val="0"/>
  <p:tag name="KSO_WM_UNIT_DIAGRAM_ISREFERUNIT" val="0"/>
  <p:tag name="KSO_WM_UNIT_TEXT_FILL_FORE_SCHEMECOLOR_INDEX_BRIGHTNESS" val="-0.25"/>
  <p:tag name="KSO_WM_UNIT_TEXT_FILL_FORE_SCHEMECOLOR_INDEX" val="6"/>
  <p:tag name="KSO_WM_UNIT_TEXT_FILL_TYPE" val="1"/>
  <p:tag name="KSO_WM_UNIT_USESOURCEFORMAT_APPLY" val="1"/>
  <p:tag name="KSO_WM_DIAGRAM_VIRTUALLY_FRAME" val="{&quot;height&quot;:471.79283464566925,&quot;left&quot;:374.4,&quot;top&quot;:80.90913385826772,&quot;width&quot;:691.155905511811}"/>
</p:tagLst>
</file>

<file path=ppt/tags/tag815.xml><?xml version="1.0" encoding="utf-8"?>
<p:tagLst xmlns:p="http://schemas.openxmlformats.org/presentationml/2006/main">
  <p:tag name="KSO_WM_SLIDE_ID" val="diagram20214767_1"/>
  <p:tag name="KSO_WM_TEMPLATE_SUBCATEGORY" val="21"/>
  <p:tag name="KSO_WM_TEMPLATE_MASTER_TYPE" val="0"/>
  <p:tag name="KSO_WM_TEMPLATE_COLOR_TYPE" val="1"/>
  <p:tag name="KSO_WM_SLIDE_TYPE" val="text"/>
  <p:tag name="KSO_WM_SLIDE_SUBTYPE" val="picTxt"/>
  <p:tag name="KSO_WM_SLIDE_ITEM_CNT" val="0"/>
  <p:tag name="KSO_WM_SLIDE_INDEX" val="1"/>
  <p:tag name="KSO_WM_SLIDE_SIZE" val="923*540"/>
  <p:tag name="KSO_WM_SLIDE_POSITION" val="0*0"/>
  <p:tag name="KSO_WM_TAG_VERSION" val="1.0"/>
  <p:tag name="KSO_WM_BEAUTIFY_FLAG" val="#wm#"/>
  <p:tag name="KSO_WM_TEMPLATE_CATEGORY" val="diagram"/>
  <p:tag name="KSO_WM_TEMPLATE_INDEX" val="20214767"/>
  <p:tag name="KSO_WM_SLIDE_LAYOUT" val="a_d"/>
  <p:tag name="KSO_WM_SLIDE_LAYOUT_CNT" val="1_1"/>
  <p:tag name="KSO_WM_SLIDE_LAYOUT_INFO" val="{&quot;backgroundInfo&quot;:[{&quot;bottom&quot;:0,&quot;bottomAbs&quot;:false,&quot;left&quot;:0,&quot;leftAbs&quot;:false,&quot;right&quot;:0.7125,&quot;rightAbs&quot;:false,&quot;top&quot;:0,&quot;topAbs&quot;:false,&quot;type&quot;:&quot;leftRight&quot;},{&quot;bottom&quot;:0,&quot;bottomAbs&quot;:false,&quot;left&quot;:0,&quot;leftAbs&quot;:false,&quot;right&quot;:0,&quot;rightAbs&quot;:false,&quot;top&quot;:0,&quot;topAbs&quot;:false,&quot;type&quot;:&quot;general&quot;}],&quot;direction&quot;:1,&quot;id&quot;:&quot;2021-04-01T15:55:51&quot;,&quot;maxSize&quot;:{&quot;size1&quot;:26.3},&quot;minSize&quot;:{&quot;size1&quot;:26.3},&quot;normalSize&quot;:{&quot;size1&quot;:26.3},&quot;subLayout&quot;:[{&quot;id&quot;:&quot;2021-04-01T15:55:51&quot;,&quot;margin&quot;:{&quot;bottom&quot;:8.467000007629395,&quot;left&quot;:1.6929999589920044,&quot;right&quot;:0.02600000612437725,&quot;top&quot;:3.38700008392334},&quot;type&quot;:0},{&quot;id&quot;:&quot;2021-04-01T15:55:51&quot;,&quot;margin&quot;:{&quot;bottom&quot;:2.5399999618530273,&quot;left&quot;:2.0899999141693115,&quot;right&quot;:2.5399999618530273,&quot;top&quot;:2.117000102996826},&quot;type&quot;:0}],&quot;type&quot;:0}"/>
  <p:tag name="KSO_WM_SLIDE_BACKGROUND" val="[&quot;leftRight&quot;,&quot;general&quot;]"/>
  <p:tag name="KSO_WM_SLIDE_RATIO" val="1.777778"/>
  <p:tag name="KSO_WM_CHIP_INFOS" val="{&quot;layout_type&quot;:&quot;leftright&quot;,&quot;layout_feature&quot;:1,&quot;tags&quot;:{&quot;style&quot;:[&quot;商务&quot;,&quot;简约&quot;,&quot;文艺清新&quot;,&quot;中国风&quot;,&quot;卡通&quot;,&quot;欧美风&quot;,&quot;黑板风&quot;,&quot;渐变风&quot;,&quot;党政风&quot;]},&quot;slide_type&quot;:[&quot;text&quot;],&quot;aspect_ratio&quot;:&quot;16:9&quot;,&quot;diagram&quot;:{&quot;type&quot;:[],&quot;direction&quot;:0,&quot;isSupportDecBetweenItems&quot;:false}}"/>
  <p:tag name="KSO_WM_CHIP_FILLPROP" val="[[{&quot;fill_id&quot;:&quot;95c973fcd6134020a63a4180aebd3213&quot;,&quot;fill_align&quot;:&quot;lt&quot;,&quot;text_align&quot;:&quot;lt&quot;,&quot;text_direction&quot;:&quot;horizontal&quot;,&quot;chip_types&quot;:[&quot;text&quot;,&quot;header&quot;]},{&quot;fill_id&quot;:&quot;1c24f19bff6c4bd6a5f20f57a535bdbe&quot;,&quot;fill_align&quot;:&quot;cm&quot;,&quot;text_align&quot;:&quot;lm&quot;,&quot;text_direction&quot;:&quot;horizontal&quot;,&quot;chip_types&quot;:[&quot;diagram&quot;,&quot;pictext&quot;,&quot;text&quot;,&quot;picture&quot;,&quot;chart&quot;,&quot;table&quot;,&quot;video&quot;],&quot;support_features&quot;:[&quot;collage&quot;,&quot;carousel&quot;]}]]"/>
  <p:tag name="KSO_WM_CHIP_XID" val="5ef21358a491bb0086638bf9"/>
  <p:tag name="KSO_WM_SLIDE_CAN_ADD_NAVIGATION" val="1"/>
  <p:tag name="KSO_WM_CHIP_GROUPID" val="5ef21358a491bb0086638bf8"/>
  <p:tag name="KSO_WM_SLIDE_BACKGROUND_TYPE" val="leftRight"/>
  <p:tag name="KSO_WM_SLIDE_SUPPORT_FEATURE_TYPE" val="3"/>
  <p:tag name="KSO_WM_TEMPLATE_ASSEMBLE_XID" val="60656f9b4054ed1e2fb80d6e"/>
  <p:tag name="KSO_WM_TEMPLATE_ASSEMBLE_GROUPID" val="60656f9b4054ed1e2fb80d6e"/>
</p:tagLst>
</file>

<file path=ppt/tags/tag816.xml><?xml version="1.0" encoding="utf-8"?>
<p:tagLst xmlns:p="http://schemas.openxmlformats.org/presentationml/2006/main">
  <p:tag name="KSO_WM_UNIT_BLOCK" val="0"/>
  <p:tag name="KSO_WM_UNIT_DEC_AREA_ID" val="106b7e9729914ee49f94895e90353996"/>
  <p:tag name="KSO_WM_UNIT_HIGHLIGHT" val="0"/>
  <p:tag name="KSO_WM_UNIT_COMPATIBLE" val="0"/>
  <p:tag name="KSO_WM_UNIT_DIAGRAM_ISNUMVISUAL" val="0"/>
  <p:tag name="KSO_WM_UNIT_DIAGRAM_ISREFERUNIT" val="0"/>
  <p:tag name="KSO_WM_UNIT_ID" val="chip20221951_1**"/>
  <p:tag name="KSO_WM_TEMPLATE_CATEGORY" val="chip"/>
  <p:tag name="KSO_WM_TEMPLATE_INDEX" val="20221951"/>
  <p:tag name="KSO_WM_UNIT_LAYERLEVEL" val="1"/>
  <p:tag name="KSO_WM_TAG_VERSION" val="1.0"/>
  <p:tag name="KSO_WM_BEAUTIFY_FLAG" val="#wm#"/>
  <p:tag name="KSO_WM_CHIP_GROUPID" val="624cf3c98c72ca61f790a236"/>
  <p:tag name="KSO_WM_CHIP_XID" val="624cf3c98c72ca61f790a235"/>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2"/>
  <p:tag name="KSO_WM_UNIT_TEXT_FILL_TYPE" val="1"/>
</p:tagLst>
</file>

<file path=ppt/tags/tag817.xml><?xml version="1.0" encoding="utf-8"?>
<p:tagLst xmlns:p="http://schemas.openxmlformats.org/presentationml/2006/main">
  <p:tag name="KSO_WM_UNIT_DEFAULT_FONT" val="40;44;2"/>
  <p:tag name="KSO_WM_UNIT_BLOCK" val="0"/>
  <p:tag name="KSO_WM_UNIT_DEC_AREA_ID" val="9229b3138db84142a92588d5e5db3807"/>
  <p:tag name="KSO_WM_UNIT_ISCONTENTSTITLE" val="0"/>
  <p:tag name="KSO_WM_UNIT_ISNUMDGMTITLE" val="0"/>
  <p:tag name="KSO_WM_UNIT_PRESET_TEXT" val="单击此处添加标题"/>
  <p:tag name="KSO_WM_UNIT_NOCLEAR" val="0"/>
  <p:tag name="KSO_WM_UNIT_VALUE" val="12"/>
  <p:tag name="KSO_WM_UNIT_HIGHLIGHT" val="0"/>
  <p:tag name="KSO_WM_UNIT_COMPATIBLE" val="0"/>
  <p:tag name="KSO_WM_UNIT_DIAGRAM_ISNUMVISUAL" val="0"/>
  <p:tag name="KSO_WM_UNIT_DIAGRAM_ISREFERUNIT" val="0"/>
  <p:tag name="KSO_WM_UNIT_TYPE" val="a"/>
  <p:tag name="KSO_WM_UNIT_INDEX" val="1"/>
  <p:tag name="KSO_WM_UNIT_ID" val="chip20221951_1*a*1"/>
  <p:tag name="KSO_WM_TEMPLATE_CATEGORY" val="chip"/>
  <p:tag name="KSO_WM_TEMPLATE_INDEX" val="20221951"/>
  <p:tag name="KSO_WM_UNIT_LAYERLEVEL" val="1"/>
  <p:tag name="KSO_WM_TAG_VERSION" val="1.0"/>
  <p:tag name="KSO_WM_BEAUTIFY_FLAG" val="#wm#"/>
  <p:tag name="KSO_WM_CHIP_GROUPID" val="624cf3c98c72ca61f790a236"/>
  <p:tag name="KSO_WM_CHIP_XID" val="624cf3c98c72ca61f790a235"/>
</p:tagLst>
</file>

<file path=ppt/tags/tag818.xml><?xml version="1.0" encoding="utf-8"?>
<p:tagLst xmlns:p="http://schemas.openxmlformats.org/presentationml/2006/main">
  <p:tag name="KSO_WM_TAG_VERSION" val="1.0"/>
  <p:tag name="KSO_WM_SLIDE_ITEM_CNT" val="0"/>
  <p:tag name="KSO_WM_SLIDE_LAYOUT" val="a_b"/>
  <p:tag name="KSO_WM_SLIDE_LAYOUT_CNT" val="1_1"/>
  <p:tag name="KSO_WM_SLIDE_TYPE" val="endPage"/>
  <p:tag name="KSO_WM_BEAUTIFY_FLAG" val="#wm#"/>
  <p:tag name="KSO_WM_COMBINE_RELATE_SLIDE_ID" val="background20184512_33"/>
  <p:tag name="KSO_WM_TEMPLATE_CATEGORY" val="custom"/>
  <p:tag name="KSO_WM_TEMPLATE_INDEX" val="20204317"/>
  <p:tag name="KSO_WM_SLIDE_ID" val="custom20204317_47"/>
  <p:tag name="KSO_WM_SLIDE_INDEX" val="47"/>
  <p:tag name="KSO_WM_TEMPLATE_SUBCATEGORY" val="21"/>
  <p:tag name="KSO_WM_CHIP_INFOS" val="{&quot;layout_type&quot;:&quot;forleft&quot;,&quot;slide_type&quot;:[&quot;endPage&quot;],&quot;aspect_ratio&quot;:&quot;16:9&quot;}"/>
  <p:tag name="KSO_WM_CHIP_XID" val="5ec34a930ac41c4a0a525d3b"/>
  <p:tag name="KSO_WM_CHIP_FILLPROP" val="[[{&quot;fill_id&quot;:&quot;d4089bcb58db42069348158c66880bc0&quot;,&quot;fill_align&quot;:&quot;cm&quot;,&quot;text_align&quot;:&quot;lm&quot;,&quot;text_direction&quot;:&quot;horizontal&quot;,&quot;chip_types&quot;:[&quot;text&quot;,&quot;header&quot;]}]]"/>
  <p:tag name="KSO_WM_TEMPLATE_MASTER_TYPE" val="1"/>
  <p:tag name="KSO_WM_TEMPLATE_COLOR_TYPE" val="1"/>
  <p:tag name="KSO_WM_SLIDE_SUBTYPE" val="pureTxt"/>
  <p:tag name="KSO_WM_SLIDE_SIZE" val="380*460"/>
  <p:tag name="KSO_WM_SLIDE_POSITION" val="60*39"/>
  <p:tag name="KSO_WM_CHIP_GROUPID" val="5ebf6661ddc3daf3fef3f760"/>
  <p:tag name="KSO_WM_SLIDE_LAYOUT_INFO" val="{&quot;id&quot;:&quot;2020-09-27T21:39:51&quot;,&quot;maxSize&quot;:{&quot;size1&quot;:60.71348243995949},&quot;minSize&quot;:{&quot;size1&quot;:50.5134824399595},&quot;normalSize&quot;:{&quot;size1&quot;:55.6134824399595},&quot;subLayout&quot;:[{&quot;id&quot;:&quot;2020-09-27T21:39:51&quot;,&quot;margin&quot;:{&quot;bottom&quot;:0.14990532398223877,&quot;left&quot;:2.1000146865844727,&quot;right&quot;:18.327653884887695,&quot;top&quot;:7.368240833282471},&quot;type&quot;:0},{&quot;id&quot;:&quot;2020-09-27T21:39:51&quot;,&quot;margin&quot;:{&quot;bottom&quot;:5.981810569763184,&quot;left&quot;:2.392820119857788,&quot;right&quot;:18.661027908325195,&quot;top&quot;:0.2840113043785095},&quot;type&quot;:0}],&quot;type&quot;:0}"/>
  <p:tag name="KSO_WM_SLIDE_BK_DARK_LIGHT" val="2"/>
  <p:tag name="KSO_WM_SLIDE_BACKGROUND_TYPE" val="general"/>
  <p:tag name="KSO_WM_SLIDE_SUPPORT_FEATURE_TYPE" val="0"/>
  <p:tag name="KSO_WM_TEMPLATE_ASSEMBLE_XID" val="5f7096040ff15d9a40ec0e3d"/>
  <p:tag name="KSO_WM_TEMPLATE_ASSEMBLE_GROUPID" val="5f7096040ff15d9a40ec0e3d"/>
</p:tagLst>
</file>

<file path=ppt/tags/tag819.xml><?xml version="1.0" encoding="utf-8"?>
<p:tagLst xmlns:p="http://schemas.openxmlformats.org/presentationml/2006/main">
  <p:tag name="commondata" val="eyJoZGlkIjoiNWRhOTJiODIyNWU0M2E0OWJmNDkxMzJhMjdlZjQwZDUifQ=="/>
</p:tagLst>
</file>

<file path=ppt/tags/tag82.xml><?xml version="1.0" encoding="utf-8"?>
<p:tagLst xmlns:p="http://schemas.openxmlformats.org/presentationml/2006/main">
  <p:tag name="KSO_WM_SLIDE_BACKGROUND_TYPE" val="belt"/>
</p:tagLst>
</file>

<file path=ppt/tags/tag83.xml><?xml version="1.0" encoding="utf-8"?>
<p:tagLst xmlns:p="http://schemas.openxmlformats.org/presentationml/2006/main">
  <p:tag name="KSO_WM_SLIDE_BACKGROUND_TYPE" val="belt"/>
</p:tagLst>
</file>

<file path=ppt/tags/tag84.xml><?xml version="1.0" encoding="utf-8"?>
<p:tagLst xmlns:p="http://schemas.openxmlformats.org/presentationml/2006/main">
  <p:tag name="KSO_WM_SLIDE_BACKGROUND_TYPE" val="belt"/>
</p:tagLst>
</file>

<file path=ppt/tags/tag85.xml><?xml version="1.0" encoding="utf-8"?>
<p:tagLst xmlns:p="http://schemas.openxmlformats.org/presentationml/2006/main">
  <p:tag name="KSO_WM_SLIDE_BACKGROUND_TYPE" val="belt"/>
</p:tagLst>
</file>

<file path=ppt/tags/tag86.xml><?xml version="1.0" encoding="utf-8"?>
<p:tagLst xmlns:p="http://schemas.openxmlformats.org/presentationml/2006/main">
  <p:tag name="KSO_WM_TEMPLATE_CATEGORY" val="custom"/>
  <p:tag name="KSO_WM_TEMPLATE_INDEX" val="20204317"/>
</p:tagLst>
</file>

<file path=ppt/tags/tag87.xml><?xml version="1.0" encoding="utf-8"?>
<p:tagLst xmlns:p="http://schemas.openxmlformats.org/presentationml/2006/main">
  <p:tag name="KSO_WM_TEMPLATE_CATEGORY" val="custom"/>
  <p:tag name="KSO_WM_TEMPLATE_INDEX" val="20204317"/>
</p:tagLst>
</file>

<file path=ppt/tags/tag88.xml><?xml version="1.0" encoding="utf-8"?>
<p:tagLst xmlns:p="http://schemas.openxmlformats.org/presentationml/2006/main">
  <p:tag name="KSO_WM_BEAUTIFY_FLAG" val="#wm#"/>
  <p:tag name="KSO_WM_TAG_VERSION" val="1.0"/>
  <p:tag name="KSO_WM_TEMPLATE_CATEGORY" val="custom"/>
  <p:tag name="KSO_WM_TEMPLATE_INDEX" val="20204317"/>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11344_1*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3"/>
  <p:tag name="KSO_WM_UNIT_DEC_AREA_ID" val="dcf6190cc3fb4603b3beb17b2203481f"/>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86d301cad84a4fa6afc28d43a4aa86bb"/>
</p:tagLst>
</file>

<file path=ppt/tags/tag9.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11344_1*a*1"/>
  <p:tag name="KSO_WM_TEMPLATE_CATEGORY" val="custom"/>
  <p:tag name="KSO_WM_TEMPLATE_INDEX" val="20211344"/>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3100ed5a50714888933046161ab3dbf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 name="KSO_WM_TEMPLATE_ASSEMBLE_XID" val="5f7096040ff15d9a40ec0e22"/>
  <p:tag name="KSO_WM_TEMPLATE_ASSEMBLE_GROUPID" val="5f7096040ff15d9a40ec0e22"/>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344_1*a*1"/>
  <p:tag name="KSO_WM_TEMPLATE_CATEGORY" val="custom"/>
  <p:tag name="KSO_WM_TEMPLATE_INDEX" val="20211344"/>
  <p:tag name="KSO_WM_UNIT_LAYERLEVEL" val="1"/>
  <p:tag name="KSO_WM_TAG_VERSION" val="1.0"/>
  <p:tag name="KSO_WM_BEAUTIFY_FLAG" val="#wm#"/>
  <p:tag name="KSO_WM_UNIT_ISCONTENTSTITLE" val="0"/>
  <p:tag name="KSO_WM_UNIT_NOCLEAR" val="0"/>
  <p:tag name="KSO_WM_UNIT_VALUE" val="14"/>
  <p:tag name="KSO_WM_UNIT_TYPE" val="a"/>
  <p:tag name="KSO_WM_UNIT_INDEX" val="1"/>
  <p:tag name="KSO_WM_UNIT_ISNUMDGMTITLE" val="0"/>
  <p:tag name="KSO_WM_UNIT_PRESET_TEXT" val="同心逐梦 不断超越"/>
  <p:tag name="KSO_WM_UNIT_BLOCK" val="0"/>
  <p:tag name="KSO_WM_UNIT_DEC_AREA_ID" val="2bc3cbf800cd4d65bcedd9291a31b430"/>
  <p:tag name="KSO_WM_UNIT_DEFAULT_FONT" val="24;60;4"/>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92b4bfc363294ab6a10ad52acbedc00d"/>
  <p:tag name="KSO_WM_UNIT_TEXT_FILL_FORE_SCHEMECOLOR_INDEX_BRIGHTNESS" val="0.15"/>
  <p:tag name="KSO_WM_UNIT_TEXT_FILL_FORE_SCHEMECOLOR_INDEX" val="13"/>
  <p:tag name="KSO_WM_UNIT_TEXT_FILL_TYPE" val="1"/>
  <p:tag name="KSO_WM_TEMPLATE_ASSEMBLE_XID" val="5f7096040ff15d9a40ec0e27"/>
  <p:tag name="KSO_WM_TEMPLATE_ASSEMBLE_GROUPID" val="5f7096040ff15d9a40ec0e27"/>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11344_1*b*1"/>
  <p:tag name="KSO_WM_TEMPLATE_CATEGORY" val="custom"/>
  <p:tag name="KSO_WM_TEMPLATE_INDEX" val="20211344"/>
  <p:tag name="KSO_WM_UNIT_LAYERLEVEL" val="1"/>
  <p:tag name="KSO_WM_TAG_VERSION" val="1.0"/>
  <p:tag name="KSO_WM_BEAUTIFY_FLAG" val="#wm#"/>
  <p:tag name="KSO_WM_UNIT_ISCONTENTSTITLE" val="0"/>
  <p:tag name="KSO_WM_UNIT_NOCLEAR" val="0"/>
  <p:tag name="KSO_WM_UNIT_VALUE" val="19"/>
  <p:tag name="KSO_WM_UNIT_TYPE" val="b"/>
  <p:tag name="KSO_WM_UNIT_INDEX" val="1"/>
  <p:tag name="KSO_WM_UNIT_ISNUMDGMTITLE" val="0"/>
  <p:tag name="KSO_WM_UNIT_PRESET_TEXT" val="此处添加副标题内容"/>
  <p:tag name="KSO_WM_UNIT_BLOCK" val="0"/>
  <p:tag name="KSO_WM_UNIT_DEC_AREA_ID" val="6cf57771c94a45469378917d4183dbc1"/>
  <p:tag name="KSO_WM_UNIT_DEFAULT_FONT" val="18;24;2"/>
  <p:tag name="KSO_WM_CHIP_GROUPID" val="5f2a1e7645e1f15ec24fe43a"/>
  <p:tag name="KSO_WM_CHIP_XID" val="5f2a1e7645e1f15ec24fe43b"/>
  <p:tag name="KSO_WM_CHIP_FILLAREA_FILL_RULE" val="{&quot;fill_align&quot;:&quot;cm&quot;,&quot;fill_mode&quot;:&quot;adaptive&quot;,&quot;sacle_strategy&quot;:&quot;smart&quot;}"/>
  <p:tag name="KSO_WM_ASSEMBLE_CHIP_INDEX" val="92b4bfc363294ab6a10ad52acbedc00d"/>
  <p:tag name="KSO_WM_UNIT_TEXT_FILL_FORE_SCHEMECOLOR_INDEX_BRIGHTNESS" val="0.35"/>
  <p:tag name="KSO_WM_UNIT_TEXT_FILL_FORE_SCHEMECOLOR_INDEX" val="13"/>
  <p:tag name="KSO_WM_UNIT_TEXT_FILL_TYPE" val="1"/>
  <p:tag name="KSO_WM_TEMPLATE_ASSEMBLE_XID" val="5f7096040ff15d9a40ec0e27"/>
  <p:tag name="KSO_WM_TEMPLATE_ASSEMBLE_GROUPID" val="5f7096040ff15d9a40ec0e27"/>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584dfe683a194758a8bf4d1d7d2f7509"/>
  <p:tag name="KSO_WM_UNIT_DECORATE_INFO" val=""/>
  <p:tag name="KSO_WM_UNIT_SM_LIMIT_TYPE" val=""/>
  <p:tag name="KSO_WM_CHIP_FILLAREA_FILL_RULE" val="{&quot;fill_align&quot;:&quot;cm&quot;,&quot;fill_effect&quot;:[],&quot;fill_mode&quot;:&quot;full&quot;,&quot;sacle_strategy&quot;:&quot;stretch&quot;}"/>
  <p:tag name="KSO_WM_ASSEMBLE_CHIP_INDEX" val="79e2d1727c50420080b71b6e30daba3e"/>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11344_2*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4"/>
  <p:tag name="KSO_WM_UNIT_DEC_AREA_ID" val="b4bea5d6bb4f40aa8e3050723cc79efe"/>
  <p:tag name="KSO_WM_UNIT_DECORATE_INFO" val=""/>
  <p:tag name="KSO_WM_UNIT_SM_LIMIT_TYPE" val=""/>
  <p:tag name="KSO_WM_CHIP_FILLAREA_FILL_RULE" val="{&quot;fill_align&quot;:&quot;lm&quot;,&quot;fill_effect&quot;:[],&quot;fill_mode&quot;:&quot;adaptive&quot;,&quot;sacle_strategy&quot;:&quot;stretch&quot;}"/>
  <p:tag name="KSO_WM_ASSEMBLE_CHIP_INDEX" val="267da2c0d654447db6fcac430ce9dd2c"/>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98a70ac9adf649cf8315b986ec1fa18f"/>
  <p:tag name="KSO_WM_UNIT_DECORATE_INFO" val=""/>
  <p:tag name="KSO_WM_UNIT_SM_LIMIT_TYPE" val=""/>
  <p:tag name="KSO_WM_CHIP_FILLAREA_FILL_RULE" val="{&quot;fill_align&quot;:&quot;cm&quot;,&quot;fill_effect&quot;:[],&quot;fill_mode&quot;:&quot;full&quot;,&quot;sacle_strategy&quot;:&quot;stretch&quot;}"/>
  <p:tag name="KSO_WM_ASSEMBLE_CHIP_INDEX" val="d873b608bc554dec8e213e48d706c73f"/>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e7d83d6c15ba48fb9d4bba134be04d61"/>
  <p:tag name="KSO_WM_UNIT_DECORATE_INFO" val=""/>
  <p:tag name="KSO_WM_UNIT_SM_LIMIT_TYPE" val=""/>
  <p:tag name="KSO_WM_CHIP_FILLAREA_FILL_RULE" val="{&quot;fill_align&quot;:&quot;cm&quot;,&quot;fill_effect&quot;:[],&quot;fill_mode&quot;:&quot;full&quot;,&quot;sacle_strategy&quot;:&quot;stretch&quot;}"/>
  <p:tag name="KSO_WM_ASSEMBLE_CHIP_INDEX" val="3c00a88a18c946f79e78aeddbbf60a96"/>
</p:tagLst>
</file>

<file path=ppt/tags/tag97.xml><?xml version="1.0" encoding="utf-8"?>
<p:tagLst xmlns:p="http://schemas.openxmlformats.org/presentationml/2006/main">
  <p:tag name="KSO_WM_UNIT_ISCONTENTSTITLE" val="0"/>
  <p:tag name="KSO_WM_UNIT_ISNUMDGMTITLE" val="0"/>
  <p:tag name="KSO_WM_UNIT_NOCLEAR" val="0"/>
  <p:tag name="KSO_WM_UNIT_VALUE" val="19"/>
  <p:tag name="KSO_WM_UNIT_HIGHLIGHT" val="0"/>
  <p:tag name="KSO_WM_UNIT_COMPATIBLE" val="0"/>
  <p:tag name="KSO_WM_UNIT_DIAGRAM_ISNUMVISUAL" val="0"/>
  <p:tag name="KSO_WM_UNIT_DIAGRAM_ISREFERUNIT" val="0"/>
  <p:tag name="KSO_WM_UNIT_TYPE" val="a"/>
  <p:tag name="KSO_WM_UNIT_INDEX" val="1"/>
  <p:tag name="KSO_WM_UNIT_ID" val="custom20211344_1*a*1"/>
  <p:tag name="KSO_WM_TEMPLATE_CATEGORY" val="custom"/>
  <p:tag name="KSO_WM_TEMPLATE_INDEX" val="20211344"/>
  <p:tag name="KSO_WM_UNIT_LAYERLEVEL" val="1"/>
  <p:tag name="KSO_WM_TAG_VERSION" val="1.0"/>
  <p:tag name="KSO_WM_BEAUTIFY_FLAG" val="#wm#"/>
  <p:tag name="KSO_WM_UNIT_PRESET_TEXT" val="单击此处添加大标题内容"/>
  <p:tag name="KSO_WM_UNIT_DEFAULT_FONT" val="24;32;2"/>
  <p:tag name="KSO_WM_UNIT_BLOCK" val="0"/>
  <p:tag name="KSO_WM_UNIT_DEC_AREA_ID" val="3100ed5a50714888933046161ab3dbfe"/>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15"/>
  <p:tag name="KSO_WM_UNIT_TEXT_FILL_FORE_SCHEMECOLOR_INDEX" val="13"/>
  <p:tag name="KSO_WM_UNIT_TEXT_FILL_TYPE" val="1"/>
  <p:tag name="KSO_WM_TEMPLATE_ASSEMBLE_XID" val="5f7096040ff15d9a40ec0e22"/>
  <p:tag name="KSO_WM_TEMPLATE_ASSEMBLE_GROUPID" val="5f7096040ff15d9a40ec0e22"/>
</p:tagLst>
</file>

<file path=ppt/tags/tag98.xml><?xml version="1.0" encoding="utf-8"?>
<p:tagLst xmlns:p="http://schemas.openxmlformats.org/presentationml/2006/main">
  <p:tag name="KSO_WM_UNIT_ISCONTENTSTITLE" val="0"/>
  <p:tag name="KSO_WM_UNIT_ISNUMDGMTITLE" val="0"/>
  <p:tag name="KSO_WM_UNIT_NOCLEAR" val="0"/>
  <p:tag name="KSO_WM_UNIT_VALUE" val="165"/>
  <p:tag name="KSO_WM_UNIT_HIGHLIGHT" val="0"/>
  <p:tag name="KSO_WM_UNIT_COMPATIBLE" val="0"/>
  <p:tag name="KSO_WM_UNIT_DIAGRAM_ISNUMVISUAL" val="0"/>
  <p:tag name="KSO_WM_UNIT_DIAGRAM_ISREFERUNIT" val="0"/>
  <p:tag name="KSO_WM_UNIT_TYPE" val="b"/>
  <p:tag name="KSO_WM_UNIT_INDEX" val="1"/>
  <p:tag name="KSO_WM_UNIT_ID" val="custom20211344_1*b*1"/>
  <p:tag name="KSO_WM_TEMPLATE_CATEGORY" val="custom"/>
  <p:tag name="KSO_WM_TEMPLATE_INDEX" val="20211344"/>
  <p:tag name="KSO_WM_UNIT_LAYERLEVEL" val="1"/>
  <p:tag name="KSO_WM_TAG_VERSION" val="1.0"/>
  <p:tag name="KSO_WM_BEAUTIFY_FLAG" val="#wm#"/>
  <p:tag name="KSO_WM_UNIT_PRESET_TEXT" val="单击此处输入你的正文，文字是您思想的提炼，为了最终演示发布的良好效果。"/>
  <p:tag name="KSO_WM_UNIT_DEFAULT_FONT" val="14;16;2"/>
  <p:tag name="KSO_WM_UNIT_BLOCK" val="0"/>
  <p:tag name="KSO_WM_UNIT_DEC_AREA_ID" val="23519dd29bb34f5794b8fd7c9efea279"/>
  <p:tag name="KSO_WM_CHIP_GROUPID" val="5ebe41950ac41c4a0a525618"/>
  <p:tag name="KSO_WM_CHIP_XID" val="5ebe41950ac41c4a0a525619"/>
  <p:tag name="KSO_WM_CHIP_FILLAREA_FILL_RULE" val="{&quot;fill_align&quot;:&quot;cm&quot;,&quot;fill_mode&quot;:&quot;adaptive&quot;,&quot;sacle_strategy&quot;:&quot;smart&quot;}"/>
  <p:tag name="KSO_WM_ASSEMBLE_CHIP_INDEX" val="a94e97eb772a4e0a91bee7b691c61a6b"/>
  <p:tag name="KSO_WM_UNIT_TEXT_FILL_FORE_SCHEMECOLOR_INDEX_BRIGHTNESS" val="0.35"/>
  <p:tag name="KSO_WM_UNIT_TEXT_FILL_FORE_SCHEMECOLOR_INDEX" val="13"/>
  <p:tag name="KSO_WM_UNIT_TEXT_FILL_TYPE" val="1"/>
  <p:tag name="KSO_WM_TEMPLATE_ASSEMBLE_XID" val="5f7096040ff15d9a40ec0e22"/>
  <p:tag name="KSO_WM_TEMPLATE_ASSEMBLE_GROUPID" val="5f7096040ff15d9a40ec0e22"/>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11344_3*i*1"/>
  <p:tag name="KSO_WM_TEMPLATE_CATEGORY" val="chip"/>
  <p:tag name="KSO_WM_TEMPLATE_INDEX" val="20211344"/>
  <p:tag name="KSO_WM_UNIT_LAYERLEVEL" val="1"/>
  <p:tag name="KSO_WM_TAG_VERSION" val="1.0"/>
  <p:tag name="KSO_WM_BEAUTIFY_FLAG" val="#wm#"/>
  <p:tag name="KSO_WM_CHIP_GROUPID" val="5f6dd30b747e3ea6e284b052"/>
  <p:tag name="KSO_WM_CHIP_XID" val="5f6dd30b747e3ea6e284b055"/>
  <p:tag name="KSO_WM_UNIT_DEC_AREA_ID" val="3110fd5b58b4444193813f6e115580a9"/>
  <p:tag name="KSO_WM_UNIT_DECORATE_INFO" val=""/>
  <p:tag name="KSO_WM_UNIT_SM_LIMIT_TYPE" val=""/>
  <p:tag name="KSO_WM_CHIP_FILLAREA_FILL_RULE" val="{&quot;fill_align&quot;:&quot;cm&quot;,&quot;fill_effect&quot;:[],&quot;fill_mode&quot;:&quot;full&quot;,&quot;sacle_strategy&quot;:&quot;stretch&quot;}"/>
  <p:tag name="KSO_WM_ASSEMBLE_CHIP_INDEX" val="ed0f627f599545cbb94fe8de8d13ea36"/>
</p:tagLst>
</file>

<file path=ppt/theme/theme1.xml><?xml version="1.0" encoding="utf-8"?>
<a:theme xmlns:a="http://schemas.openxmlformats.org/drawingml/2006/main" name="3_Office 主题​​">
  <a:themeElements>
    <a:clrScheme name="">
      <a:dk1>
        <a:srgbClr val="000000"/>
      </a:dk1>
      <a:lt1>
        <a:srgbClr val="FFFFFF"/>
      </a:lt1>
      <a:dk2>
        <a:srgbClr val="EAEFEF"/>
      </a:dk2>
      <a:lt2>
        <a:srgbClr val="FBFCFC"/>
      </a:lt2>
      <a:accent1>
        <a:srgbClr val="67BEC8"/>
      </a:accent1>
      <a:accent2>
        <a:srgbClr val="61AFDA"/>
      </a:accent2>
      <a:accent3>
        <a:srgbClr val="6C9DE2"/>
      </a:accent3>
      <a:accent4>
        <a:srgbClr val="8889D8"/>
      </a:accent4>
      <a:accent5>
        <a:srgbClr val="AA76B9"/>
      </a:accent5>
      <a:accent6>
        <a:srgbClr val="C766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
      <a:dk1>
        <a:srgbClr val="000000"/>
      </a:dk1>
      <a:lt1>
        <a:srgbClr val="FFFFFF"/>
      </a:lt1>
      <a:dk2>
        <a:srgbClr val="EAEFEF"/>
      </a:dk2>
      <a:lt2>
        <a:srgbClr val="FBFCFC"/>
      </a:lt2>
      <a:accent1>
        <a:srgbClr val="67BEC8"/>
      </a:accent1>
      <a:accent2>
        <a:srgbClr val="61AFDA"/>
      </a:accent2>
      <a:accent3>
        <a:srgbClr val="6C9DE2"/>
      </a:accent3>
      <a:accent4>
        <a:srgbClr val="8889D8"/>
      </a:accent4>
      <a:accent5>
        <a:srgbClr val="AA76B9"/>
      </a:accent5>
      <a:accent6>
        <a:srgbClr val="C766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
      <a:dk1>
        <a:srgbClr val="000000"/>
      </a:dk1>
      <a:lt1>
        <a:srgbClr val="FFFFFF"/>
      </a:lt1>
      <a:dk2>
        <a:srgbClr val="EAEFEF"/>
      </a:dk2>
      <a:lt2>
        <a:srgbClr val="FBFCFC"/>
      </a:lt2>
      <a:accent1>
        <a:srgbClr val="67BEC8"/>
      </a:accent1>
      <a:accent2>
        <a:srgbClr val="61AFDA"/>
      </a:accent2>
      <a:accent3>
        <a:srgbClr val="6C9DE2"/>
      </a:accent3>
      <a:accent4>
        <a:srgbClr val="8889D8"/>
      </a:accent4>
      <a:accent5>
        <a:srgbClr val="AA76B9"/>
      </a:accent5>
      <a:accent6>
        <a:srgbClr val="C766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主题​​">
  <a:themeElements>
    <a:clrScheme name="">
      <a:dk1>
        <a:srgbClr val="000000"/>
      </a:dk1>
      <a:lt1>
        <a:srgbClr val="FFFFFF"/>
      </a:lt1>
      <a:dk2>
        <a:srgbClr val="EAEFEF"/>
      </a:dk2>
      <a:lt2>
        <a:srgbClr val="FBFCFC"/>
      </a:lt2>
      <a:accent1>
        <a:srgbClr val="67BEC8"/>
      </a:accent1>
      <a:accent2>
        <a:srgbClr val="61AFDA"/>
      </a:accent2>
      <a:accent3>
        <a:srgbClr val="6C9DE2"/>
      </a:accent3>
      <a:accent4>
        <a:srgbClr val="8889D8"/>
      </a:accent4>
      <a:accent5>
        <a:srgbClr val="AA76B9"/>
      </a:accent5>
      <a:accent6>
        <a:srgbClr val="C7668E"/>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5290</Words>
  <Application>WPS 演示</Application>
  <PresentationFormat>On-screen Show (16:9)</PresentationFormat>
  <Paragraphs>310</Paragraphs>
  <Slides>27</Slides>
  <Notes>8</Notes>
  <HiddenSlides>0</HiddenSlides>
  <MMClips>0</MMClips>
  <ScaleCrop>false</ScaleCrop>
  <HeadingPairs>
    <vt:vector size="6" baseType="variant">
      <vt:variant>
        <vt:lpstr>已用的字体</vt:lpstr>
      </vt:variant>
      <vt:variant>
        <vt:i4>15</vt:i4>
      </vt:variant>
      <vt:variant>
        <vt:lpstr>主题</vt:lpstr>
      </vt:variant>
      <vt:variant>
        <vt:i4>4</vt:i4>
      </vt:variant>
      <vt:variant>
        <vt:lpstr>幻灯片标题</vt:lpstr>
      </vt:variant>
      <vt:variant>
        <vt:i4>27</vt:i4>
      </vt:variant>
    </vt:vector>
  </HeadingPairs>
  <TitlesOfParts>
    <vt:vector size="46" baseType="lpstr">
      <vt:lpstr>Arial</vt:lpstr>
      <vt:lpstr>宋体</vt:lpstr>
      <vt:lpstr>Wingdings</vt:lpstr>
      <vt:lpstr>微软雅黑</vt:lpstr>
      <vt:lpstr>汉仪旗黑-85S</vt:lpstr>
      <vt:lpstr>黑体</vt:lpstr>
      <vt:lpstr>汉仪旗黑-50S</vt:lpstr>
      <vt:lpstr>Segoe UI</vt:lpstr>
      <vt:lpstr>等线</vt:lpstr>
      <vt:lpstr>Wingdings</vt:lpstr>
      <vt:lpstr>Arial Unicode MS</vt:lpstr>
      <vt:lpstr>Calibri</vt:lpstr>
      <vt:lpstr>方正兰亭黑_GBK</vt:lpstr>
      <vt:lpstr>Unbounded</vt:lpstr>
      <vt:lpstr>MingLiU-ExtB</vt:lpstr>
      <vt:lpstr>3_Office 主题​​</vt:lpstr>
      <vt:lpstr>1_Office 主题​​</vt:lpstr>
      <vt:lpstr>2_Office 主题​​</vt:lpstr>
      <vt:lpstr>4_Office 主题​​</vt:lpstr>
      <vt:lpstr>PowerPoint 演示文稿</vt:lpstr>
      <vt:lpstr>PowerPoint 演示文稿</vt:lpstr>
      <vt:lpstr>PowerPoint 演示文稿</vt:lpstr>
      <vt:lpstr>项目说明</vt:lpstr>
      <vt:lpstr>PowerPoint 演示文稿</vt:lpstr>
      <vt:lpstr>PowerPoint 演示文稿</vt:lpstr>
      <vt:lpstr>PowerPoint 演示文稿</vt:lpstr>
      <vt:lpstr>PowerPoint 演示文稿</vt:lpstr>
      <vt:lpstr>PowerPoint 演示文稿</vt:lpstr>
      <vt:lpstr>需求调研</vt:lpstr>
      <vt:lpstr>PowerPoint 演示文稿</vt:lpstr>
      <vt:lpstr>PowerPoint 演示文稿</vt:lpstr>
      <vt:lpstr>功能实现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发展前景</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荃苼</cp:lastModifiedBy>
  <cp:revision>29</cp:revision>
  <dcterms:created xsi:type="dcterms:W3CDTF">2024-04-08T09:57:00Z</dcterms:created>
  <dcterms:modified xsi:type="dcterms:W3CDTF">2024-04-15T09:52:41Z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3B2916D2FE414C66856D5C29324F1830_13</vt:lpwstr>
  </property>
  <property fmtid="{D5CDD505-2E9C-101B-9397-08002B2CF9AE}" pid="3" name="KSOProductBuildVer">
    <vt:lpwstr>2052-12.1.0.16729</vt:lpwstr>
  </property>
</Properties>
</file>