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32.emf"/><Relationship Id="rId21" Type="http://schemas.openxmlformats.org/officeDocument/2006/relationships/image" Target="../media/image33.emf"/><Relationship Id="rId22" Type="http://schemas.openxmlformats.org/officeDocument/2006/relationships/image" Target="../media/image34.emf"/><Relationship Id="rId23" Type="http://schemas.openxmlformats.org/officeDocument/2006/relationships/image" Target="../media/image35.emf"/><Relationship Id="rId24" Type="http://schemas.openxmlformats.org/officeDocument/2006/relationships/image" Target="../media/image36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5" Type="http://schemas.openxmlformats.org/officeDocument/2006/relationships/image" Target="../media/image27.emf"/><Relationship Id="rId16" Type="http://schemas.openxmlformats.org/officeDocument/2006/relationships/image" Target="../media/image28.emf"/><Relationship Id="rId17" Type="http://schemas.openxmlformats.org/officeDocument/2006/relationships/image" Target="../media/image29.emf"/><Relationship Id="rId18" Type="http://schemas.openxmlformats.org/officeDocument/2006/relationships/image" Target="../media/image30.emf"/><Relationship Id="rId19" Type="http://schemas.openxmlformats.org/officeDocument/2006/relationships/image" Target="../media/image3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image" Target="../media/image46.emf"/><Relationship Id="rId1" Type="http://schemas.openxmlformats.org/officeDocument/2006/relationships/image" Target="../media/image5.emf"/><Relationship Id="rId2" Type="http://schemas.openxmlformats.org/officeDocument/2006/relationships/image" Target="../media/image37.emf"/><Relationship Id="rId3" Type="http://schemas.openxmlformats.org/officeDocument/2006/relationships/image" Target="../media/image3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2.emf"/><Relationship Id="rId2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8" Type="http://schemas.openxmlformats.org/officeDocument/2006/relationships/image" Target="../media/image46.emf"/><Relationship Id="rId9" Type="http://schemas.openxmlformats.org/officeDocument/2006/relationships/image" Target="../media/image73.emf"/><Relationship Id="rId10" Type="http://schemas.openxmlformats.org/officeDocument/2006/relationships/image" Target="../media/image74.emf"/><Relationship Id="rId1" Type="http://schemas.openxmlformats.org/officeDocument/2006/relationships/image" Target="../media/image5.emf"/><Relationship Id="rId2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F73B-546F-9342-9206-7D6C003DA71F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D72B-3244-0449-89FF-8848F089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4D72B-3244-0449-89FF-8848F08984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232-296F-3A42-9190-52DD26955895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1.bin"/><Relationship Id="rId12" Type="http://schemas.openxmlformats.org/officeDocument/2006/relationships/oleObject" Target="../embeddings/oleObject72.bin"/><Relationship Id="rId13" Type="http://schemas.openxmlformats.org/officeDocument/2006/relationships/oleObject" Target="../embeddings/oleObject73.bin"/><Relationship Id="rId14" Type="http://schemas.openxmlformats.org/officeDocument/2006/relationships/oleObject" Target="../embeddings/oleObject7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6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6.e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0" Type="http://schemas.openxmlformats.org/officeDocument/2006/relationships/oleObject" Target="../embeddings/oleObject7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20" Type="http://schemas.openxmlformats.org/officeDocument/2006/relationships/image" Target="../media/image73.emf"/><Relationship Id="rId21" Type="http://schemas.openxmlformats.org/officeDocument/2006/relationships/oleObject" Target="../embeddings/oleObject84.bin"/><Relationship Id="rId22" Type="http://schemas.openxmlformats.org/officeDocument/2006/relationships/image" Target="../media/image74.emf"/><Relationship Id="rId10" Type="http://schemas.openxmlformats.org/officeDocument/2006/relationships/image" Target="../media/image69.emf"/><Relationship Id="rId11" Type="http://schemas.openxmlformats.org/officeDocument/2006/relationships/oleObject" Target="../embeddings/oleObject79.bin"/><Relationship Id="rId12" Type="http://schemas.openxmlformats.org/officeDocument/2006/relationships/image" Target="../media/image70.emf"/><Relationship Id="rId13" Type="http://schemas.openxmlformats.org/officeDocument/2006/relationships/oleObject" Target="../embeddings/oleObject80.bin"/><Relationship Id="rId14" Type="http://schemas.openxmlformats.org/officeDocument/2006/relationships/image" Target="../media/image71.emf"/><Relationship Id="rId15" Type="http://schemas.openxmlformats.org/officeDocument/2006/relationships/oleObject" Target="../embeddings/oleObject81.bin"/><Relationship Id="rId16" Type="http://schemas.openxmlformats.org/officeDocument/2006/relationships/image" Target="../media/image72.emf"/><Relationship Id="rId17" Type="http://schemas.openxmlformats.org/officeDocument/2006/relationships/oleObject" Target="../embeddings/oleObject82.bin"/><Relationship Id="rId18" Type="http://schemas.openxmlformats.org/officeDocument/2006/relationships/image" Target="../media/image46.emf"/><Relationship Id="rId19" Type="http://schemas.openxmlformats.org/officeDocument/2006/relationships/oleObject" Target="../embeddings/oleObject8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4.emf"/><Relationship Id="rId47" Type="http://schemas.openxmlformats.org/officeDocument/2006/relationships/oleObject" Target="../embeddings/oleObject35.bin"/><Relationship Id="rId48" Type="http://schemas.openxmlformats.org/officeDocument/2006/relationships/image" Target="../media/image35.emf"/><Relationship Id="rId49" Type="http://schemas.openxmlformats.org/officeDocument/2006/relationships/oleObject" Target="../embeddings/oleObject36.bin"/><Relationship Id="rId20" Type="http://schemas.openxmlformats.org/officeDocument/2006/relationships/image" Target="../media/image21.e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2.e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3.emf"/><Relationship Id="rId25" Type="http://schemas.openxmlformats.org/officeDocument/2006/relationships/oleObject" Target="../embeddings/oleObject24.bin"/><Relationship Id="rId26" Type="http://schemas.openxmlformats.org/officeDocument/2006/relationships/image" Target="../media/image24.emf"/><Relationship Id="rId27" Type="http://schemas.openxmlformats.org/officeDocument/2006/relationships/oleObject" Target="../embeddings/oleObject25.bin"/><Relationship Id="rId28" Type="http://schemas.openxmlformats.org/officeDocument/2006/relationships/image" Target="../media/image25.emf"/><Relationship Id="rId29" Type="http://schemas.openxmlformats.org/officeDocument/2006/relationships/oleObject" Target="../embeddings/oleObject26.bin"/><Relationship Id="rId5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30" Type="http://schemas.openxmlformats.org/officeDocument/2006/relationships/image" Target="../media/image26.emf"/><Relationship Id="rId31" Type="http://schemas.openxmlformats.org/officeDocument/2006/relationships/oleObject" Target="../embeddings/oleObject27.bin"/><Relationship Id="rId32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33" Type="http://schemas.openxmlformats.org/officeDocument/2006/relationships/oleObject" Target="../embeddings/oleObject28.bin"/><Relationship Id="rId34" Type="http://schemas.openxmlformats.org/officeDocument/2006/relationships/image" Target="../media/image28.emf"/><Relationship Id="rId35" Type="http://schemas.openxmlformats.org/officeDocument/2006/relationships/oleObject" Target="../embeddings/oleObject29.bin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21.bin"/><Relationship Id="rId37" Type="http://schemas.openxmlformats.org/officeDocument/2006/relationships/oleObject" Target="../embeddings/oleObject30.bin"/><Relationship Id="rId38" Type="http://schemas.openxmlformats.org/officeDocument/2006/relationships/image" Target="../media/image30.emf"/><Relationship Id="rId39" Type="http://schemas.openxmlformats.org/officeDocument/2006/relationships/oleObject" Target="../embeddings/oleObject31.bin"/><Relationship Id="rId40" Type="http://schemas.openxmlformats.org/officeDocument/2006/relationships/image" Target="../media/image31.emf"/><Relationship Id="rId41" Type="http://schemas.openxmlformats.org/officeDocument/2006/relationships/oleObject" Target="../embeddings/oleObject32.bin"/><Relationship Id="rId42" Type="http://schemas.openxmlformats.org/officeDocument/2006/relationships/image" Target="../media/image32.emf"/><Relationship Id="rId43" Type="http://schemas.openxmlformats.org/officeDocument/2006/relationships/oleObject" Target="../embeddings/oleObject33.bin"/><Relationship Id="rId44" Type="http://schemas.openxmlformats.org/officeDocument/2006/relationships/image" Target="../media/image33.emf"/><Relationship Id="rId45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20" Type="http://schemas.openxmlformats.org/officeDocument/2006/relationships/image" Target="../media/image43.emf"/><Relationship Id="rId21" Type="http://schemas.openxmlformats.org/officeDocument/2006/relationships/oleObject" Target="../embeddings/oleObject46.bin"/><Relationship Id="rId22" Type="http://schemas.openxmlformats.org/officeDocument/2006/relationships/image" Target="../media/image44.emf"/><Relationship Id="rId23" Type="http://schemas.openxmlformats.org/officeDocument/2006/relationships/oleObject" Target="../embeddings/oleObject47.bin"/><Relationship Id="rId24" Type="http://schemas.openxmlformats.org/officeDocument/2006/relationships/image" Target="../media/image45.emf"/><Relationship Id="rId25" Type="http://schemas.openxmlformats.org/officeDocument/2006/relationships/oleObject" Target="../embeddings/oleObject48.bin"/><Relationship Id="rId26" Type="http://schemas.openxmlformats.org/officeDocument/2006/relationships/image" Target="../media/image46.emf"/><Relationship Id="rId10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12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43.bin"/><Relationship Id="rId16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18" Type="http://schemas.openxmlformats.org/officeDocument/2006/relationships/image" Target="../media/image42.emf"/><Relationship Id="rId1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8.bin"/><Relationship Id="rId12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14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4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0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oleObject63.bin"/><Relationship Id="rId13" Type="http://schemas.openxmlformats.org/officeDocument/2006/relationships/image" Target="../media/image63.png"/><Relationship Id="rId14" Type="http://schemas.openxmlformats.org/officeDocument/2006/relationships/oleObject" Target="../embeddings/oleObject64.bin"/><Relationship Id="rId15" Type="http://schemas.openxmlformats.org/officeDocument/2006/relationships/oleObject" Target="../embeddings/oleObject65.bin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2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0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58" y="2181536"/>
            <a:ext cx="2556169" cy="2539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9163"/>
              </p:ext>
            </p:extLst>
          </p:nvPr>
        </p:nvGraphicFramePr>
        <p:xfrm>
          <a:off x="3944408" y="2664355"/>
          <a:ext cx="1065036" cy="15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139700" imgH="203200" progId="Equation.3">
                  <p:embed/>
                </p:oleObj>
              </mc:Choice>
              <mc:Fallback>
                <p:oleObj name="Equation" r:id="rId3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408" y="2664355"/>
                        <a:ext cx="1065036" cy="154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31333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1333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1333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222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7222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7222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54474" y="3463044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7337"/>
              </p:ext>
            </p:extLst>
          </p:nvPr>
        </p:nvGraphicFramePr>
        <p:xfrm>
          <a:off x="612422" y="2763132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22" y="2763132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80836"/>
              </p:ext>
            </p:extLst>
          </p:nvPr>
        </p:nvGraphicFramePr>
        <p:xfrm>
          <a:off x="587375" y="3084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3084513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18182"/>
              </p:ext>
            </p:extLst>
          </p:nvPr>
        </p:nvGraphicFramePr>
        <p:xfrm>
          <a:off x="584200" y="3971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3971925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324"/>
              </p:ext>
            </p:extLst>
          </p:nvPr>
        </p:nvGraphicFramePr>
        <p:xfrm>
          <a:off x="8062913" y="330006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1" imgW="127000" imgH="165100" progId="Equation.3">
                  <p:embed/>
                </p:oleObj>
              </mc:Choice>
              <mc:Fallback>
                <p:oleObj name="Equation" r:id="rId11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2913" y="3300060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825978" y="2763131"/>
            <a:ext cx="355600" cy="16405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34981"/>
              </p:ext>
            </p:extLst>
          </p:nvPr>
        </p:nvGraphicFramePr>
        <p:xfrm>
          <a:off x="1825978" y="276313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25978" y="276313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989666" y="3584222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6845" y="3750733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4024" y="3917244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08871"/>
              </p:ext>
            </p:extLst>
          </p:nvPr>
        </p:nvGraphicFramePr>
        <p:xfrm>
          <a:off x="1811338" y="3113264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3113264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9713"/>
              </p:ext>
            </p:extLst>
          </p:nvPr>
        </p:nvGraphicFramePr>
        <p:xfrm>
          <a:off x="1808163" y="398603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17" imgW="203200" imgH="215900" progId="Equation.3">
                  <p:embed/>
                </p:oleObj>
              </mc:Choice>
              <mc:Fallback>
                <p:oleObj name="Equation" r:id="rId1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398603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41" y="1231176"/>
            <a:ext cx="1394393" cy="1787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86956" y="2229861"/>
            <a:ext cx="1763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8443" y="959698"/>
            <a:ext cx="0" cy="185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8443" y="2812019"/>
            <a:ext cx="273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168443" y="1259383"/>
            <a:ext cx="2769439" cy="1296665"/>
          </a:xfrm>
          <a:custGeom>
            <a:avLst/>
            <a:gdLst>
              <a:gd name="connsiteX0" fmla="*/ 0 w 2769439"/>
              <a:gd name="connsiteY0" fmla="*/ 1146890 h 1296665"/>
              <a:gd name="connsiteX1" fmla="*/ 246957 w 2769439"/>
              <a:gd name="connsiteY1" fmla="*/ 582373 h 1296665"/>
              <a:gd name="connsiteX2" fmla="*/ 599752 w 2769439"/>
              <a:gd name="connsiteY2" fmla="*/ 829349 h 1296665"/>
              <a:gd name="connsiteX3" fmla="*/ 952546 w 2769439"/>
              <a:gd name="connsiteY3" fmla="*/ 282473 h 1296665"/>
              <a:gd name="connsiteX4" fmla="*/ 1199503 w 2769439"/>
              <a:gd name="connsiteY4" fmla="*/ 1288019 h 1296665"/>
              <a:gd name="connsiteX5" fmla="*/ 1411180 w 2769439"/>
              <a:gd name="connsiteY5" fmla="*/ 794067 h 1296665"/>
              <a:gd name="connsiteX6" fmla="*/ 1534658 w 2769439"/>
              <a:gd name="connsiteY6" fmla="*/ 1252737 h 1296665"/>
              <a:gd name="connsiteX7" fmla="*/ 1763974 w 2769439"/>
              <a:gd name="connsiteY7" fmla="*/ 215 h 1296665"/>
              <a:gd name="connsiteX8" fmla="*/ 2046210 w 2769439"/>
              <a:gd name="connsiteY8" fmla="*/ 1146890 h 1296665"/>
              <a:gd name="connsiteX9" fmla="*/ 2363725 w 2769439"/>
              <a:gd name="connsiteY9" fmla="*/ 564732 h 1296665"/>
              <a:gd name="connsiteX10" fmla="*/ 2593042 w 2769439"/>
              <a:gd name="connsiteY10" fmla="*/ 882272 h 1296665"/>
              <a:gd name="connsiteX11" fmla="*/ 2769439 w 2769439"/>
              <a:gd name="connsiteY11" fmla="*/ 723502 h 129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9439" h="1296665">
                <a:moveTo>
                  <a:pt x="0" y="1146890"/>
                </a:moveTo>
                <a:cubicBezTo>
                  <a:pt x="73499" y="891093"/>
                  <a:pt x="146998" y="635296"/>
                  <a:pt x="246957" y="582373"/>
                </a:cubicBezTo>
                <a:cubicBezTo>
                  <a:pt x="346916" y="529450"/>
                  <a:pt x="482154" y="879332"/>
                  <a:pt x="599752" y="829349"/>
                </a:cubicBezTo>
                <a:cubicBezTo>
                  <a:pt x="717350" y="779366"/>
                  <a:pt x="852588" y="206028"/>
                  <a:pt x="952546" y="282473"/>
                </a:cubicBezTo>
                <a:cubicBezTo>
                  <a:pt x="1052504" y="358918"/>
                  <a:pt x="1123064" y="1202753"/>
                  <a:pt x="1199503" y="1288019"/>
                </a:cubicBezTo>
                <a:cubicBezTo>
                  <a:pt x="1275942" y="1373285"/>
                  <a:pt x="1355321" y="799947"/>
                  <a:pt x="1411180" y="794067"/>
                </a:cubicBezTo>
                <a:cubicBezTo>
                  <a:pt x="1467039" y="788187"/>
                  <a:pt x="1475859" y="1385046"/>
                  <a:pt x="1534658" y="1252737"/>
                </a:cubicBezTo>
                <a:cubicBezTo>
                  <a:pt x="1593457" y="1120428"/>
                  <a:pt x="1678715" y="17856"/>
                  <a:pt x="1763974" y="215"/>
                </a:cubicBezTo>
                <a:cubicBezTo>
                  <a:pt x="1849233" y="-17426"/>
                  <a:pt x="1946252" y="1052804"/>
                  <a:pt x="2046210" y="1146890"/>
                </a:cubicBezTo>
                <a:cubicBezTo>
                  <a:pt x="2146169" y="1240976"/>
                  <a:pt x="2272586" y="608835"/>
                  <a:pt x="2363725" y="564732"/>
                </a:cubicBezTo>
                <a:cubicBezTo>
                  <a:pt x="2454864" y="520629"/>
                  <a:pt x="2525423" y="855810"/>
                  <a:pt x="2593042" y="882272"/>
                </a:cubicBezTo>
                <a:cubicBezTo>
                  <a:pt x="2660661" y="908734"/>
                  <a:pt x="2769439" y="723502"/>
                  <a:pt x="2769439" y="72350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98" y="4488812"/>
            <a:ext cx="3502814" cy="207369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204967" y="3210692"/>
            <a:ext cx="1428819" cy="8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79996" y="3018859"/>
            <a:ext cx="881987" cy="126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4470" y="18699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Observe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0138" y="35571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Learn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7979" y="35684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Model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2325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4775" y="2762810"/>
            <a:ext cx="3563151" cy="1326437"/>
            <a:chOff x="728680" y="2377699"/>
            <a:chExt cx="7499522" cy="2894459"/>
          </a:xfrm>
        </p:grpSpPr>
        <p:grpSp>
          <p:nvGrpSpPr>
            <p:cNvPr id="30" name="Group 29"/>
            <p:cNvGrpSpPr/>
            <p:nvPr/>
          </p:nvGrpSpPr>
          <p:grpSpPr>
            <a:xfrm>
              <a:off x="728680" y="3040962"/>
              <a:ext cx="1454926" cy="1508433"/>
              <a:chOff x="-1078662" y="1606558"/>
              <a:chExt cx="1454926" cy="150843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1078662" y="1916110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7268" y="2178295"/>
                <a:ext cx="51361" cy="378741"/>
                <a:chOff x="-665558" y="4289822"/>
                <a:chExt cx="51361" cy="3787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/>
              <p:cNvCxnSpPr>
                <a:stCxn id="45" idx="7"/>
              </p:cNvCxnSpPr>
              <p:nvPr/>
            </p:nvCxnSpPr>
            <p:spPr>
              <a:xfrm flipV="1">
                <a:off x="-307809" y="1606558"/>
                <a:ext cx="684073" cy="4418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5" idx="5"/>
              </p:cNvCxnSpPr>
              <p:nvPr/>
            </p:nvCxnSpPr>
            <p:spPr>
              <a:xfrm>
                <a:off x="-307809" y="2686963"/>
                <a:ext cx="684073" cy="428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2600335">
              <a:off x="3131012" y="2377699"/>
              <a:ext cx="2972563" cy="2894459"/>
              <a:chOff x="1628835" y="1606558"/>
              <a:chExt cx="2972563" cy="289445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698287" y="1606558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28835" y="3597906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179188" y="2210866"/>
                <a:ext cx="1534777" cy="1387039"/>
              </a:xfrm>
              <a:custGeom>
                <a:avLst/>
                <a:gdLst>
                  <a:gd name="connsiteX0" fmla="*/ 0 w 1755898"/>
                  <a:gd name="connsiteY0" fmla="*/ 1285752 h 1285752"/>
                  <a:gd name="connsiteX1" fmla="*/ 564396 w 1755898"/>
                  <a:gd name="connsiteY1" fmla="*/ 297918 h 1285752"/>
                  <a:gd name="connsiteX2" fmla="*/ 1755898 w 1755898"/>
                  <a:gd name="connsiteY2" fmla="*/ 0 h 128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5898" h="1285752">
                    <a:moveTo>
                      <a:pt x="0" y="1285752"/>
                    </a:moveTo>
                    <a:cubicBezTo>
                      <a:pt x="135873" y="898981"/>
                      <a:pt x="271746" y="512210"/>
                      <a:pt x="564396" y="297918"/>
                    </a:cubicBezTo>
                    <a:cubicBezTo>
                      <a:pt x="857046" y="83626"/>
                      <a:pt x="1755898" y="0"/>
                      <a:pt x="1755898" y="0"/>
                    </a:cubicBezTo>
                  </a:path>
                </a:pathLst>
              </a:cu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2414353" y="2461746"/>
                <a:ext cx="1505056" cy="1238712"/>
              </a:xfrm>
              <a:custGeom>
                <a:avLst/>
                <a:gdLst>
                  <a:gd name="connsiteX0" fmla="*/ 1505056 w 1505056"/>
                  <a:gd name="connsiteY0" fmla="*/ 0 h 1238712"/>
                  <a:gd name="connsiteX1" fmla="*/ 1081759 w 1505056"/>
                  <a:gd name="connsiteY1" fmla="*/ 862395 h 1238712"/>
                  <a:gd name="connsiteX2" fmla="*/ 0 w 1505056"/>
                  <a:gd name="connsiteY2" fmla="*/ 1238712 h 123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5056" h="1238712">
                    <a:moveTo>
                      <a:pt x="1505056" y="0"/>
                    </a:moveTo>
                    <a:cubicBezTo>
                      <a:pt x="1418828" y="327971"/>
                      <a:pt x="1332601" y="655943"/>
                      <a:pt x="1081759" y="862395"/>
                    </a:cubicBezTo>
                    <a:cubicBezTo>
                      <a:pt x="830917" y="1068847"/>
                      <a:pt x="0" y="1238712"/>
                      <a:pt x="0" y="1238712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773276" y="3040962"/>
              <a:ext cx="1454926" cy="1508433"/>
              <a:chOff x="8128706" y="518276"/>
              <a:chExt cx="1454926" cy="1508433"/>
            </a:xfrm>
          </p:grpSpPr>
          <p:sp>
            <p:nvSpPr>
              <p:cNvPr id="34" name="Oval 33"/>
              <p:cNvSpPr/>
              <p:nvPr/>
            </p:nvSpPr>
            <p:spPr>
              <a:xfrm rot="10800000">
                <a:off x="8680521" y="814046"/>
                <a:ext cx="903111" cy="9031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10800000">
                <a:off x="8446341" y="1076231"/>
                <a:ext cx="51361" cy="378741"/>
                <a:chOff x="-665558" y="4289822"/>
                <a:chExt cx="51361" cy="378741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endCxn id="34" idx="7"/>
              </p:cNvCxnSpPr>
              <p:nvPr/>
            </p:nvCxnSpPr>
            <p:spPr>
              <a:xfrm flipV="1">
                <a:off x="8128706" y="1584899"/>
                <a:ext cx="684073" cy="4418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4" idx="5"/>
              </p:cNvCxnSpPr>
              <p:nvPr/>
            </p:nvCxnSpPr>
            <p:spPr>
              <a:xfrm>
                <a:off x="8128706" y="518276"/>
                <a:ext cx="684073" cy="428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Freeform 32"/>
            <p:cNvSpPr/>
            <p:nvPr/>
          </p:nvSpPr>
          <p:spPr>
            <a:xfrm>
              <a:off x="2816268" y="4185614"/>
              <a:ext cx="1003447" cy="1026401"/>
            </a:xfrm>
            <a:custGeom>
              <a:avLst/>
              <a:gdLst>
                <a:gd name="connsiteX0" fmla="*/ 548795 w 727650"/>
                <a:gd name="connsiteY0" fmla="*/ 0 h 642876"/>
                <a:gd name="connsiteX1" fmla="*/ 721249 w 727650"/>
                <a:gd name="connsiteY1" fmla="*/ 203839 h 642876"/>
                <a:gd name="connsiteX2" fmla="*/ 658538 w 727650"/>
                <a:gd name="connsiteY2" fmla="*/ 501757 h 642876"/>
                <a:gd name="connsiteX3" fmla="*/ 360663 w 727650"/>
                <a:gd name="connsiteY3" fmla="*/ 642876 h 642876"/>
                <a:gd name="connsiteX4" fmla="*/ 78465 w 727650"/>
                <a:gd name="connsiteY4" fmla="*/ 501757 h 642876"/>
                <a:gd name="connsiteX5" fmla="*/ 76 w 727650"/>
                <a:gd name="connsiteY5" fmla="*/ 313598 h 642876"/>
                <a:gd name="connsiteX6" fmla="*/ 62787 w 727650"/>
                <a:gd name="connsiteY6" fmla="*/ 78400 h 64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650" h="642876">
                  <a:moveTo>
                    <a:pt x="548795" y="0"/>
                  </a:moveTo>
                  <a:cubicBezTo>
                    <a:pt x="625877" y="60106"/>
                    <a:pt x="702959" y="120213"/>
                    <a:pt x="721249" y="203839"/>
                  </a:cubicBezTo>
                  <a:cubicBezTo>
                    <a:pt x="739539" y="287465"/>
                    <a:pt x="718636" y="428584"/>
                    <a:pt x="658538" y="501757"/>
                  </a:cubicBezTo>
                  <a:cubicBezTo>
                    <a:pt x="598440" y="574930"/>
                    <a:pt x="457342" y="642876"/>
                    <a:pt x="360663" y="642876"/>
                  </a:cubicBezTo>
                  <a:cubicBezTo>
                    <a:pt x="263984" y="642876"/>
                    <a:pt x="138563" y="556637"/>
                    <a:pt x="78465" y="501757"/>
                  </a:cubicBezTo>
                  <a:cubicBezTo>
                    <a:pt x="18367" y="446877"/>
                    <a:pt x="2689" y="384157"/>
                    <a:pt x="76" y="313598"/>
                  </a:cubicBezTo>
                  <a:cubicBezTo>
                    <a:pt x="-2537" y="243039"/>
                    <a:pt x="62787" y="78400"/>
                    <a:pt x="62787" y="7840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88024" y="1224952"/>
            <a:ext cx="3563151" cy="4331739"/>
            <a:chOff x="4888024" y="1224952"/>
            <a:chExt cx="3563151" cy="4331739"/>
          </a:xfrm>
        </p:grpSpPr>
        <p:grpSp>
          <p:nvGrpSpPr>
            <p:cNvPr id="68" name="Group 67"/>
            <p:cNvGrpSpPr/>
            <p:nvPr/>
          </p:nvGrpSpPr>
          <p:grpSpPr>
            <a:xfrm>
              <a:off x="4888024" y="4865425"/>
              <a:ext cx="3563151" cy="691266"/>
              <a:chOff x="4888024" y="3348284"/>
              <a:chExt cx="3563151" cy="69126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stCxn id="5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5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>
                <a:endCxn id="19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9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4888024" y="3431058"/>
              <a:ext cx="3563151" cy="691266"/>
              <a:chOff x="4888024" y="3348284"/>
              <a:chExt cx="3563151" cy="6912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Arrow Connector 89"/>
              <p:cNvCxnSpPr>
                <a:stCxn id="88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8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6" name="Straight Arrow Connector 95"/>
              <p:cNvCxnSpPr>
                <a:endCxn id="94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endCxn id="94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4888024" y="2000980"/>
              <a:ext cx="3563151" cy="691266"/>
              <a:chOff x="4888024" y="3348284"/>
              <a:chExt cx="3563151" cy="691266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888024" y="3490142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5403968" y="3610293"/>
                <a:ext cx="24402" cy="173565"/>
                <a:chOff x="-665558" y="4289822"/>
                <a:chExt cx="51361" cy="37874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Straight Arrow Connector 106"/>
              <p:cNvCxnSpPr>
                <a:stCxn id="105" idx="7"/>
              </p:cNvCxnSpPr>
              <p:nvPr/>
            </p:nvCxnSpPr>
            <p:spPr>
              <a:xfrm flipV="1">
                <a:off x="5254269" y="3348284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105" idx="5"/>
              </p:cNvCxnSpPr>
              <p:nvPr/>
            </p:nvCxnSpPr>
            <p:spPr>
              <a:xfrm>
                <a:off x="5254269" y="3843399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 rot="2600335">
                <a:off x="7032979" y="3506160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2600335">
                <a:off x="5991439" y="3495074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10800000">
                <a:off x="8022092" y="3483826"/>
                <a:ext cx="429083" cy="41386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 rot="10800000">
                <a:off x="7910829" y="3603977"/>
                <a:ext cx="24402" cy="173565"/>
                <a:chOff x="-665558" y="4289822"/>
                <a:chExt cx="51361" cy="37874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-659916" y="428982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-662737" y="44563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-665558" y="462284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111" idx="7"/>
              </p:cNvCxnSpPr>
              <p:nvPr/>
            </p:nvCxnSpPr>
            <p:spPr>
              <a:xfrm flipV="1">
                <a:off x="7759915" y="3837083"/>
                <a:ext cx="325015" cy="2024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endCxn id="111" idx="5"/>
              </p:cNvCxnSpPr>
              <p:nvPr/>
            </p:nvCxnSpPr>
            <p:spPr>
              <a:xfrm>
                <a:off x="7759915" y="3348284"/>
                <a:ext cx="325015" cy="196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6715721" y="1224952"/>
              <a:ext cx="51361" cy="378741"/>
              <a:chOff x="-665558" y="4289822"/>
              <a:chExt cx="51361" cy="37874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Arrow Connector 124"/>
            <p:cNvCxnSpPr>
              <a:stCxn id="14" idx="1"/>
              <a:endCxn id="93" idx="5"/>
            </p:cNvCxnSpPr>
            <p:nvPr/>
          </p:nvCxnSpPr>
          <p:spPr>
            <a:xfrm flipV="1">
              <a:off x="6196070" y="3995320"/>
              <a:ext cx="19821" cy="1013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3" idx="1"/>
              <a:endCxn id="110" idx="5"/>
            </p:cNvCxnSpPr>
            <p:nvPr/>
          </p:nvCxnSpPr>
          <p:spPr>
            <a:xfrm flipV="1">
              <a:off x="6196070" y="2565242"/>
              <a:ext cx="19821" cy="100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3" idx="0"/>
              <a:endCxn id="109" idx="4"/>
            </p:cNvCxnSpPr>
            <p:nvPr/>
          </p:nvCxnSpPr>
          <p:spPr>
            <a:xfrm flipV="1">
              <a:off x="6348002" y="2516294"/>
              <a:ext cx="757498" cy="111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" idx="0"/>
              <a:endCxn id="92" idx="4"/>
            </p:cNvCxnSpPr>
            <p:nvPr/>
          </p:nvCxnSpPr>
          <p:spPr>
            <a:xfrm flipV="1">
              <a:off x="6348002" y="3946372"/>
              <a:ext cx="757498" cy="11222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" idx="2"/>
              <a:endCxn id="93" idx="6"/>
            </p:cNvCxnSpPr>
            <p:nvPr/>
          </p:nvCxnSpPr>
          <p:spPr>
            <a:xfrm flipH="1" flipV="1">
              <a:off x="6362018" y="3932024"/>
              <a:ext cx="729465" cy="1150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2" idx="2"/>
              <a:endCxn id="110" idx="6"/>
            </p:cNvCxnSpPr>
            <p:nvPr/>
          </p:nvCxnSpPr>
          <p:spPr>
            <a:xfrm flipH="1" flipV="1">
              <a:off x="6362018" y="2501946"/>
              <a:ext cx="729465" cy="11466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Right Arrow 143"/>
          <p:cNvSpPr/>
          <p:nvPr/>
        </p:nvSpPr>
        <p:spPr>
          <a:xfrm>
            <a:off x="4057141" y="3258207"/>
            <a:ext cx="599751" cy="316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83022"/>
              </p:ext>
            </p:extLst>
          </p:nvPr>
        </p:nvGraphicFramePr>
        <p:xfrm>
          <a:off x="1317938" y="4047500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938" y="4047500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86948"/>
              </p:ext>
            </p:extLst>
          </p:nvPr>
        </p:nvGraphicFramePr>
        <p:xfrm>
          <a:off x="1899491" y="2789128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203200" imgH="203200" progId="Equation.3">
                  <p:embed/>
                </p:oleObj>
              </mc:Choice>
              <mc:Fallback>
                <p:oleObj name="Equation" r:id="rId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9491" y="2789128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2040"/>
              </p:ext>
            </p:extLst>
          </p:nvPr>
        </p:nvGraphicFramePr>
        <p:xfrm>
          <a:off x="2034321" y="3622487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7" imgW="190500" imgH="215900" progId="Equation.3">
                  <p:embed/>
                </p:oleObj>
              </mc:Choice>
              <mc:Fallback>
                <p:oleObj name="Equation" r:id="rId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4321" y="3622487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95064"/>
              </p:ext>
            </p:extLst>
          </p:nvPr>
        </p:nvGraphicFramePr>
        <p:xfrm>
          <a:off x="5937209" y="4093615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09" y="4093615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52060"/>
              </p:ext>
            </p:extLst>
          </p:nvPr>
        </p:nvGraphicFramePr>
        <p:xfrm>
          <a:off x="6957069" y="4068919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0" imgW="203200" imgH="203200" progId="Equation.3">
                  <p:embed/>
                </p:oleObj>
              </mc:Choice>
              <mc:Fallback>
                <p:oleObj name="Equation" r:id="rId10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7069" y="4068919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02469"/>
              </p:ext>
            </p:extLst>
          </p:nvPr>
        </p:nvGraphicFramePr>
        <p:xfrm>
          <a:off x="6508282" y="3920557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190500" imgH="215900" progId="Equation.3">
                  <p:embed/>
                </p:oleObj>
              </mc:Choice>
              <mc:Fallback>
                <p:oleObj name="Equation" r:id="rId11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8282" y="3920557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6402"/>
              </p:ext>
            </p:extLst>
          </p:nvPr>
        </p:nvGraphicFramePr>
        <p:xfrm>
          <a:off x="5941207" y="2688233"/>
          <a:ext cx="258861" cy="29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2" imgW="177800" imgH="203200" progId="Equation.3">
                  <p:embed/>
                </p:oleObj>
              </mc:Choice>
              <mc:Fallback>
                <p:oleObj name="Equation" r:id="rId12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1207" y="2688233"/>
                        <a:ext cx="258861" cy="29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034475"/>
              </p:ext>
            </p:extLst>
          </p:nvPr>
        </p:nvGraphicFramePr>
        <p:xfrm>
          <a:off x="6961067" y="2663537"/>
          <a:ext cx="296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3" imgW="203200" imgH="203200" progId="Equation.3">
                  <p:embed/>
                </p:oleObj>
              </mc:Choice>
              <mc:Fallback>
                <p:oleObj name="Equation" r:id="rId13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1067" y="2663537"/>
                        <a:ext cx="296862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7383"/>
              </p:ext>
            </p:extLst>
          </p:nvPr>
        </p:nvGraphicFramePr>
        <p:xfrm>
          <a:off x="6512280" y="2515175"/>
          <a:ext cx="279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4" imgW="190500" imgH="215900" progId="Equation.3">
                  <p:embed/>
                </p:oleObj>
              </mc:Choice>
              <mc:Fallback>
                <p:oleObj name="Equation" r:id="rId14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2280" y="2515175"/>
                        <a:ext cx="279400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2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9407" y="273088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1575150">
            <a:off x="4148287" y="1865043"/>
            <a:ext cx="1003447" cy="1026401"/>
          </a:xfrm>
          <a:custGeom>
            <a:avLst/>
            <a:gdLst>
              <a:gd name="connsiteX0" fmla="*/ 548795 w 727650"/>
              <a:gd name="connsiteY0" fmla="*/ 0 h 642876"/>
              <a:gd name="connsiteX1" fmla="*/ 721249 w 727650"/>
              <a:gd name="connsiteY1" fmla="*/ 203839 h 642876"/>
              <a:gd name="connsiteX2" fmla="*/ 658538 w 727650"/>
              <a:gd name="connsiteY2" fmla="*/ 501757 h 642876"/>
              <a:gd name="connsiteX3" fmla="*/ 360663 w 727650"/>
              <a:gd name="connsiteY3" fmla="*/ 642876 h 642876"/>
              <a:gd name="connsiteX4" fmla="*/ 78465 w 727650"/>
              <a:gd name="connsiteY4" fmla="*/ 501757 h 642876"/>
              <a:gd name="connsiteX5" fmla="*/ 76 w 727650"/>
              <a:gd name="connsiteY5" fmla="*/ 313598 h 642876"/>
              <a:gd name="connsiteX6" fmla="*/ 62787 w 727650"/>
              <a:gd name="connsiteY6" fmla="*/ 78400 h 64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650" h="642876">
                <a:moveTo>
                  <a:pt x="548795" y="0"/>
                </a:moveTo>
                <a:cubicBezTo>
                  <a:pt x="625877" y="60106"/>
                  <a:pt x="702959" y="120213"/>
                  <a:pt x="721249" y="203839"/>
                </a:cubicBezTo>
                <a:cubicBezTo>
                  <a:pt x="739539" y="287465"/>
                  <a:pt x="718636" y="428584"/>
                  <a:pt x="658538" y="501757"/>
                </a:cubicBezTo>
                <a:cubicBezTo>
                  <a:pt x="598440" y="574930"/>
                  <a:pt x="457342" y="642876"/>
                  <a:pt x="360663" y="642876"/>
                </a:cubicBezTo>
                <a:cubicBezTo>
                  <a:pt x="263984" y="642876"/>
                  <a:pt x="138563" y="556637"/>
                  <a:pt x="78465" y="501757"/>
                </a:cubicBezTo>
                <a:cubicBezTo>
                  <a:pt x="18367" y="446877"/>
                  <a:pt x="2689" y="384157"/>
                  <a:pt x="76" y="313598"/>
                </a:cubicBezTo>
                <a:cubicBezTo>
                  <a:pt x="-2537" y="243039"/>
                  <a:pt x="62787" y="78400"/>
                  <a:pt x="62787" y="78400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9407" y="13467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3245712" y="582158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40963" y="1055428"/>
            <a:ext cx="0" cy="72807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flipV="1">
            <a:off x="3536737" y="3501739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</p:cNvCxnSpPr>
          <p:nvPr/>
        </p:nvCxnSpPr>
        <p:spPr>
          <a:xfrm>
            <a:off x="4960260" y="3501739"/>
            <a:ext cx="61389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53774" y="3501739"/>
            <a:ext cx="655539" cy="364037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386830" y="3501739"/>
            <a:ext cx="495316" cy="41696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01839" y="273911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5" idx="2"/>
          </p:cNvCxnSpPr>
          <p:nvPr/>
        </p:nvCxnSpPr>
        <p:spPr>
          <a:xfrm>
            <a:off x="1658144" y="3186598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10800000">
            <a:off x="5818461" y="2739116"/>
            <a:ext cx="1846806" cy="903111"/>
            <a:chOff x="5926953" y="2618047"/>
            <a:chExt cx="1846806" cy="903111"/>
          </a:xfrm>
        </p:grpSpPr>
        <p:sp>
          <p:nvSpPr>
            <p:cNvPr id="37" name="Oval 36"/>
            <p:cNvSpPr/>
            <p:nvPr/>
          </p:nvSpPr>
          <p:spPr>
            <a:xfrm>
              <a:off x="6870648" y="2618047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7" idx="2"/>
            </p:cNvCxnSpPr>
            <p:nvPr/>
          </p:nvCxnSpPr>
          <p:spPr>
            <a:xfrm>
              <a:off x="5926953" y="3065529"/>
              <a:ext cx="943695" cy="4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677213" y="289069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4592" y="285540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98561" y="258992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Gate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8631" y="2920428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Cell</a:t>
            </a:r>
            <a:endParaRPr lang="en-US"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7546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4812" y="305364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4036" y="3243190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08051" y="2004639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1764356" y="2452121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05" y="212895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7923" y="3486579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59235" y="2907751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9100404" flipV="1">
            <a:off x="986653" y="4117490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84812" y="4569060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9100404">
            <a:off x="181197" y="412640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V="1">
            <a:off x="606444" y="5028747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417" y="427325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Oval 26"/>
          <p:cNvSpPr/>
          <p:nvPr/>
        </p:nvSpPr>
        <p:spPr>
          <a:xfrm rot="19100404">
            <a:off x="2024861" y="412409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03028" y="502643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8141" y="427094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764762" y="4570995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9100404" flipV="1">
            <a:off x="1315454" y="4106920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-843287" y="3491480"/>
            <a:ext cx="1928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505" y="2912652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-441051" y="2000565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endCxn id="74" idx="2"/>
          </p:cNvCxnSpPr>
          <p:nvPr/>
        </p:nvCxnSpPr>
        <p:spPr>
          <a:xfrm>
            <a:off x="-1384746" y="2448047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31897" y="212488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3709" y="5074490"/>
            <a:ext cx="4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"/>
                <a:cs typeface="Cambria"/>
              </a:rPr>
              <a:t>4.2</a:t>
            </a:r>
          </a:p>
        </p:txBody>
      </p:sp>
      <p:sp>
        <p:nvSpPr>
          <p:cNvPr id="100" name="Oval 99"/>
          <p:cNvSpPr/>
          <p:nvPr/>
        </p:nvSpPr>
        <p:spPr>
          <a:xfrm>
            <a:off x="4550057" y="305364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559281" y="3243190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173296" y="2004639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endCxn id="102" idx="2"/>
          </p:cNvCxnSpPr>
          <p:nvPr/>
        </p:nvCxnSpPr>
        <p:spPr>
          <a:xfrm>
            <a:off x="5229601" y="2452121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82450" y="2128955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53168" y="3486579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624480" y="2907751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9100404" flipV="1">
            <a:off x="4451898" y="4117490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50057" y="4569060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 rot="19100404">
            <a:off x="3646442" y="412640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V="1">
            <a:off x="4071689" y="5028747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37662" y="427325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12" name="Oval 111"/>
          <p:cNvSpPr/>
          <p:nvPr/>
        </p:nvSpPr>
        <p:spPr>
          <a:xfrm rot="19100404">
            <a:off x="5490106" y="412409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5968273" y="502643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3386" y="427094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5230007" y="4570995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9100404" flipV="1">
            <a:off x="4780699" y="4106920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989362" y="304957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998586" y="3239116"/>
            <a:ext cx="9199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mbria"/>
                <a:cs typeface="Cambria"/>
              </a:rPr>
              <a:t>Memory</a:t>
            </a:r>
          </a:p>
          <a:p>
            <a:pPr algn="ctr"/>
            <a:r>
              <a:rPr lang="en-US" sz="1600" dirty="0" smtClean="0">
                <a:latin typeface="Cambria"/>
                <a:cs typeface="Cambria"/>
              </a:rPr>
              <a:t>4.2</a:t>
            </a:r>
            <a:endParaRPr lang="en-US" sz="1600" dirty="0">
              <a:latin typeface="Cambria"/>
              <a:cs typeface="Cambria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612601" y="2000565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endCxn id="120" idx="2"/>
          </p:cNvCxnSpPr>
          <p:nvPr/>
        </p:nvCxnSpPr>
        <p:spPr>
          <a:xfrm>
            <a:off x="8668906" y="2448047"/>
            <a:ext cx="943695" cy="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721755" y="212488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Keep</a:t>
            </a:r>
          </a:p>
          <a:p>
            <a:pPr algn="ctr"/>
            <a:r>
              <a:rPr lang="en-US" dirty="0">
                <a:latin typeface="Cambria"/>
                <a:cs typeface="Cambria"/>
              </a:rPr>
              <a:t>0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892473" y="3482505"/>
            <a:ext cx="2563130" cy="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0063785" y="2903677"/>
            <a:ext cx="0" cy="560203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9100404" flipV="1">
            <a:off x="7891203" y="4113416"/>
            <a:ext cx="784928" cy="87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7989362" y="4564986"/>
            <a:ext cx="245310" cy="1935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rot="19100404">
            <a:off x="7085747" y="412233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endCxn id="127" idx="3"/>
          </p:cNvCxnSpPr>
          <p:nvPr/>
        </p:nvCxnSpPr>
        <p:spPr>
          <a:xfrm flipV="1">
            <a:off x="7510994" y="5024673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176967" y="426918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Write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0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30" name="Oval 129"/>
          <p:cNvSpPr/>
          <p:nvPr/>
        </p:nvSpPr>
        <p:spPr>
          <a:xfrm rot="19100404">
            <a:off x="8929411" y="412001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9407578" y="5022359"/>
            <a:ext cx="0" cy="74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052691" y="426687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Read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8669312" y="4566921"/>
            <a:ext cx="245310" cy="1935"/>
          </a:xfrm>
          <a:prstGeom prst="straightConnector1">
            <a:avLst/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9100404" flipV="1">
            <a:off x="8220004" y="4102846"/>
            <a:ext cx="784928" cy="8755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380011" y="5084835"/>
            <a:ext cx="4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"/>
                <a:cs typeface="Cambria"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423786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89183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3905536" y="2926133"/>
            <a:ext cx="515905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5060036" y="2926133"/>
            <a:ext cx="512064" cy="842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4740739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60461"/>
              </p:ext>
            </p:extLst>
          </p:nvPr>
        </p:nvGraphicFramePr>
        <p:xfrm>
          <a:off x="4613739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739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450174"/>
              </p:ext>
            </p:extLst>
          </p:nvPr>
        </p:nvGraphicFramePr>
        <p:xfrm>
          <a:off x="3568048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8048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83716"/>
              </p:ext>
            </p:extLst>
          </p:nvPr>
        </p:nvGraphicFramePr>
        <p:xfrm>
          <a:off x="5595588" y="3768725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5588" y="3768725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85048"/>
              </p:ext>
            </p:extLst>
          </p:nvPr>
        </p:nvGraphicFramePr>
        <p:xfrm>
          <a:off x="3364198" y="418782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9" imgW="355600" imgH="203200" progId="Equation.3">
                  <p:embed/>
                </p:oleObj>
              </mc:Choice>
              <mc:Fallback>
                <p:oleObj name="Equation" r:id="rId9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4198" y="4187825"/>
                        <a:ext cx="711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75830"/>
              </p:ext>
            </p:extLst>
          </p:nvPr>
        </p:nvGraphicFramePr>
        <p:xfrm>
          <a:off x="5477478" y="4187825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1" imgW="381000" imgH="203200" progId="Equation.3">
                  <p:embed/>
                </p:oleObj>
              </mc:Choice>
              <mc:Fallback>
                <p:oleObj name="Equation" r:id="rId11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7478" y="4187825"/>
                        <a:ext cx="762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85630"/>
              </p:ext>
            </p:extLst>
          </p:nvPr>
        </p:nvGraphicFramePr>
        <p:xfrm>
          <a:off x="3900456" y="3082608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3" imgW="114300" imgH="165100" progId="Equation.3">
                  <p:embed/>
                </p:oleObj>
              </mc:Choice>
              <mc:Fallback>
                <p:oleObj name="Equation" r:id="rId1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0456" y="3082608"/>
                        <a:ext cx="22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52601"/>
              </p:ext>
            </p:extLst>
          </p:nvPr>
        </p:nvGraphicFramePr>
        <p:xfrm>
          <a:off x="5341271" y="3085148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5" imgW="127000" imgH="152400" progId="Equation.3">
                  <p:embed/>
                </p:oleObj>
              </mc:Choice>
              <mc:Fallback>
                <p:oleObj name="Equation" r:id="rId1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1271" y="3085148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36599"/>
              </p:ext>
            </p:extLst>
          </p:nvPr>
        </p:nvGraphicFramePr>
        <p:xfrm>
          <a:off x="6008973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17" imgW="114300" imgH="165100" progId="Equation.3">
                  <p:embed/>
                </p:oleObj>
              </mc:Choice>
              <mc:Fallback>
                <p:oleObj name="Equation" r:id="rId1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8973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>
            <a:endCxn id="4" idx="2"/>
          </p:cNvCxnSpPr>
          <p:nvPr/>
        </p:nvCxnSpPr>
        <p:spPr>
          <a:xfrm>
            <a:off x="3364516" y="2606836"/>
            <a:ext cx="924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98615"/>
              </p:ext>
            </p:extLst>
          </p:nvPr>
        </p:nvGraphicFramePr>
        <p:xfrm>
          <a:off x="2805716" y="2454436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9" imgW="279400" imgH="152400" progId="Equation.3">
                  <p:embed/>
                </p:oleObj>
              </mc:Choice>
              <mc:Fallback>
                <p:oleObj name="Equation" r:id="rId19" imgW="279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05716" y="2454436"/>
                        <a:ext cx="55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69714"/>
              </p:ext>
            </p:extLst>
          </p:nvPr>
        </p:nvGraphicFramePr>
        <p:xfrm>
          <a:off x="2817161" y="2759236"/>
          <a:ext cx="584200" cy="31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21" imgW="381000" imgH="203200" progId="Equation.3">
                  <p:embed/>
                </p:oleObj>
              </mc:Choice>
              <mc:Fallback>
                <p:oleObj name="Equation" r:id="rId21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7161" y="2759236"/>
                        <a:ext cx="584200" cy="311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4441019" y="2381058"/>
            <a:ext cx="599440" cy="451556"/>
            <a:chOff x="5542280" y="2134960"/>
            <a:chExt cx="599440" cy="4515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42000" y="2134960"/>
              <a:ext cx="0" cy="451556"/>
            </a:xfrm>
            <a:prstGeom prst="line">
              <a:avLst/>
            </a:prstGeom>
            <a:ln>
              <a:headEnd w="sm" len="sm"/>
              <a:tailEnd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542280" y="2362996"/>
              <a:ext cx="599440" cy="0"/>
            </a:xfrm>
            <a:prstGeom prst="line">
              <a:avLst/>
            </a:prstGeom>
            <a:ln>
              <a:headEnd w="sm" len="sm"/>
              <a:tailEnd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42000" y="2230916"/>
              <a:ext cx="299720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42280" y="2495076"/>
              <a:ext cx="299720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8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239385">
            <a:off x="1398243" y="1797174"/>
            <a:ext cx="6865129" cy="323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39385">
            <a:off x="1895451" y="2067614"/>
            <a:ext cx="5883008" cy="2680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239385">
            <a:off x="2314054" y="2397570"/>
            <a:ext cx="5086143" cy="2061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39385">
            <a:off x="2821495" y="2649101"/>
            <a:ext cx="4145962" cy="1614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39385">
            <a:off x="3254329" y="2933518"/>
            <a:ext cx="3264596" cy="1067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39385">
            <a:off x="3771256" y="3171333"/>
            <a:ext cx="2215056" cy="631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74833" y="2768761"/>
            <a:ext cx="0" cy="2640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74832" y="2768761"/>
            <a:ext cx="1597624" cy="2231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912901" y="2193534"/>
            <a:ext cx="859556" cy="2806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12901" y="2193534"/>
            <a:ext cx="1436868" cy="2899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9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824055" y="1443123"/>
            <a:ext cx="4694914" cy="912626"/>
            <a:chOff x="2295999" y="2011755"/>
            <a:chExt cx="4694914" cy="912626"/>
          </a:xfrm>
          <a:effectLst/>
        </p:grpSpPr>
        <p:sp>
          <p:nvSpPr>
            <p:cNvPr id="16" name="Oval 15"/>
            <p:cNvSpPr/>
            <p:nvPr/>
          </p:nvSpPr>
          <p:spPr>
            <a:xfrm>
              <a:off x="2295999" y="202127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3238" y="202127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87802" y="2011755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16200000">
              <a:off x="5224522" y="2265251"/>
              <a:ext cx="51361" cy="378741"/>
              <a:chOff x="1984024" y="3584222"/>
              <a:chExt cx="51361" cy="37874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989666" y="35842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86845" y="3750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84024" y="39172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26110" y="4116789"/>
            <a:ext cx="7217094" cy="930322"/>
            <a:chOff x="1068796" y="4358661"/>
            <a:chExt cx="7217094" cy="930322"/>
          </a:xfrm>
        </p:grpSpPr>
        <p:sp>
          <p:nvSpPr>
            <p:cNvPr id="7" name="Oval 6"/>
            <p:cNvSpPr/>
            <p:nvPr/>
          </p:nvSpPr>
          <p:spPr>
            <a:xfrm>
              <a:off x="3590976" y="436817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58215" y="436817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82779" y="4358661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6519499" y="4612157"/>
              <a:ext cx="51361" cy="378741"/>
              <a:chOff x="1984024" y="3584222"/>
              <a:chExt cx="51361" cy="37874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989666" y="35842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86845" y="3750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84024" y="39172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1068796" y="4385872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29886" y="4377024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1338930" y="2335593"/>
            <a:ext cx="778647" cy="1788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496963" y="2243647"/>
            <a:ext cx="1706431" cy="1972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588905" y="2234132"/>
            <a:ext cx="4118895" cy="2062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318120" y="2396048"/>
            <a:ext cx="0" cy="1720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586060" y="2355736"/>
            <a:ext cx="800413" cy="174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829837" y="2355736"/>
            <a:ext cx="2969889" cy="1900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10836" y="2315425"/>
            <a:ext cx="910028" cy="1862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542850" y="2355749"/>
            <a:ext cx="30414" cy="174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74247" y="2396048"/>
            <a:ext cx="1957721" cy="178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695250" y="2355749"/>
            <a:ext cx="1060150" cy="174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2646535" y="2254957"/>
            <a:ext cx="1960936" cy="1983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099871" y="2396048"/>
            <a:ext cx="913252" cy="168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707009" y="2173666"/>
            <a:ext cx="4333084" cy="212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3922621" y="2263803"/>
            <a:ext cx="3177946" cy="193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6351548" y="2335593"/>
            <a:ext cx="864309" cy="177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88905" y="1310125"/>
            <a:ext cx="5143733" cy="126981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2257646" y="851700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532948" y="851700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055353" y="861215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32638" y="161747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10-way 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Softmax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064515" y="4233457"/>
            <a:ext cx="90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/>
                <a:cs typeface="Cambria"/>
              </a:rPr>
              <a:t>28 x 28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inputs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491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83"/>
            <a:ext cx="5538612" cy="36924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11892"/>
              </p:ext>
            </p:extLst>
          </p:nvPr>
        </p:nvGraphicFramePr>
        <p:xfrm>
          <a:off x="2623080" y="2167460"/>
          <a:ext cx="286564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127000" imgH="165100" progId="Equation.3">
                  <p:embed/>
                </p:oleObj>
              </mc:Choice>
              <mc:Fallback>
                <p:oleObj name="Equation" r:id="rId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080" y="2167460"/>
                        <a:ext cx="286564" cy="37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98500"/>
              </p:ext>
            </p:extLst>
          </p:nvPr>
        </p:nvGraphicFramePr>
        <p:xfrm>
          <a:off x="5304897" y="5387969"/>
          <a:ext cx="244047" cy="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114300" imgH="139700" progId="Equation.3">
                  <p:embed/>
                </p:oleObj>
              </mc:Choice>
              <mc:Fallback>
                <p:oleObj name="Equation" r:id="rId6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4897" y="5387969"/>
                        <a:ext cx="244047" cy="298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9469"/>
              </p:ext>
            </p:extLst>
          </p:nvPr>
        </p:nvGraphicFramePr>
        <p:xfrm>
          <a:off x="5548944" y="3368091"/>
          <a:ext cx="3491610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8" imgW="1574800" imgH="215900" progId="Equation.3">
                  <p:embed/>
                </p:oleObj>
              </mc:Choice>
              <mc:Fallback>
                <p:oleObj name="Equation" r:id="rId8" imgW="157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944" y="3368091"/>
                        <a:ext cx="3491610" cy="48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2967"/>
              </p:ext>
            </p:extLst>
          </p:nvPr>
        </p:nvGraphicFramePr>
        <p:xfrm>
          <a:off x="5548944" y="3953494"/>
          <a:ext cx="1570655" cy="95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944" y="3953494"/>
                        <a:ext cx="1570655" cy="95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1686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7752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5620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686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7752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5620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1686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7752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0"/>
            <a:endCxn id="14" idx="4"/>
          </p:cNvCxnSpPr>
          <p:nvPr/>
        </p:nvCxnSpPr>
        <p:spPr>
          <a:xfrm flipV="1">
            <a:off x="2237176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6" idx="2"/>
          </p:cNvCxnSpPr>
          <p:nvPr/>
        </p:nvCxnSpPr>
        <p:spPr>
          <a:xfrm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5" idx="4"/>
          </p:cNvCxnSpPr>
          <p:nvPr/>
        </p:nvCxnSpPr>
        <p:spPr>
          <a:xfrm flipV="1">
            <a:off x="4633242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5"/>
          </p:cNvCxnSpPr>
          <p:nvPr/>
        </p:nvCxnSpPr>
        <p:spPr>
          <a:xfrm flipH="1"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7"/>
            <a:endCxn id="16" idx="3"/>
          </p:cNvCxnSpPr>
          <p:nvPr/>
        </p:nvCxnSpPr>
        <p:spPr>
          <a:xfrm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6" idx="4"/>
          </p:cNvCxnSpPr>
          <p:nvPr/>
        </p:nvCxnSpPr>
        <p:spPr>
          <a:xfrm flipV="1">
            <a:off x="7029308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5" idx="5"/>
          </p:cNvCxnSpPr>
          <p:nvPr/>
        </p:nvCxnSpPr>
        <p:spPr>
          <a:xfrm flipH="1"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6"/>
          </p:cNvCxnSpPr>
          <p:nvPr/>
        </p:nvCxnSpPr>
        <p:spPr>
          <a:xfrm flipH="1"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" idx="4"/>
          </p:cNvCxnSpPr>
          <p:nvPr/>
        </p:nvCxnSpPr>
        <p:spPr>
          <a:xfrm flipV="1">
            <a:off x="2237176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7"/>
            <a:endCxn id="12" idx="3"/>
          </p:cNvCxnSpPr>
          <p:nvPr/>
        </p:nvCxnSpPr>
        <p:spPr>
          <a:xfrm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3" idx="2"/>
          </p:cNvCxnSpPr>
          <p:nvPr/>
        </p:nvCxnSpPr>
        <p:spPr>
          <a:xfrm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12" idx="4"/>
          </p:cNvCxnSpPr>
          <p:nvPr/>
        </p:nvCxnSpPr>
        <p:spPr>
          <a:xfrm flipV="1">
            <a:off x="4633242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1"/>
            <a:endCxn id="8" idx="5"/>
          </p:cNvCxnSpPr>
          <p:nvPr/>
        </p:nvCxnSpPr>
        <p:spPr>
          <a:xfrm flipH="1"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7"/>
            <a:endCxn id="13" idx="3"/>
          </p:cNvCxnSpPr>
          <p:nvPr/>
        </p:nvCxnSpPr>
        <p:spPr>
          <a:xfrm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V="1">
            <a:off x="7029308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  <a:endCxn id="12" idx="5"/>
          </p:cNvCxnSpPr>
          <p:nvPr/>
        </p:nvCxnSpPr>
        <p:spPr>
          <a:xfrm flipH="1"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8" idx="6"/>
          </p:cNvCxnSpPr>
          <p:nvPr/>
        </p:nvCxnSpPr>
        <p:spPr>
          <a:xfrm flipH="1"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37176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26580" y="5175437"/>
            <a:ext cx="6662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9308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0"/>
          </p:cNvCxnSpPr>
          <p:nvPr/>
        </p:nvCxnSpPr>
        <p:spPr>
          <a:xfrm flipV="1">
            <a:off x="7029308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0"/>
          </p:cNvCxnSpPr>
          <p:nvPr/>
        </p:nvCxnSpPr>
        <p:spPr>
          <a:xfrm flipV="1">
            <a:off x="4633242" y="-2893037"/>
            <a:ext cx="1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</p:cNvCxnSpPr>
          <p:nvPr/>
        </p:nvCxnSpPr>
        <p:spPr>
          <a:xfrm flipV="1">
            <a:off x="2237176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88949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33404"/>
              </p:ext>
            </p:extLst>
          </p:nvPr>
        </p:nvGraphicFramePr>
        <p:xfrm>
          <a:off x="1976939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Equation" r:id="rId3" imgW="254000" imgH="241300" progId="Equation.3">
                  <p:embed/>
                </p:oleObj>
              </mc:Choice>
              <mc:Fallback>
                <p:oleObj name="Equation" r:id="rId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76939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2688731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82431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837294"/>
              </p:ext>
            </p:extLst>
          </p:nvPr>
        </p:nvGraphicFramePr>
        <p:xfrm>
          <a:off x="3093799" y="16083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Equation" r:id="rId5" imgW="254000" imgH="241300" progId="Equation.3">
                  <p:embed/>
                </p:oleObj>
              </mc:Choice>
              <mc:Fallback>
                <p:oleObj name="Equation" r:id="rId5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93799" y="16083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 rot="18900000">
            <a:off x="3811555" y="185943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93595"/>
              </p:ext>
            </p:extLst>
          </p:nvPr>
        </p:nvGraphicFramePr>
        <p:xfrm>
          <a:off x="3772746" y="1887072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Equation" r:id="rId7" imgW="254000" imgH="241300" progId="Equation.3">
                  <p:embed/>
                </p:oleObj>
              </mc:Choice>
              <mc:Fallback>
                <p:oleObj name="Equation" r:id="rId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72746" y="1887072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 rot="18900000">
            <a:off x="4952539" y="189686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81363"/>
              </p:ext>
            </p:extLst>
          </p:nvPr>
        </p:nvGraphicFramePr>
        <p:xfrm>
          <a:off x="4926514" y="1871886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Equation" r:id="rId9" imgW="266700" imgH="241300" progId="Equation.3">
                  <p:embed/>
                </p:oleObj>
              </mc:Choice>
              <mc:Fallback>
                <p:oleObj name="Equation" r:id="rId9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26514" y="1871886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4394824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20491"/>
              </p:ext>
            </p:extLst>
          </p:nvPr>
        </p:nvGraphicFramePr>
        <p:xfrm>
          <a:off x="4369301" y="211477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Equation" r:id="rId11" imgW="266700" imgH="241300" progId="Equation.3">
                  <p:embed/>
                </p:oleObj>
              </mc:Choice>
              <mc:Fallback>
                <p:oleObj name="Equation" r:id="rId1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69301" y="211477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6788008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166"/>
              </p:ext>
            </p:extLst>
          </p:nvPr>
        </p:nvGraphicFramePr>
        <p:xfrm>
          <a:off x="6775951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Equation" r:id="rId13" imgW="254000" imgH="241300" progId="Equation.3">
                  <p:embed/>
                </p:oleObj>
              </mc:Choice>
              <mc:Fallback>
                <p:oleObj name="Equation" r:id="rId1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75951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910372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51672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0654"/>
              </p:ext>
            </p:extLst>
          </p:nvPr>
        </p:nvGraphicFramePr>
        <p:xfrm>
          <a:off x="6163176" y="1976661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Equation" r:id="rId15" imgW="266700" imgH="241300" progId="Equation.3">
                  <p:embed/>
                </p:oleObj>
              </mc:Choice>
              <mc:Fallback>
                <p:oleObj name="Equation" r:id="rId15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63176" y="1976661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8008"/>
              </p:ext>
            </p:extLst>
          </p:nvPr>
        </p:nvGraphicFramePr>
        <p:xfrm>
          <a:off x="2675439" y="19766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75439" y="19766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9819"/>
              </p:ext>
            </p:extLst>
          </p:nvPr>
        </p:nvGraphicFramePr>
        <p:xfrm>
          <a:off x="5897109" y="1584548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Equation" r:id="rId19" imgW="254000" imgH="241300" progId="Equation.3">
                  <p:embed/>
                </p:oleObj>
              </mc:Choice>
              <mc:Fallback>
                <p:oleObj name="Equation" r:id="rId1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97109" y="1584548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>
          <a:xfrm>
            <a:off x="1988949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70474"/>
              </p:ext>
            </p:extLst>
          </p:nvPr>
        </p:nvGraphicFramePr>
        <p:xfrm>
          <a:off x="1951539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Equation" r:id="rId21" imgW="279400" imgH="241300" progId="Equation.3">
                  <p:embed/>
                </p:oleObj>
              </mc:Choice>
              <mc:Fallback>
                <p:oleObj name="Equation" r:id="rId2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51539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2688731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082431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82823"/>
              </p:ext>
            </p:extLst>
          </p:nvPr>
        </p:nvGraphicFramePr>
        <p:xfrm>
          <a:off x="3069139" y="-17507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Equation" r:id="rId23" imgW="279400" imgH="241300" progId="Equation.3">
                  <p:embed/>
                </p:oleObj>
              </mc:Choice>
              <mc:Fallback>
                <p:oleObj name="Equation" r:id="rId2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69139" y="-17507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/>
          <p:cNvSpPr/>
          <p:nvPr/>
        </p:nvSpPr>
        <p:spPr>
          <a:xfrm rot="18900000">
            <a:off x="3811555" y="-149931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506253"/>
              </p:ext>
            </p:extLst>
          </p:nvPr>
        </p:nvGraphicFramePr>
        <p:xfrm>
          <a:off x="3765108" y="-1454316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Equation" r:id="rId25" imgW="279400" imgH="241300" progId="Equation.3">
                  <p:embed/>
                </p:oleObj>
              </mc:Choice>
              <mc:Fallback>
                <p:oleObj name="Equation" r:id="rId2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65108" y="-1454316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 rot="18900000">
            <a:off x="4952539" y="-146189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58815"/>
              </p:ext>
            </p:extLst>
          </p:nvPr>
        </p:nvGraphicFramePr>
        <p:xfrm>
          <a:off x="4913814" y="-1487264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Equation" r:id="rId27" imgW="279400" imgH="241300" progId="Equation.3">
                  <p:embed/>
                </p:oleObj>
              </mc:Choice>
              <mc:Fallback>
                <p:oleObj name="Equation" r:id="rId2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13814" y="-1487264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136"/>
          <p:cNvSpPr/>
          <p:nvPr/>
        </p:nvSpPr>
        <p:spPr>
          <a:xfrm>
            <a:off x="4394824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92699"/>
              </p:ext>
            </p:extLst>
          </p:nvPr>
        </p:nvGraphicFramePr>
        <p:xfrm>
          <a:off x="435660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Equation" r:id="rId29" imgW="279400" imgH="241300" progId="Equation.3">
                  <p:embed/>
                </p:oleObj>
              </mc:Choice>
              <mc:Fallback>
                <p:oleObj name="Equation" r:id="rId29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5660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Rectangle 138"/>
          <p:cNvSpPr/>
          <p:nvPr/>
        </p:nvSpPr>
        <p:spPr>
          <a:xfrm>
            <a:off x="6788008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41061"/>
              </p:ext>
            </p:extLst>
          </p:nvPr>
        </p:nvGraphicFramePr>
        <p:xfrm>
          <a:off x="675055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Equation" r:id="rId31" imgW="279400" imgH="241300" progId="Equation.3">
                  <p:embed/>
                </p:oleObj>
              </mc:Choice>
              <mc:Fallback>
                <p:oleObj name="Equation" r:id="rId3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5055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140"/>
          <p:cNvSpPr/>
          <p:nvPr/>
        </p:nvSpPr>
        <p:spPr>
          <a:xfrm>
            <a:off x="5910372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51672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80801"/>
              </p:ext>
            </p:extLst>
          </p:nvPr>
        </p:nvGraphicFramePr>
        <p:xfrm>
          <a:off x="6150476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Equation" r:id="rId33" imgW="279400" imgH="241300" progId="Equation.3">
                  <p:embed/>
                </p:oleObj>
              </mc:Choice>
              <mc:Fallback>
                <p:oleObj name="Equation" r:id="rId3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50476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933"/>
              </p:ext>
            </p:extLst>
          </p:nvPr>
        </p:nvGraphicFramePr>
        <p:xfrm>
          <a:off x="2650039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Equation" r:id="rId35" imgW="279400" imgH="241300" progId="Equation.3">
                  <p:embed/>
                </p:oleObj>
              </mc:Choice>
              <mc:Fallback>
                <p:oleObj name="Equation" r:id="rId3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50039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96206"/>
              </p:ext>
            </p:extLst>
          </p:nvPr>
        </p:nvGraphicFramePr>
        <p:xfrm>
          <a:off x="5871076" y="-1774602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37" imgW="279400" imgH="241300" progId="Equation.3">
                  <p:embed/>
                </p:oleObj>
              </mc:Choice>
              <mc:Fallback>
                <p:oleObj name="Equation" r:id="rId3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71076" y="-1774602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03547" y="57935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66461"/>
              </p:ext>
            </p:extLst>
          </p:nvPr>
        </p:nvGraphicFramePr>
        <p:xfrm>
          <a:off x="2129849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Equation" r:id="rId39" imgW="139700" imgH="228600" progId="Equation.3">
                  <p:embed/>
                </p:oleObj>
              </mc:Choice>
              <mc:Fallback>
                <p:oleObj name="Equation" r:id="rId39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29849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Rectangle 147"/>
          <p:cNvSpPr/>
          <p:nvPr/>
        </p:nvSpPr>
        <p:spPr>
          <a:xfrm>
            <a:off x="4409422" y="576618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02606" y="57388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96374"/>
              </p:ext>
            </p:extLst>
          </p:nvPr>
        </p:nvGraphicFramePr>
        <p:xfrm>
          <a:off x="4493543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Equation" r:id="rId41" imgW="139700" imgH="228600" progId="Equation.3">
                  <p:embed/>
                </p:oleObj>
              </mc:Choice>
              <mc:Fallback>
                <p:oleObj name="Equation" r:id="rId41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93543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30405"/>
              </p:ext>
            </p:extLst>
          </p:nvPr>
        </p:nvGraphicFramePr>
        <p:xfrm>
          <a:off x="6937539" y="5656960"/>
          <a:ext cx="27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Equation" r:id="rId43" imgW="139700" imgH="241300" progId="Equation.3">
                  <p:embed/>
                </p:oleObj>
              </mc:Choice>
              <mc:Fallback>
                <p:oleObj name="Equation" r:id="rId4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37539" y="5656960"/>
                        <a:ext cx="27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2003547" y="12043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5068"/>
              </p:ext>
            </p:extLst>
          </p:nvPr>
        </p:nvGraphicFramePr>
        <p:xfrm>
          <a:off x="2105819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Equation" r:id="rId45" imgW="165100" imgH="228600" progId="Equation.3">
                  <p:embed/>
                </p:oleObj>
              </mc:Choice>
              <mc:Fallback>
                <p:oleObj name="Equation" r:id="rId4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05819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 155"/>
          <p:cNvSpPr/>
          <p:nvPr/>
        </p:nvSpPr>
        <p:spPr>
          <a:xfrm>
            <a:off x="4409422" y="117703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02606" y="11496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46000"/>
              </p:ext>
            </p:extLst>
          </p:nvPr>
        </p:nvGraphicFramePr>
        <p:xfrm>
          <a:off x="4469607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Equation" r:id="rId47" imgW="165100" imgH="228600" progId="Equation.3">
                  <p:embed/>
                </p:oleObj>
              </mc:Choice>
              <mc:Fallback>
                <p:oleObj name="Equation" r:id="rId4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69607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5486"/>
              </p:ext>
            </p:extLst>
          </p:nvPr>
        </p:nvGraphicFramePr>
        <p:xfrm>
          <a:off x="6914357" y="-3363094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Equation" r:id="rId49" imgW="165100" imgH="241300" progId="Equation.3">
                  <p:embed/>
                </p:oleObj>
              </mc:Choice>
              <mc:Fallback>
                <p:oleObj name="Equation" r:id="rId49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14357" y="-3363094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5060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2094245" y="2926133"/>
            <a:ext cx="833073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3565913" y="2926133"/>
            <a:ext cx="724254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4"/>
          </p:cNvCxnSpPr>
          <p:nvPr/>
        </p:nvCxnSpPr>
        <p:spPr>
          <a:xfrm flipV="1">
            <a:off x="3246616" y="3058391"/>
            <a:ext cx="0" cy="70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3246616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18732"/>
              </p:ext>
            </p:extLst>
          </p:nvPr>
        </p:nvGraphicFramePr>
        <p:xfrm>
          <a:off x="3119616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16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08997"/>
              </p:ext>
            </p:extLst>
          </p:nvPr>
        </p:nvGraphicFramePr>
        <p:xfrm>
          <a:off x="1789445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445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47017"/>
              </p:ext>
            </p:extLst>
          </p:nvPr>
        </p:nvGraphicFramePr>
        <p:xfrm>
          <a:off x="3068816" y="3767664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8816" y="3767664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16937"/>
              </p:ext>
            </p:extLst>
          </p:nvPr>
        </p:nvGraphicFramePr>
        <p:xfrm>
          <a:off x="4277119" y="375560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119" y="375560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62285"/>
              </p:ext>
            </p:extLst>
          </p:nvPr>
        </p:nvGraphicFramePr>
        <p:xfrm>
          <a:off x="1433906" y="418740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Equation" r:id="rId11" imgW="508000" imgH="203200" progId="Equation.3">
                  <p:embed/>
                </p:oleObj>
              </mc:Choice>
              <mc:Fallback>
                <p:oleObj name="Equation" r:id="rId11" imgW="508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906" y="4187405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61939"/>
              </p:ext>
            </p:extLst>
          </p:nvPr>
        </p:nvGraphicFramePr>
        <p:xfrm>
          <a:off x="2929116" y="4187491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13" imgW="317500" imgH="177800" progId="Equation.3">
                  <p:embed/>
                </p:oleObj>
              </mc:Choice>
              <mc:Fallback>
                <p:oleObj name="Equation" r:id="rId13" imgW="317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9116" y="4187491"/>
                        <a:ext cx="635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6851"/>
              </p:ext>
            </p:extLst>
          </p:nvPr>
        </p:nvGraphicFramePr>
        <p:xfrm>
          <a:off x="4162819" y="4187491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15" imgW="330200" imgH="177800" progId="Equation.3">
                  <p:embed/>
                </p:oleObj>
              </mc:Choice>
              <mc:Fallback>
                <p:oleObj name="Equation" r:id="rId15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2819" y="4187491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38943"/>
              </p:ext>
            </p:extLst>
          </p:nvPr>
        </p:nvGraphicFramePr>
        <p:xfrm>
          <a:off x="2119706" y="297338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706" y="2973388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7787"/>
              </p:ext>
            </p:extLst>
          </p:nvPr>
        </p:nvGraphicFramePr>
        <p:xfrm>
          <a:off x="3964381" y="3125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4381" y="31257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90862"/>
              </p:ext>
            </p:extLst>
          </p:nvPr>
        </p:nvGraphicFramePr>
        <p:xfrm>
          <a:off x="2891231" y="32067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1231" y="3206750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01460"/>
              </p:ext>
            </p:extLst>
          </p:nvPr>
        </p:nvGraphicFramePr>
        <p:xfrm>
          <a:off x="4607319" y="2446678"/>
          <a:ext cx="322142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23" imgW="1625600" imgH="241300" progId="Equation.3">
                  <p:embed/>
                </p:oleObj>
              </mc:Choice>
              <mc:Fallback>
                <p:oleObj name="Equation" r:id="rId23" imgW="162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07319" y="2446678"/>
                        <a:ext cx="3221426" cy="47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5587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25" imgW="114300" imgH="165100" progId="Equation.3">
                  <p:embed/>
                </p:oleObj>
              </mc:Choice>
              <mc:Fallback>
                <p:oleObj name="Equation" r:id="rId2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239385">
            <a:off x="1398243" y="1797174"/>
            <a:ext cx="6865129" cy="323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39385">
            <a:off x="1895451" y="2067614"/>
            <a:ext cx="5883008" cy="2680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239385">
            <a:off x="2314054" y="2397570"/>
            <a:ext cx="5086143" cy="2061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39385">
            <a:off x="2821495" y="2649101"/>
            <a:ext cx="4145962" cy="1614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39385">
            <a:off x="3254329" y="2933518"/>
            <a:ext cx="3264596" cy="1067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39385">
            <a:off x="3771256" y="3171333"/>
            <a:ext cx="2215056" cy="631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74831" y="4827447"/>
            <a:ext cx="2" cy="58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74835" y="4455082"/>
            <a:ext cx="46739" cy="37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21574" y="4248951"/>
            <a:ext cx="113037" cy="206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37936" y="4159185"/>
            <a:ext cx="118872" cy="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1686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77752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85620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1686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7752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85620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81686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7752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7"/>
            <a:endCxn id="8" idx="3"/>
          </p:cNvCxnSpPr>
          <p:nvPr/>
        </p:nvCxnSpPr>
        <p:spPr>
          <a:xfrm flipV="1">
            <a:off x="2556473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4" idx="4"/>
          </p:cNvCxnSpPr>
          <p:nvPr/>
        </p:nvCxnSpPr>
        <p:spPr>
          <a:xfrm flipV="1">
            <a:off x="4633242" y="1777299"/>
            <a:ext cx="0" cy="124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3" idx="5"/>
          </p:cNvCxnSpPr>
          <p:nvPr/>
        </p:nvCxnSpPr>
        <p:spPr>
          <a:xfrm flipH="1"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8" idx="5"/>
          </p:cNvCxnSpPr>
          <p:nvPr/>
        </p:nvCxnSpPr>
        <p:spPr>
          <a:xfrm flipH="1" flipV="1">
            <a:off x="4952539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8" idx="4"/>
          </p:cNvCxnSpPr>
          <p:nvPr/>
        </p:nvCxnSpPr>
        <p:spPr>
          <a:xfrm flipV="1">
            <a:off x="4633242" y="3920861"/>
            <a:ext cx="0" cy="124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14" idx="3"/>
          </p:cNvCxnSpPr>
          <p:nvPr/>
        </p:nvCxnSpPr>
        <p:spPr>
          <a:xfrm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  <a:endCxn id="14" idx="5"/>
          </p:cNvCxnSpPr>
          <p:nvPr/>
        </p:nvCxnSpPr>
        <p:spPr>
          <a:xfrm flipH="1"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5469"/>
              </p:ext>
            </p:extLst>
          </p:nvPr>
        </p:nvGraphicFramePr>
        <p:xfrm>
          <a:off x="4551007" y="325012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51007" y="3250120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83840"/>
              </p:ext>
            </p:extLst>
          </p:nvPr>
        </p:nvGraphicFramePr>
        <p:xfrm>
          <a:off x="4509129" y="1095323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09129" y="1095323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>
            <a:stCxn id="14" idx="0"/>
          </p:cNvCxnSpPr>
          <p:nvPr/>
        </p:nvCxnSpPr>
        <p:spPr>
          <a:xfrm flipV="1">
            <a:off x="4633242" y="322492"/>
            <a:ext cx="0" cy="55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99391"/>
              </p:ext>
            </p:extLst>
          </p:nvPr>
        </p:nvGraphicFramePr>
        <p:xfrm>
          <a:off x="4344029" y="253515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7" imgW="165100" imgH="241300" progId="Equation.3">
                  <p:embed/>
                </p:oleObj>
              </mc:Choice>
              <mc:Fallback>
                <p:oleObj name="Equation" r:id="rId7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44029" y="253515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18767"/>
              </p:ext>
            </p:extLst>
          </p:nvPr>
        </p:nvGraphicFramePr>
        <p:xfrm>
          <a:off x="4733925" y="1646238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9" imgW="165100" imgH="254000" progId="Equation.3">
                  <p:embed/>
                </p:oleObj>
              </mc:Choice>
              <mc:Fallback>
                <p:oleObj name="Equation" r:id="rId9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33925" y="1646238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88914"/>
              </p:ext>
            </p:extLst>
          </p:nvPr>
        </p:nvGraphicFramePr>
        <p:xfrm>
          <a:off x="4313238" y="379413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1" imgW="165100" imgH="254000" progId="Equation.3">
                  <p:embed/>
                </p:oleObj>
              </mc:Choice>
              <mc:Fallback>
                <p:oleObj name="Equation" r:id="rId11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13238" y="379413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0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62052" y="3700459"/>
            <a:ext cx="691385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18978" y="1567991"/>
            <a:ext cx="0" cy="4233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16046" y="445309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30716" y="458197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2166" y="315070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06656" y="309830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4330" y="307478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58489" y="209823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6174" y="5311090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8539" y="3919019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08866" y="2289267"/>
            <a:ext cx="5941836" cy="3068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536411" y="1364137"/>
            <a:ext cx="6004547" cy="4829427"/>
          </a:xfrm>
          <a:custGeom>
            <a:avLst/>
            <a:gdLst>
              <a:gd name="connsiteX0" fmla="*/ 0 w 6004547"/>
              <a:gd name="connsiteY0" fmla="*/ 4829427 h 4829427"/>
              <a:gd name="connsiteX1" fmla="*/ 689818 w 6004547"/>
              <a:gd name="connsiteY1" fmla="*/ 3967032 h 4829427"/>
              <a:gd name="connsiteX2" fmla="*/ 1410991 w 6004547"/>
              <a:gd name="connsiteY2" fmla="*/ 3104637 h 4829427"/>
              <a:gd name="connsiteX3" fmla="*/ 1818610 w 6004547"/>
              <a:gd name="connsiteY3" fmla="*/ 1426887 h 4829427"/>
              <a:gd name="connsiteX4" fmla="*/ 2633849 w 6004547"/>
              <a:gd name="connsiteY4" fmla="*/ 3841593 h 4829427"/>
              <a:gd name="connsiteX5" fmla="*/ 2649526 w 6004547"/>
              <a:gd name="connsiteY5" fmla="*/ 705611 h 4829427"/>
              <a:gd name="connsiteX6" fmla="*/ 2806303 w 6004547"/>
              <a:gd name="connsiteY6" fmla="*/ 15 h 4829427"/>
              <a:gd name="connsiteX7" fmla="*/ 3370699 w 6004547"/>
              <a:gd name="connsiteY7" fmla="*/ 689931 h 4829427"/>
              <a:gd name="connsiteX8" fmla="*/ 3637220 w 6004547"/>
              <a:gd name="connsiteY8" fmla="*/ 2163842 h 4829427"/>
              <a:gd name="connsiteX9" fmla="*/ 4029161 w 6004547"/>
              <a:gd name="connsiteY9" fmla="*/ 3622074 h 4829427"/>
              <a:gd name="connsiteX10" fmla="*/ 4468136 w 6004547"/>
              <a:gd name="connsiteY10" fmla="*/ 1520966 h 4829427"/>
              <a:gd name="connsiteX11" fmla="*/ 4797367 w 6004547"/>
              <a:gd name="connsiteY11" fmla="*/ 705611 h 4829427"/>
              <a:gd name="connsiteX12" fmla="*/ 5283375 w 6004547"/>
              <a:gd name="connsiteY12" fmla="*/ 1724805 h 4829427"/>
              <a:gd name="connsiteX13" fmla="*/ 5659639 w 6004547"/>
              <a:gd name="connsiteY13" fmla="*/ 1677765 h 4829427"/>
              <a:gd name="connsiteX14" fmla="*/ 5643961 w 6004547"/>
              <a:gd name="connsiteY14" fmla="*/ 486092 h 4829427"/>
              <a:gd name="connsiteX15" fmla="*/ 6004547 w 6004547"/>
              <a:gd name="connsiteY15" fmla="*/ 313613 h 4829427"/>
              <a:gd name="connsiteX16" fmla="*/ 6004547 w 6004547"/>
              <a:gd name="connsiteY16" fmla="*/ 313613 h 48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04547" h="4829427">
                <a:moveTo>
                  <a:pt x="0" y="4829427"/>
                </a:moveTo>
                <a:cubicBezTo>
                  <a:pt x="227326" y="4541962"/>
                  <a:pt x="454653" y="4254497"/>
                  <a:pt x="689818" y="3967032"/>
                </a:cubicBezTo>
                <a:cubicBezTo>
                  <a:pt x="924983" y="3679567"/>
                  <a:pt x="1222859" y="3527994"/>
                  <a:pt x="1410991" y="3104637"/>
                </a:cubicBezTo>
                <a:cubicBezTo>
                  <a:pt x="1599123" y="2681280"/>
                  <a:pt x="1614800" y="1304061"/>
                  <a:pt x="1818610" y="1426887"/>
                </a:cubicBezTo>
                <a:cubicBezTo>
                  <a:pt x="2022420" y="1549713"/>
                  <a:pt x="2495363" y="3961806"/>
                  <a:pt x="2633849" y="3841593"/>
                </a:cubicBezTo>
                <a:cubicBezTo>
                  <a:pt x="2772335" y="3721380"/>
                  <a:pt x="2620784" y="1345874"/>
                  <a:pt x="2649526" y="705611"/>
                </a:cubicBezTo>
                <a:cubicBezTo>
                  <a:pt x="2678268" y="65348"/>
                  <a:pt x="2686108" y="2628"/>
                  <a:pt x="2806303" y="15"/>
                </a:cubicBezTo>
                <a:cubicBezTo>
                  <a:pt x="2926498" y="-2598"/>
                  <a:pt x="3232213" y="329293"/>
                  <a:pt x="3370699" y="689931"/>
                </a:cubicBezTo>
                <a:cubicBezTo>
                  <a:pt x="3509185" y="1050569"/>
                  <a:pt x="3527476" y="1675151"/>
                  <a:pt x="3637220" y="2163842"/>
                </a:cubicBezTo>
                <a:cubicBezTo>
                  <a:pt x="3746964" y="2652532"/>
                  <a:pt x="3890675" y="3729220"/>
                  <a:pt x="4029161" y="3622074"/>
                </a:cubicBezTo>
                <a:cubicBezTo>
                  <a:pt x="4167647" y="3514928"/>
                  <a:pt x="4340102" y="2007043"/>
                  <a:pt x="4468136" y="1520966"/>
                </a:cubicBezTo>
                <a:cubicBezTo>
                  <a:pt x="4596170" y="1034889"/>
                  <a:pt x="4661494" y="671638"/>
                  <a:pt x="4797367" y="705611"/>
                </a:cubicBezTo>
                <a:cubicBezTo>
                  <a:pt x="4933240" y="739584"/>
                  <a:pt x="5139663" y="1562779"/>
                  <a:pt x="5283375" y="1724805"/>
                </a:cubicBezTo>
                <a:cubicBezTo>
                  <a:pt x="5427087" y="1886831"/>
                  <a:pt x="5599541" y="1884217"/>
                  <a:pt x="5659639" y="1677765"/>
                </a:cubicBezTo>
                <a:cubicBezTo>
                  <a:pt x="5719737" y="1471313"/>
                  <a:pt x="5586476" y="713451"/>
                  <a:pt x="5643961" y="486092"/>
                </a:cubicBezTo>
                <a:cubicBezTo>
                  <a:pt x="5701446" y="258733"/>
                  <a:pt x="6004547" y="313613"/>
                  <a:pt x="6004547" y="313613"/>
                </a:cubicBezTo>
                <a:lnTo>
                  <a:pt x="6004547" y="313613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8287" y="160655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38381" y="4267744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28835" y="359790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00213" y="175895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47624" y="2367666"/>
            <a:ext cx="3968267" cy="1575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79188" y="2210866"/>
            <a:ext cx="1534777" cy="1387039"/>
          </a:xfrm>
          <a:custGeom>
            <a:avLst/>
            <a:gdLst>
              <a:gd name="connsiteX0" fmla="*/ 0 w 1755898"/>
              <a:gd name="connsiteY0" fmla="*/ 1285752 h 1285752"/>
              <a:gd name="connsiteX1" fmla="*/ 564396 w 1755898"/>
              <a:gd name="connsiteY1" fmla="*/ 297918 h 1285752"/>
              <a:gd name="connsiteX2" fmla="*/ 1755898 w 1755898"/>
              <a:gd name="connsiteY2" fmla="*/ 0 h 1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898" h="1285752">
                <a:moveTo>
                  <a:pt x="0" y="1285752"/>
                </a:moveTo>
                <a:cubicBezTo>
                  <a:pt x="135873" y="898981"/>
                  <a:pt x="271746" y="512210"/>
                  <a:pt x="564396" y="297918"/>
                </a:cubicBezTo>
                <a:cubicBezTo>
                  <a:pt x="857046" y="83626"/>
                  <a:pt x="1755898" y="0"/>
                  <a:pt x="1755898" y="0"/>
                </a:cubicBezTo>
              </a:path>
            </a:pathLst>
          </a:cu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14353" y="2461746"/>
            <a:ext cx="1505056" cy="1238712"/>
          </a:xfrm>
          <a:custGeom>
            <a:avLst/>
            <a:gdLst>
              <a:gd name="connsiteX0" fmla="*/ 1505056 w 1505056"/>
              <a:gd name="connsiteY0" fmla="*/ 0 h 1238712"/>
              <a:gd name="connsiteX1" fmla="*/ 1081759 w 1505056"/>
              <a:gd name="connsiteY1" fmla="*/ 862395 h 1238712"/>
              <a:gd name="connsiteX2" fmla="*/ 0 w 1505056"/>
              <a:gd name="connsiteY2" fmla="*/ 1238712 h 123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056" h="1238712">
                <a:moveTo>
                  <a:pt x="1505056" y="0"/>
                </a:moveTo>
                <a:cubicBezTo>
                  <a:pt x="1418828" y="327971"/>
                  <a:pt x="1332601" y="655943"/>
                  <a:pt x="1081759" y="862395"/>
                </a:cubicBezTo>
                <a:cubicBezTo>
                  <a:pt x="830917" y="1068847"/>
                  <a:pt x="0" y="1238712"/>
                  <a:pt x="0" y="123871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74061" y="2477426"/>
            <a:ext cx="705496" cy="180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16268" y="4220704"/>
            <a:ext cx="2290757" cy="451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4" idx="6"/>
          </p:cNvCxnSpPr>
          <p:nvPr/>
        </p:nvCxnSpPr>
        <p:spPr>
          <a:xfrm flipH="1" flipV="1">
            <a:off x="4601398" y="2058114"/>
            <a:ext cx="1898815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600211" y="2477426"/>
            <a:ext cx="1003447" cy="1026401"/>
          </a:xfrm>
          <a:custGeom>
            <a:avLst/>
            <a:gdLst>
              <a:gd name="connsiteX0" fmla="*/ 548795 w 727650"/>
              <a:gd name="connsiteY0" fmla="*/ 0 h 642876"/>
              <a:gd name="connsiteX1" fmla="*/ 721249 w 727650"/>
              <a:gd name="connsiteY1" fmla="*/ 203839 h 642876"/>
              <a:gd name="connsiteX2" fmla="*/ 658538 w 727650"/>
              <a:gd name="connsiteY2" fmla="*/ 501757 h 642876"/>
              <a:gd name="connsiteX3" fmla="*/ 360663 w 727650"/>
              <a:gd name="connsiteY3" fmla="*/ 642876 h 642876"/>
              <a:gd name="connsiteX4" fmla="*/ 78465 w 727650"/>
              <a:gd name="connsiteY4" fmla="*/ 501757 h 642876"/>
              <a:gd name="connsiteX5" fmla="*/ 76 w 727650"/>
              <a:gd name="connsiteY5" fmla="*/ 313598 h 642876"/>
              <a:gd name="connsiteX6" fmla="*/ 62787 w 727650"/>
              <a:gd name="connsiteY6" fmla="*/ 78400 h 64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650" h="642876">
                <a:moveTo>
                  <a:pt x="548795" y="0"/>
                </a:moveTo>
                <a:cubicBezTo>
                  <a:pt x="625877" y="60106"/>
                  <a:pt x="702959" y="120213"/>
                  <a:pt x="721249" y="203839"/>
                </a:cubicBezTo>
                <a:cubicBezTo>
                  <a:pt x="739539" y="287465"/>
                  <a:pt x="718636" y="428584"/>
                  <a:pt x="658538" y="501757"/>
                </a:cubicBezTo>
                <a:cubicBezTo>
                  <a:pt x="598440" y="574930"/>
                  <a:pt x="457342" y="642876"/>
                  <a:pt x="360663" y="642876"/>
                </a:cubicBezTo>
                <a:cubicBezTo>
                  <a:pt x="263984" y="642876"/>
                  <a:pt x="138563" y="556637"/>
                  <a:pt x="78465" y="501757"/>
                </a:cubicBezTo>
                <a:cubicBezTo>
                  <a:pt x="18367" y="446877"/>
                  <a:pt x="2689" y="384157"/>
                  <a:pt x="76" y="313598"/>
                </a:cubicBezTo>
                <a:cubicBezTo>
                  <a:pt x="-2537" y="243039"/>
                  <a:pt x="62787" y="78400"/>
                  <a:pt x="62787" y="78400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-455919" y="2621036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0011" y="2883221"/>
            <a:ext cx="51361" cy="378741"/>
            <a:chOff x="-665558" y="4289822"/>
            <a:chExt cx="51361" cy="378741"/>
          </a:xfrm>
        </p:grpSpPr>
        <p:sp>
          <p:nvSpPr>
            <p:cNvPr id="41" name="Oval 40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38" idx="7"/>
          </p:cNvCxnSpPr>
          <p:nvPr/>
        </p:nvCxnSpPr>
        <p:spPr>
          <a:xfrm flipV="1">
            <a:off x="314934" y="2311484"/>
            <a:ext cx="684073" cy="44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</p:cNvCxnSpPr>
          <p:nvPr/>
        </p:nvCxnSpPr>
        <p:spPr>
          <a:xfrm>
            <a:off x="314934" y="3391889"/>
            <a:ext cx="684073" cy="42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455919" y="518276"/>
            <a:ext cx="1454926" cy="1508433"/>
            <a:chOff x="-1078662" y="1606558"/>
            <a:chExt cx="1454926" cy="1508433"/>
          </a:xfrm>
        </p:grpSpPr>
        <p:sp>
          <p:nvSpPr>
            <p:cNvPr id="64" name="Oval 63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-454342" y="4766340"/>
            <a:ext cx="1454926" cy="1508433"/>
            <a:chOff x="-1078662" y="1606558"/>
            <a:chExt cx="1454926" cy="1508433"/>
          </a:xfrm>
        </p:grpSpPr>
        <p:sp>
          <p:nvSpPr>
            <p:cNvPr id="88" name="Oval 87"/>
            <p:cNvSpPr/>
            <p:nvPr/>
          </p:nvSpPr>
          <p:spPr>
            <a:xfrm>
              <a:off x="-1078662" y="1916110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68" y="2178295"/>
              <a:ext cx="51361" cy="378741"/>
              <a:chOff x="-665558" y="4289822"/>
              <a:chExt cx="51361" cy="3787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>
              <a:stCxn id="88" idx="7"/>
            </p:cNvCxnSpPr>
            <p:nvPr/>
          </p:nvCxnSpPr>
          <p:spPr>
            <a:xfrm flipV="1">
              <a:off x="-307809" y="1606558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8" idx="5"/>
            </p:cNvCxnSpPr>
            <p:nvPr/>
          </p:nvCxnSpPr>
          <p:spPr>
            <a:xfrm>
              <a:off x="-307809" y="2686963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-32042" y="4036945"/>
            <a:ext cx="86802" cy="640072"/>
            <a:chOff x="-665558" y="4289822"/>
            <a:chExt cx="51361" cy="378741"/>
          </a:xfrm>
        </p:grpSpPr>
        <p:sp>
          <p:nvSpPr>
            <p:cNvPr id="96" name="Oval 95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128706" y="518276"/>
            <a:ext cx="1454926" cy="1508433"/>
            <a:chOff x="8128706" y="518276"/>
            <a:chExt cx="1454926" cy="1508433"/>
          </a:xfrm>
        </p:grpSpPr>
        <p:sp>
          <p:nvSpPr>
            <p:cNvPr id="100" name="Oval 99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Arrow Connector 101"/>
            <p:cNvCxnSpPr>
              <a:endCxn id="100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9100599" y="4036945"/>
            <a:ext cx="86802" cy="640072"/>
            <a:chOff x="-665558" y="4289822"/>
            <a:chExt cx="51361" cy="378741"/>
          </a:xfrm>
        </p:grpSpPr>
        <p:sp>
          <p:nvSpPr>
            <p:cNvPr id="124" name="Oval 123"/>
            <p:cNvSpPr/>
            <p:nvPr/>
          </p:nvSpPr>
          <p:spPr>
            <a:xfrm>
              <a:off x="-659916" y="4289822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-662737" y="4456333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-665558" y="4622844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128706" y="2311484"/>
            <a:ext cx="1454926" cy="1508433"/>
            <a:chOff x="8128706" y="518276"/>
            <a:chExt cx="1454926" cy="1508433"/>
          </a:xfrm>
        </p:grpSpPr>
        <p:sp>
          <p:nvSpPr>
            <p:cNvPr id="136" name="Oval 135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endCxn id="136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36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8128706" y="4766340"/>
            <a:ext cx="1454926" cy="1508433"/>
            <a:chOff x="8128706" y="518276"/>
            <a:chExt cx="1454926" cy="1508433"/>
          </a:xfrm>
        </p:grpSpPr>
        <p:sp>
          <p:nvSpPr>
            <p:cNvPr id="144" name="Oval 143"/>
            <p:cNvSpPr/>
            <p:nvPr/>
          </p:nvSpPr>
          <p:spPr>
            <a:xfrm rot="10800000">
              <a:off x="8680521" y="814046"/>
              <a:ext cx="903111" cy="90311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 rot="10800000">
              <a:off x="8446341" y="1076231"/>
              <a:ext cx="51361" cy="378741"/>
              <a:chOff x="-665558" y="4289822"/>
              <a:chExt cx="51361" cy="378741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-659916" y="4289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-662737" y="44563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-665558" y="46228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>
              <a:endCxn id="144" idx="7"/>
            </p:cNvCxnSpPr>
            <p:nvPr/>
          </p:nvCxnSpPr>
          <p:spPr>
            <a:xfrm flipV="1">
              <a:off x="8128706" y="1584899"/>
              <a:ext cx="684073" cy="441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44" idx="5"/>
            </p:cNvCxnSpPr>
            <p:nvPr/>
          </p:nvCxnSpPr>
          <p:spPr>
            <a:xfrm>
              <a:off x="8128706" y="518276"/>
              <a:ext cx="684073" cy="428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41599"/>
              </p:ext>
            </p:extLst>
          </p:nvPr>
        </p:nvGraphicFramePr>
        <p:xfrm>
          <a:off x="-150108" y="100462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108" y="1004628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27759"/>
              </p:ext>
            </p:extLst>
          </p:nvPr>
        </p:nvGraphicFramePr>
        <p:xfrm>
          <a:off x="-150813" y="2817813"/>
          <a:ext cx="3302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50813" y="2817813"/>
                        <a:ext cx="3302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40608"/>
              </p:ext>
            </p:extLst>
          </p:nvPr>
        </p:nvGraphicFramePr>
        <p:xfrm>
          <a:off x="-176213" y="5275263"/>
          <a:ext cx="3810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-176213" y="5275263"/>
                        <a:ext cx="3810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30472"/>
              </p:ext>
            </p:extLst>
          </p:nvPr>
        </p:nvGraphicFramePr>
        <p:xfrm>
          <a:off x="8990945" y="982092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9" imgW="165100" imgH="228600" progId="Equation.3">
                  <p:embed/>
                </p:oleObj>
              </mc:Choice>
              <mc:Fallback>
                <p:oleObj name="Equation" r:id="rId9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982092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52620"/>
              </p:ext>
            </p:extLst>
          </p:nvPr>
        </p:nvGraphicFramePr>
        <p:xfrm>
          <a:off x="8990945" y="278451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1" imgW="165100" imgH="228600" progId="Equation.3">
                  <p:embed/>
                </p:oleObj>
              </mc:Choice>
              <mc:Fallback>
                <p:oleObj name="Equation" r:id="rId11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90945" y="278451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80071"/>
              </p:ext>
            </p:extLst>
          </p:nvPr>
        </p:nvGraphicFramePr>
        <p:xfrm>
          <a:off x="8977510" y="5243903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13" imgW="177800" imgH="228600" progId="Equation.3">
                  <p:embed/>
                </p:oleObj>
              </mc:Choice>
              <mc:Fallback>
                <p:oleObj name="Equation" r:id="rId13" imgW="177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8977510" y="5243903"/>
                        <a:ext cx="35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9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nam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8" y="0"/>
            <a:ext cx="3657600" cy="2743200"/>
          </a:xfrm>
          <a:prstGeom prst="rect">
            <a:avLst/>
          </a:prstGeom>
        </p:spPr>
      </p:pic>
      <p:pic>
        <p:nvPicPr>
          <p:cNvPr id="12" name="Picture 11" descr="fnam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95" y="0"/>
            <a:ext cx="3657600" cy="27432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64072"/>
              </p:ext>
            </p:extLst>
          </p:nvPr>
        </p:nvGraphicFramePr>
        <p:xfrm>
          <a:off x="910504" y="1192288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165100" imgH="228600" progId="Equation.3">
                  <p:embed/>
                </p:oleObj>
              </mc:Choice>
              <mc:Fallback>
                <p:oleObj name="Equation" r:id="rId6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910504" y="1192288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89147"/>
              </p:ext>
            </p:extLst>
          </p:nvPr>
        </p:nvGraphicFramePr>
        <p:xfrm>
          <a:off x="4693100" y="1192288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165100" imgH="228600" progId="Equation.3">
                  <p:embed/>
                </p:oleObj>
              </mc:Choice>
              <mc:Fallback>
                <p:oleObj name="Equation" r:id="rId8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693100" y="1192288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3501"/>
              </p:ext>
            </p:extLst>
          </p:nvPr>
        </p:nvGraphicFramePr>
        <p:xfrm>
          <a:off x="2732734" y="2632075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101600" imgH="152400" progId="Equation.3">
                  <p:embed/>
                </p:oleObj>
              </mc:Choice>
              <mc:Fallback>
                <p:oleObj name="Equation" r:id="rId10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732734" y="2632075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42844"/>
              </p:ext>
            </p:extLst>
          </p:nvPr>
        </p:nvGraphicFramePr>
        <p:xfrm>
          <a:off x="6583532" y="2632075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2" imgW="101600" imgH="152400" progId="Equation.3">
                  <p:embed/>
                </p:oleObj>
              </mc:Choice>
              <mc:Fallback>
                <p:oleObj name="Equation" r:id="rId12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583532" y="2632075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fnam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98" y="3189585"/>
            <a:ext cx="3657600" cy="274320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84346"/>
              </p:ext>
            </p:extLst>
          </p:nvPr>
        </p:nvGraphicFramePr>
        <p:xfrm>
          <a:off x="4619281" y="5853093"/>
          <a:ext cx="147637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4" imgW="101600" imgH="152400" progId="Equation.3">
                  <p:embed/>
                </p:oleObj>
              </mc:Choice>
              <mc:Fallback>
                <p:oleObj name="Equation" r:id="rId14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619281" y="5853093"/>
                        <a:ext cx="147637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3133"/>
              </p:ext>
            </p:extLst>
          </p:nvPr>
        </p:nvGraphicFramePr>
        <p:xfrm>
          <a:off x="2722745" y="4396374"/>
          <a:ext cx="240989" cy="33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5" imgW="165100" imgH="228600" progId="Equation.3">
                  <p:embed/>
                </p:oleObj>
              </mc:Choice>
              <mc:Fallback>
                <p:oleObj name="Equation" r:id="rId1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722745" y="4396374"/>
                        <a:ext cx="240989" cy="333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9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48</Words>
  <Application>Microsoft Macintosh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48</cp:revision>
  <dcterms:created xsi:type="dcterms:W3CDTF">2014-12-29T07:27:45Z</dcterms:created>
  <dcterms:modified xsi:type="dcterms:W3CDTF">2015-06-11T04:24:37Z</dcterms:modified>
</cp:coreProperties>
</file>