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ppt/embeddings/Microsoft_Equation20.bin" ContentType="application/vnd.openxmlformats-officedocument.oleObject"/>
  <Override PartName="/ppt/embeddings/Microsoft_Equation21.bin" ContentType="application/vnd.openxmlformats-officedocument.oleObject"/>
  <Override PartName="/ppt/embeddings/Microsoft_Equation22.bin" ContentType="application/vnd.openxmlformats-officedocument.oleObject"/>
  <Override PartName="/ppt/embeddings/Microsoft_Equation23.bin" ContentType="application/vnd.openxmlformats-officedocument.oleObject"/>
  <Override PartName="/ppt/embeddings/Microsoft_Equation24.bin" ContentType="application/vnd.openxmlformats-officedocument.oleObject"/>
  <Override PartName="/ppt/embeddings/Microsoft_Equation25.bin" ContentType="application/vnd.openxmlformats-officedocument.oleObject"/>
  <Override PartName="/ppt/embeddings/Microsoft_Equation26.bin" ContentType="application/vnd.openxmlformats-officedocument.oleObject"/>
  <Override PartName="/ppt/embeddings/Microsoft_Equation27.bin" ContentType="application/vnd.openxmlformats-officedocument.oleObject"/>
  <Override PartName="/ppt/embeddings/Microsoft_Equation28.bin" ContentType="application/vnd.openxmlformats-officedocument.oleObject"/>
  <Override PartName="/ppt/embeddings/Microsoft_Equation29.bin" ContentType="application/vnd.openxmlformats-officedocument.oleObject"/>
  <Override PartName="/ppt/embeddings/Microsoft_Equation30.bin" ContentType="application/vnd.openxmlformats-officedocument.oleObject"/>
  <Override PartName="/ppt/embeddings/Microsoft_Equation31.bin" ContentType="application/vnd.openxmlformats-officedocument.oleObject"/>
  <Override PartName="/ppt/embeddings/Microsoft_Equation32.bin" ContentType="application/vnd.openxmlformats-officedocument.oleObject"/>
  <Override PartName="/ppt/embeddings/Microsoft_Equation33.bin" ContentType="application/vnd.openxmlformats-officedocument.oleObject"/>
  <Override PartName="/ppt/embeddings/Microsoft_Equation34.bin" ContentType="application/vnd.openxmlformats-officedocument.oleObject"/>
  <Override PartName="/ppt/embeddings/Microsoft_Equation35.bin" ContentType="application/vnd.openxmlformats-officedocument.oleObject"/>
  <Override PartName="/ppt/embeddings/Microsoft_Equation36.bin" ContentType="application/vnd.openxmlformats-officedocument.oleObject"/>
  <Override PartName="/ppt/embeddings/Microsoft_Equation37.bin" ContentType="application/vnd.openxmlformats-officedocument.oleObject"/>
  <Override PartName="/ppt/embeddings/Microsoft_Equation38.bin" ContentType="application/vnd.openxmlformats-officedocument.oleObject"/>
  <Override PartName="/ppt/embeddings/Microsoft_Equation39.bin" ContentType="application/vnd.openxmlformats-officedocument.oleObject"/>
  <Override PartName="/ppt/embeddings/Microsoft_Equation40.bin" ContentType="application/vnd.openxmlformats-officedocument.oleObject"/>
  <Override PartName="/ppt/embeddings/Microsoft_Equation41.bin" ContentType="application/vnd.openxmlformats-officedocument.oleObject"/>
  <Override PartName="/ppt/embeddings/Microsoft_Equation42.bin" ContentType="application/vnd.openxmlformats-officedocument.oleObject"/>
  <Override PartName="/ppt/embeddings/Microsoft_Equation43.bin" ContentType="application/vnd.openxmlformats-officedocument.oleObject"/>
  <Override PartName="/ppt/embeddings/Microsoft_Equation44.bin" ContentType="application/vnd.openxmlformats-officedocument.oleObject"/>
  <Override PartName="/ppt/embeddings/Microsoft_Equation45.bin" ContentType="application/vnd.openxmlformats-officedocument.oleObject"/>
  <Override PartName="/ppt/embeddings/Microsoft_Equation46.bin" ContentType="application/vnd.openxmlformats-officedocument.oleObject"/>
  <Override PartName="/ppt/embeddings/Microsoft_Equation47.bin" ContentType="application/vnd.openxmlformats-officedocument.oleObject"/>
  <Override PartName="/ppt/embeddings/Microsoft_Equation48.bin" ContentType="application/vnd.openxmlformats-officedocument.oleObject"/>
  <Override PartName="/ppt/embeddings/Microsoft_Equation49.bin" ContentType="application/vnd.openxmlformats-officedocument.oleObject"/>
  <Override PartName="/ppt/embeddings/Microsoft_Equation50.bin" ContentType="application/vnd.openxmlformats-officedocument.oleObject"/>
  <Override PartName="/ppt/embeddings/Microsoft_Equation51.bin" ContentType="application/vnd.openxmlformats-officedocument.oleObject"/>
  <Override PartName="/ppt/embeddings/Microsoft_Equation52.bin" ContentType="application/vnd.openxmlformats-officedocument.oleObject"/>
  <Override PartName="/ppt/embeddings/Microsoft_Equation5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2928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5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20" Type="http://schemas.openxmlformats.org/officeDocument/2006/relationships/image" Target="../media/image32.emf"/><Relationship Id="rId21" Type="http://schemas.openxmlformats.org/officeDocument/2006/relationships/image" Target="../media/image33.emf"/><Relationship Id="rId22" Type="http://schemas.openxmlformats.org/officeDocument/2006/relationships/image" Target="../media/image34.emf"/><Relationship Id="rId23" Type="http://schemas.openxmlformats.org/officeDocument/2006/relationships/image" Target="../media/image35.emf"/><Relationship Id="rId24" Type="http://schemas.openxmlformats.org/officeDocument/2006/relationships/image" Target="../media/image36.emf"/><Relationship Id="rId25" Type="http://schemas.openxmlformats.org/officeDocument/2006/relationships/image" Target="../media/image37.emf"/><Relationship Id="rId26" Type="http://schemas.openxmlformats.org/officeDocument/2006/relationships/image" Target="../media/image38.emf"/><Relationship Id="rId27" Type="http://schemas.openxmlformats.org/officeDocument/2006/relationships/image" Target="../media/image39.emf"/><Relationship Id="rId28" Type="http://schemas.openxmlformats.org/officeDocument/2006/relationships/image" Target="../media/image40.emf"/><Relationship Id="rId10" Type="http://schemas.openxmlformats.org/officeDocument/2006/relationships/image" Target="../media/image22.emf"/><Relationship Id="rId11" Type="http://schemas.openxmlformats.org/officeDocument/2006/relationships/image" Target="../media/image23.emf"/><Relationship Id="rId12" Type="http://schemas.openxmlformats.org/officeDocument/2006/relationships/image" Target="../media/image24.emf"/><Relationship Id="rId13" Type="http://schemas.openxmlformats.org/officeDocument/2006/relationships/image" Target="../media/image25.emf"/><Relationship Id="rId14" Type="http://schemas.openxmlformats.org/officeDocument/2006/relationships/image" Target="../media/image26.emf"/><Relationship Id="rId15" Type="http://schemas.openxmlformats.org/officeDocument/2006/relationships/image" Target="../media/image27.emf"/><Relationship Id="rId16" Type="http://schemas.openxmlformats.org/officeDocument/2006/relationships/image" Target="../media/image28.emf"/><Relationship Id="rId17" Type="http://schemas.openxmlformats.org/officeDocument/2006/relationships/image" Target="../media/image29.emf"/><Relationship Id="rId18" Type="http://schemas.openxmlformats.org/officeDocument/2006/relationships/image" Target="../media/image30.emf"/><Relationship Id="rId19" Type="http://schemas.openxmlformats.org/officeDocument/2006/relationships/image" Target="../media/image31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image" Target="../media/image50.emf"/><Relationship Id="rId13" Type="http://schemas.openxmlformats.org/officeDocument/2006/relationships/image" Target="../media/image51.emf"/><Relationship Id="rId1" Type="http://schemas.openxmlformats.org/officeDocument/2006/relationships/image" Target="../media/image5.emf"/><Relationship Id="rId2" Type="http://schemas.openxmlformats.org/officeDocument/2006/relationships/image" Target="../media/image41.emf"/><Relationship Id="rId3" Type="http://schemas.openxmlformats.org/officeDocument/2006/relationships/image" Target="../media/image3.e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45.emf"/><Relationship Id="rId8" Type="http://schemas.openxmlformats.org/officeDocument/2006/relationships/image" Target="../media/image46.emf"/><Relationship Id="rId9" Type="http://schemas.openxmlformats.org/officeDocument/2006/relationships/image" Target="../media/image47.emf"/><Relationship Id="rId10" Type="http://schemas.openxmlformats.org/officeDocument/2006/relationships/image" Target="../media/image4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5.bin"/><Relationship Id="rId12" Type="http://schemas.openxmlformats.org/officeDocument/2006/relationships/image" Target="../media/image5.emf"/><Relationship Id="rId13" Type="http://schemas.openxmlformats.org/officeDocument/2006/relationships/oleObject" Target="../embeddings/Microsoft_Equation6.bin"/><Relationship Id="rId14" Type="http://schemas.openxmlformats.org/officeDocument/2006/relationships/image" Target="../media/image6.emf"/><Relationship Id="rId15" Type="http://schemas.openxmlformats.org/officeDocument/2006/relationships/oleObject" Target="../embeddings/Microsoft_Equation7.bin"/><Relationship Id="rId16" Type="http://schemas.openxmlformats.org/officeDocument/2006/relationships/image" Target="../media/image7.emf"/><Relationship Id="rId17" Type="http://schemas.openxmlformats.org/officeDocument/2006/relationships/oleObject" Target="../embeddings/Microsoft_Equation8.bin"/><Relationship Id="rId1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Microsoft_Equation9.bin"/><Relationship Id="rId5" Type="http://schemas.openxmlformats.org/officeDocument/2006/relationships/image" Target="../media/image5.emf"/><Relationship Id="rId6" Type="http://schemas.openxmlformats.org/officeDocument/2006/relationships/oleObject" Target="../embeddings/Microsoft_Equation10.bin"/><Relationship Id="rId7" Type="http://schemas.openxmlformats.org/officeDocument/2006/relationships/image" Target="../media/image9.emf"/><Relationship Id="rId8" Type="http://schemas.openxmlformats.org/officeDocument/2006/relationships/oleObject" Target="../embeddings/Microsoft_Equation11.bin"/><Relationship Id="rId9" Type="http://schemas.openxmlformats.org/officeDocument/2006/relationships/image" Target="../media/image10.emf"/><Relationship Id="rId10" Type="http://schemas.openxmlformats.org/officeDocument/2006/relationships/oleObject" Target="../embeddings/Microsoft_Equation12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Microsoft_Equation18.bin"/><Relationship Id="rId14" Type="http://schemas.openxmlformats.org/officeDocument/2006/relationships/image" Target="../media/image18.emf"/><Relationship Id="rId15" Type="http://schemas.openxmlformats.org/officeDocument/2006/relationships/oleObject" Target="../embeddings/Microsoft_Equation19.bin"/><Relationship Id="rId16" Type="http://schemas.openxmlformats.org/officeDocument/2006/relationships/image" Target="../media/image19.emf"/><Relationship Id="rId17" Type="http://schemas.openxmlformats.org/officeDocument/2006/relationships/oleObject" Target="../embeddings/Microsoft_Equation20.bin"/><Relationship Id="rId18" Type="http://schemas.openxmlformats.org/officeDocument/2006/relationships/image" Target="../media/image20.emf"/><Relationship Id="rId19" Type="http://schemas.openxmlformats.org/officeDocument/2006/relationships/oleObject" Target="../embeddings/Microsoft_Equation21.bin"/><Relationship Id="rId50" Type="http://schemas.openxmlformats.org/officeDocument/2006/relationships/image" Target="../media/image36.emf"/><Relationship Id="rId51" Type="http://schemas.openxmlformats.org/officeDocument/2006/relationships/oleObject" Target="../embeddings/Microsoft_Equation37.bin"/><Relationship Id="rId52" Type="http://schemas.openxmlformats.org/officeDocument/2006/relationships/image" Target="../media/image37.emf"/><Relationship Id="rId53" Type="http://schemas.openxmlformats.org/officeDocument/2006/relationships/oleObject" Target="../embeddings/Microsoft_Equation38.bin"/><Relationship Id="rId54" Type="http://schemas.openxmlformats.org/officeDocument/2006/relationships/image" Target="../media/image38.emf"/><Relationship Id="rId55" Type="http://schemas.openxmlformats.org/officeDocument/2006/relationships/oleObject" Target="../embeddings/Microsoft_Equation39.bin"/><Relationship Id="rId56" Type="http://schemas.openxmlformats.org/officeDocument/2006/relationships/image" Target="../media/image39.emf"/><Relationship Id="rId57" Type="http://schemas.openxmlformats.org/officeDocument/2006/relationships/oleObject" Target="../embeddings/Microsoft_Equation40.bin"/><Relationship Id="rId58" Type="http://schemas.openxmlformats.org/officeDocument/2006/relationships/image" Target="../media/image40.emf"/><Relationship Id="rId40" Type="http://schemas.openxmlformats.org/officeDocument/2006/relationships/image" Target="../media/image31.emf"/><Relationship Id="rId41" Type="http://schemas.openxmlformats.org/officeDocument/2006/relationships/oleObject" Target="../embeddings/Microsoft_Equation32.bin"/><Relationship Id="rId42" Type="http://schemas.openxmlformats.org/officeDocument/2006/relationships/image" Target="../media/image32.emf"/><Relationship Id="rId43" Type="http://schemas.openxmlformats.org/officeDocument/2006/relationships/oleObject" Target="../embeddings/Microsoft_Equation33.bin"/><Relationship Id="rId44" Type="http://schemas.openxmlformats.org/officeDocument/2006/relationships/image" Target="../media/image33.emf"/><Relationship Id="rId45" Type="http://schemas.openxmlformats.org/officeDocument/2006/relationships/oleObject" Target="../embeddings/Microsoft_Equation34.bin"/><Relationship Id="rId46" Type="http://schemas.openxmlformats.org/officeDocument/2006/relationships/image" Target="../media/image34.emf"/><Relationship Id="rId47" Type="http://schemas.openxmlformats.org/officeDocument/2006/relationships/oleObject" Target="../embeddings/Microsoft_Equation35.bin"/><Relationship Id="rId48" Type="http://schemas.openxmlformats.org/officeDocument/2006/relationships/image" Target="../media/image35.emf"/><Relationship Id="rId49" Type="http://schemas.openxmlformats.org/officeDocument/2006/relationships/oleObject" Target="../embeddings/Microsoft_Equation3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3.bin"/><Relationship Id="rId4" Type="http://schemas.openxmlformats.org/officeDocument/2006/relationships/image" Target="../media/image13.emf"/><Relationship Id="rId5" Type="http://schemas.openxmlformats.org/officeDocument/2006/relationships/oleObject" Target="../embeddings/Microsoft_Equation14.bin"/><Relationship Id="rId6" Type="http://schemas.openxmlformats.org/officeDocument/2006/relationships/image" Target="../media/image14.emf"/><Relationship Id="rId7" Type="http://schemas.openxmlformats.org/officeDocument/2006/relationships/oleObject" Target="../embeddings/Microsoft_Equation15.bin"/><Relationship Id="rId8" Type="http://schemas.openxmlformats.org/officeDocument/2006/relationships/image" Target="../media/image15.emf"/><Relationship Id="rId9" Type="http://schemas.openxmlformats.org/officeDocument/2006/relationships/oleObject" Target="../embeddings/Microsoft_Equation16.bin"/><Relationship Id="rId30" Type="http://schemas.openxmlformats.org/officeDocument/2006/relationships/image" Target="../media/image26.emf"/><Relationship Id="rId31" Type="http://schemas.openxmlformats.org/officeDocument/2006/relationships/oleObject" Target="../embeddings/Microsoft_Equation27.bin"/><Relationship Id="rId32" Type="http://schemas.openxmlformats.org/officeDocument/2006/relationships/image" Target="../media/image27.emf"/><Relationship Id="rId33" Type="http://schemas.openxmlformats.org/officeDocument/2006/relationships/oleObject" Target="../embeddings/Microsoft_Equation28.bin"/><Relationship Id="rId34" Type="http://schemas.openxmlformats.org/officeDocument/2006/relationships/image" Target="../media/image28.emf"/><Relationship Id="rId35" Type="http://schemas.openxmlformats.org/officeDocument/2006/relationships/oleObject" Target="../embeddings/Microsoft_Equation29.bin"/><Relationship Id="rId36" Type="http://schemas.openxmlformats.org/officeDocument/2006/relationships/image" Target="../media/image29.emf"/><Relationship Id="rId37" Type="http://schemas.openxmlformats.org/officeDocument/2006/relationships/oleObject" Target="../embeddings/Microsoft_Equation30.bin"/><Relationship Id="rId38" Type="http://schemas.openxmlformats.org/officeDocument/2006/relationships/image" Target="../media/image30.emf"/><Relationship Id="rId39" Type="http://schemas.openxmlformats.org/officeDocument/2006/relationships/oleObject" Target="../embeddings/Microsoft_Equation31.bin"/><Relationship Id="rId20" Type="http://schemas.openxmlformats.org/officeDocument/2006/relationships/image" Target="../media/image21.emf"/><Relationship Id="rId21" Type="http://schemas.openxmlformats.org/officeDocument/2006/relationships/oleObject" Target="../embeddings/Microsoft_Equation22.bin"/><Relationship Id="rId22" Type="http://schemas.openxmlformats.org/officeDocument/2006/relationships/image" Target="../media/image22.emf"/><Relationship Id="rId23" Type="http://schemas.openxmlformats.org/officeDocument/2006/relationships/oleObject" Target="../embeddings/Microsoft_Equation23.bin"/><Relationship Id="rId24" Type="http://schemas.openxmlformats.org/officeDocument/2006/relationships/image" Target="../media/image23.emf"/><Relationship Id="rId25" Type="http://schemas.openxmlformats.org/officeDocument/2006/relationships/oleObject" Target="../embeddings/Microsoft_Equation24.bin"/><Relationship Id="rId26" Type="http://schemas.openxmlformats.org/officeDocument/2006/relationships/image" Target="../media/image24.emf"/><Relationship Id="rId27" Type="http://schemas.openxmlformats.org/officeDocument/2006/relationships/oleObject" Target="../embeddings/Microsoft_Equation25.bin"/><Relationship Id="rId28" Type="http://schemas.openxmlformats.org/officeDocument/2006/relationships/image" Target="../media/image25.emf"/><Relationship Id="rId29" Type="http://schemas.openxmlformats.org/officeDocument/2006/relationships/oleObject" Target="../embeddings/Microsoft_Equation26.bin"/><Relationship Id="rId10" Type="http://schemas.openxmlformats.org/officeDocument/2006/relationships/image" Target="../media/image16.emf"/><Relationship Id="rId11" Type="http://schemas.openxmlformats.org/officeDocument/2006/relationships/oleObject" Target="../embeddings/Microsoft_Equation17.bin"/><Relationship Id="rId12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Microsoft_Equation44.bin"/><Relationship Id="rId20" Type="http://schemas.openxmlformats.org/officeDocument/2006/relationships/image" Target="../media/image47.emf"/><Relationship Id="rId21" Type="http://schemas.openxmlformats.org/officeDocument/2006/relationships/oleObject" Target="../embeddings/Microsoft_Equation50.bin"/><Relationship Id="rId22" Type="http://schemas.openxmlformats.org/officeDocument/2006/relationships/image" Target="../media/image48.emf"/><Relationship Id="rId23" Type="http://schemas.openxmlformats.org/officeDocument/2006/relationships/oleObject" Target="../embeddings/Microsoft_Equation51.bin"/><Relationship Id="rId24" Type="http://schemas.openxmlformats.org/officeDocument/2006/relationships/image" Target="../media/image49.emf"/><Relationship Id="rId25" Type="http://schemas.openxmlformats.org/officeDocument/2006/relationships/oleObject" Target="../embeddings/Microsoft_Equation52.bin"/><Relationship Id="rId26" Type="http://schemas.openxmlformats.org/officeDocument/2006/relationships/image" Target="../media/image50.emf"/><Relationship Id="rId27" Type="http://schemas.openxmlformats.org/officeDocument/2006/relationships/oleObject" Target="../embeddings/Microsoft_Equation53.bin"/><Relationship Id="rId28" Type="http://schemas.openxmlformats.org/officeDocument/2006/relationships/image" Target="../media/image51.emf"/><Relationship Id="rId10" Type="http://schemas.openxmlformats.org/officeDocument/2006/relationships/image" Target="../media/image42.emf"/><Relationship Id="rId11" Type="http://schemas.openxmlformats.org/officeDocument/2006/relationships/oleObject" Target="../embeddings/Microsoft_Equation45.bin"/><Relationship Id="rId12" Type="http://schemas.openxmlformats.org/officeDocument/2006/relationships/image" Target="../media/image43.emf"/><Relationship Id="rId13" Type="http://schemas.openxmlformats.org/officeDocument/2006/relationships/oleObject" Target="../embeddings/Microsoft_Equation46.bin"/><Relationship Id="rId14" Type="http://schemas.openxmlformats.org/officeDocument/2006/relationships/image" Target="../media/image44.emf"/><Relationship Id="rId15" Type="http://schemas.openxmlformats.org/officeDocument/2006/relationships/oleObject" Target="../embeddings/Microsoft_Equation47.bin"/><Relationship Id="rId16" Type="http://schemas.openxmlformats.org/officeDocument/2006/relationships/image" Target="../media/image45.emf"/><Relationship Id="rId17" Type="http://schemas.openxmlformats.org/officeDocument/2006/relationships/oleObject" Target="../embeddings/Microsoft_Equation48.bin"/><Relationship Id="rId18" Type="http://schemas.openxmlformats.org/officeDocument/2006/relationships/image" Target="../media/image46.emf"/><Relationship Id="rId19" Type="http://schemas.openxmlformats.org/officeDocument/2006/relationships/oleObject" Target="../embeddings/Microsoft_Equation4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1.bin"/><Relationship Id="rId4" Type="http://schemas.openxmlformats.org/officeDocument/2006/relationships/image" Target="../media/image5.emf"/><Relationship Id="rId5" Type="http://schemas.openxmlformats.org/officeDocument/2006/relationships/oleObject" Target="../embeddings/Microsoft_Equation42.bin"/><Relationship Id="rId6" Type="http://schemas.openxmlformats.org/officeDocument/2006/relationships/image" Target="../media/image41.emf"/><Relationship Id="rId7" Type="http://schemas.openxmlformats.org/officeDocument/2006/relationships/oleObject" Target="../embeddings/Microsoft_Equation43.bin"/><Relationship Id="rId8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74858" y="2181536"/>
            <a:ext cx="2556169" cy="2539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69163"/>
              </p:ext>
            </p:extLst>
          </p:nvPr>
        </p:nvGraphicFramePr>
        <p:xfrm>
          <a:off x="3944408" y="2664355"/>
          <a:ext cx="1065036" cy="15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39700" imgH="203200" progId="Equation.3">
                  <p:embed/>
                </p:oleObj>
              </mc:Choice>
              <mc:Fallback>
                <p:oleObj name="Equation" r:id="rId3" imgW="139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4408" y="2664355"/>
                        <a:ext cx="1065036" cy="154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31333" y="4230676"/>
            <a:ext cx="25230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31333" y="2986087"/>
            <a:ext cx="2370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1333" y="3336042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7222" y="4230676"/>
            <a:ext cx="25230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17222" y="2986087"/>
            <a:ext cx="2370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7222" y="3336042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54474" y="3463044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17337"/>
              </p:ext>
            </p:extLst>
          </p:nvPr>
        </p:nvGraphicFramePr>
        <p:xfrm>
          <a:off x="612422" y="2763132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422" y="2763132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280836"/>
              </p:ext>
            </p:extLst>
          </p:nvPr>
        </p:nvGraphicFramePr>
        <p:xfrm>
          <a:off x="587375" y="3084513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75" y="3084513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18182"/>
              </p:ext>
            </p:extLst>
          </p:nvPr>
        </p:nvGraphicFramePr>
        <p:xfrm>
          <a:off x="584200" y="397192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177800" imgH="215900" progId="Equation.3">
                  <p:embed/>
                </p:oleObj>
              </mc:Choice>
              <mc:Fallback>
                <p:oleObj name="Equation" r:id="rId9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200" y="3971925"/>
                        <a:ext cx="355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6324"/>
              </p:ext>
            </p:extLst>
          </p:nvPr>
        </p:nvGraphicFramePr>
        <p:xfrm>
          <a:off x="8062913" y="330006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1" imgW="127000" imgH="165100" progId="Equation.3">
                  <p:embed/>
                </p:oleObj>
              </mc:Choice>
              <mc:Fallback>
                <p:oleObj name="Equation" r:id="rId11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62913" y="3300060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1825978" y="2763131"/>
            <a:ext cx="355600" cy="16405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34981"/>
              </p:ext>
            </p:extLst>
          </p:nvPr>
        </p:nvGraphicFramePr>
        <p:xfrm>
          <a:off x="1825978" y="276313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25978" y="2763130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1989666" y="3584222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6845" y="3750733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4024" y="3917244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08871"/>
              </p:ext>
            </p:extLst>
          </p:nvPr>
        </p:nvGraphicFramePr>
        <p:xfrm>
          <a:off x="1811338" y="3113264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5" imgW="203200" imgH="203200" progId="Equation.3">
                  <p:embed/>
                </p:oleObj>
              </mc:Choice>
              <mc:Fallback>
                <p:oleObj name="Equation" r:id="rId1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11338" y="3113264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9713"/>
              </p:ext>
            </p:extLst>
          </p:nvPr>
        </p:nvGraphicFramePr>
        <p:xfrm>
          <a:off x="1808163" y="3986036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7" imgW="203200" imgH="215900" progId="Equation.3">
                  <p:embed/>
                </p:oleObj>
              </mc:Choice>
              <mc:Fallback>
                <p:oleObj name="Equation" r:id="rId1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08163" y="3986036"/>
                        <a:ext cx="406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9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8883"/>
            <a:ext cx="5538612" cy="369240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11892"/>
              </p:ext>
            </p:extLst>
          </p:nvPr>
        </p:nvGraphicFramePr>
        <p:xfrm>
          <a:off x="2623080" y="2167460"/>
          <a:ext cx="286564" cy="37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127000" imgH="165100" progId="Equation.3">
                  <p:embed/>
                </p:oleObj>
              </mc:Choice>
              <mc:Fallback>
                <p:oleObj name="Equation" r:id="rId4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3080" y="2167460"/>
                        <a:ext cx="286564" cy="372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98500"/>
              </p:ext>
            </p:extLst>
          </p:nvPr>
        </p:nvGraphicFramePr>
        <p:xfrm>
          <a:off x="5304897" y="5387969"/>
          <a:ext cx="244047" cy="298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114300" imgH="139700" progId="Equation.3">
                  <p:embed/>
                </p:oleObj>
              </mc:Choice>
              <mc:Fallback>
                <p:oleObj name="Equation" r:id="rId6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4897" y="5387969"/>
                        <a:ext cx="244047" cy="298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379469"/>
              </p:ext>
            </p:extLst>
          </p:nvPr>
        </p:nvGraphicFramePr>
        <p:xfrm>
          <a:off x="5548944" y="3368091"/>
          <a:ext cx="3491610" cy="48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8" imgW="1574800" imgH="215900" progId="Equation.3">
                  <p:embed/>
                </p:oleObj>
              </mc:Choice>
              <mc:Fallback>
                <p:oleObj name="Equation" r:id="rId8" imgW="1574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8944" y="3368091"/>
                        <a:ext cx="3491610" cy="480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72967"/>
              </p:ext>
            </p:extLst>
          </p:nvPr>
        </p:nvGraphicFramePr>
        <p:xfrm>
          <a:off x="5548944" y="3953494"/>
          <a:ext cx="1570655" cy="95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0" imgW="647700" imgH="393700" progId="Equation.3">
                  <p:embed/>
                </p:oleObj>
              </mc:Choice>
              <mc:Fallback>
                <p:oleObj name="Equation" r:id="rId10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8944" y="3953494"/>
                        <a:ext cx="1570655" cy="952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85620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1686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77752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85620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81686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77752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85620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1686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77752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0"/>
            <a:endCxn id="14" idx="4"/>
          </p:cNvCxnSpPr>
          <p:nvPr/>
        </p:nvCxnSpPr>
        <p:spPr>
          <a:xfrm flipV="1">
            <a:off x="2237176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7"/>
            <a:endCxn id="15" idx="3"/>
          </p:cNvCxnSpPr>
          <p:nvPr/>
        </p:nvCxnSpPr>
        <p:spPr>
          <a:xfrm flipV="1">
            <a:off x="2556473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6" idx="2"/>
          </p:cNvCxnSpPr>
          <p:nvPr/>
        </p:nvCxnSpPr>
        <p:spPr>
          <a:xfrm flipV="1">
            <a:off x="2688731" y="-1908581"/>
            <a:ext cx="3889021" cy="333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15" idx="4"/>
          </p:cNvCxnSpPr>
          <p:nvPr/>
        </p:nvCxnSpPr>
        <p:spPr>
          <a:xfrm flipV="1">
            <a:off x="4633242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14" idx="5"/>
          </p:cNvCxnSpPr>
          <p:nvPr/>
        </p:nvCxnSpPr>
        <p:spPr>
          <a:xfrm flipH="1" flipV="1">
            <a:off x="2556473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7"/>
            <a:endCxn id="16" idx="3"/>
          </p:cNvCxnSpPr>
          <p:nvPr/>
        </p:nvCxnSpPr>
        <p:spPr>
          <a:xfrm flipV="1">
            <a:off x="4952539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  <a:endCxn id="16" idx="4"/>
          </p:cNvCxnSpPr>
          <p:nvPr/>
        </p:nvCxnSpPr>
        <p:spPr>
          <a:xfrm flipV="1">
            <a:off x="7029308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  <a:endCxn id="15" idx="5"/>
          </p:cNvCxnSpPr>
          <p:nvPr/>
        </p:nvCxnSpPr>
        <p:spPr>
          <a:xfrm flipH="1" flipV="1">
            <a:off x="4952539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14" idx="6"/>
          </p:cNvCxnSpPr>
          <p:nvPr/>
        </p:nvCxnSpPr>
        <p:spPr>
          <a:xfrm flipH="1" flipV="1">
            <a:off x="2688731" y="-1908581"/>
            <a:ext cx="3889021" cy="333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0"/>
            <a:endCxn id="8" idx="4"/>
          </p:cNvCxnSpPr>
          <p:nvPr/>
        </p:nvCxnSpPr>
        <p:spPr>
          <a:xfrm flipV="1">
            <a:off x="2237176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7"/>
            <a:endCxn id="12" idx="3"/>
          </p:cNvCxnSpPr>
          <p:nvPr/>
        </p:nvCxnSpPr>
        <p:spPr>
          <a:xfrm flipV="1">
            <a:off x="2556473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  <a:endCxn id="13" idx="2"/>
          </p:cNvCxnSpPr>
          <p:nvPr/>
        </p:nvCxnSpPr>
        <p:spPr>
          <a:xfrm flipV="1">
            <a:off x="2688731" y="1426554"/>
            <a:ext cx="3889021" cy="3284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  <a:endCxn id="12" idx="4"/>
          </p:cNvCxnSpPr>
          <p:nvPr/>
        </p:nvCxnSpPr>
        <p:spPr>
          <a:xfrm flipV="1">
            <a:off x="4633242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1"/>
            <a:endCxn id="8" idx="5"/>
          </p:cNvCxnSpPr>
          <p:nvPr/>
        </p:nvCxnSpPr>
        <p:spPr>
          <a:xfrm flipH="1" flipV="1">
            <a:off x="2556473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7"/>
            <a:endCxn id="13" idx="3"/>
          </p:cNvCxnSpPr>
          <p:nvPr/>
        </p:nvCxnSpPr>
        <p:spPr>
          <a:xfrm flipV="1">
            <a:off x="4952539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V="1">
            <a:off x="7029308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1"/>
            <a:endCxn id="12" idx="5"/>
          </p:cNvCxnSpPr>
          <p:nvPr/>
        </p:nvCxnSpPr>
        <p:spPr>
          <a:xfrm flipH="1" flipV="1">
            <a:off x="4952539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8" idx="6"/>
          </p:cNvCxnSpPr>
          <p:nvPr/>
        </p:nvCxnSpPr>
        <p:spPr>
          <a:xfrm flipH="1" flipV="1">
            <a:off x="2688731" y="1426554"/>
            <a:ext cx="3889021" cy="3284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37176" y="5163108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626580" y="5175437"/>
            <a:ext cx="6662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9308" y="5163108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0"/>
          </p:cNvCxnSpPr>
          <p:nvPr/>
        </p:nvCxnSpPr>
        <p:spPr>
          <a:xfrm flipV="1">
            <a:off x="7029308" y="-2893037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0"/>
          </p:cNvCxnSpPr>
          <p:nvPr/>
        </p:nvCxnSpPr>
        <p:spPr>
          <a:xfrm flipV="1">
            <a:off x="4633242" y="-2893037"/>
            <a:ext cx="1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0"/>
          </p:cNvCxnSpPr>
          <p:nvPr/>
        </p:nvCxnSpPr>
        <p:spPr>
          <a:xfrm flipV="1">
            <a:off x="2237176" y="-2893037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988949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657055"/>
              </p:ext>
            </p:extLst>
          </p:nvPr>
        </p:nvGraphicFramePr>
        <p:xfrm>
          <a:off x="1976939" y="2114773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3" imgW="254000" imgH="241300" progId="Equation.3">
                  <p:embed/>
                </p:oleObj>
              </mc:Choice>
              <mc:Fallback>
                <p:oleObj name="Equation" r:id="rId3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976939" y="2114773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2688731" y="20026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82431" y="16343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82209"/>
              </p:ext>
            </p:extLst>
          </p:nvPr>
        </p:nvGraphicFramePr>
        <p:xfrm>
          <a:off x="3093799" y="1608361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Equation" r:id="rId5" imgW="254000" imgH="241300" progId="Equation.3">
                  <p:embed/>
                </p:oleObj>
              </mc:Choice>
              <mc:Fallback>
                <p:oleObj name="Equation" r:id="rId5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093799" y="1608361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ctangle 96"/>
          <p:cNvSpPr/>
          <p:nvPr/>
        </p:nvSpPr>
        <p:spPr>
          <a:xfrm rot="18900000">
            <a:off x="3811555" y="1859438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519182"/>
              </p:ext>
            </p:extLst>
          </p:nvPr>
        </p:nvGraphicFramePr>
        <p:xfrm>
          <a:off x="3772746" y="1887072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Equation" r:id="rId7" imgW="254000" imgH="241300" progId="Equation.3">
                  <p:embed/>
                </p:oleObj>
              </mc:Choice>
              <mc:Fallback>
                <p:oleObj name="Equation" r:id="rId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772746" y="1887072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99"/>
          <p:cNvSpPr/>
          <p:nvPr/>
        </p:nvSpPr>
        <p:spPr>
          <a:xfrm rot="18900000">
            <a:off x="4952539" y="189686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06332"/>
              </p:ext>
            </p:extLst>
          </p:nvPr>
        </p:nvGraphicFramePr>
        <p:xfrm>
          <a:off x="4926514" y="1871886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9" imgW="266700" imgH="241300" progId="Equation.3">
                  <p:embed/>
                </p:oleObj>
              </mc:Choice>
              <mc:Fallback>
                <p:oleObj name="Equation" r:id="rId9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926514" y="1871886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/>
          <p:cNvSpPr/>
          <p:nvPr/>
        </p:nvSpPr>
        <p:spPr>
          <a:xfrm>
            <a:off x="4394824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71149"/>
              </p:ext>
            </p:extLst>
          </p:nvPr>
        </p:nvGraphicFramePr>
        <p:xfrm>
          <a:off x="4369301" y="2114773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11" imgW="266700" imgH="241300" progId="Equation.3">
                  <p:embed/>
                </p:oleObj>
              </mc:Choice>
              <mc:Fallback>
                <p:oleObj name="Equation" r:id="rId11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69301" y="2114773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Rectangle 103"/>
          <p:cNvSpPr/>
          <p:nvPr/>
        </p:nvSpPr>
        <p:spPr>
          <a:xfrm>
            <a:off x="6788008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86058"/>
              </p:ext>
            </p:extLst>
          </p:nvPr>
        </p:nvGraphicFramePr>
        <p:xfrm>
          <a:off x="6775951" y="2114773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13" imgW="254000" imgH="241300" progId="Equation.3">
                  <p:embed/>
                </p:oleObj>
              </mc:Choice>
              <mc:Fallback>
                <p:oleObj name="Equation" r:id="rId13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775951" y="2114773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105"/>
          <p:cNvSpPr/>
          <p:nvPr/>
        </p:nvSpPr>
        <p:spPr>
          <a:xfrm>
            <a:off x="5910372" y="16343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51672" y="20026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923735"/>
              </p:ext>
            </p:extLst>
          </p:nvPr>
        </p:nvGraphicFramePr>
        <p:xfrm>
          <a:off x="6163176" y="1976661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15" imgW="266700" imgH="241300" progId="Equation.3">
                  <p:embed/>
                </p:oleObj>
              </mc:Choice>
              <mc:Fallback>
                <p:oleObj name="Equation" r:id="rId15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63176" y="1976661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14452"/>
              </p:ext>
            </p:extLst>
          </p:nvPr>
        </p:nvGraphicFramePr>
        <p:xfrm>
          <a:off x="2675439" y="1976661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17" imgW="254000" imgH="241300" progId="Equation.3">
                  <p:embed/>
                </p:oleObj>
              </mc:Choice>
              <mc:Fallback>
                <p:oleObj name="Equation" r:id="rId1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675439" y="1976661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519302"/>
              </p:ext>
            </p:extLst>
          </p:nvPr>
        </p:nvGraphicFramePr>
        <p:xfrm>
          <a:off x="5897109" y="1584548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19" imgW="254000" imgH="241300" progId="Equation.3">
                  <p:embed/>
                </p:oleObj>
              </mc:Choice>
              <mc:Fallback>
                <p:oleObj name="Equation" r:id="rId19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897109" y="1584548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Rectangle 127"/>
          <p:cNvSpPr/>
          <p:nvPr/>
        </p:nvSpPr>
        <p:spPr>
          <a:xfrm>
            <a:off x="1988949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05316"/>
              </p:ext>
            </p:extLst>
          </p:nvPr>
        </p:nvGraphicFramePr>
        <p:xfrm>
          <a:off x="1951539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21" imgW="279400" imgH="241300" progId="Equation.3">
                  <p:embed/>
                </p:oleObj>
              </mc:Choice>
              <mc:Fallback>
                <p:oleObj name="Equation" r:id="rId21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951539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Rectangle 129"/>
          <p:cNvSpPr/>
          <p:nvPr/>
        </p:nvSpPr>
        <p:spPr>
          <a:xfrm>
            <a:off x="2688731" y="-13561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082431" y="-17244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76416"/>
              </p:ext>
            </p:extLst>
          </p:nvPr>
        </p:nvGraphicFramePr>
        <p:xfrm>
          <a:off x="3069139" y="-17507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23" imgW="279400" imgH="241300" progId="Equation.3">
                  <p:embed/>
                </p:oleObj>
              </mc:Choice>
              <mc:Fallback>
                <p:oleObj name="Equation" r:id="rId2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069139" y="-17507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Rectangle 132"/>
          <p:cNvSpPr/>
          <p:nvPr/>
        </p:nvSpPr>
        <p:spPr>
          <a:xfrm rot="18900000">
            <a:off x="3811555" y="-1499318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99846"/>
              </p:ext>
            </p:extLst>
          </p:nvPr>
        </p:nvGraphicFramePr>
        <p:xfrm>
          <a:off x="3765108" y="-1454316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25" imgW="279400" imgH="241300" progId="Equation.3">
                  <p:embed/>
                </p:oleObj>
              </mc:Choice>
              <mc:Fallback>
                <p:oleObj name="Equation" r:id="rId2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765108" y="-1454316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134"/>
          <p:cNvSpPr/>
          <p:nvPr/>
        </p:nvSpPr>
        <p:spPr>
          <a:xfrm rot="18900000">
            <a:off x="4952539" y="-146189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532763"/>
              </p:ext>
            </p:extLst>
          </p:nvPr>
        </p:nvGraphicFramePr>
        <p:xfrm>
          <a:off x="4913814" y="-1487264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27" imgW="279400" imgH="241300" progId="Equation.3">
                  <p:embed/>
                </p:oleObj>
              </mc:Choice>
              <mc:Fallback>
                <p:oleObj name="Equation" r:id="rId2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913814" y="-1487264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Rectangle 136"/>
          <p:cNvSpPr/>
          <p:nvPr/>
        </p:nvSpPr>
        <p:spPr>
          <a:xfrm>
            <a:off x="4394824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25314"/>
              </p:ext>
            </p:extLst>
          </p:nvPr>
        </p:nvGraphicFramePr>
        <p:xfrm>
          <a:off x="4356601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29" imgW="279400" imgH="241300" progId="Equation.3">
                  <p:embed/>
                </p:oleObj>
              </mc:Choice>
              <mc:Fallback>
                <p:oleObj name="Equation" r:id="rId29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56601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Rectangle 138"/>
          <p:cNvSpPr/>
          <p:nvPr/>
        </p:nvSpPr>
        <p:spPr>
          <a:xfrm>
            <a:off x="6788008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452861"/>
              </p:ext>
            </p:extLst>
          </p:nvPr>
        </p:nvGraphicFramePr>
        <p:xfrm>
          <a:off x="6750551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31" imgW="279400" imgH="241300" progId="Equation.3">
                  <p:embed/>
                </p:oleObj>
              </mc:Choice>
              <mc:Fallback>
                <p:oleObj name="Equation" r:id="rId31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750551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Rectangle 140"/>
          <p:cNvSpPr/>
          <p:nvPr/>
        </p:nvSpPr>
        <p:spPr>
          <a:xfrm>
            <a:off x="5910372" y="-17244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51672" y="-13561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539197"/>
              </p:ext>
            </p:extLst>
          </p:nvPr>
        </p:nvGraphicFramePr>
        <p:xfrm>
          <a:off x="6150476" y="-13824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33" imgW="279400" imgH="241300" progId="Equation.3">
                  <p:embed/>
                </p:oleObj>
              </mc:Choice>
              <mc:Fallback>
                <p:oleObj name="Equation" r:id="rId3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50476" y="-13824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762233"/>
              </p:ext>
            </p:extLst>
          </p:nvPr>
        </p:nvGraphicFramePr>
        <p:xfrm>
          <a:off x="2650039" y="-13824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35" imgW="279400" imgH="241300" progId="Equation.3">
                  <p:embed/>
                </p:oleObj>
              </mc:Choice>
              <mc:Fallback>
                <p:oleObj name="Equation" r:id="rId3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650039" y="-13824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925489"/>
              </p:ext>
            </p:extLst>
          </p:nvPr>
        </p:nvGraphicFramePr>
        <p:xfrm>
          <a:off x="5871076" y="-1774602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37" imgW="279400" imgH="241300" progId="Equation.3">
                  <p:embed/>
                </p:oleObj>
              </mc:Choice>
              <mc:Fallback>
                <p:oleObj name="Equation" r:id="rId3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871076" y="-1774602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Rectangle 145"/>
          <p:cNvSpPr/>
          <p:nvPr/>
        </p:nvSpPr>
        <p:spPr>
          <a:xfrm>
            <a:off x="2003547" y="579353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746600"/>
              </p:ext>
            </p:extLst>
          </p:nvPr>
        </p:nvGraphicFramePr>
        <p:xfrm>
          <a:off x="2129849" y="56698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39" imgW="139700" imgH="228600" progId="Equation.3">
                  <p:embed/>
                </p:oleObj>
              </mc:Choice>
              <mc:Fallback>
                <p:oleObj name="Equation" r:id="rId39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129849" y="56698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Rectangle 147"/>
          <p:cNvSpPr/>
          <p:nvPr/>
        </p:nvSpPr>
        <p:spPr>
          <a:xfrm>
            <a:off x="4409422" y="576618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802606" y="573883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38833"/>
              </p:ext>
            </p:extLst>
          </p:nvPr>
        </p:nvGraphicFramePr>
        <p:xfrm>
          <a:off x="4493543" y="56698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41" imgW="139700" imgH="228600" progId="Equation.3">
                  <p:embed/>
                </p:oleObj>
              </mc:Choice>
              <mc:Fallback>
                <p:oleObj name="Equation" r:id="rId41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493543" y="56698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61443"/>
              </p:ext>
            </p:extLst>
          </p:nvPr>
        </p:nvGraphicFramePr>
        <p:xfrm>
          <a:off x="6937539" y="5656960"/>
          <a:ext cx="27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43" imgW="139700" imgH="241300" progId="Equation.3">
                  <p:embed/>
                </p:oleObj>
              </mc:Choice>
              <mc:Fallback>
                <p:oleObj name="Equation" r:id="rId43" imgW="139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937539" y="5656960"/>
                        <a:ext cx="279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53"/>
          <p:cNvSpPr/>
          <p:nvPr/>
        </p:nvSpPr>
        <p:spPr>
          <a:xfrm>
            <a:off x="2003547" y="120438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03899"/>
              </p:ext>
            </p:extLst>
          </p:nvPr>
        </p:nvGraphicFramePr>
        <p:xfrm>
          <a:off x="2105819" y="-335039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45" imgW="165100" imgH="228600" progId="Equation.3">
                  <p:embed/>
                </p:oleObj>
              </mc:Choice>
              <mc:Fallback>
                <p:oleObj name="Equation" r:id="rId4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105819" y="-335039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Rectangle 155"/>
          <p:cNvSpPr/>
          <p:nvPr/>
        </p:nvSpPr>
        <p:spPr>
          <a:xfrm>
            <a:off x="4409422" y="117703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802606" y="114968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47231"/>
              </p:ext>
            </p:extLst>
          </p:nvPr>
        </p:nvGraphicFramePr>
        <p:xfrm>
          <a:off x="4469607" y="-335039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47" imgW="165100" imgH="228600" progId="Equation.3">
                  <p:embed/>
                </p:oleObj>
              </mc:Choice>
              <mc:Fallback>
                <p:oleObj name="Equation" r:id="rId47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469607" y="-335039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113123"/>
              </p:ext>
            </p:extLst>
          </p:nvPr>
        </p:nvGraphicFramePr>
        <p:xfrm>
          <a:off x="6914357" y="-3363094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49" imgW="165100" imgH="241300" progId="Equation.3">
                  <p:embed/>
                </p:oleObj>
              </mc:Choice>
              <mc:Fallback>
                <p:oleObj name="Equation" r:id="rId49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914357" y="-3363094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899655"/>
              </p:ext>
            </p:extLst>
          </p:nvPr>
        </p:nvGraphicFramePr>
        <p:xfrm>
          <a:off x="1384789" y="-4939905"/>
          <a:ext cx="6781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51" imgW="3390900" imgH="723900" progId="Equation.3">
                  <p:embed/>
                </p:oleObj>
              </mc:Choice>
              <mc:Fallback>
                <p:oleObj name="Equation" r:id="rId51" imgW="33909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384789" y="-4939905"/>
                        <a:ext cx="67818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126142"/>
              </p:ext>
            </p:extLst>
          </p:nvPr>
        </p:nvGraphicFramePr>
        <p:xfrm>
          <a:off x="2295431" y="5197475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53" imgW="279400" imgH="241300" progId="Equation.3">
                  <p:embed/>
                </p:oleObj>
              </mc:Choice>
              <mc:Fallback>
                <p:oleObj name="Equation" r:id="rId5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295431" y="5197475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66027"/>
              </p:ext>
            </p:extLst>
          </p:nvPr>
        </p:nvGraphicFramePr>
        <p:xfrm>
          <a:off x="4701652" y="5197475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55" imgW="279400" imgH="241300" progId="Equation.3">
                  <p:embed/>
                </p:oleObj>
              </mc:Choice>
              <mc:Fallback>
                <p:oleObj name="Equation" r:id="rId5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701652" y="5197475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90026"/>
              </p:ext>
            </p:extLst>
          </p:nvPr>
        </p:nvGraphicFramePr>
        <p:xfrm>
          <a:off x="7097849" y="5197475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Equation" r:id="rId57" imgW="279400" imgH="241300" progId="Equation.3">
                  <p:embed/>
                </p:oleObj>
              </mc:Choice>
              <mc:Fallback>
                <p:oleObj name="Equation" r:id="rId5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7097849" y="5197475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3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5060" y="215528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2094245" y="2926133"/>
            <a:ext cx="833073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flipH="1" flipV="1">
            <a:off x="3565913" y="2926133"/>
            <a:ext cx="724254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4"/>
          </p:cNvCxnSpPr>
          <p:nvPr/>
        </p:nvCxnSpPr>
        <p:spPr>
          <a:xfrm flipV="1">
            <a:off x="3246616" y="3058391"/>
            <a:ext cx="0" cy="70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3246616" y="1563857"/>
            <a:ext cx="0" cy="59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816724"/>
              </p:ext>
            </p:extLst>
          </p:nvPr>
        </p:nvGraphicFramePr>
        <p:xfrm>
          <a:off x="3119616" y="1199618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127000" imgH="165100" progId="Equation.3">
                  <p:embed/>
                </p:oleObj>
              </mc:Choice>
              <mc:Fallback>
                <p:oleObj name="Equation" r:id="rId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9616" y="1199618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17985"/>
              </p:ext>
            </p:extLst>
          </p:nvPr>
        </p:nvGraphicFramePr>
        <p:xfrm>
          <a:off x="1789445" y="3767664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9445" y="3767664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11463"/>
              </p:ext>
            </p:extLst>
          </p:nvPr>
        </p:nvGraphicFramePr>
        <p:xfrm>
          <a:off x="3068816" y="3767664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8816" y="3767664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334770"/>
              </p:ext>
            </p:extLst>
          </p:nvPr>
        </p:nvGraphicFramePr>
        <p:xfrm>
          <a:off x="4277119" y="3755605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9" imgW="165100" imgH="215900" progId="Equation.3">
                  <p:embed/>
                </p:oleObj>
              </mc:Choice>
              <mc:Fallback>
                <p:oleObj name="Equation" r:id="rId9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7119" y="3755605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341021"/>
              </p:ext>
            </p:extLst>
          </p:nvPr>
        </p:nvGraphicFramePr>
        <p:xfrm>
          <a:off x="1433906" y="4187405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11" imgW="508000" imgH="203200" progId="Equation.3">
                  <p:embed/>
                </p:oleObj>
              </mc:Choice>
              <mc:Fallback>
                <p:oleObj name="Equation" r:id="rId11" imgW="508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3906" y="4187405"/>
                        <a:ext cx="1016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94767"/>
              </p:ext>
            </p:extLst>
          </p:nvPr>
        </p:nvGraphicFramePr>
        <p:xfrm>
          <a:off x="2929116" y="4187491"/>
          <a:ext cx="635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13" imgW="317500" imgH="177800" progId="Equation.3">
                  <p:embed/>
                </p:oleObj>
              </mc:Choice>
              <mc:Fallback>
                <p:oleObj name="Equation" r:id="rId13" imgW="317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9116" y="4187491"/>
                        <a:ext cx="635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42190"/>
              </p:ext>
            </p:extLst>
          </p:nvPr>
        </p:nvGraphicFramePr>
        <p:xfrm>
          <a:off x="4162819" y="4187491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15" imgW="330200" imgH="177800" progId="Equation.3">
                  <p:embed/>
                </p:oleObj>
              </mc:Choice>
              <mc:Fallback>
                <p:oleObj name="Equation" r:id="rId15" imgW="3302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62819" y="4187491"/>
                        <a:ext cx="660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88993"/>
              </p:ext>
            </p:extLst>
          </p:nvPr>
        </p:nvGraphicFramePr>
        <p:xfrm>
          <a:off x="2119706" y="2973388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7" imgW="177800" imgH="203200" progId="Equation.3">
                  <p:embed/>
                </p:oleObj>
              </mc:Choice>
              <mc:Fallback>
                <p:oleObj name="Equation" r:id="rId1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9706" y="2973388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54654"/>
              </p:ext>
            </p:extLst>
          </p:nvPr>
        </p:nvGraphicFramePr>
        <p:xfrm>
          <a:off x="3964381" y="312578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9" imgW="203200" imgH="203200" progId="Equation.3">
                  <p:embed/>
                </p:oleObj>
              </mc:Choice>
              <mc:Fallback>
                <p:oleObj name="Equation" r:id="rId19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4381" y="3125788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746058"/>
              </p:ext>
            </p:extLst>
          </p:nvPr>
        </p:nvGraphicFramePr>
        <p:xfrm>
          <a:off x="2891231" y="32067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21" imgW="203200" imgH="203200" progId="Equation.3">
                  <p:embed/>
                </p:oleObj>
              </mc:Choice>
              <mc:Fallback>
                <p:oleObj name="Equation" r:id="rId21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91231" y="3206750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80657"/>
              </p:ext>
            </p:extLst>
          </p:nvPr>
        </p:nvGraphicFramePr>
        <p:xfrm>
          <a:off x="1190625" y="4746625"/>
          <a:ext cx="6853238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23" imgW="5270500" imgH="1041400" progId="Equation.3">
                  <p:embed/>
                </p:oleObj>
              </mc:Choice>
              <mc:Fallback>
                <p:oleObj name="Equation" r:id="rId23" imgW="52705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0625" y="4746625"/>
                        <a:ext cx="6853238" cy="135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040210"/>
              </p:ext>
            </p:extLst>
          </p:nvPr>
        </p:nvGraphicFramePr>
        <p:xfrm>
          <a:off x="4607319" y="2446678"/>
          <a:ext cx="3221426" cy="47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25" imgW="1625600" imgH="241300" progId="Equation.3">
                  <p:embed/>
                </p:oleObj>
              </mc:Choice>
              <mc:Fallback>
                <p:oleObj name="Equation" r:id="rId25" imgW="1625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07319" y="2446678"/>
                        <a:ext cx="3221426" cy="47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8452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27" imgW="114300" imgH="165100" progId="Equation.3">
                  <p:embed/>
                </p:oleObj>
              </mc:Choice>
              <mc:Fallback>
                <p:oleObj name="Equation" r:id="rId2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15</cp:revision>
  <dcterms:created xsi:type="dcterms:W3CDTF">2014-12-29T07:27:45Z</dcterms:created>
  <dcterms:modified xsi:type="dcterms:W3CDTF">2014-12-29T18:26:48Z</dcterms:modified>
</cp:coreProperties>
</file>