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5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20" Type="http://schemas.openxmlformats.org/officeDocument/2006/relationships/image" Target="../media/image32.emf"/><Relationship Id="rId21" Type="http://schemas.openxmlformats.org/officeDocument/2006/relationships/image" Target="../media/image33.emf"/><Relationship Id="rId22" Type="http://schemas.openxmlformats.org/officeDocument/2006/relationships/image" Target="../media/image34.emf"/><Relationship Id="rId23" Type="http://schemas.openxmlformats.org/officeDocument/2006/relationships/image" Target="../media/image35.emf"/><Relationship Id="rId24" Type="http://schemas.openxmlformats.org/officeDocument/2006/relationships/image" Target="../media/image36.emf"/><Relationship Id="rId10" Type="http://schemas.openxmlformats.org/officeDocument/2006/relationships/image" Target="../media/image22.emf"/><Relationship Id="rId11" Type="http://schemas.openxmlformats.org/officeDocument/2006/relationships/image" Target="../media/image23.emf"/><Relationship Id="rId12" Type="http://schemas.openxmlformats.org/officeDocument/2006/relationships/image" Target="../media/image24.emf"/><Relationship Id="rId13" Type="http://schemas.openxmlformats.org/officeDocument/2006/relationships/image" Target="../media/image25.emf"/><Relationship Id="rId14" Type="http://schemas.openxmlformats.org/officeDocument/2006/relationships/image" Target="../media/image26.emf"/><Relationship Id="rId15" Type="http://schemas.openxmlformats.org/officeDocument/2006/relationships/image" Target="../media/image27.emf"/><Relationship Id="rId16" Type="http://schemas.openxmlformats.org/officeDocument/2006/relationships/image" Target="../media/image28.emf"/><Relationship Id="rId17" Type="http://schemas.openxmlformats.org/officeDocument/2006/relationships/image" Target="../media/image29.emf"/><Relationship Id="rId18" Type="http://schemas.openxmlformats.org/officeDocument/2006/relationships/image" Target="../media/image30.emf"/><Relationship Id="rId19" Type="http://schemas.openxmlformats.org/officeDocument/2006/relationships/image" Target="../media/image31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image" Target="../media/image46.emf"/><Relationship Id="rId1" Type="http://schemas.openxmlformats.org/officeDocument/2006/relationships/image" Target="../media/image5.emf"/><Relationship Id="rId2" Type="http://schemas.openxmlformats.org/officeDocument/2006/relationships/image" Target="../media/image37.emf"/><Relationship Id="rId3" Type="http://schemas.openxmlformats.org/officeDocument/2006/relationships/image" Target="../media/image3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0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232-296F-3A42-9190-52DD26955895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4.emf"/><Relationship Id="rId47" Type="http://schemas.openxmlformats.org/officeDocument/2006/relationships/oleObject" Target="../embeddings/oleObject35.bin"/><Relationship Id="rId48" Type="http://schemas.openxmlformats.org/officeDocument/2006/relationships/image" Target="../media/image35.emf"/><Relationship Id="rId49" Type="http://schemas.openxmlformats.org/officeDocument/2006/relationships/oleObject" Target="../embeddings/oleObject36.bin"/><Relationship Id="rId20" Type="http://schemas.openxmlformats.org/officeDocument/2006/relationships/image" Target="../media/image21.emf"/><Relationship Id="rId21" Type="http://schemas.openxmlformats.org/officeDocument/2006/relationships/oleObject" Target="../embeddings/oleObject22.bin"/><Relationship Id="rId22" Type="http://schemas.openxmlformats.org/officeDocument/2006/relationships/image" Target="../media/image22.emf"/><Relationship Id="rId23" Type="http://schemas.openxmlformats.org/officeDocument/2006/relationships/oleObject" Target="../embeddings/oleObject23.bin"/><Relationship Id="rId24" Type="http://schemas.openxmlformats.org/officeDocument/2006/relationships/image" Target="../media/image23.emf"/><Relationship Id="rId25" Type="http://schemas.openxmlformats.org/officeDocument/2006/relationships/oleObject" Target="../embeddings/oleObject24.bin"/><Relationship Id="rId26" Type="http://schemas.openxmlformats.org/officeDocument/2006/relationships/image" Target="../media/image24.emf"/><Relationship Id="rId27" Type="http://schemas.openxmlformats.org/officeDocument/2006/relationships/oleObject" Target="../embeddings/oleObject25.bin"/><Relationship Id="rId28" Type="http://schemas.openxmlformats.org/officeDocument/2006/relationships/image" Target="../media/image25.emf"/><Relationship Id="rId29" Type="http://schemas.openxmlformats.org/officeDocument/2006/relationships/oleObject" Target="../embeddings/oleObject26.bin"/><Relationship Id="rId50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30" Type="http://schemas.openxmlformats.org/officeDocument/2006/relationships/image" Target="../media/image26.emf"/><Relationship Id="rId31" Type="http://schemas.openxmlformats.org/officeDocument/2006/relationships/oleObject" Target="../embeddings/oleObject27.bin"/><Relationship Id="rId32" Type="http://schemas.openxmlformats.org/officeDocument/2006/relationships/image" Target="../media/image27.emf"/><Relationship Id="rId9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emf"/><Relationship Id="rId33" Type="http://schemas.openxmlformats.org/officeDocument/2006/relationships/oleObject" Target="../embeddings/oleObject28.bin"/><Relationship Id="rId34" Type="http://schemas.openxmlformats.org/officeDocument/2006/relationships/image" Target="../media/image28.emf"/><Relationship Id="rId35" Type="http://schemas.openxmlformats.org/officeDocument/2006/relationships/oleObject" Target="../embeddings/oleObject29.bin"/><Relationship Id="rId36" Type="http://schemas.openxmlformats.org/officeDocument/2006/relationships/image" Target="../media/image29.emf"/><Relationship Id="rId10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19.e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0.emf"/><Relationship Id="rId19" Type="http://schemas.openxmlformats.org/officeDocument/2006/relationships/oleObject" Target="../embeddings/oleObject21.bin"/><Relationship Id="rId37" Type="http://schemas.openxmlformats.org/officeDocument/2006/relationships/oleObject" Target="../embeddings/oleObject30.bin"/><Relationship Id="rId38" Type="http://schemas.openxmlformats.org/officeDocument/2006/relationships/image" Target="../media/image30.emf"/><Relationship Id="rId39" Type="http://schemas.openxmlformats.org/officeDocument/2006/relationships/oleObject" Target="../embeddings/oleObject31.bin"/><Relationship Id="rId40" Type="http://schemas.openxmlformats.org/officeDocument/2006/relationships/image" Target="../media/image31.emf"/><Relationship Id="rId41" Type="http://schemas.openxmlformats.org/officeDocument/2006/relationships/oleObject" Target="../embeddings/oleObject32.bin"/><Relationship Id="rId42" Type="http://schemas.openxmlformats.org/officeDocument/2006/relationships/image" Target="../media/image32.emf"/><Relationship Id="rId43" Type="http://schemas.openxmlformats.org/officeDocument/2006/relationships/oleObject" Target="../embeddings/oleObject33.bin"/><Relationship Id="rId44" Type="http://schemas.openxmlformats.org/officeDocument/2006/relationships/image" Target="../media/image33.emf"/><Relationship Id="rId45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20" Type="http://schemas.openxmlformats.org/officeDocument/2006/relationships/image" Target="../media/image43.emf"/><Relationship Id="rId21" Type="http://schemas.openxmlformats.org/officeDocument/2006/relationships/oleObject" Target="../embeddings/oleObject46.bin"/><Relationship Id="rId22" Type="http://schemas.openxmlformats.org/officeDocument/2006/relationships/image" Target="../media/image44.emf"/><Relationship Id="rId23" Type="http://schemas.openxmlformats.org/officeDocument/2006/relationships/oleObject" Target="../embeddings/oleObject47.bin"/><Relationship Id="rId24" Type="http://schemas.openxmlformats.org/officeDocument/2006/relationships/image" Target="../media/image45.emf"/><Relationship Id="rId25" Type="http://schemas.openxmlformats.org/officeDocument/2006/relationships/oleObject" Target="../embeddings/oleObject48.bin"/><Relationship Id="rId26" Type="http://schemas.openxmlformats.org/officeDocument/2006/relationships/image" Target="../media/image46.emf"/><Relationship Id="rId10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12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4" Type="http://schemas.openxmlformats.org/officeDocument/2006/relationships/image" Target="../media/image40.emf"/><Relationship Id="rId15" Type="http://schemas.openxmlformats.org/officeDocument/2006/relationships/oleObject" Target="../embeddings/oleObject43.bin"/><Relationship Id="rId16" Type="http://schemas.openxmlformats.org/officeDocument/2006/relationships/image" Target="../media/image41.emf"/><Relationship Id="rId17" Type="http://schemas.openxmlformats.org/officeDocument/2006/relationships/oleObject" Target="../embeddings/oleObject44.bin"/><Relationship Id="rId18" Type="http://schemas.openxmlformats.org/officeDocument/2006/relationships/image" Target="../media/image42.emf"/><Relationship Id="rId19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3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6.emf"/><Relationship Id="rId13" Type="http://schemas.openxmlformats.org/officeDocument/2006/relationships/oleObject" Target="../embeddings/Microsoft_Equation6.bin"/><Relationship Id="rId14" Type="http://schemas.openxmlformats.org/officeDocument/2006/relationships/image" Target="../media/image5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5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5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54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858" y="2181536"/>
            <a:ext cx="2556169" cy="2539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69163"/>
              </p:ext>
            </p:extLst>
          </p:nvPr>
        </p:nvGraphicFramePr>
        <p:xfrm>
          <a:off x="3944408" y="2664355"/>
          <a:ext cx="1065036" cy="15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139700" imgH="203200" progId="Equation.3">
                  <p:embed/>
                </p:oleObj>
              </mc:Choice>
              <mc:Fallback>
                <p:oleObj name="Equation" r:id="rId3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4408" y="2664355"/>
                        <a:ext cx="1065036" cy="154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31333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1333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1333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222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7222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7222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54474" y="3463044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7337"/>
              </p:ext>
            </p:extLst>
          </p:nvPr>
        </p:nvGraphicFramePr>
        <p:xfrm>
          <a:off x="612422" y="2763132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422" y="2763132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80836"/>
              </p:ext>
            </p:extLst>
          </p:nvPr>
        </p:nvGraphicFramePr>
        <p:xfrm>
          <a:off x="587375" y="3084513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75" y="3084513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18182"/>
              </p:ext>
            </p:extLst>
          </p:nvPr>
        </p:nvGraphicFramePr>
        <p:xfrm>
          <a:off x="584200" y="39719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" y="3971925"/>
                        <a:ext cx="35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324"/>
              </p:ext>
            </p:extLst>
          </p:nvPr>
        </p:nvGraphicFramePr>
        <p:xfrm>
          <a:off x="8062913" y="330006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1" imgW="127000" imgH="165100" progId="Equation.3">
                  <p:embed/>
                </p:oleObj>
              </mc:Choice>
              <mc:Fallback>
                <p:oleObj name="Equation" r:id="rId11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2913" y="3300060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825978" y="2763131"/>
            <a:ext cx="355600" cy="16405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34981"/>
              </p:ext>
            </p:extLst>
          </p:nvPr>
        </p:nvGraphicFramePr>
        <p:xfrm>
          <a:off x="1825978" y="276313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25978" y="2763130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1989666" y="3584222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6845" y="3750733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4024" y="3917244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08871"/>
              </p:ext>
            </p:extLst>
          </p:nvPr>
        </p:nvGraphicFramePr>
        <p:xfrm>
          <a:off x="1811338" y="3113264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11338" y="3113264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9713"/>
              </p:ext>
            </p:extLst>
          </p:nvPr>
        </p:nvGraphicFramePr>
        <p:xfrm>
          <a:off x="1808163" y="3986036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17" imgW="203200" imgH="215900" progId="Equation.3">
                  <p:embed/>
                </p:oleObj>
              </mc:Choice>
              <mc:Fallback>
                <p:oleObj name="Equation" r:id="rId1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08163" y="3986036"/>
                        <a:ext cx="40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9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8883"/>
            <a:ext cx="5538612" cy="36924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11892"/>
              </p:ext>
            </p:extLst>
          </p:nvPr>
        </p:nvGraphicFramePr>
        <p:xfrm>
          <a:off x="2623080" y="2167460"/>
          <a:ext cx="286564" cy="37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127000" imgH="165100" progId="Equation.3">
                  <p:embed/>
                </p:oleObj>
              </mc:Choice>
              <mc:Fallback>
                <p:oleObj name="Equation" r:id="rId4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3080" y="2167460"/>
                        <a:ext cx="286564" cy="37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98500"/>
              </p:ext>
            </p:extLst>
          </p:nvPr>
        </p:nvGraphicFramePr>
        <p:xfrm>
          <a:off x="5304897" y="5387969"/>
          <a:ext cx="244047" cy="29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6" imgW="114300" imgH="139700" progId="Equation.3">
                  <p:embed/>
                </p:oleObj>
              </mc:Choice>
              <mc:Fallback>
                <p:oleObj name="Equation" r:id="rId6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4897" y="5387969"/>
                        <a:ext cx="244047" cy="298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379469"/>
              </p:ext>
            </p:extLst>
          </p:nvPr>
        </p:nvGraphicFramePr>
        <p:xfrm>
          <a:off x="5548944" y="3368091"/>
          <a:ext cx="3491610" cy="48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8" imgW="1574800" imgH="215900" progId="Equation.3">
                  <p:embed/>
                </p:oleObj>
              </mc:Choice>
              <mc:Fallback>
                <p:oleObj name="Equation" r:id="rId8" imgW="1574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8944" y="3368091"/>
                        <a:ext cx="3491610" cy="480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72967"/>
              </p:ext>
            </p:extLst>
          </p:nvPr>
        </p:nvGraphicFramePr>
        <p:xfrm>
          <a:off x="5548944" y="3953494"/>
          <a:ext cx="1570655" cy="95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0" imgW="647700" imgH="393700" progId="Equation.3">
                  <p:embed/>
                </p:oleObj>
              </mc:Choice>
              <mc:Fallback>
                <p:oleObj name="Equation" r:id="rId10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8944" y="3953494"/>
                        <a:ext cx="1570655" cy="95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1686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77752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5620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81686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77752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85620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1686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77752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0"/>
            <a:endCxn id="14" idx="4"/>
          </p:cNvCxnSpPr>
          <p:nvPr/>
        </p:nvCxnSpPr>
        <p:spPr>
          <a:xfrm flipV="1">
            <a:off x="2237176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6" idx="2"/>
          </p:cNvCxnSpPr>
          <p:nvPr/>
        </p:nvCxnSpPr>
        <p:spPr>
          <a:xfrm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5" idx="4"/>
          </p:cNvCxnSpPr>
          <p:nvPr/>
        </p:nvCxnSpPr>
        <p:spPr>
          <a:xfrm flipV="1">
            <a:off x="4633242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14" idx="5"/>
          </p:cNvCxnSpPr>
          <p:nvPr/>
        </p:nvCxnSpPr>
        <p:spPr>
          <a:xfrm flipH="1"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7"/>
            <a:endCxn id="16" idx="3"/>
          </p:cNvCxnSpPr>
          <p:nvPr/>
        </p:nvCxnSpPr>
        <p:spPr>
          <a:xfrm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  <a:endCxn id="16" idx="4"/>
          </p:cNvCxnSpPr>
          <p:nvPr/>
        </p:nvCxnSpPr>
        <p:spPr>
          <a:xfrm flipV="1">
            <a:off x="7029308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  <a:endCxn id="15" idx="5"/>
          </p:cNvCxnSpPr>
          <p:nvPr/>
        </p:nvCxnSpPr>
        <p:spPr>
          <a:xfrm flipH="1"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14" idx="6"/>
          </p:cNvCxnSpPr>
          <p:nvPr/>
        </p:nvCxnSpPr>
        <p:spPr>
          <a:xfrm flipH="1"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0"/>
            <a:endCxn id="8" idx="4"/>
          </p:cNvCxnSpPr>
          <p:nvPr/>
        </p:nvCxnSpPr>
        <p:spPr>
          <a:xfrm flipV="1">
            <a:off x="2237176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7"/>
            <a:endCxn id="12" idx="3"/>
          </p:cNvCxnSpPr>
          <p:nvPr/>
        </p:nvCxnSpPr>
        <p:spPr>
          <a:xfrm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13" idx="2"/>
          </p:cNvCxnSpPr>
          <p:nvPr/>
        </p:nvCxnSpPr>
        <p:spPr>
          <a:xfrm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12" idx="4"/>
          </p:cNvCxnSpPr>
          <p:nvPr/>
        </p:nvCxnSpPr>
        <p:spPr>
          <a:xfrm flipV="1">
            <a:off x="4633242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1"/>
            <a:endCxn id="8" idx="5"/>
          </p:cNvCxnSpPr>
          <p:nvPr/>
        </p:nvCxnSpPr>
        <p:spPr>
          <a:xfrm flipH="1"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7"/>
            <a:endCxn id="13" idx="3"/>
          </p:cNvCxnSpPr>
          <p:nvPr/>
        </p:nvCxnSpPr>
        <p:spPr>
          <a:xfrm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V="1">
            <a:off x="7029308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1"/>
            <a:endCxn id="12" idx="5"/>
          </p:cNvCxnSpPr>
          <p:nvPr/>
        </p:nvCxnSpPr>
        <p:spPr>
          <a:xfrm flipH="1"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8" idx="6"/>
          </p:cNvCxnSpPr>
          <p:nvPr/>
        </p:nvCxnSpPr>
        <p:spPr>
          <a:xfrm flipH="1"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37176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26580" y="5175437"/>
            <a:ext cx="6662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9308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0"/>
          </p:cNvCxnSpPr>
          <p:nvPr/>
        </p:nvCxnSpPr>
        <p:spPr>
          <a:xfrm flipV="1">
            <a:off x="7029308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0"/>
          </p:cNvCxnSpPr>
          <p:nvPr/>
        </p:nvCxnSpPr>
        <p:spPr>
          <a:xfrm flipV="1">
            <a:off x="4633242" y="-2893037"/>
            <a:ext cx="1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0"/>
          </p:cNvCxnSpPr>
          <p:nvPr/>
        </p:nvCxnSpPr>
        <p:spPr>
          <a:xfrm flipV="1">
            <a:off x="2237176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88949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33404"/>
              </p:ext>
            </p:extLst>
          </p:nvPr>
        </p:nvGraphicFramePr>
        <p:xfrm>
          <a:off x="1976939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Equation" r:id="rId3" imgW="254000" imgH="241300" progId="Equation.3">
                  <p:embed/>
                </p:oleObj>
              </mc:Choice>
              <mc:Fallback>
                <p:oleObj name="Equation" r:id="rId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76939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2688731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82431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837294"/>
              </p:ext>
            </p:extLst>
          </p:nvPr>
        </p:nvGraphicFramePr>
        <p:xfrm>
          <a:off x="3093799" y="16083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Equation" r:id="rId5" imgW="254000" imgH="241300" progId="Equation.3">
                  <p:embed/>
                </p:oleObj>
              </mc:Choice>
              <mc:Fallback>
                <p:oleObj name="Equation" r:id="rId5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93799" y="16083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96"/>
          <p:cNvSpPr/>
          <p:nvPr/>
        </p:nvSpPr>
        <p:spPr>
          <a:xfrm rot="18900000">
            <a:off x="3811555" y="185943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293595"/>
              </p:ext>
            </p:extLst>
          </p:nvPr>
        </p:nvGraphicFramePr>
        <p:xfrm>
          <a:off x="3772746" y="1887072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Equation" r:id="rId7" imgW="254000" imgH="241300" progId="Equation.3">
                  <p:embed/>
                </p:oleObj>
              </mc:Choice>
              <mc:Fallback>
                <p:oleObj name="Equation" r:id="rId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72746" y="1887072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 rot="18900000">
            <a:off x="4952539" y="189686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81363"/>
              </p:ext>
            </p:extLst>
          </p:nvPr>
        </p:nvGraphicFramePr>
        <p:xfrm>
          <a:off x="4926514" y="1871886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Equation" r:id="rId9" imgW="266700" imgH="241300" progId="Equation.3">
                  <p:embed/>
                </p:oleObj>
              </mc:Choice>
              <mc:Fallback>
                <p:oleObj name="Equation" r:id="rId9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26514" y="1871886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/>
          <p:nvPr/>
        </p:nvSpPr>
        <p:spPr>
          <a:xfrm>
            <a:off x="4394824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20491"/>
              </p:ext>
            </p:extLst>
          </p:nvPr>
        </p:nvGraphicFramePr>
        <p:xfrm>
          <a:off x="4369301" y="211477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Equation" r:id="rId11" imgW="266700" imgH="241300" progId="Equation.3">
                  <p:embed/>
                </p:oleObj>
              </mc:Choice>
              <mc:Fallback>
                <p:oleObj name="Equation" r:id="rId1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69301" y="2114773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6788008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6166"/>
              </p:ext>
            </p:extLst>
          </p:nvPr>
        </p:nvGraphicFramePr>
        <p:xfrm>
          <a:off x="6775951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Equation" r:id="rId13" imgW="254000" imgH="241300" progId="Equation.3">
                  <p:embed/>
                </p:oleObj>
              </mc:Choice>
              <mc:Fallback>
                <p:oleObj name="Equation" r:id="rId1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75951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5910372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51672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0654"/>
              </p:ext>
            </p:extLst>
          </p:nvPr>
        </p:nvGraphicFramePr>
        <p:xfrm>
          <a:off x="6163176" y="1976661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Equation" r:id="rId15" imgW="266700" imgH="241300" progId="Equation.3">
                  <p:embed/>
                </p:oleObj>
              </mc:Choice>
              <mc:Fallback>
                <p:oleObj name="Equation" r:id="rId15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63176" y="1976661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8008"/>
              </p:ext>
            </p:extLst>
          </p:nvPr>
        </p:nvGraphicFramePr>
        <p:xfrm>
          <a:off x="2675439" y="19766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Equation" r:id="rId17" imgW="254000" imgH="241300" progId="Equation.3">
                  <p:embed/>
                </p:oleObj>
              </mc:Choice>
              <mc:Fallback>
                <p:oleObj name="Equation" r:id="rId1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75439" y="19766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79819"/>
              </p:ext>
            </p:extLst>
          </p:nvPr>
        </p:nvGraphicFramePr>
        <p:xfrm>
          <a:off x="5897109" y="1584548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Equation" r:id="rId19" imgW="254000" imgH="241300" progId="Equation.3">
                  <p:embed/>
                </p:oleObj>
              </mc:Choice>
              <mc:Fallback>
                <p:oleObj name="Equation" r:id="rId19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97109" y="1584548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27"/>
          <p:cNvSpPr/>
          <p:nvPr/>
        </p:nvSpPr>
        <p:spPr>
          <a:xfrm>
            <a:off x="1988949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70474"/>
              </p:ext>
            </p:extLst>
          </p:nvPr>
        </p:nvGraphicFramePr>
        <p:xfrm>
          <a:off x="1951539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Equation" r:id="rId21" imgW="279400" imgH="241300" progId="Equation.3">
                  <p:embed/>
                </p:oleObj>
              </mc:Choice>
              <mc:Fallback>
                <p:oleObj name="Equation" r:id="rId2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51539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129"/>
          <p:cNvSpPr/>
          <p:nvPr/>
        </p:nvSpPr>
        <p:spPr>
          <a:xfrm>
            <a:off x="2688731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082431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82823"/>
              </p:ext>
            </p:extLst>
          </p:nvPr>
        </p:nvGraphicFramePr>
        <p:xfrm>
          <a:off x="3069139" y="-17507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Equation" r:id="rId23" imgW="279400" imgH="241300" progId="Equation.3">
                  <p:embed/>
                </p:oleObj>
              </mc:Choice>
              <mc:Fallback>
                <p:oleObj name="Equation" r:id="rId2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69139" y="-17507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132"/>
          <p:cNvSpPr/>
          <p:nvPr/>
        </p:nvSpPr>
        <p:spPr>
          <a:xfrm rot="18900000">
            <a:off x="3811555" y="-149931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506253"/>
              </p:ext>
            </p:extLst>
          </p:nvPr>
        </p:nvGraphicFramePr>
        <p:xfrm>
          <a:off x="3765108" y="-1454316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Equation" r:id="rId25" imgW="279400" imgH="241300" progId="Equation.3">
                  <p:embed/>
                </p:oleObj>
              </mc:Choice>
              <mc:Fallback>
                <p:oleObj name="Equation" r:id="rId2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65108" y="-1454316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/>
          <p:cNvSpPr/>
          <p:nvPr/>
        </p:nvSpPr>
        <p:spPr>
          <a:xfrm rot="18900000">
            <a:off x="4952539" y="-146189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58815"/>
              </p:ext>
            </p:extLst>
          </p:nvPr>
        </p:nvGraphicFramePr>
        <p:xfrm>
          <a:off x="4913814" y="-1487264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Equation" r:id="rId27" imgW="279400" imgH="241300" progId="Equation.3">
                  <p:embed/>
                </p:oleObj>
              </mc:Choice>
              <mc:Fallback>
                <p:oleObj name="Equation" r:id="rId2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13814" y="-1487264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Rectangle 136"/>
          <p:cNvSpPr/>
          <p:nvPr/>
        </p:nvSpPr>
        <p:spPr>
          <a:xfrm>
            <a:off x="4394824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92699"/>
              </p:ext>
            </p:extLst>
          </p:nvPr>
        </p:nvGraphicFramePr>
        <p:xfrm>
          <a:off x="435660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29" imgW="279400" imgH="241300" progId="Equation.3">
                  <p:embed/>
                </p:oleObj>
              </mc:Choice>
              <mc:Fallback>
                <p:oleObj name="Equation" r:id="rId29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5660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Rectangle 138"/>
          <p:cNvSpPr/>
          <p:nvPr/>
        </p:nvSpPr>
        <p:spPr>
          <a:xfrm>
            <a:off x="6788008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41061"/>
              </p:ext>
            </p:extLst>
          </p:nvPr>
        </p:nvGraphicFramePr>
        <p:xfrm>
          <a:off x="675055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Equation" r:id="rId31" imgW="279400" imgH="241300" progId="Equation.3">
                  <p:embed/>
                </p:oleObj>
              </mc:Choice>
              <mc:Fallback>
                <p:oleObj name="Equation" r:id="rId3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5055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140"/>
          <p:cNvSpPr/>
          <p:nvPr/>
        </p:nvSpPr>
        <p:spPr>
          <a:xfrm>
            <a:off x="5910372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51672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80801"/>
              </p:ext>
            </p:extLst>
          </p:nvPr>
        </p:nvGraphicFramePr>
        <p:xfrm>
          <a:off x="6150476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Equation" r:id="rId33" imgW="279400" imgH="241300" progId="Equation.3">
                  <p:embed/>
                </p:oleObj>
              </mc:Choice>
              <mc:Fallback>
                <p:oleObj name="Equation" r:id="rId3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50476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3933"/>
              </p:ext>
            </p:extLst>
          </p:nvPr>
        </p:nvGraphicFramePr>
        <p:xfrm>
          <a:off x="2650039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Equation" r:id="rId35" imgW="279400" imgH="241300" progId="Equation.3">
                  <p:embed/>
                </p:oleObj>
              </mc:Choice>
              <mc:Fallback>
                <p:oleObj name="Equation" r:id="rId3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50039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96206"/>
              </p:ext>
            </p:extLst>
          </p:nvPr>
        </p:nvGraphicFramePr>
        <p:xfrm>
          <a:off x="5871076" y="-1774602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Equation" r:id="rId37" imgW="279400" imgH="241300" progId="Equation.3">
                  <p:embed/>
                </p:oleObj>
              </mc:Choice>
              <mc:Fallback>
                <p:oleObj name="Equation" r:id="rId3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71076" y="-1774602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ectangle 145"/>
          <p:cNvSpPr/>
          <p:nvPr/>
        </p:nvSpPr>
        <p:spPr>
          <a:xfrm>
            <a:off x="2003547" y="57935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66461"/>
              </p:ext>
            </p:extLst>
          </p:nvPr>
        </p:nvGraphicFramePr>
        <p:xfrm>
          <a:off x="2129849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Equation" r:id="rId39" imgW="139700" imgH="228600" progId="Equation.3">
                  <p:embed/>
                </p:oleObj>
              </mc:Choice>
              <mc:Fallback>
                <p:oleObj name="Equation" r:id="rId39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29849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Rectangle 147"/>
          <p:cNvSpPr/>
          <p:nvPr/>
        </p:nvSpPr>
        <p:spPr>
          <a:xfrm>
            <a:off x="4409422" y="576618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802606" y="57388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96374"/>
              </p:ext>
            </p:extLst>
          </p:nvPr>
        </p:nvGraphicFramePr>
        <p:xfrm>
          <a:off x="4493543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Equation" r:id="rId41" imgW="139700" imgH="228600" progId="Equation.3">
                  <p:embed/>
                </p:oleObj>
              </mc:Choice>
              <mc:Fallback>
                <p:oleObj name="Equation" r:id="rId41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93543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30405"/>
              </p:ext>
            </p:extLst>
          </p:nvPr>
        </p:nvGraphicFramePr>
        <p:xfrm>
          <a:off x="6937539" y="5656960"/>
          <a:ext cx="27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Equation" r:id="rId43" imgW="139700" imgH="241300" progId="Equation.3">
                  <p:embed/>
                </p:oleObj>
              </mc:Choice>
              <mc:Fallback>
                <p:oleObj name="Equation" r:id="rId43" imgW="13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37539" y="5656960"/>
                        <a:ext cx="27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/>
          <p:cNvSpPr/>
          <p:nvPr/>
        </p:nvSpPr>
        <p:spPr>
          <a:xfrm>
            <a:off x="2003547" y="12043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15068"/>
              </p:ext>
            </p:extLst>
          </p:nvPr>
        </p:nvGraphicFramePr>
        <p:xfrm>
          <a:off x="2105819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Equation" r:id="rId45" imgW="165100" imgH="228600" progId="Equation.3">
                  <p:embed/>
                </p:oleObj>
              </mc:Choice>
              <mc:Fallback>
                <p:oleObj name="Equation" r:id="rId4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05819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Rectangle 155"/>
          <p:cNvSpPr/>
          <p:nvPr/>
        </p:nvSpPr>
        <p:spPr>
          <a:xfrm>
            <a:off x="4409422" y="117703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802606" y="11496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46000"/>
              </p:ext>
            </p:extLst>
          </p:nvPr>
        </p:nvGraphicFramePr>
        <p:xfrm>
          <a:off x="4469607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Equation" r:id="rId47" imgW="165100" imgH="228600" progId="Equation.3">
                  <p:embed/>
                </p:oleObj>
              </mc:Choice>
              <mc:Fallback>
                <p:oleObj name="Equation" r:id="rId4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69607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05486"/>
              </p:ext>
            </p:extLst>
          </p:nvPr>
        </p:nvGraphicFramePr>
        <p:xfrm>
          <a:off x="6914357" y="-3363094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Equation" r:id="rId49" imgW="165100" imgH="241300" progId="Equation.3">
                  <p:embed/>
                </p:oleObj>
              </mc:Choice>
              <mc:Fallback>
                <p:oleObj name="Equation" r:id="rId49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14357" y="-3363094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3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5060" y="215528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2094245" y="2926133"/>
            <a:ext cx="833073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flipH="1" flipV="1">
            <a:off x="3565913" y="2926133"/>
            <a:ext cx="724254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4"/>
          </p:cNvCxnSpPr>
          <p:nvPr/>
        </p:nvCxnSpPr>
        <p:spPr>
          <a:xfrm flipV="1">
            <a:off x="3246616" y="3058391"/>
            <a:ext cx="0" cy="70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3246616" y="1563857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18732"/>
              </p:ext>
            </p:extLst>
          </p:nvPr>
        </p:nvGraphicFramePr>
        <p:xfrm>
          <a:off x="3119616" y="1199618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3" imgW="127000" imgH="165100" progId="Equation.3">
                  <p:embed/>
                </p:oleObj>
              </mc:Choice>
              <mc:Fallback>
                <p:oleObj name="Equation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9616" y="1199618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08997"/>
              </p:ext>
            </p:extLst>
          </p:nvPr>
        </p:nvGraphicFramePr>
        <p:xfrm>
          <a:off x="1789445" y="3767664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9445" y="3767664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47017"/>
              </p:ext>
            </p:extLst>
          </p:nvPr>
        </p:nvGraphicFramePr>
        <p:xfrm>
          <a:off x="3068816" y="3767664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8816" y="3767664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16937"/>
              </p:ext>
            </p:extLst>
          </p:nvPr>
        </p:nvGraphicFramePr>
        <p:xfrm>
          <a:off x="4277119" y="375560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9" imgW="165100" imgH="215900" progId="Equation.3">
                  <p:embed/>
                </p:oleObj>
              </mc:Choice>
              <mc:Fallback>
                <p:oleObj name="Equation" r:id="rId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7119" y="375560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62285"/>
              </p:ext>
            </p:extLst>
          </p:nvPr>
        </p:nvGraphicFramePr>
        <p:xfrm>
          <a:off x="1433906" y="418740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11" imgW="508000" imgH="203200" progId="Equation.3">
                  <p:embed/>
                </p:oleObj>
              </mc:Choice>
              <mc:Fallback>
                <p:oleObj name="Equation" r:id="rId11" imgW="508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3906" y="4187405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61939"/>
              </p:ext>
            </p:extLst>
          </p:nvPr>
        </p:nvGraphicFramePr>
        <p:xfrm>
          <a:off x="2929116" y="4187491"/>
          <a:ext cx="635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13" imgW="317500" imgH="177800" progId="Equation.3">
                  <p:embed/>
                </p:oleObj>
              </mc:Choice>
              <mc:Fallback>
                <p:oleObj name="Equation" r:id="rId13" imgW="317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9116" y="4187491"/>
                        <a:ext cx="635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6851"/>
              </p:ext>
            </p:extLst>
          </p:nvPr>
        </p:nvGraphicFramePr>
        <p:xfrm>
          <a:off x="4162819" y="4187491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15" imgW="330200" imgH="177800" progId="Equation.3">
                  <p:embed/>
                </p:oleObj>
              </mc:Choice>
              <mc:Fallback>
                <p:oleObj name="Equation" r:id="rId15" imgW="330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2819" y="4187491"/>
                        <a:ext cx="660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38943"/>
              </p:ext>
            </p:extLst>
          </p:nvPr>
        </p:nvGraphicFramePr>
        <p:xfrm>
          <a:off x="2119706" y="2973388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17" imgW="177800" imgH="203200" progId="Equation.3">
                  <p:embed/>
                </p:oleObj>
              </mc:Choice>
              <mc:Fallback>
                <p:oleObj name="Equation" r:id="rId1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706" y="2973388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7787"/>
              </p:ext>
            </p:extLst>
          </p:nvPr>
        </p:nvGraphicFramePr>
        <p:xfrm>
          <a:off x="3964381" y="31257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19" imgW="203200" imgH="203200" progId="Equation.3">
                  <p:embed/>
                </p:oleObj>
              </mc:Choice>
              <mc:Fallback>
                <p:oleObj name="Equation" r:id="rId19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4381" y="3125788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90862"/>
              </p:ext>
            </p:extLst>
          </p:nvPr>
        </p:nvGraphicFramePr>
        <p:xfrm>
          <a:off x="2891231" y="32067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21" imgW="203200" imgH="203200" progId="Equation.3">
                  <p:embed/>
                </p:oleObj>
              </mc:Choice>
              <mc:Fallback>
                <p:oleObj name="Equation" r:id="rId21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1231" y="3206750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01460"/>
              </p:ext>
            </p:extLst>
          </p:nvPr>
        </p:nvGraphicFramePr>
        <p:xfrm>
          <a:off x="4607319" y="2446678"/>
          <a:ext cx="3221426" cy="47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23" imgW="1625600" imgH="241300" progId="Equation.3">
                  <p:embed/>
                </p:oleObj>
              </mc:Choice>
              <mc:Fallback>
                <p:oleObj name="Equation" r:id="rId23" imgW="162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07319" y="2446678"/>
                        <a:ext cx="3221426" cy="47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5587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25" imgW="114300" imgH="165100" progId="Equation.3">
                  <p:embed/>
                </p:oleObj>
              </mc:Choice>
              <mc:Fallback>
                <p:oleObj name="Equation" r:id="rId2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239385">
            <a:off x="1398243" y="1797174"/>
            <a:ext cx="6865129" cy="3230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39385">
            <a:off x="1895451" y="2067614"/>
            <a:ext cx="5883008" cy="2680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0239385">
            <a:off x="2314054" y="2397570"/>
            <a:ext cx="5086143" cy="2061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239385">
            <a:off x="2821495" y="2649101"/>
            <a:ext cx="4145962" cy="1614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239385">
            <a:off x="3254329" y="2933518"/>
            <a:ext cx="3264596" cy="1067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239385">
            <a:off x="3771256" y="3171333"/>
            <a:ext cx="2215056" cy="6317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74831" y="4827447"/>
            <a:ext cx="2" cy="5821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74835" y="4455082"/>
            <a:ext cx="46739" cy="372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21574" y="4248951"/>
            <a:ext cx="113037" cy="2061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337936" y="4159185"/>
            <a:ext cx="118872" cy="93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81686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77752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85620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1686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7752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85620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81686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77752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7"/>
            <a:endCxn id="8" idx="3"/>
          </p:cNvCxnSpPr>
          <p:nvPr/>
        </p:nvCxnSpPr>
        <p:spPr>
          <a:xfrm flipV="1">
            <a:off x="2556473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14" idx="4"/>
          </p:cNvCxnSpPr>
          <p:nvPr/>
        </p:nvCxnSpPr>
        <p:spPr>
          <a:xfrm flipV="1">
            <a:off x="4633242" y="1777299"/>
            <a:ext cx="0" cy="1240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3" idx="5"/>
          </p:cNvCxnSpPr>
          <p:nvPr/>
        </p:nvCxnSpPr>
        <p:spPr>
          <a:xfrm flipH="1"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8" idx="5"/>
          </p:cNvCxnSpPr>
          <p:nvPr/>
        </p:nvCxnSpPr>
        <p:spPr>
          <a:xfrm flipH="1" flipV="1">
            <a:off x="4952539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8" idx="4"/>
          </p:cNvCxnSpPr>
          <p:nvPr/>
        </p:nvCxnSpPr>
        <p:spPr>
          <a:xfrm flipV="1">
            <a:off x="4633242" y="3920861"/>
            <a:ext cx="0" cy="124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14" idx="3"/>
          </p:cNvCxnSpPr>
          <p:nvPr/>
        </p:nvCxnSpPr>
        <p:spPr>
          <a:xfrm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1"/>
            <a:endCxn id="14" idx="5"/>
          </p:cNvCxnSpPr>
          <p:nvPr/>
        </p:nvCxnSpPr>
        <p:spPr>
          <a:xfrm flipH="1"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5469"/>
              </p:ext>
            </p:extLst>
          </p:nvPr>
        </p:nvGraphicFramePr>
        <p:xfrm>
          <a:off x="4551007" y="3250120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39700" imgH="228600" progId="Equation.3">
                  <p:embed/>
                </p:oleObj>
              </mc:Choice>
              <mc:Fallback>
                <p:oleObj name="Equation" r:id="rId3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51007" y="3250120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83840"/>
              </p:ext>
            </p:extLst>
          </p:nvPr>
        </p:nvGraphicFramePr>
        <p:xfrm>
          <a:off x="4509129" y="1095323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09129" y="1095323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>
            <a:stCxn id="14" idx="0"/>
          </p:cNvCxnSpPr>
          <p:nvPr/>
        </p:nvCxnSpPr>
        <p:spPr>
          <a:xfrm flipV="1">
            <a:off x="4633242" y="322492"/>
            <a:ext cx="0" cy="55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99391"/>
              </p:ext>
            </p:extLst>
          </p:nvPr>
        </p:nvGraphicFramePr>
        <p:xfrm>
          <a:off x="4344029" y="253515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165100" imgH="241300" progId="Equation.3">
                  <p:embed/>
                </p:oleObj>
              </mc:Choice>
              <mc:Fallback>
                <p:oleObj name="Equation" r:id="rId7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44029" y="253515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18767"/>
              </p:ext>
            </p:extLst>
          </p:nvPr>
        </p:nvGraphicFramePr>
        <p:xfrm>
          <a:off x="4733925" y="1646238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165100" imgH="254000" progId="Equation.3">
                  <p:embed/>
                </p:oleObj>
              </mc:Choice>
              <mc:Fallback>
                <p:oleObj name="Equation" r:id="rId9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733925" y="1646238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88914"/>
              </p:ext>
            </p:extLst>
          </p:nvPr>
        </p:nvGraphicFramePr>
        <p:xfrm>
          <a:off x="4313238" y="379413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1" imgW="165100" imgH="254000" progId="Equation.3">
                  <p:embed/>
                </p:oleObj>
              </mc:Choice>
              <mc:Fallback>
                <p:oleObj name="Equation" r:id="rId11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13238" y="379413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07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62052" y="3700459"/>
            <a:ext cx="691385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18978" y="1567991"/>
            <a:ext cx="0" cy="4233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916046" y="445309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30716" y="458197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2166" y="315070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06656" y="309830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4330" y="307478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58489" y="209823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6174" y="5311090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8539" y="3919019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08866" y="2289267"/>
            <a:ext cx="5941836" cy="3068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536411" y="1364137"/>
            <a:ext cx="6004547" cy="4829427"/>
          </a:xfrm>
          <a:custGeom>
            <a:avLst/>
            <a:gdLst>
              <a:gd name="connsiteX0" fmla="*/ 0 w 6004547"/>
              <a:gd name="connsiteY0" fmla="*/ 4829427 h 4829427"/>
              <a:gd name="connsiteX1" fmla="*/ 689818 w 6004547"/>
              <a:gd name="connsiteY1" fmla="*/ 3967032 h 4829427"/>
              <a:gd name="connsiteX2" fmla="*/ 1410991 w 6004547"/>
              <a:gd name="connsiteY2" fmla="*/ 3104637 h 4829427"/>
              <a:gd name="connsiteX3" fmla="*/ 1818610 w 6004547"/>
              <a:gd name="connsiteY3" fmla="*/ 1426887 h 4829427"/>
              <a:gd name="connsiteX4" fmla="*/ 2633849 w 6004547"/>
              <a:gd name="connsiteY4" fmla="*/ 3841593 h 4829427"/>
              <a:gd name="connsiteX5" fmla="*/ 2649526 w 6004547"/>
              <a:gd name="connsiteY5" fmla="*/ 705611 h 4829427"/>
              <a:gd name="connsiteX6" fmla="*/ 2806303 w 6004547"/>
              <a:gd name="connsiteY6" fmla="*/ 15 h 4829427"/>
              <a:gd name="connsiteX7" fmla="*/ 3370699 w 6004547"/>
              <a:gd name="connsiteY7" fmla="*/ 689931 h 4829427"/>
              <a:gd name="connsiteX8" fmla="*/ 3637220 w 6004547"/>
              <a:gd name="connsiteY8" fmla="*/ 2163842 h 4829427"/>
              <a:gd name="connsiteX9" fmla="*/ 4029161 w 6004547"/>
              <a:gd name="connsiteY9" fmla="*/ 3622074 h 4829427"/>
              <a:gd name="connsiteX10" fmla="*/ 4468136 w 6004547"/>
              <a:gd name="connsiteY10" fmla="*/ 1520966 h 4829427"/>
              <a:gd name="connsiteX11" fmla="*/ 4797367 w 6004547"/>
              <a:gd name="connsiteY11" fmla="*/ 705611 h 4829427"/>
              <a:gd name="connsiteX12" fmla="*/ 5283375 w 6004547"/>
              <a:gd name="connsiteY12" fmla="*/ 1724805 h 4829427"/>
              <a:gd name="connsiteX13" fmla="*/ 5659639 w 6004547"/>
              <a:gd name="connsiteY13" fmla="*/ 1677765 h 4829427"/>
              <a:gd name="connsiteX14" fmla="*/ 5643961 w 6004547"/>
              <a:gd name="connsiteY14" fmla="*/ 486092 h 4829427"/>
              <a:gd name="connsiteX15" fmla="*/ 6004547 w 6004547"/>
              <a:gd name="connsiteY15" fmla="*/ 313613 h 4829427"/>
              <a:gd name="connsiteX16" fmla="*/ 6004547 w 6004547"/>
              <a:gd name="connsiteY16" fmla="*/ 313613 h 482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04547" h="4829427">
                <a:moveTo>
                  <a:pt x="0" y="4829427"/>
                </a:moveTo>
                <a:cubicBezTo>
                  <a:pt x="227326" y="4541962"/>
                  <a:pt x="454653" y="4254497"/>
                  <a:pt x="689818" y="3967032"/>
                </a:cubicBezTo>
                <a:cubicBezTo>
                  <a:pt x="924983" y="3679567"/>
                  <a:pt x="1222859" y="3527994"/>
                  <a:pt x="1410991" y="3104637"/>
                </a:cubicBezTo>
                <a:cubicBezTo>
                  <a:pt x="1599123" y="2681280"/>
                  <a:pt x="1614800" y="1304061"/>
                  <a:pt x="1818610" y="1426887"/>
                </a:cubicBezTo>
                <a:cubicBezTo>
                  <a:pt x="2022420" y="1549713"/>
                  <a:pt x="2495363" y="3961806"/>
                  <a:pt x="2633849" y="3841593"/>
                </a:cubicBezTo>
                <a:cubicBezTo>
                  <a:pt x="2772335" y="3721380"/>
                  <a:pt x="2620784" y="1345874"/>
                  <a:pt x="2649526" y="705611"/>
                </a:cubicBezTo>
                <a:cubicBezTo>
                  <a:pt x="2678268" y="65348"/>
                  <a:pt x="2686108" y="2628"/>
                  <a:pt x="2806303" y="15"/>
                </a:cubicBezTo>
                <a:cubicBezTo>
                  <a:pt x="2926498" y="-2598"/>
                  <a:pt x="3232213" y="329293"/>
                  <a:pt x="3370699" y="689931"/>
                </a:cubicBezTo>
                <a:cubicBezTo>
                  <a:pt x="3509185" y="1050569"/>
                  <a:pt x="3527476" y="1675151"/>
                  <a:pt x="3637220" y="2163842"/>
                </a:cubicBezTo>
                <a:cubicBezTo>
                  <a:pt x="3746964" y="2652532"/>
                  <a:pt x="3890675" y="3729220"/>
                  <a:pt x="4029161" y="3622074"/>
                </a:cubicBezTo>
                <a:cubicBezTo>
                  <a:pt x="4167647" y="3514928"/>
                  <a:pt x="4340102" y="2007043"/>
                  <a:pt x="4468136" y="1520966"/>
                </a:cubicBezTo>
                <a:cubicBezTo>
                  <a:pt x="4596170" y="1034889"/>
                  <a:pt x="4661494" y="671638"/>
                  <a:pt x="4797367" y="705611"/>
                </a:cubicBezTo>
                <a:cubicBezTo>
                  <a:pt x="4933240" y="739584"/>
                  <a:pt x="5139663" y="1562779"/>
                  <a:pt x="5283375" y="1724805"/>
                </a:cubicBezTo>
                <a:cubicBezTo>
                  <a:pt x="5427087" y="1886831"/>
                  <a:pt x="5599541" y="1884217"/>
                  <a:pt x="5659639" y="1677765"/>
                </a:cubicBezTo>
                <a:cubicBezTo>
                  <a:pt x="5719737" y="1471313"/>
                  <a:pt x="5586476" y="713451"/>
                  <a:pt x="5643961" y="486092"/>
                </a:cubicBezTo>
                <a:cubicBezTo>
                  <a:pt x="5701446" y="258733"/>
                  <a:pt x="6004547" y="313613"/>
                  <a:pt x="6004547" y="313613"/>
                </a:cubicBezTo>
                <a:lnTo>
                  <a:pt x="6004547" y="313613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8287" y="160655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38381" y="426774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28835" y="359790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00213" y="175895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47624" y="2367666"/>
            <a:ext cx="3968267" cy="1575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179188" y="2210866"/>
            <a:ext cx="1534777" cy="1387039"/>
          </a:xfrm>
          <a:custGeom>
            <a:avLst/>
            <a:gdLst>
              <a:gd name="connsiteX0" fmla="*/ 0 w 1755898"/>
              <a:gd name="connsiteY0" fmla="*/ 1285752 h 1285752"/>
              <a:gd name="connsiteX1" fmla="*/ 564396 w 1755898"/>
              <a:gd name="connsiteY1" fmla="*/ 297918 h 1285752"/>
              <a:gd name="connsiteX2" fmla="*/ 1755898 w 1755898"/>
              <a:gd name="connsiteY2" fmla="*/ 0 h 1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898" h="1285752">
                <a:moveTo>
                  <a:pt x="0" y="1285752"/>
                </a:moveTo>
                <a:cubicBezTo>
                  <a:pt x="135873" y="898981"/>
                  <a:pt x="271746" y="512210"/>
                  <a:pt x="564396" y="297918"/>
                </a:cubicBezTo>
                <a:cubicBezTo>
                  <a:pt x="857046" y="83626"/>
                  <a:pt x="1755898" y="0"/>
                  <a:pt x="1755898" y="0"/>
                </a:cubicBezTo>
              </a:path>
            </a:pathLst>
          </a:cu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414353" y="2461746"/>
            <a:ext cx="1505056" cy="1238712"/>
          </a:xfrm>
          <a:custGeom>
            <a:avLst/>
            <a:gdLst>
              <a:gd name="connsiteX0" fmla="*/ 1505056 w 1505056"/>
              <a:gd name="connsiteY0" fmla="*/ 0 h 1238712"/>
              <a:gd name="connsiteX1" fmla="*/ 1081759 w 1505056"/>
              <a:gd name="connsiteY1" fmla="*/ 862395 h 1238712"/>
              <a:gd name="connsiteX2" fmla="*/ 0 w 1505056"/>
              <a:gd name="connsiteY2" fmla="*/ 1238712 h 123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5056" h="1238712">
                <a:moveTo>
                  <a:pt x="1505056" y="0"/>
                </a:moveTo>
                <a:cubicBezTo>
                  <a:pt x="1418828" y="327971"/>
                  <a:pt x="1332601" y="655943"/>
                  <a:pt x="1081759" y="862395"/>
                </a:cubicBezTo>
                <a:cubicBezTo>
                  <a:pt x="830917" y="1068847"/>
                  <a:pt x="0" y="1238712"/>
                  <a:pt x="0" y="123871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74061" y="2477426"/>
            <a:ext cx="705496" cy="180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16268" y="4220704"/>
            <a:ext cx="2290757" cy="451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4" idx="6"/>
          </p:cNvCxnSpPr>
          <p:nvPr/>
        </p:nvCxnSpPr>
        <p:spPr>
          <a:xfrm flipH="1" flipV="1">
            <a:off x="4601398" y="2058114"/>
            <a:ext cx="1898815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600211" y="2477426"/>
            <a:ext cx="1003447" cy="1026401"/>
          </a:xfrm>
          <a:custGeom>
            <a:avLst/>
            <a:gdLst>
              <a:gd name="connsiteX0" fmla="*/ 548795 w 727650"/>
              <a:gd name="connsiteY0" fmla="*/ 0 h 642876"/>
              <a:gd name="connsiteX1" fmla="*/ 721249 w 727650"/>
              <a:gd name="connsiteY1" fmla="*/ 203839 h 642876"/>
              <a:gd name="connsiteX2" fmla="*/ 658538 w 727650"/>
              <a:gd name="connsiteY2" fmla="*/ 501757 h 642876"/>
              <a:gd name="connsiteX3" fmla="*/ 360663 w 727650"/>
              <a:gd name="connsiteY3" fmla="*/ 642876 h 642876"/>
              <a:gd name="connsiteX4" fmla="*/ 78465 w 727650"/>
              <a:gd name="connsiteY4" fmla="*/ 501757 h 642876"/>
              <a:gd name="connsiteX5" fmla="*/ 76 w 727650"/>
              <a:gd name="connsiteY5" fmla="*/ 313598 h 642876"/>
              <a:gd name="connsiteX6" fmla="*/ 62787 w 727650"/>
              <a:gd name="connsiteY6" fmla="*/ 78400 h 64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650" h="642876">
                <a:moveTo>
                  <a:pt x="548795" y="0"/>
                </a:moveTo>
                <a:cubicBezTo>
                  <a:pt x="625877" y="60106"/>
                  <a:pt x="702959" y="120213"/>
                  <a:pt x="721249" y="203839"/>
                </a:cubicBezTo>
                <a:cubicBezTo>
                  <a:pt x="739539" y="287465"/>
                  <a:pt x="718636" y="428584"/>
                  <a:pt x="658538" y="501757"/>
                </a:cubicBezTo>
                <a:cubicBezTo>
                  <a:pt x="598440" y="574930"/>
                  <a:pt x="457342" y="642876"/>
                  <a:pt x="360663" y="642876"/>
                </a:cubicBezTo>
                <a:cubicBezTo>
                  <a:pt x="263984" y="642876"/>
                  <a:pt x="138563" y="556637"/>
                  <a:pt x="78465" y="501757"/>
                </a:cubicBezTo>
                <a:cubicBezTo>
                  <a:pt x="18367" y="446877"/>
                  <a:pt x="2689" y="384157"/>
                  <a:pt x="76" y="313598"/>
                </a:cubicBezTo>
                <a:cubicBezTo>
                  <a:pt x="-2537" y="243039"/>
                  <a:pt x="62787" y="78400"/>
                  <a:pt x="62787" y="78400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-455919" y="262103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30011" y="2883221"/>
            <a:ext cx="51361" cy="378741"/>
            <a:chOff x="-665558" y="4289822"/>
            <a:chExt cx="51361" cy="378741"/>
          </a:xfrm>
        </p:grpSpPr>
        <p:sp>
          <p:nvSpPr>
            <p:cNvPr id="41" name="Oval 40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38" idx="7"/>
          </p:cNvCxnSpPr>
          <p:nvPr/>
        </p:nvCxnSpPr>
        <p:spPr>
          <a:xfrm flipV="1">
            <a:off x="314934" y="2311484"/>
            <a:ext cx="684073" cy="44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</p:cNvCxnSpPr>
          <p:nvPr/>
        </p:nvCxnSpPr>
        <p:spPr>
          <a:xfrm>
            <a:off x="314934" y="3391889"/>
            <a:ext cx="684073" cy="428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455919" y="518276"/>
            <a:ext cx="1454926" cy="1508433"/>
            <a:chOff x="-1078662" y="1606558"/>
            <a:chExt cx="1454926" cy="1508433"/>
          </a:xfrm>
        </p:grpSpPr>
        <p:sp>
          <p:nvSpPr>
            <p:cNvPr id="64" name="Oval 63"/>
            <p:cNvSpPr/>
            <p:nvPr/>
          </p:nvSpPr>
          <p:spPr>
            <a:xfrm>
              <a:off x="-1078662" y="191611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268" y="2178295"/>
              <a:ext cx="51361" cy="378741"/>
              <a:chOff x="-665558" y="4289822"/>
              <a:chExt cx="51361" cy="37874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7"/>
            </p:cNvCxnSpPr>
            <p:nvPr/>
          </p:nvCxnSpPr>
          <p:spPr>
            <a:xfrm flipV="1">
              <a:off x="-307809" y="1606558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5"/>
            </p:cNvCxnSpPr>
            <p:nvPr/>
          </p:nvCxnSpPr>
          <p:spPr>
            <a:xfrm>
              <a:off x="-307809" y="2686963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-454342" y="4766340"/>
            <a:ext cx="1454926" cy="1508433"/>
            <a:chOff x="-1078662" y="1606558"/>
            <a:chExt cx="1454926" cy="1508433"/>
          </a:xfrm>
        </p:grpSpPr>
        <p:sp>
          <p:nvSpPr>
            <p:cNvPr id="88" name="Oval 87"/>
            <p:cNvSpPr/>
            <p:nvPr/>
          </p:nvSpPr>
          <p:spPr>
            <a:xfrm>
              <a:off x="-1078662" y="191611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68" y="2178295"/>
              <a:ext cx="51361" cy="378741"/>
              <a:chOff x="-665558" y="4289822"/>
              <a:chExt cx="51361" cy="3787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>
              <a:stCxn id="88" idx="7"/>
            </p:cNvCxnSpPr>
            <p:nvPr/>
          </p:nvCxnSpPr>
          <p:spPr>
            <a:xfrm flipV="1">
              <a:off x="-307809" y="1606558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8" idx="5"/>
            </p:cNvCxnSpPr>
            <p:nvPr/>
          </p:nvCxnSpPr>
          <p:spPr>
            <a:xfrm>
              <a:off x="-307809" y="2686963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-32042" y="4036945"/>
            <a:ext cx="86802" cy="640072"/>
            <a:chOff x="-665558" y="4289822"/>
            <a:chExt cx="51361" cy="378741"/>
          </a:xfrm>
        </p:grpSpPr>
        <p:sp>
          <p:nvSpPr>
            <p:cNvPr id="96" name="Oval 95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128706" y="518276"/>
            <a:ext cx="1454926" cy="1508433"/>
            <a:chOff x="8128706" y="518276"/>
            <a:chExt cx="1454926" cy="1508433"/>
          </a:xfrm>
        </p:grpSpPr>
        <p:sp>
          <p:nvSpPr>
            <p:cNvPr id="100" name="Oval 99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Straight Arrow Connector 101"/>
            <p:cNvCxnSpPr>
              <a:endCxn id="100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9100599" y="4036945"/>
            <a:ext cx="86802" cy="640072"/>
            <a:chOff x="-665558" y="4289822"/>
            <a:chExt cx="51361" cy="378741"/>
          </a:xfrm>
        </p:grpSpPr>
        <p:sp>
          <p:nvSpPr>
            <p:cNvPr id="124" name="Oval 123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128706" y="2311484"/>
            <a:ext cx="1454926" cy="1508433"/>
            <a:chOff x="8128706" y="518276"/>
            <a:chExt cx="1454926" cy="1508433"/>
          </a:xfrm>
        </p:grpSpPr>
        <p:sp>
          <p:nvSpPr>
            <p:cNvPr id="136" name="Oval 135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endCxn id="136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36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8128706" y="4766340"/>
            <a:ext cx="1454926" cy="1508433"/>
            <a:chOff x="8128706" y="518276"/>
            <a:chExt cx="1454926" cy="1508433"/>
          </a:xfrm>
        </p:grpSpPr>
        <p:sp>
          <p:nvSpPr>
            <p:cNvPr id="144" name="Oval 143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/>
            <p:cNvCxnSpPr>
              <a:endCxn id="144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44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69259"/>
              </p:ext>
            </p:extLst>
          </p:nvPr>
        </p:nvGraphicFramePr>
        <p:xfrm>
          <a:off x="-150108" y="100462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65100" imgH="228600" progId="Equation.3">
                  <p:embed/>
                </p:oleObj>
              </mc:Choice>
              <mc:Fallback>
                <p:oleObj name="Equation" r:id="rId3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50108" y="1004628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435540"/>
              </p:ext>
            </p:extLst>
          </p:nvPr>
        </p:nvGraphicFramePr>
        <p:xfrm>
          <a:off x="-150813" y="2817813"/>
          <a:ext cx="3302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50813" y="2817813"/>
                        <a:ext cx="33020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36599"/>
              </p:ext>
            </p:extLst>
          </p:nvPr>
        </p:nvGraphicFramePr>
        <p:xfrm>
          <a:off x="-176213" y="5275263"/>
          <a:ext cx="3810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76213" y="5275263"/>
                        <a:ext cx="38100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432448"/>
              </p:ext>
            </p:extLst>
          </p:nvPr>
        </p:nvGraphicFramePr>
        <p:xfrm>
          <a:off x="8990945" y="982092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9" imgW="165100" imgH="228600" progId="Equation.3">
                  <p:embed/>
                </p:oleObj>
              </mc:Choice>
              <mc:Fallback>
                <p:oleObj name="Equation" r:id="rId9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90945" y="982092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17802"/>
              </p:ext>
            </p:extLst>
          </p:nvPr>
        </p:nvGraphicFramePr>
        <p:xfrm>
          <a:off x="8990945" y="278451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1" imgW="165100" imgH="228600" progId="Equation.3">
                  <p:embed/>
                </p:oleObj>
              </mc:Choice>
              <mc:Fallback>
                <p:oleObj name="Equation" r:id="rId11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90945" y="278451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41255"/>
              </p:ext>
            </p:extLst>
          </p:nvPr>
        </p:nvGraphicFramePr>
        <p:xfrm>
          <a:off x="8977510" y="5243903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3" imgW="177800" imgH="228600" progId="Equation.3">
                  <p:embed/>
                </p:oleObj>
              </mc:Choice>
              <mc:Fallback>
                <p:oleObj name="Equation" r:id="rId13" imgW="177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77510" y="5243903"/>
                        <a:ext cx="35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92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27</cp:revision>
  <dcterms:created xsi:type="dcterms:W3CDTF">2014-12-29T07:27:45Z</dcterms:created>
  <dcterms:modified xsi:type="dcterms:W3CDTF">2015-01-11T19:34:47Z</dcterms:modified>
</cp:coreProperties>
</file>