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embeddings/Microsoft_Equation1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ppt/embeddings/Microsoft_Equation19.bin" ContentType="application/vnd.openxmlformats-officedocument.oleObject"/>
  <Override PartName="/ppt/embeddings/Microsoft_Equation20.bin" ContentType="application/vnd.openxmlformats-officedocument.oleObject"/>
  <Override PartName="/ppt/embeddings/Microsoft_Equation21.bin" ContentType="application/vnd.openxmlformats-officedocument.oleObject"/>
  <Override PartName="/ppt/embeddings/Microsoft_Equation22.bin" ContentType="application/vnd.openxmlformats-officedocument.oleObject"/>
  <Override PartName="/ppt/embeddings/Microsoft_Equation23.bin" ContentType="application/vnd.openxmlformats-officedocument.oleObject"/>
  <Override PartName="/ppt/embeddings/Microsoft_Equation24.bin" ContentType="application/vnd.openxmlformats-officedocument.oleObject"/>
  <Override PartName="/ppt/embeddings/Microsoft_Equation25.bin" ContentType="application/vnd.openxmlformats-officedocument.oleObject"/>
  <Override PartName="/ppt/embeddings/Microsoft_Equation26.bin" ContentType="application/vnd.openxmlformats-officedocument.oleObject"/>
  <Override PartName="/ppt/embeddings/Microsoft_Equation27.bin" ContentType="application/vnd.openxmlformats-officedocument.oleObject"/>
  <Override PartName="/ppt/embeddings/Microsoft_Equation28.bin" ContentType="application/vnd.openxmlformats-officedocument.oleObject"/>
  <Override PartName="/ppt/embeddings/Microsoft_Equation29.bin" ContentType="application/vnd.openxmlformats-officedocument.oleObject"/>
  <Override PartName="/ppt/embeddings/Microsoft_Equation30.bin" ContentType="application/vnd.openxmlformats-officedocument.oleObject"/>
  <Override PartName="/ppt/embeddings/Microsoft_Equation31.bin" ContentType="application/vnd.openxmlformats-officedocument.oleObject"/>
  <Override PartName="/ppt/embeddings/Microsoft_Equation32.bin" ContentType="application/vnd.openxmlformats-officedocument.oleObject"/>
  <Override PartName="/ppt/embeddings/Microsoft_Equation33.bin" ContentType="application/vnd.openxmlformats-officedocument.oleObject"/>
  <Override PartName="/ppt/embeddings/Microsoft_Equation34.bin" ContentType="application/vnd.openxmlformats-officedocument.oleObject"/>
  <Override PartName="/ppt/embeddings/Microsoft_Equation35.bin" ContentType="application/vnd.openxmlformats-officedocument.oleObject"/>
  <Override PartName="/ppt/embeddings/Microsoft_Equation36.bin" ContentType="application/vnd.openxmlformats-officedocument.oleObject"/>
  <Override PartName="/ppt/embeddings/Microsoft_Equation37.bin" ContentType="application/vnd.openxmlformats-officedocument.oleObject"/>
  <Override PartName="/ppt/embeddings/Microsoft_Equation38.bin" ContentType="application/vnd.openxmlformats-officedocument.oleObject"/>
  <Override PartName="/ppt/embeddings/Microsoft_Equation39.bin" ContentType="application/vnd.openxmlformats-officedocument.oleObject"/>
  <Override PartName="/ppt/embeddings/Microsoft_Equation40.bin" ContentType="application/vnd.openxmlformats-officedocument.oleObject"/>
  <Override PartName="/ppt/embeddings/Microsoft_Equation41.bin" ContentType="application/vnd.openxmlformats-officedocument.oleObject"/>
  <Override PartName="/ppt/embeddings/Microsoft_Equation42.bin" ContentType="application/vnd.openxmlformats-officedocument.oleObject"/>
  <Override PartName="/ppt/embeddings/Microsoft_Equation43.bin" ContentType="application/vnd.openxmlformats-officedocument.oleObject"/>
  <Override PartName="/ppt/embeddings/Microsoft_Equation44.bin" ContentType="application/vnd.openxmlformats-officedocument.oleObject"/>
  <Override PartName="/ppt/embeddings/Microsoft_Equation45.bin" ContentType="application/vnd.openxmlformats-officedocument.oleObject"/>
  <Override PartName="/ppt/embeddings/Microsoft_Equation46.bin" ContentType="application/vnd.openxmlformats-officedocument.oleObject"/>
  <Override PartName="/ppt/embeddings/Microsoft_Equation47.bin" ContentType="application/vnd.openxmlformats-officedocument.oleObject"/>
  <Override PartName="/ppt/embeddings/Microsoft_Equation48.bin" ContentType="application/vnd.openxmlformats-officedocument.oleObject"/>
  <Override PartName="/ppt/embeddings/Microsoft_Equation49.bin" ContentType="application/vnd.openxmlformats-officedocument.oleObject"/>
  <Override PartName="/ppt/embeddings/Microsoft_Equation50.bin" ContentType="application/vnd.openxmlformats-officedocument.oleObject"/>
  <Override PartName="/ppt/embeddings/Microsoft_Equation51.bin" ContentType="application/vnd.openxmlformats-officedocument.oleObject"/>
  <Override PartName="/ppt/embeddings/Microsoft_Equation52.bin" ContentType="application/vnd.openxmlformats-officedocument.oleObject"/>
  <Override PartName="/ppt/embeddings/Microsoft_Equation5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5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emf"/><Relationship Id="rId20" Type="http://schemas.openxmlformats.org/officeDocument/2006/relationships/image" Target="../media/image32.emf"/><Relationship Id="rId21" Type="http://schemas.openxmlformats.org/officeDocument/2006/relationships/image" Target="../media/image33.emf"/><Relationship Id="rId22" Type="http://schemas.openxmlformats.org/officeDocument/2006/relationships/image" Target="../media/image34.emf"/><Relationship Id="rId23" Type="http://schemas.openxmlformats.org/officeDocument/2006/relationships/image" Target="../media/image35.emf"/><Relationship Id="rId24" Type="http://schemas.openxmlformats.org/officeDocument/2006/relationships/image" Target="../media/image36.emf"/><Relationship Id="rId10" Type="http://schemas.openxmlformats.org/officeDocument/2006/relationships/image" Target="../media/image22.emf"/><Relationship Id="rId11" Type="http://schemas.openxmlformats.org/officeDocument/2006/relationships/image" Target="../media/image23.emf"/><Relationship Id="rId12" Type="http://schemas.openxmlformats.org/officeDocument/2006/relationships/image" Target="../media/image24.emf"/><Relationship Id="rId13" Type="http://schemas.openxmlformats.org/officeDocument/2006/relationships/image" Target="../media/image25.emf"/><Relationship Id="rId14" Type="http://schemas.openxmlformats.org/officeDocument/2006/relationships/image" Target="../media/image26.emf"/><Relationship Id="rId15" Type="http://schemas.openxmlformats.org/officeDocument/2006/relationships/image" Target="../media/image27.emf"/><Relationship Id="rId16" Type="http://schemas.openxmlformats.org/officeDocument/2006/relationships/image" Target="../media/image28.emf"/><Relationship Id="rId17" Type="http://schemas.openxmlformats.org/officeDocument/2006/relationships/image" Target="../media/image29.emf"/><Relationship Id="rId18" Type="http://schemas.openxmlformats.org/officeDocument/2006/relationships/image" Target="../media/image30.emf"/><Relationship Id="rId19" Type="http://schemas.openxmlformats.org/officeDocument/2006/relationships/image" Target="../media/image31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emf"/><Relationship Id="rId12" Type="http://schemas.openxmlformats.org/officeDocument/2006/relationships/image" Target="../media/image46.emf"/><Relationship Id="rId1" Type="http://schemas.openxmlformats.org/officeDocument/2006/relationships/image" Target="../media/image5.emf"/><Relationship Id="rId2" Type="http://schemas.openxmlformats.org/officeDocument/2006/relationships/image" Target="../media/image37.emf"/><Relationship Id="rId3" Type="http://schemas.openxmlformats.org/officeDocument/2006/relationships/image" Target="../media/image3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7" Type="http://schemas.openxmlformats.org/officeDocument/2006/relationships/image" Target="../media/image41.emf"/><Relationship Id="rId8" Type="http://schemas.openxmlformats.org/officeDocument/2006/relationships/image" Target="../media/image42.emf"/><Relationship Id="rId9" Type="http://schemas.openxmlformats.org/officeDocument/2006/relationships/image" Target="../media/image43.emf"/><Relationship Id="rId10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2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1232-296F-3A42-9190-52DD26955895}" type="datetimeFigureOut">
              <a:rPr lang="en-US" smtClean="0"/>
              <a:t>12/28/14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059E-4F2C-5D46-A784-4000610A5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5.bin"/><Relationship Id="rId12" Type="http://schemas.openxmlformats.org/officeDocument/2006/relationships/image" Target="../media/image5.emf"/><Relationship Id="rId13" Type="http://schemas.openxmlformats.org/officeDocument/2006/relationships/oleObject" Target="../embeddings/Microsoft_Equation6.bin"/><Relationship Id="rId14" Type="http://schemas.openxmlformats.org/officeDocument/2006/relationships/image" Target="../media/image6.emf"/><Relationship Id="rId15" Type="http://schemas.openxmlformats.org/officeDocument/2006/relationships/oleObject" Target="../embeddings/Microsoft_Equation7.bin"/><Relationship Id="rId16" Type="http://schemas.openxmlformats.org/officeDocument/2006/relationships/image" Target="../media/image7.emf"/><Relationship Id="rId17" Type="http://schemas.openxmlformats.org/officeDocument/2006/relationships/oleObject" Target="../embeddings/Microsoft_Equation8.bin"/><Relationship Id="rId1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3.emf"/><Relationship Id="rId9" Type="http://schemas.openxmlformats.org/officeDocument/2006/relationships/oleObject" Target="../embeddings/Microsoft_Equation4.bin"/><Relationship Id="rId10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Microsoft_Equation9.bin"/><Relationship Id="rId5" Type="http://schemas.openxmlformats.org/officeDocument/2006/relationships/image" Target="../media/image5.emf"/><Relationship Id="rId6" Type="http://schemas.openxmlformats.org/officeDocument/2006/relationships/oleObject" Target="../embeddings/Microsoft_Equation10.bin"/><Relationship Id="rId7" Type="http://schemas.openxmlformats.org/officeDocument/2006/relationships/image" Target="../media/image9.emf"/><Relationship Id="rId8" Type="http://schemas.openxmlformats.org/officeDocument/2006/relationships/oleObject" Target="../embeddings/Microsoft_Equation11.bin"/><Relationship Id="rId9" Type="http://schemas.openxmlformats.org/officeDocument/2006/relationships/image" Target="../media/image10.emf"/><Relationship Id="rId10" Type="http://schemas.openxmlformats.org/officeDocument/2006/relationships/oleObject" Target="../embeddings/Microsoft_Equation12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6" Type="http://schemas.openxmlformats.org/officeDocument/2006/relationships/image" Target="../media/image34.emf"/><Relationship Id="rId47" Type="http://schemas.openxmlformats.org/officeDocument/2006/relationships/oleObject" Target="../embeddings/Microsoft_Equation35.bin"/><Relationship Id="rId48" Type="http://schemas.openxmlformats.org/officeDocument/2006/relationships/image" Target="../media/image35.emf"/><Relationship Id="rId49" Type="http://schemas.openxmlformats.org/officeDocument/2006/relationships/oleObject" Target="../embeddings/Microsoft_Equation36.bin"/><Relationship Id="rId20" Type="http://schemas.openxmlformats.org/officeDocument/2006/relationships/image" Target="../media/image21.emf"/><Relationship Id="rId21" Type="http://schemas.openxmlformats.org/officeDocument/2006/relationships/oleObject" Target="../embeddings/Microsoft_Equation22.bin"/><Relationship Id="rId22" Type="http://schemas.openxmlformats.org/officeDocument/2006/relationships/image" Target="../media/image22.emf"/><Relationship Id="rId23" Type="http://schemas.openxmlformats.org/officeDocument/2006/relationships/oleObject" Target="../embeddings/Microsoft_Equation23.bin"/><Relationship Id="rId24" Type="http://schemas.openxmlformats.org/officeDocument/2006/relationships/image" Target="../media/image23.emf"/><Relationship Id="rId25" Type="http://schemas.openxmlformats.org/officeDocument/2006/relationships/oleObject" Target="../embeddings/Microsoft_Equation24.bin"/><Relationship Id="rId26" Type="http://schemas.openxmlformats.org/officeDocument/2006/relationships/image" Target="../media/image24.emf"/><Relationship Id="rId27" Type="http://schemas.openxmlformats.org/officeDocument/2006/relationships/oleObject" Target="../embeddings/Microsoft_Equation25.bin"/><Relationship Id="rId28" Type="http://schemas.openxmlformats.org/officeDocument/2006/relationships/image" Target="../media/image25.emf"/><Relationship Id="rId29" Type="http://schemas.openxmlformats.org/officeDocument/2006/relationships/oleObject" Target="../embeddings/Microsoft_Equation26.bin"/><Relationship Id="rId50" Type="http://schemas.openxmlformats.org/officeDocument/2006/relationships/image" Target="../media/image3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3.bin"/><Relationship Id="rId4" Type="http://schemas.openxmlformats.org/officeDocument/2006/relationships/image" Target="../media/image13.emf"/><Relationship Id="rId5" Type="http://schemas.openxmlformats.org/officeDocument/2006/relationships/oleObject" Target="../embeddings/Microsoft_Equation14.bin"/><Relationship Id="rId30" Type="http://schemas.openxmlformats.org/officeDocument/2006/relationships/image" Target="../media/image26.emf"/><Relationship Id="rId31" Type="http://schemas.openxmlformats.org/officeDocument/2006/relationships/oleObject" Target="../embeddings/Microsoft_Equation27.bin"/><Relationship Id="rId32" Type="http://schemas.openxmlformats.org/officeDocument/2006/relationships/image" Target="../media/image27.emf"/><Relationship Id="rId9" Type="http://schemas.openxmlformats.org/officeDocument/2006/relationships/oleObject" Target="../embeddings/Microsoft_Equation16.bin"/><Relationship Id="rId6" Type="http://schemas.openxmlformats.org/officeDocument/2006/relationships/image" Target="../media/image14.emf"/><Relationship Id="rId7" Type="http://schemas.openxmlformats.org/officeDocument/2006/relationships/oleObject" Target="../embeddings/Microsoft_Equation15.bin"/><Relationship Id="rId8" Type="http://schemas.openxmlformats.org/officeDocument/2006/relationships/image" Target="../media/image15.emf"/><Relationship Id="rId33" Type="http://schemas.openxmlformats.org/officeDocument/2006/relationships/oleObject" Target="../embeddings/Microsoft_Equation28.bin"/><Relationship Id="rId34" Type="http://schemas.openxmlformats.org/officeDocument/2006/relationships/image" Target="../media/image28.emf"/><Relationship Id="rId35" Type="http://schemas.openxmlformats.org/officeDocument/2006/relationships/oleObject" Target="../embeddings/Microsoft_Equation29.bin"/><Relationship Id="rId36" Type="http://schemas.openxmlformats.org/officeDocument/2006/relationships/image" Target="../media/image29.emf"/><Relationship Id="rId10" Type="http://schemas.openxmlformats.org/officeDocument/2006/relationships/image" Target="../media/image16.emf"/><Relationship Id="rId11" Type="http://schemas.openxmlformats.org/officeDocument/2006/relationships/oleObject" Target="../embeddings/Microsoft_Equation17.bin"/><Relationship Id="rId12" Type="http://schemas.openxmlformats.org/officeDocument/2006/relationships/image" Target="../media/image17.emf"/><Relationship Id="rId13" Type="http://schemas.openxmlformats.org/officeDocument/2006/relationships/oleObject" Target="../embeddings/Microsoft_Equation18.bin"/><Relationship Id="rId14" Type="http://schemas.openxmlformats.org/officeDocument/2006/relationships/image" Target="../media/image18.emf"/><Relationship Id="rId15" Type="http://schemas.openxmlformats.org/officeDocument/2006/relationships/oleObject" Target="../embeddings/Microsoft_Equation19.bin"/><Relationship Id="rId16" Type="http://schemas.openxmlformats.org/officeDocument/2006/relationships/image" Target="../media/image19.emf"/><Relationship Id="rId17" Type="http://schemas.openxmlformats.org/officeDocument/2006/relationships/oleObject" Target="../embeddings/Microsoft_Equation20.bin"/><Relationship Id="rId18" Type="http://schemas.openxmlformats.org/officeDocument/2006/relationships/image" Target="../media/image20.emf"/><Relationship Id="rId19" Type="http://schemas.openxmlformats.org/officeDocument/2006/relationships/oleObject" Target="../embeddings/Microsoft_Equation21.bin"/><Relationship Id="rId37" Type="http://schemas.openxmlformats.org/officeDocument/2006/relationships/oleObject" Target="../embeddings/Microsoft_Equation30.bin"/><Relationship Id="rId38" Type="http://schemas.openxmlformats.org/officeDocument/2006/relationships/image" Target="../media/image30.emf"/><Relationship Id="rId39" Type="http://schemas.openxmlformats.org/officeDocument/2006/relationships/oleObject" Target="../embeddings/Microsoft_Equation31.bin"/><Relationship Id="rId40" Type="http://schemas.openxmlformats.org/officeDocument/2006/relationships/image" Target="../media/image31.emf"/><Relationship Id="rId41" Type="http://schemas.openxmlformats.org/officeDocument/2006/relationships/oleObject" Target="../embeddings/Microsoft_Equation32.bin"/><Relationship Id="rId42" Type="http://schemas.openxmlformats.org/officeDocument/2006/relationships/image" Target="../media/image32.emf"/><Relationship Id="rId43" Type="http://schemas.openxmlformats.org/officeDocument/2006/relationships/oleObject" Target="../embeddings/Microsoft_Equation33.bin"/><Relationship Id="rId44" Type="http://schemas.openxmlformats.org/officeDocument/2006/relationships/image" Target="../media/image33.emf"/><Relationship Id="rId45" Type="http://schemas.openxmlformats.org/officeDocument/2006/relationships/oleObject" Target="../embeddings/Microsoft_Equation3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Microsoft_Equation40.bin"/><Relationship Id="rId20" Type="http://schemas.openxmlformats.org/officeDocument/2006/relationships/image" Target="../media/image43.emf"/><Relationship Id="rId21" Type="http://schemas.openxmlformats.org/officeDocument/2006/relationships/oleObject" Target="../embeddings/Microsoft_Equation46.bin"/><Relationship Id="rId22" Type="http://schemas.openxmlformats.org/officeDocument/2006/relationships/image" Target="../media/image44.emf"/><Relationship Id="rId23" Type="http://schemas.openxmlformats.org/officeDocument/2006/relationships/oleObject" Target="../embeddings/Microsoft_Equation47.bin"/><Relationship Id="rId24" Type="http://schemas.openxmlformats.org/officeDocument/2006/relationships/image" Target="../media/image45.emf"/><Relationship Id="rId25" Type="http://schemas.openxmlformats.org/officeDocument/2006/relationships/oleObject" Target="../embeddings/Microsoft_Equation48.bin"/><Relationship Id="rId26" Type="http://schemas.openxmlformats.org/officeDocument/2006/relationships/image" Target="../media/image46.emf"/><Relationship Id="rId10" Type="http://schemas.openxmlformats.org/officeDocument/2006/relationships/image" Target="../media/image38.emf"/><Relationship Id="rId11" Type="http://schemas.openxmlformats.org/officeDocument/2006/relationships/oleObject" Target="../embeddings/Microsoft_Equation41.bin"/><Relationship Id="rId12" Type="http://schemas.openxmlformats.org/officeDocument/2006/relationships/image" Target="../media/image39.emf"/><Relationship Id="rId13" Type="http://schemas.openxmlformats.org/officeDocument/2006/relationships/oleObject" Target="../embeddings/Microsoft_Equation42.bin"/><Relationship Id="rId14" Type="http://schemas.openxmlformats.org/officeDocument/2006/relationships/image" Target="../media/image40.emf"/><Relationship Id="rId15" Type="http://schemas.openxmlformats.org/officeDocument/2006/relationships/oleObject" Target="../embeddings/Microsoft_Equation43.bin"/><Relationship Id="rId16" Type="http://schemas.openxmlformats.org/officeDocument/2006/relationships/image" Target="../media/image41.emf"/><Relationship Id="rId17" Type="http://schemas.openxmlformats.org/officeDocument/2006/relationships/oleObject" Target="../embeddings/Microsoft_Equation44.bin"/><Relationship Id="rId18" Type="http://schemas.openxmlformats.org/officeDocument/2006/relationships/image" Target="../media/image42.emf"/><Relationship Id="rId19" Type="http://schemas.openxmlformats.org/officeDocument/2006/relationships/oleObject" Target="../embeddings/Microsoft_Equation4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37.bin"/><Relationship Id="rId4" Type="http://schemas.openxmlformats.org/officeDocument/2006/relationships/image" Target="../media/image5.emf"/><Relationship Id="rId5" Type="http://schemas.openxmlformats.org/officeDocument/2006/relationships/oleObject" Target="../embeddings/Microsoft_Equation38.bin"/><Relationship Id="rId6" Type="http://schemas.openxmlformats.org/officeDocument/2006/relationships/image" Target="../media/image37.emf"/><Relationship Id="rId7" Type="http://schemas.openxmlformats.org/officeDocument/2006/relationships/oleObject" Target="../embeddings/Microsoft_Equation39.bin"/><Relationship Id="rId8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53.bin"/><Relationship Id="rId12" Type="http://schemas.openxmlformats.org/officeDocument/2006/relationships/image" Target="../media/image5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9.bin"/><Relationship Id="rId4" Type="http://schemas.openxmlformats.org/officeDocument/2006/relationships/image" Target="../media/image47.emf"/><Relationship Id="rId5" Type="http://schemas.openxmlformats.org/officeDocument/2006/relationships/oleObject" Target="../embeddings/Microsoft_Equation50.bin"/><Relationship Id="rId6" Type="http://schemas.openxmlformats.org/officeDocument/2006/relationships/image" Target="../media/image48.emf"/><Relationship Id="rId7" Type="http://schemas.openxmlformats.org/officeDocument/2006/relationships/oleObject" Target="../embeddings/Microsoft_Equation51.bin"/><Relationship Id="rId8" Type="http://schemas.openxmlformats.org/officeDocument/2006/relationships/image" Target="../media/image49.emf"/><Relationship Id="rId9" Type="http://schemas.openxmlformats.org/officeDocument/2006/relationships/oleObject" Target="../embeddings/Microsoft_Equation52.bin"/><Relationship Id="rId10" Type="http://schemas.openxmlformats.org/officeDocument/2006/relationships/image" Target="../media/image5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74858" y="2181536"/>
            <a:ext cx="2556169" cy="25396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69163"/>
              </p:ext>
            </p:extLst>
          </p:nvPr>
        </p:nvGraphicFramePr>
        <p:xfrm>
          <a:off x="3944408" y="2664355"/>
          <a:ext cx="1065036" cy="154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139700" imgH="203200" progId="Equation.3">
                  <p:embed/>
                </p:oleObj>
              </mc:Choice>
              <mc:Fallback>
                <p:oleObj name="Equation" r:id="rId3" imgW="139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4408" y="2664355"/>
                        <a:ext cx="1065036" cy="154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931333" y="4230676"/>
            <a:ext cx="252306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31333" y="2986087"/>
            <a:ext cx="2370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1333" y="3336042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17222" y="4230676"/>
            <a:ext cx="252306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17222" y="2986087"/>
            <a:ext cx="2370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17222" y="3336042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54474" y="3463044"/>
            <a:ext cx="225763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17337"/>
              </p:ext>
            </p:extLst>
          </p:nvPr>
        </p:nvGraphicFramePr>
        <p:xfrm>
          <a:off x="612422" y="2763132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152400" imgH="203200" progId="Equation.3">
                  <p:embed/>
                </p:oleObj>
              </mc:Choice>
              <mc:Fallback>
                <p:oleObj name="Equation" r:id="rId5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422" y="2763132"/>
                        <a:ext cx="304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280836"/>
              </p:ext>
            </p:extLst>
          </p:nvPr>
        </p:nvGraphicFramePr>
        <p:xfrm>
          <a:off x="587375" y="3084513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7" imgW="177800" imgH="203200" progId="Equation.3">
                  <p:embed/>
                </p:oleObj>
              </mc:Choice>
              <mc:Fallback>
                <p:oleObj name="Equation" r:id="rId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375" y="3084513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318182"/>
              </p:ext>
            </p:extLst>
          </p:nvPr>
        </p:nvGraphicFramePr>
        <p:xfrm>
          <a:off x="584200" y="397192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9" imgW="177800" imgH="215900" progId="Equation.3">
                  <p:embed/>
                </p:oleObj>
              </mc:Choice>
              <mc:Fallback>
                <p:oleObj name="Equation" r:id="rId9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200" y="3971925"/>
                        <a:ext cx="355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6324"/>
              </p:ext>
            </p:extLst>
          </p:nvPr>
        </p:nvGraphicFramePr>
        <p:xfrm>
          <a:off x="8062913" y="330006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11" imgW="127000" imgH="165100" progId="Equation.3">
                  <p:embed/>
                </p:oleObj>
              </mc:Choice>
              <mc:Fallback>
                <p:oleObj name="Equation" r:id="rId11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62913" y="3300060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1825978" y="2763131"/>
            <a:ext cx="355600" cy="16405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934981"/>
              </p:ext>
            </p:extLst>
          </p:nvPr>
        </p:nvGraphicFramePr>
        <p:xfrm>
          <a:off x="1825978" y="276313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3" imgW="177800" imgH="203200" progId="Equation.3">
                  <p:embed/>
                </p:oleObj>
              </mc:Choice>
              <mc:Fallback>
                <p:oleObj name="Equation" r:id="rId1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25978" y="2763130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1989666" y="3584222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986845" y="3750733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4024" y="3917244"/>
            <a:ext cx="45719" cy="45719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508871"/>
              </p:ext>
            </p:extLst>
          </p:nvPr>
        </p:nvGraphicFramePr>
        <p:xfrm>
          <a:off x="1811338" y="3113264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15" imgW="203200" imgH="203200" progId="Equation.3">
                  <p:embed/>
                </p:oleObj>
              </mc:Choice>
              <mc:Fallback>
                <p:oleObj name="Equation" r:id="rId15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11338" y="3113264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9713"/>
              </p:ext>
            </p:extLst>
          </p:nvPr>
        </p:nvGraphicFramePr>
        <p:xfrm>
          <a:off x="1808163" y="3986036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17" imgW="203200" imgH="215900" progId="Equation.3">
                  <p:embed/>
                </p:oleObj>
              </mc:Choice>
              <mc:Fallback>
                <p:oleObj name="Equation" r:id="rId1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808163" y="3986036"/>
                        <a:ext cx="406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98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8883"/>
            <a:ext cx="5538612" cy="369240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811892"/>
              </p:ext>
            </p:extLst>
          </p:nvPr>
        </p:nvGraphicFramePr>
        <p:xfrm>
          <a:off x="2623080" y="2167460"/>
          <a:ext cx="286564" cy="37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127000" imgH="165100" progId="Equation.3">
                  <p:embed/>
                </p:oleObj>
              </mc:Choice>
              <mc:Fallback>
                <p:oleObj name="Equation" r:id="rId4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3080" y="2167460"/>
                        <a:ext cx="286564" cy="372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98500"/>
              </p:ext>
            </p:extLst>
          </p:nvPr>
        </p:nvGraphicFramePr>
        <p:xfrm>
          <a:off x="5304897" y="5387969"/>
          <a:ext cx="244047" cy="298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114300" imgH="139700" progId="Equation.3">
                  <p:embed/>
                </p:oleObj>
              </mc:Choice>
              <mc:Fallback>
                <p:oleObj name="Equation" r:id="rId6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04897" y="5387969"/>
                        <a:ext cx="244047" cy="298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379469"/>
              </p:ext>
            </p:extLst>
          </p:nvPr>
        </p:nvGraphicFramePr>
        <p:xfrm>
          <a:off x="5548944" y="3368091"/>
          <a:ext cx="3491610" cy="480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8" imgW="1574800" imgH="215900" progId="Equation.3">
                  <p:embed/>
                </p:oleObj>
              </mc:Choice>
              <mc:Fallback>
                <p:oleObj name="Equation" r:id="rId8" imgW="1574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8944" y="3368091"/>
                        <a:ext cx="3491610" cy="480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72967"/>
              </p:ext>
            </p:extLst>
          </p:nvPr>
        </p:nvGraphicFramePr>
        <p:xfrm>
          <a:off x="5548944" y="3953494"/>
          <a:ext cx="1570655" cy="95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0" imgW="647700" imgH="393700" progId="Equation.3">
                  <p:embed/>
                </p:oleObj>
              </mc:Choice>
              <mc:Fallback>
                <p:oleObj name="Equation" r:id="rId10" imgW="647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48944" y="3953494"/>
                        <a:ext cx="1570655" cy="952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85620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1686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77752" y="425999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85620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81686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77752" y="97499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85620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1686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77752" y="-2360137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0"/>
            <a:endCxn id="14" idx="4"/>
          </p:cNvCxnSpPr>
          <p:nvPr/>
        </p:nvCxnSpPr>
        <p:spPr>
          <a:xfrm flipV="1">
            <a:off x="2237176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7"/>
            <a:endCxn id="15" idx="3"/>
          </p:cNvCxnSpPr>
          <p:nvPr/>
        </p:nvCxnSpPr>
        <p:spPr>
          <a:xfrm flipV="1">
            <a:off x="2556473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6" idx="2"/>
          </p:cNvCxnSpPr>
          <p:nvPr/>
        </p:nvCxnSpPr>
        <p:spPr>
          <a:xfrm flipV="1">
            <a:off x="2688731" y="-1908581"/>
            <a:ext cx="3889021" cy="333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15" idx="4"/>
          </p:cNvCxnSpPr>
          <p:nvPr/>
        </p:nvCxnSpPr>
        <p:spPr>
          <a:xfrm flipV="1">
            <a:off x="4633242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  <a:endCxn id="14" idx="5"/>
          </p:cNvCxnSpPr>
          <p:nvPr/>
        </p:nvCxnSpPr>
        <p:spPr>
          <a:xfrm flipH="1" flipV="1">
            <a:off x="2556473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7"/>
            <a:endCxn id="16" idx="3"/>
          </p:cNvCxnSpPr>
          <p:nvPr/>
        </p:nvCxnSpPr>
        <p:spPr>
          <a:xfrm flipV="1">
            <a:off x="4952539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  <a:endCxn id="16" idx="4"/>
          </p:cNvCxnSpPr>
          <p:nvPr/>
        </p:nvCxnSpPr>
        <p:spPr>
          <a:xfrm flipV="1">
            <a:off x="7029308" y="-1457026"/>
            <a:ext cx="0" cy="2432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1"/>
            <a:endCxn id="15" idx="5"/>
          </p:cNvCxnSpPr>
          <p:nvPr/>
        </p:nvCxnSpPr>
        <p:spPr>
          <a:xfrm flipH="1" flipV="1">
            <a:off x="4952539" y="-1589284"/>
            <a:ext cx="1757471" cy="269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14" idx="6"/>
          </p:cNvCxnSpPr>
          <p:nvPr/>
        </p:nvCxnSpPr>
        <p:spPr>
          <a:xfrm flipH="1" flipV="1">
            <a:off x="2688731" y="-1908581"/>
            <a:ext cx="3889021" cy="333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0"/>
            <a:endCxn id="8" idx="4"/>
          </p:cNvCxnSpPr>
          <p:nvPr/>
        </p:nvCxnSpPr>
        <p:spPr>
          <a:xfrm flipV="1">
            <a:off x="2237176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7"/>
            <a:endCxn id="12" idx="3"/>
          </p:cNvCxnSpPr>
          <p:nvPr/>
        </p:nvCxnSpPr>
        <p:spPr>
          <a:xfrm flipV="1">
            <a:off x="2556473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6"/>
            <a:endCxn id="13" idx="2"/>
          </p:cNvCxnSpPr>
          <p:nvPr/>
        </p:nvCxnSpPr>
        <p:spPr>
          <a:xfrm flipV="1">
            <a:off x="2688731" y="1426554"/>
            <a:ext cx="3889021" cy="3284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0"/>
            <a:endCxn id="12" idx="4"/>
          </p:cNvCxnSpPr>
          <p:nvPr/>
        </p:nvCxnSpPr>
        <p:spPr>
          <a:xfrm flipV="1">
            <a:off x="4633242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1"/>
            <a:endCxn id="8" idx="5"/>
          </p:cNvCxnSpPr>
          <p:nvPr/>
        </p:nvCxnSpPr>
        <p:spPr>
          <a:xfrm flipH="1" flipV="1">
            <a:off x="2556473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7"/>
            <a:endCxn id="13" idx="3"/>
          </p:cNvCxnSpPr>
          <p:nvPr/>
        </p:nvCxnSpPr>
        <p:spPr>
          <a:xfrm flipV="1">
            <a:off x="4952539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V="1">
            <a:off x="7029308" y="1878109"/>
            <a:ext cx="0" cy="2381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1"/>
            <a:endCxn id="12" idx="5"/>
          </p:cNvCxnSpPr>
          <p:nvPr/>
        </p:nvCxnSpPr>
        <p:spPr>
          <a:xfrm flipH="1" flipV="1">
            <a:off x="4952539" y="1745851"/>
            <a:ext cx="1757471" cy="2646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8" idx="6"/>
          </p:cNvCxnSpPr>
          <p:nvPr/>
        </p:nvCxnSpPr>
        <p:spPr>
          <a:xfrm flipH="1" flipV="1">
            <a:off x="2688731" y="1426554"/>
            <a:ext cx="3889021" cy="3284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37176" y="5163108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626580" y="5175437"/>
            <a:ext cx="6662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29308" y="5163108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0"/>
          </p:cNvCxnSpPr>
          <p:nvPr/>
        </p:nvCxnSpPr>
        <p:spPr>
          <a:xfrm flipV="1">
            <a:off x="7029308" y="-2893037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0"/>
          </p:cNvCxnSpPr>
          <p:nvPr/>
        </p:nvCxnSpPr>
        <p:spPr>
          <a:xfrm flipV="1">
            <a:off x="4633242" y="-2893037"/>
            <a:ext cx="1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0"/>
          </p:cNvCxnSpPr>
          <p:nvPr/>
        </p:nvCxnSpPr>
        <p:spPr>
          <a:xfrm flipV="1">
            <a:off x="2237176" y="-2893037"/>
            <a:ext cx="0" cy="53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988949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933404"/>
              </p:ext>
            </p:extLst>
          </p:nvPr>
        </p:nvGraphicFramePr>
        <p:xfrm>
          <a:off x="1976939" y="2114773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Equation" r:id="rId3" imgW="254000" imgH="241300" progId="Equation.3">
                  <p:embed/>
                </p:oleObj>
              </mc:Choice>
              <mc:Fallback>
                <p:oleObj name="Equation" r:id="rId3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976939" y="2114773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/>
          <p:nvPr/>
        </p:nvSpPr>
        <p:spPr>
          <a:xfrm>
            <a:off x="2688731" y="20026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082431" y="16343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837294"/>
              </p:ext>
            </p:extLst>
          </p:nvPr>
        </p:nvGraphicFramePr>
        <p:xfrm>
          <a:off x="3093799" y="1608361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Equation" r:id="rId5" imgW="254000" imgH="241300" progId="Equation.3">
                  <p:embed/>
                </p:oleObj>
              </mc:Choice>
              <mc:Fallback>
                <p:oleObj name="Equation" r:id="rId5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093799" y="1608361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ctangle 96"/>
          <p:cNvSpPr/>
          <p:nvPr/>
        </p:nvSpPr>
        <p:spPr>
          <a:xfrm rot="18900000">
            <a:off x="3811555" y="1859438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293595"/>
              </p:ext>
            </p:extLst>
          </p:nvPr>
        </p:nvGraphicFramePr>
        <p:xfrm>
          <a:off x="3772746" y="1887072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Equation" r:id="rId7" imgW="254000" imgH="241300" progId="Equation.3">
                  <p:embed/>
                </p:oleObj>
              </mc:Choice>
              <mc:Fallback>
                <p:oleObj name="Equation" r:id="rId7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772746" y="1887072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Rectangle 99"/>
          <p:cNvSpPr/>
          <p:nvPr/>
        </p:nvSpPr>
        <p:spPr>
          <a:xfrm rot="18900000">
            <a:off x="4952539" y="189686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81363"/>
              </p:ext>
            </p:extLst>
          </p:nvPr>
        </p:nvGraphicFramePr>
        <p:xfrm>
          <a:off x="4926514" y="1871886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Equation" r:id="rId9" imgW="266700" imgH="241300" progId="Equation.3">
                  <p:embed/>
                </p:oleObj>
              </mc:Choice>
              <mc:Fallback>
                <p:oleObj name="Equation" r:id="rId9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926514" y="1871886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101"/>
          <p:cNvSpPr/>
          <p:nvPr/>
        </p:nvSpPr>
        <p:spPr>
          <a:xfrm>
            <a:off x="4394824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120491"/>
              </p:ext>
            </p:extLst>
          </p:nvPr>
        </p:nvGraphicFramePr>
        <p:xfrm>
          <a:off x="4369301" y="2114773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Equation" r:id="rId11" imgW="266700" imgH="241300" progId="Equation.3">
                  <p:embed/>
                </p:oleObj>
              </mc:Choice>
              <mc:Fallback>
                <p:oleObj name="Equation" r:id="rId11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69301" y="2114773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Rectangle 103"/>
          <p:cNvSpPr/>
          <p:nvPr/>
        </p:nvSpPr>
        <p:spPr>
          <a:xfrm>
            <a:off x="6788008" y="214009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86166"/>
              </p:ext>
            </p:extLst>
          </p:nvPr>
        </p:nvGraphicFramePr>
        <p:xfrm>
          <a:off x="6775951" y="2114773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Equation" r:id="rId13" imgW="254000" imgH="241300" progId="Equation.3">
                  <p:embed/>
                </p:oleObj>
              </mc:Choice>
              <mc:Fallback>
                <p:oleObj name="Equation" r:id="rId13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775951" y="2114773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Rectangle 105"/>
          <p:cNvSpPr/>
          <p:nvPr/>
        </p:nvSpPr>
        <p:spPr>
          <a:xfrm>
            <a:off x="5910372" y="16343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151672" y="2002617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0654"/>
              </p:ext>
            </p:extLst>
          </p:nvPr>
        </p:nvGraphicFramePr>
        <p:xfrm>
          <a:off x="6163176" y="1976661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15" imgW="266700" imgH="241300" progId="Equation.3">
                  <p:embed/>
                </p:oleObj>
              </mc:Choice>
              <mc:Fallback>
                <p:oleObj name="Equation" r:id="rId15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63176" y="1976661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78008"/>
              </p:ext>
            </p:extLst>
          </p:nvPr>
        </p:nvGraphicFramePr>
        <p:xfrm>
          <a:off x="2675439" y="1976661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Equation" r:id="rId17" imgW="254000" imgH="241300" progId="Equation.3">
                  <p:embed/>
                </p:oleObj>
              </mc:Choice>
              <mc:Fallback>
                <p:oleObj name="Equation" r:id="rId17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675439" y="1976661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579819"/>
              </p:ext>
            </p:extLst>
          </p:nvPr>
        </p:nvGraphicFramePr>
        <p:xfrm>
          <a:off x="5897109" y="1584548"/>
          <a:ext cx="50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Equation" r:id="rId19" imgW="254000" imgH="241300" progId="Equation.3">
                  <p:embed/>
                </p:oleObj>
              </mc:Choice>
              <mc:Fallback>
                <p:oleObj name="Equation" r:id="rId19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897109" y="1584548"/>
                        <a:ext cx="50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Rectangle 127"/>
          <p:cNvSpPr/>
          <p:nvPr/>
        </p:nvSpPr>
        <p:spPr>
          <a:xfrm>
            <a:off x="1988949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70474"/>
              </p:ext>
            </p:extLst>
          </p:nvPr>
        </p:nvGraphicFramePr>
        <p:xfrm>
          <a:off x="1951539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Equation" r:id="rId21" imgW="279400" imgH="241300" progId="Equation.3">
                  <p:embed/>
                </p:oleObj>
              </mc:Choice>
              <mc:Fallback>
                <p:oleObj name="Equation" r:id="rId21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951539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Rectangle 129"/>
          <p:cNvSpPr/>
          <p:nvPr/>
        </p:nvSpPr>
        <p:spPr>
          <a:xfrm>
            <a:off x="2688731" y="-13561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082431" y="-17244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082823"/>
              </p:ext>
            </p:extLst>
          </p:nvPr>
        </p:nvGraphicFramePr>
        <p:xfrm>
          <a:off x="3069139" y="-17507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Equation" r:id="rId23" imgW="279400" imgH="241300" progId="Equation.3">
                  <p:embed/>
                </p:oleObj>
              </mc:Choice>
              <mc:Fallback>
                <p:oleObj name="Equation" r:id="rId23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069139" y="-17507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Rectangle 132"/>
          <p:cNvSpPr/>
          <p:nvPr/>
        </p:nvSpPr>
        <p:spPr>
          <a:xfrm rot="18900000">
            <a:off x="3811555" y="-1499318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506253"/>
              </p:ext>
            </p:extLst>
          </p:nvPr>
        </p:nvGraphicFramePr>
        <p:xfrm>
          <a:off x="3765108" y="-1454316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Equation" r:id="rId25" imgW="279400" imgH="241300" progId="Equation.3">
                  <p:embed/>
                </p:oleObj>
              </mc:Choice>
              <mc:Fallback>
                <p:oleObj name="Equation" r:id="rId25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765108" y="-1454316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Rectangle 134"/>
          <p:cNvSpPr/>
          <p:nvPr/>
        </p:nvSpPr>
        <p:spPr>
          <a:xfrm rot="18900000">
            <a:off x="4952539" y="-146189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58815"/>
              </p:ext>
            </p:extLst>
          </p:nvPr>
        </p:nvGraphicFramePr>
        <p:xfrm>
          <a:off x="4913814" y="-1487264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Equation" r:id="rId27" imgW="279400" imgH="241300" progId="Equation.3">
                  <p:embed/>
                </p:oleObj>
              </mc:Choice>
              <mc:Fallback>
                <p:oleObj name="Equation" r:id="rId27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913814" y="-1487264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Rectangle 136"/>
          <p:cNvSpPr/>
          <p:nvPr/>
        </p:nvSpPr>
        <p:spPr>
          <a:xfrm>
            <a:off x="4394824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92699"/>
              </p:ext>
            </p:extLst>
          </p:nvPr>
        </p:nvGraphicFramePr>
        <p:xfrm>
          <a:off x="4356601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Equation" r:id="rId29" imgW="279400" imgH="241300" progId="Equation.3">
                  <p:embed/>
                </p:oleObj>
              </mc:Choice>
              <mc:Fallback>
                <p:oleObj name="Equation" r:id="rId29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56601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Rectangle 138"/>
          <p:cNvSpPr/>
          <p:nvPr/>
        </p:nvSpPr>
        <p:spPr>
          <a:xfrm>
            <a:off x="6788008" y="-121866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941061"/>
              </p:ext>
            </p:extLst>
          </p:nvPr>
        </p:nvGraphicFramePr>
        <p:xfrm>
          <a:off x="6750551" y="-1244377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31" imgW="279400" imgH="241300" progId="Equation.3">
                  <p:embed/>
                </p:oleObj>
              </mc:Choice>
              <mc:Fallback>
                <p:oleObj name="Equation" r:id="rId31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750551" y="-1244377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Rectangle 140"/>
          <p:cNvSpPr/>
          <p:nvPr/>
        </p:nvSpPr>
        <p:spPr>
          <a:xfrm>
            <a:off x="5910372" y="-17244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151672" y="-1356139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80801"/>
              </p:ext>
            </p:extLst>
          </p:nvPr>
        </p:nvGraphicFramePr>
        <p:xfrm>
          <a:off x="6150476" y="-13824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Equation" r:id="rId33" imgW="279400" imgH="241300" progId="Equation.3">
                  <p:embed/>
                </p:oleObj>
              </mc:Choice>
              <mc:Fallback>
                <p:oleObj name="Equation" r:id="rId33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50476" y="-13824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03933"/>
              </p:ext>
            </p:extLst>
          </p:nvPr>
        </p:nvGraphicFramePr>
        <p:xfrm>
          <a:off x="2650039" y="-1382489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Equation" r:id="rId35" imgW="279400" imgH="241300" progId="Equation.3">
                  <p:embed/>
                </p:oleObj>
              </mc:Choice>
              <mc:Fallback>
                <p:oleObj name="Equation" r:id="rId35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650039" y="-1382489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796206"/>
              </p:ext>
            </p:extLst>
          </p:nvPr>
        </p:nvGraphicFramePr>
        <p:xfrm>
          <a:off x="5871076" y="-1774602"/>
          <a:ext cx="55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Equation" r:id="rId37" imgW="279400" imgH="241300" progId="Equation.3">
                  <p:embed/>
                </p:oleObj>
              </mc:Choice>
              <mc:Fallback>
                <p:oleObj name="Equation" r:id="rId37" imgW="27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871076" y="-1774602"/>
                        <a:ext cx="558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Rectangle 145"/>
          <p:cNvSpPr/>
          <p:nvPr/>
        </p:nvSpPr>
        <p:spPr>
          <a:xfrm>
            <a:off x="2003547" y="579353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66461"/>
              </p:ext>
            </p:extLst>
          </p:nvPr>
        </p:nvGraphicFramePr>
        <p:xfrm>
          <a:off x="2129849" y="5669824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Equation" r:id="rId39" imgW="139700" imgH="228600" progId="Equation.3">
                  <p:embed/>
                </p:oleObj>
              </mc:Choice>
              <mc:Fallback>
                <p:oleObj name="Equation" r:id="rId39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129849" y="5669824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Rectangle 147"/>
          <p:cNvSpPr/>
          <p:nvPr/>
        </p:nvSpPr>
        <p:spPr>
          <a:xfrm>
            <a:off x="4409422" y="576618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802606" y="5738831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96374"/>
              </p:ext>
            </p:extLst>
          </p:nvPr>
        </p:nvGraphicFramePr>
        <p:xfrm>
          <a:off x="4493543" y="5669824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Equation" r:id="rId41" imgW="139700" imgH="228600" progId="Equation.3">
                  <p:embed/>
                </p:oleObj>
              </mc:Choice>
              <mc:Fallback>
                <p:oleObj name="Equation" r:id="rId41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493543" y="5669824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330405"/>
              </p:ext>
            </p:extLst>
          </p:nvPr>
        </p:nvGraphicFramePr>
        <p:xfrm>
          <a:off x="6937539" y="5656960"/>
          <a:ext cx="27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Equation" r:id="rId43" imgW="139700" imgH="241300" progId="Equation.3">
                  <p:embed/>
                </p:oleObj>
              </mc:Choice>
              <mc:Fallback>
                <p:oleObj name="Equation" r:id="rId43" imgW="139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937539" y="5656960"/>
                        <a:ext cx="279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Rectangle 153"/>
          <p:cNvSpPr/>
          <p:nvPr/>
        </p:nvSpPr>
        <p:spPr>
          <a:xfrm>
            <a:off x="2003547" y="120438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5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15068"/>
              </p:ext>
            </p:extLst>
          </p:nvPr>
        </p:nvGraphicFramePr>
        <p:xfrm>
          <a:off x="2105819" y="-335039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Equation" r:id="rId45" imgW="165100" imgH="228600" progId="Equation.3">
                  <p:embed/>
                </p:oleObj>
              </mc:Choice>
              <mc:Fallback>
                <p:oleObj name="Equation" r:id="rId4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105819" y="-335039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" name="Rectangle 155"/>
          <p:cNvSpPr/>
          <p:nvPr/>
        </p:nvSpPr>
        <p:spPr>
          <a:xfrm>
            <a:off x="4409422" y="117703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802606" y="1149685"/>
            <a:ext cx="482600" cy="484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8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46000"/>
              </p:ext>
            </p:extLst>
          </p:nvPr>
        </p:nvGraphicFramePr>
        <p:xfrm>
          <a:off x="4469607" y="-335039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Equation" r:id="rId47" imgW="165100" imgH="228600" progId="Equation.3">
                  <p:embed/>
                </p:oleObj>
              </mc:Choice>
              <mc:Fallback>
                <p:oleObj name="Equation" r:id="rId47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469607" y="-335039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05486"/>
              </p:ext>
            </p:extLst>
          </p:nvPr>
        </p:nvGraphicFramePr>
        <p:xfrm>
          <a:off x="6914357" y="-3363094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Equation" r:id="rId49" imgW="165100" imgH="241300" progId="Equation.3">
                  <p:embed/>
                </p:oleObj>
              </mc:Choice>
              <mc:Fallback>
                <p:oleObj name="Equation" r:id="rId49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914357" y="-3363094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36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5060" y="215528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3"/>
          </p:cNvCxnSpPr>
          <p:nvPr/>
        </p:nvCxnSpPr>
        <p:spPr>
          <a:xfrm flipV="1">
            <a:off x="2094245" y="2926133"/>
            <a:ext cx="833073" cy="8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5"/>
          </p:cNvCxnSpPr>
          <p:nvPr/>
        </p:nvCxnSpPr>
        <p:spPr>
          <a:xfrm flipH="1" flipV="1">
            <a:off x="3565913" y="2926133"/>
            <a:ext cx="724254" cy="8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4"/>
          </p:cNvCxnSpPr>
          <p:nvPr/>
        </p:nvCxnSpPr>
        <p:spPr>
          <a:xfrm flipV="1">
            <a:off x="3246616" y="3058391"/>
            <a:ext cx="0" cy="709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3246616" y="1563857"/>
            <a:ext cx="0" cy="591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418732"/>
              </p:ext>
            </p:extLst>
          </p:nvPr>
        </p:nvGraphicFramePr>
        <p:xfrm>
          <a:off x="3119616" y="1199618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3" imgW="127000" imgH="165100" progId="Equation.3">
                  <p:embed/>
                </p:oleObj>
              </mc:Choice>
              <mc:Fallback>
                <p:oleObj name="Equation" r:id="rId3" imgW="127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9616" y="1199618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208997"/>
              </p:ext>
            </p:extLst>
          </p:nvPr>
        </p:nvGraphicFramePr>
        <p:xfrm>
          <a:off x="1789445" y="3767664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5" imgW="152400" imgH="203200" progId="Equation.3">
                  <p:embed/>
                </p:oleObj>
              </mc:Choice>
              <mc:Fallback>
                <p:oleObj name="Equation" r:id="rId5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9445" y="3767664"/>
                        <a:ext cx="304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347017"/>
              </p:ext>
            </p:extLst>
          </p:nvPr>
        </p:nvGraphicFramePr>
        <p:xfrm>
          <a:off x="3068816" y="3767664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7" imgW="177800" imgH="203200" progId="Equation.3">
                  <p:embed/>
                </p:oleObj>
              </mc:Choice>
              <mc:Fallback>
                <p:oleObj name="Equation" r:id="rId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8816" y="3767664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16937"/>
              </p:ext>
            </p:extLst>
          </p:nvPr>
        </p:nvGraphicFramePr>
        <p:xfrm>
          <a:off x="4277119" y="3755605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9" imgW="165100" imgH="215900" progId="Equation.3">
                  <p:embed/>
                </p:oleObj>
              </mc:Choice>
              <mc:Fallback>
                <p:oleObj name="Equation" r:id="rId9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7119" y="3755605"/>
                        <a:ext cx="33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62285"/>
              </p:ext>
            </p:extLst>
          </p:nvPr>
        </p:nvGraphicFramePr>
        <p:xfrm>
          <a:off x="1433906" y="4187405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11" imgW="508000" imgH="203200" progId="Equation.3">
                  <p:embed/>
                </p:oleObj>
              </mc:Choice>
              <mc:Fallback>
                <p:oleObj name="Equation" r:id="rId11" imgW="508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33906" y="4187405"/>
                        <a:ext cx="1016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61939"/>
              </p:ext>
            </p:extLst>
          </p:nvPr>
        </p:nvGraphicFramePr>
        <p:xfrm>
          <a:off x="2929116" y="4187491"/>
          <a:ext cx="635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13" imgW="317500" imgH="177800" progId="Equation.3">
                  <p:embed/>
                </p:oleObj>
              </mc:Choice>
              <mc:Fallback>
                <p:oleObj name="Equation" r:id="rId13" imgW="317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29116" y="4187491"/>
                        <a:ext cx="635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76851"/>
              </p:ext>
            </p:extLst>
          </p:nvPr>
        </p:nvGraphicFramePr>
        <p:xfrm>
          <a:off x="4162819" y="4187491"/>
          <a:ext cx="66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15" imgW="330200" imgH="177800" progId="Equation.3">
                  <p:embed/>
                </p:oleObj>
              </mc:Choice>
              <mc:Fallback>
                <p:oleObj name="Equation" r:id="rId15" imgW="3302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62819" y="4187491"/>
                        <a:ext cx="660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38943"/>
              </p:ext>
            </p:extLst>
          </p:nvPr>
        </p:nvGraphicFramePr>
        <p:xfrm>
          <a:off x="2119706" y="2973388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17" imgW="177800" imgH="203200" progId="Equation.3">
                  <p:embed/>
                </p:oleObj>
              </mc:Choice>
              <mc:Fallback>
                <p:oleObj name="Equation" r:id="rId1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9706" y="2973388"/>
                        <a:ext cx="35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67787"/>
              </p:ext>
            </p:extLst>
          </p:nvPr>
        </p:nvGraphicFramePr>
        <p:xfrm>
          <a:off x="3964381" y="312578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19" imgW="203200" imgH="203200" progId="Equation.3">
                  <p:embed/>
                </p:oleObj>
              </mc:Choice>
              <mc:Fallback>
                <p:oleObj name="Equation" r:id="rId19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64381" y="3125788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90862"/>
              </p:ext>
            </p:extLst>
          </p:nvPr>
        </p:nvGraphicFramePr>
        <p:xfrm>
          <a:off x="2891231" y="32067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21" imgW="203200" imgH="203200" progId="Equation.3">
                  <p:embed/>
                </p:oleObj>
              </mc:Choice>
              <mc:Fallback>
                <p:oleObj name="Equation" r:id="rId21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91231" y="3206750"/>
                        <a:ext cx="406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401460"/>
              </p:ext>
            </p:extLst>
          </p:nvPr>
        </p:nvGraphicFramePr>
        <p:xfrm>
          <a:off x="4607319" y="2446678"/>
          <a:ext cx="3221426" cy="47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23" imgW="1625600" imgH="241300" progId="Equation.3">
                  <p:embed/>
                </p:oleObj>
              </mc:Choice>
              <mc:Fallback>
                <p:oleObj name="Equation" r:id="rId23" imgW="1625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07319" y="2446678"/>
                        <a:ext cx="3221426" cy="47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5587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25" imgW="114300" imgH="165100" progId="Equation.3">
                  <p:embed/>
                </p:oleObj>
              </mc:Choice>
              <mc:Fallback>
                <p:oleObj name="Equation" r:id="rId2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5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20239385">
            <a:off x="1398243" y="1797174"/>
            <a:ext cx="6865129" cy="3230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239385">
            <a:off x="1895451" y="2067614"/>
            <a:ext cx="5883008" cy="2680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0239385">
            <a:off x="2314054" y="2397570"/>
            <a:ext cx="5086143" cy="2061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0239385">
            <a:off x="2821495" y="2649101"/>
            <a:ext cx="4145962" cy="16141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0239385">
            <a:off x="3254329" y="2933518"/>
            <a:ext cx="3264596" cy="10670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0239385">
            <a:off x="3771256" y="3171333"/>
            <a:ext cx="2215056" cy="6317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174831" y="4827447"/>
            <a:ext cx="2" cy="5821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74835" y="4455082"/>
            <a:ext cx="46739" cy="372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21574" y="4248951"/>
            <a:ext cx="113037" cy="2061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337936" y="4159185"/>
            <a:ext cx="118872" cy="93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8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85620" y="516310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81686" y="516310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77752" y="516310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85620" y="301775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81686" y="301775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77752" y="3017750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85620" y="87418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81686" y="87418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77752" y="874188"/>
            <a:ext cx="903111" cy="9031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7"/>
            <a:endCxn id="8" idx="3"/>
          </p:cNvCxnSpPr>
          <p:nvPr/>
        </p:nvCxnSpPr>
        <p:spPr>
          <a:xfrm flipV="1">
            <a:off x="2556473" y="3788603"/>
            <a:ext cx="1757471" cy="1506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7"/>
            <a:endCxn id="15" idx="3"/>
          </p:cNvCxnSpPr>
          <p:nvPr/>
        </p:nvCxnSpPr>
        <p:spPr>
          <a:xfrm flipV="1">
            <a:off x="4952539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14" idx="4"/>
          </p:cNvCxnSpPr>
          <p:nvPr/>
        </p:nvCxnSpPr>
        <p:spPr>
          <a:xfrm flipV="1">
            <a:off x="4633242" y="1777299"/>
            <a:ext cx="0" cy="1240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3" idx="5"/>
          </p:cNvCxnSpPr>
          <p:nvPr/>
        </p:nvCxnSpPr>
        <p:spPr>
          <a:xfrm flipH="1" flipV="1">
            <a:off x="2556473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1"/>
            <a:endCxn id="8" idx="5"/>
          </p:cNvCxnSpPr>
          <p:nvPr/>
        </p:nvCxnSpPr>
        <p:spPr>
          <a:xfrm flipH="1" flipV="1">
            <a:off x="4952539" y="3788603"/>
            <a:ext cx="1757471" cy="1506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0"/>
            <a:endCxn id="8" idx="4"/>
          </p:cNvCxnSpPr>
          <p:nvPr/>
        </p:nvCxnSpPr>
        <p:spPr>
          <a:xfrm flipV="1">
            <a:off x="4633242" y="3920861"/>
            <a:ext cx="0" cy="1242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7"/>
            <a:endCxn id="14" idx="3"/>
          </p:cNvCxnSpPr>
          <p:nvPr/>
        </p:nvCxnSpPr>
        <p:spPr>
          <a:xfrm flipV="1">
            <a:off x="2556473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1"/>
            <a:endCxn id="14" idx="5"/>
          </p:cNvCxnSpPr>
          <p:nvPr/>
        </p:nvCxnSpPr>
        <p:spPr>
          <a:xfrm flipH="1" flipV="1">
            <a:off x="4952539" y="1645041"/>
            <a:ext cx="1757471" cy="1504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5469"/>
              </p:ext>
            </p:extLst>
          </p:nvPr>
        </p:nvGraphicFramePr>
        <p:xfrm>
          <a:off x="4551007" y="3250120"/>
          <a:ext cx="27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39700" imgH="228600" progId="Equation.3">
                  <p:embed/>
                </p:oleObj>
              </mc:Choice>
              <mc:Fallback>
                <p:oleObj name="Equation" r:id="rId3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551007" y="3250120"/>
                        <a:ext cx="279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83840"/>
              </p:ext>
            </p:extLst>
          </p:nvPr>
        </p:nvGraphicFramePr>
        <p:xfrm>
          <a:off x="4509129" y="1095323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165100" imgH="228600" progId="Equation.3">
                  <p:embed/>
                </p:oleObj>
              </mc:Choice>
              <mc:Fallback>
                <p:oleObj name="Equation" r:id="rId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509129" y="1095323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>
            <a:stCxn id="14" idx="0"/>
          </p:cNvCxnSpPr>
          <p:nvPr/>
        </p:nvCxnSpPr>
        <p:spPr>
          <a:xfrm flipV="1">
            <a:off x="4633242" y="322492"/>
            <a:ext cx="0" cy="551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699391"/>
              </p:ext>
            </p:extLst>
          </p:nvPr>
        </p:nvGraphicFramePr>
        <p:xfrm>
          <a:off x="4344029" y="253515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7" imgW="165100" imgH="241300" progId="Equation.3">
                  <p:embed/>
                </p:oleObj>
              </mc:Choice>
              <mc:Fallback>
                <p:oleObj name="Equation" r:id="rId7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44029" y="253515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918767"/>
              </p:ext>
            </p:extLst>
          </p:nvPr>
        </p:nvGraphicFramePr>
        <p:xfrm>
          <a:off x="4733925" y="1646238"/>
          <a:ext cx="33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9" imgW="165100" imgH="254000" progId="Equation.3">
                  <p:embed/>
                </p:oleObj>
              </mc:Choice>
              <mc:Fallback>
                <p:oleObj name="Equation" r:id="rId9" imgW="16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733925" y="1646238"/>
                        <a:ext cx="33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788914"/>
              </p:ext>
            </p:extLst>
          </p:nvPr>
        </p:nvGraphicFramePr>
        <p:xfrm>
          <a:off x="4313238" y="379413"/>
          <a:ext cx="33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1" imgW="165100" imgH="254000" progId="Equation.3">
                  <p:embed/>
                </p:oleObj>
              </mc:Choice>
              <mc:Fallback>
                <p:oleObj name="Equation" r:id="rId11" imgW="16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4313238" y="379413"/>
                        <a:ext cx="3302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07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262052" y="3700459"/>
            <a:ext cx="691385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18978" y="1567991"/>
            <a:ext cx="0" cy="4233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916046" y="4453094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30716" y="4581974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02166" y="3150703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06656" y="3098306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24330" y="3074786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58489" y="2098233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6174" y="5311090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08539" y="3919019"/>
            <a:ext cx="47033" cy="4704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708866" y="2289267"/>
            <a:ext cx="5941836" cy="30688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536411" y="1364137"/>
            <a:ext cx="6004547" cy="4829427"/>
          </a:xfrm>
          <a:custGeom>
            <a:avLst/>
            <a:gdLst>
              <a:gd name="connsiteX0" fmla="*/ 0 w 6004547"/>
              <a:gd name="connsiteY0" fmla="*/ 4829427 h 4829427"/>
              <a:gd name="connsiteX1" fmla="*/ 689818 w 6004547"/>
              <a:gd name="connsiteY1" fmla="*/ 3967032 h 4829427"/>
              <a:gd name="connsiteX2" fmla="*/ 1410991 w 6004547"/>
              <a:gd name="connsiteY2" fmla="*/ 3104637 h 4829427"/>
              <a:gd name="connsiteX3" fmla="*/ 1818610 w 6004547"/>
              <a:gd name="connsiteY3" fmla="*/ 1426887 h 4829427"/>
              <a:gd name="connsiteX4" fmla="*/ 2633849 w 6004547"/>
              <a:gd name="connsiteY4" fmla="*/ 3841593 h 4829427"/>
              <a:gd name="connsiteX5" fmla="*/ 2649526 w 6004547"/>
              <a:gd name="connsiteY5" fmla="*/ 705611 h 4829427"/>
              <a:gd name="connsiteX6" fmla="*/ 2806303 w 6004547"/>
              <a:gd name="connsiteY6" fmla="*/ 15 h 4829427"/>
              <a:gd name="connsiteX7" fmla="*/ 3370699 w 6004547"/>
              <a:gd name="connsiteY7" fmla="*/ 689931 h 4829427"/>
              <a:gd name="connsiteX8" fmla="*/ 3637220 w 6004547"/>
              <a:gd name="connsiteY8" fmla="*/ 2163842 h 4829427"/>
              <a:gd name="connsiteX9" fmla="*/ 4029161 w 6004547"/>
              <a:gd name="connsiteY9" fmla="*/ 3622074 h 4829427"/>
              <a:gd name="connsiteX10" fmla="*/ 4468136 w 6004547"/>
              <a:gd name="connsiteY10" fmla="*/ 1520966 h 4829427"/>
              <a:gd name="connsiteX11" fmla="*/ 4797367 w 6004547"/>
              <a:gd name="connsiteY11" fmla="*/ 705611 h 4829427"/>
              <a:gd name="connsiteX12" fmla="*/ 5283375 w 6004547"/>
              <a:gd name="connsiteY12" fmla="*/ 1724805 h 4829427"/>
              <a:gd name="connsiteX13" fmla="*/ 5659639 w 6004547"/>
              <a:gd name="connsiteY13" fmla="*/ 1677765 h 4829427"/>
              <a:gd name="connsiteX14" fmla="*/ 5643961 w 6004547"/>
              <a:gd name="connsiteY14" fmla="*/ 486092 h 4829427"/>
              <a:gd name="connsiteX15" fmla="*/ 6004547 w 6004547"/>
              <a:gd name="connsiteY15" fmla="*/ 313613 h 4829427"/>
              <a:gd name="connsiteX16" fmla="*/ 6004547 w 6004547"/>
              <a:gd name="connsiteY16" fmla="*/ 313613 h 482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04547" h="4829427">
                <a:moveTo>
                  <a:pt x="0" y="4829427"/>
                </a:moveTo>
                <a:cubicBezTo>
                  <a:pt x="227326" y="4541962"/>
                  <a:pt x="454653" y="4254497"/>
                  <a:pt x="689818" y="3967032"/>
                </a:cubicBezTo>
                <a:cubicBezTo>
                  <a:pt x="924983" y="3679567"/>
                  <a:pt x="1222859" y="3527994"/>
                  <a:pt x="1410991" y="3104637"/>
                </a:cubicBezTo>
                <a:cubicBezTo>
                  <a:pt x="1599123" y="2681280"/>
                  <a:pt x="1614800" y="1304061"/>
                  <a:pt x="1818610" y="1426887"/>
                </a:cubicBezTo>
                <a:cubicBezTo>
                  <a:pt x="2022420" y="1549713"/>
                  <a:pt x="2495363" y="3961806"/>
                  <a:pt x="2633849" y="3841593"/>
                </a:cubicBezTo>
                <a:cubicBezTo>
                  <a:pt x="2772335" y="3721380"/>
                  <a:pt x="2620784" y="1345874"/>
                  <a:pt x="2649526" y="705611"/>
                </a:cubicBezTo>
                <a:cubicBezTo>
                  <a:pt x="2678268" y="65348"/>
                  <a:pt x="2686108" y="2628"/>
                  <a:pt x="2806303" y="15"/>
                </a:cubicBezTo>
                <a:cubicBezTo>
                  <a:pt x="2926498" y="-2598"/>
                  <a:pt x="3232213" y="329293"/>
                  <a:pt x="3370699" y="689931"/>
                </a:cubicBezTo>
                <a:cubicBezTo>
                  <a:pt x="3509185" y="1050569"/>
                  <a:pt x="3527476" y="1675151"/>
                  <a:pt x="3637220" y="2163842"/>
                </a:cubicBezTo>
                <a:cubicBezTo>
                  <a:pt x="3746964" y="2652532"/>
                  <a:pt x="3890675" y="3729220"/>
                  <a:pt x="4029161" y="3622074"/>
                </a:cubicBezTo>
                <a:cubicBezTo>
                  <a:pt x="4167647" y="3514928"/>
                  <a:pt x="4340102" y="2007043"/>
                  <a:pt x="4468136" y="1520966"/>
                </a:cubicBezTo>
                <a:cubicBezTo>
                  <a:pt x="4596170" y="1034889"/>
                  <a:pt x="4661494" y="671638"/>
                  <a:pt x="4797367" y="705611"/>
                </a:cubicBezTo>
                <a:cubicBezTo>
                  <a:pt x="4933240" y="739584"/>
                  <a:pt x="5139663" y="1562779"/>
                  <a:pt x="5283375" y="1724805"/>
                </a:cubicBezTo>
                <a:cubicBezTo>
                  <a:pt x="5427087" y="1886831"/>
                  <a:pt x="5599541" y="1884217"/>
                  <a:pt x="5659639" y="1677765"/>
                </a:cubicBezTo>
                <a:cubicBezTo>
                  <a:pt x="5719737" y="1471313"/>
                  <a:pt x="5586476" y="713451"/>
                  <a:pt x="5643961" y="486092"/>
                </a:cubicBezTo>
                <a:cubicBezTo>
                  <a:pt x="5701446" y="258733"/>
                  <a:pt x="6004547" y="313613"/>
                  <a:pt x="6004547" y="313613"/>
                </a:cubicBezTo>
                <a:lnTo>
                  <a:pt x="6004547" y="313613"/>
                </a:lnTo>
              </a:path>
            </a:pathLst>
          </a:custGeom>
          <a:ln>
            <a:solidFill>
              <a:srgbClr val="3366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22</cp:revision>
  <dcterms:created xsi:type="dcterms:W3CDTF">2014-12-29T07:27:45Z</dcterms:created>
  <dcterms:modified xsi:type="dcterms:W3CDTF">2014-12-30T21:56:24Z</dcterms:modified>
</cp:coreProperties>
</file>