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9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872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62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5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52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8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42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259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695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50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3F1AF-872A-4991-B3C7-7284BF2CC851}" type="datetimeFigureOut">
              <a:rPr lang="es-MX" smtClean="0"/>
              <a:t>18/03/2025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D3847-BEEA-4916-B8A5-122C7396F0E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0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Crear un </a:t>
            </a:r>
            <a:r>
              <a:rPr lang="es-MX" dirty="0" err="1" smtClean="0"/>
              <a:t>endpoint</a:t>
            </a:r>
            <a:r>
              <a:rPr lang="es-MX" dirty="0" smtClean="0"/>
              <a:t> con </a:t>
            </a:r>
            <a:r>
              <a:rPr lang="es-MX" dirty="0" err="1" smtClean="0"/>
              <a:t>nodejs</a:t>
            </a:r>
            <a:r>
              <a:rPr lang="es-MX" dirty="0" smtClean="0"/>
              <a:t> (</a:t>
            </a:r>
            <a:r>
              <a:rPr lang="es-MX" dirty="0" err="1" smtClean="0"/>
              <a:t>express</a:t>
            </a:r>
            <a:r>
              <a:rPr lang="es-MX" dirty="0" smtClean="0"/>
              <a:t>) que permita calcular el sueldo mensual de un empleado, considere lo siguiente:</a:t>
            </a: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83223"/>
              </p:ext>
            </p:extLst>
          </p:nvPr>
        </p:nvGraphicFramePr>
        <p:xfrm>
          <a:off x="1924996" y="2149632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49848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373619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370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Tipo de empleado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Sueldo diario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Bono mensual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15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 – Base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40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r>
                        <a:rPr lang="es-MX" baseline="0" dirty="0" smtClean="0"/>
                        <a:t> – Honorarios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450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2700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7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 – Eventual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500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500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15802"/>
                  </a:ext>
                </a:extLst>
              </a:tr>
            </a:tbl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1050587" y="4445541"/>
            <a:ext cx="9648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 smtClean="0"/>
              <a:t>Restricciones: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El empleado solo puede trabajar máximo 28 días al mes.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smtClean="0"/>
              <a:t>Para obtener el bono, el empleado debe trabajar al menos 25 días al mes.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782111" y="6018513"/>
            <a:ext cx="70330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 smtClean="0"/>
              <a:t>https://github.com/profecazarez/node-gpo-23.git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42176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76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Crear un endpoint con nodejs (express) que permita calcular el sueldo mensual de un empleado, considere lo siguiente: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un endpoint con nodejs (express) que permita calcular el sueldo mensual de un empleado, considere lo siguiente:</dc:title>
  <dc:creator>Alumnos</dc:creator>
  <cp:lastModifiedBy>Alumnos</cp:lastModifiedBy>
  <cp:revision>4</cp:revision>
  <dcterms:created xsi:type="dcterms:W3CDTF">2025-03-18T14:46:52Z</dcterms:created>
  <dcterms:modified xsi:type="dcterms:W3CDTF">2025-03-18T15:48:35Z</dcterms:modified>
</cp:coreProperties>
</file>