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05DD-6556-4096-B572-23562CFCE325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3D66-DA1D-480A-92EF-8245D520E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Here in optical character recogniser (OCR) powered by the concepts of image analysis / computer vision &amp; mathematical morphology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Language translator and speech synthesiser uses the paradigm of natural language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3D66-DA1D-480A-92EF-8245D520EB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askerville Old Face" pitchFamily="18" charset="0"/>
              </a:rPr>
              <a:t>IMAGE TO SPEECH TRANSLATION WITH SUPERVISED LEARNING</a:t>
            </a: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Supervisor – Ms </a:t>
            </a:r>
            <a:r>
              <a:rPr lang="en-IN" dirty="0" err="1" smtClean="0"/>
              <a:t>Ruhi</a:t>
            </a:r>
            <a:r>
              <a:rPr lang="en-IN" dirty="0" smtClean="0"/>
              <a:t> </a:t>
            </a:r>
            <a:r>
              <a:rPr lang="en-IN" dirty="0" err="1" smtClean="0"/>
              <a:t>Mahajan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14400"/>
            <a:ext cx="5867400" cy="496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sz="5400" dirty="0" smtClean="0"/>
              <a:t>Review On Text To Speech Synthesizer</a:t>
            </a:r>
          </a:p>
          <a:p>
            <a:pPr algn="ctr">
              <a:buNone/>
            </a:pPr>
            <a:r>
              <a:rPr lang="en-IN" sz="5400" dirty="0" err="1" smtClean="0"/>
              <a:t>Suhas</a:t>
            </a:r>
            <a:r>
              <a:rPr lang="en-IN" sz="5400" dirty="0" smtClean="0"/>
              <a:t> R. Mache</a:t>
            </a:r>
          </a:p>
          <a:p>
            <a:pPr algn="ctr">
              <a:buNone/>
            </a:pPr>
            <a:r>
              <a:rPr lang="en-IN" sz="5400" dirty="0" err="1" smtClean="0"/>
              <a:t>Manasi</a:t>
            </a:r>
            <a:r>
              <a:rPr lang="en-IN" sz="5400" dirty="0" smtClean="0"/>
              <a:t> R. </a:t>
            </a:r>
            <a:r>
              <a:rPr lang="en-IN" sz="5400" dirty="0" err="1" smtClean="0"/>
              <a:t>Baheti</a:t>
            </a:r>
            <a:endParaRPr lang="en-IN" sz="5400" dirty="0" smtClean="0"/>
          </a:p>
          <a:p>
            <a:pPr algn="ctr">
              <a:buNone/>
            </a:pPr>
            <a:r>
              <a:rPr lang="en-IN" sz="5400" dirty="0" smtClean="0"/>
              <a:t>C. </a:t>
            </a:r>
            <a:r>
              <a:rPr lang="en-IN" sz="5400" dirty="0" err="1" smtClean="0"/>
              <a:t>Namrata</a:t>
            </a:r>
            <a:r>
              <a:rPr lang="en-IN" sz="5400" dirty="0" smtClean="0"/>
              <a:t> </a:t>
            </a:r>
            <a:r>
              <a:rPr lang="en-IN" sz="5400" dirty="0" err="1" smtClean="0"/>
              <a:t>Mahender</a:t>
            </a:r>
            <a:endParaRPr lang="en-IN" sz="5400" dirty="0" smtClean="0"/>
          </a:p>
          <a:p>
            <a:pPr algn="ctr">
              <a:buNone/>
            </a:pPr>
            <a:r>
              <a:rPr lang="en-IN" sz="5400" dirty="0" smtClean="0"/>
              <a:t>8 August, 2015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paper tries to </a:t>
            </a:r>
            <a:r>
              <a:rPr lang="en-US" dirty="0" smtClean="0"/>
              <a:t>explore various Text-to-Speech synthesis </a:t>
            </a:r>
            <a:r>
              <a:rPr lang="en-US" dirty="0" smtClean="0"/>
              <a:t>techniques.</a:t>
            </a:r>
          </a:p>
          <a:p>
            <a:r>
              <a:rPr lang="en-US" dirty="0" smtClean="0"/>
              <a:t>This paper aims to give an overview of speech synthesis in Indian languages, summarizes and compares the characteristics of various synthesis techniques used.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 diagram of Text-to-Speech Synthesis</a:t>
            </a:r>
            <a:endParaRPr lang="en-US" dirty="0"/>
          </a:p>
        </p:txBody>
      </p:sp>
      <p:pic>
        <p:nvPicPr>
          <p:cNvPr id="4" name="Content Placeholder 3" descr="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752600"/>
            <a:ext cx="601980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speech processing plays a vital role in </a:t>
            </a:r>
            <a:r>
              <a:rPr lang="en-US" dirty="0" smtClean="0"/>
              <a:t>modern speech </a:t>
            </a:r>
            <a:r>
              <a:rPr lang="en-US" dirty="0" smtClean="0"/>
              <a:t>communication research and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Text to speech system (TTS) converts text </a:t>
            </a:r>
            <a:r>
              <a:rPr lang="en-US" dirty="0" smtClean="0"/>
              <a:t>into    voice </a:t>
            </a:r>
            <a:r>
              <a:rPr lang="en-US" dirty="0" smtClean="0"/>
              <a:t>using a speech </a:t>
            </a:r>
            <a:r>
              <a:rPr lang="en-US" dirty="0" smtClean="0"/>
              <a:t>synthesizer , </a:t>
            </a:r>
            <a:r>
              <a:rPr lang="en-US" dirty="0" smtClean="0"/>
              <a:t>and that </a:t>
            </a:r>
            <a:r>
              <a:rPr lang="en-US" dirty="0" smtClean="0"/>
              <a:t>is implemented </a:t>
            </a:r>
            <a:r>
              <a:rPr lang="en-US" dirty="0" smtClean="0"/>
              <a:t>in both software and hardware form </a:t>
            </a:r>
            <a:r>
              <a:rPr lang="en-US" dirty="0" smtClean="0"/>
              <a:t>like ARM7 </a:t>
            </a:r>
            <a:r>
              <a:rPr lang="en-US" dirty="0" smtClean="0"/>
              <a:t>microcontroller which converts Text to Speech </a:t>
            </a:r>
            <a:r>
              <a:rPr lang="en-US" dirty="0" smtClean="0"/>
              <a:t>and Speech </a:t>
            </a:r>
            <a:r>
              <a:rPr lang="en-US" dirty="0" smtClean="0"/>
              <a:t>to Text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To Speech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Main phases –</a:t>
            </a:r>
          </a:p>
          <a:p>
            <a:pPr marL="514350" indent="-514350">
              <a:buAutoNum type="arabicPeriod"/>
            </a:pPr>
            <a:r>
              <a:rPr lang="en-US" dirty="0" smtClean="0"/>
              <a:t>Text processing –</a:t>
            </a:r>
          </a:p>
          <a:p>
            <a:pPr marL="514350" indent="-514350">
              <a:buNone/>
            </a:pPr>
            <a:r>
              <a:rPr lang="en-IN" dirty="0" smtClean="0"/>
              <a:t>     Text processing , text normalisation , linguistic analysis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 Speech </a:t>
            </a:r>
            <a:r>
              <a:rPr lang="en-US" dirty="0" smtClean="0"/>
              <a:t>generation –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Phonetic analysis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Prosodic analysis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SPEECH SYNTHESIS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Symbolic prosody data is used by the </a:t>
            </a:r>
            <a:r>
              <a:rPr lang="en-US" dirty="0" smtClean="0"/>
              <a:t>synthesizer to generate </a:t>
            </a:r>
            <a:r>
              <a:rPr lang="en-US" dirty="0" smtClean="0"/>
              <a:t>speech using a specific </a:t>
            </a:r>
            <a:r>
              <a:rPr lang="en-US" dirty="0" smtClean="0"/>
              <a:t>method.</a:t>
            </a:r>
          </a:p>
          <a:p>
            <a:pPr>
              <a:buNone/>
            </a:pPr>
            <a:r>
              <a:rPr lang="en-US" dirty="0" smtClean="0"/>
              <a:t>There </a:t>
            </a:r>
            <a:r>
              <a:rPr lang="en-US" dirty="0" smtClean="0"/>
              <a:t>are </a:t>
            </a:r>
            <a:r>
              <a:rPr lang="en-US" dirty="0" smtClean="0"/>
              <a:t>three main </a:t>
            </a:r>
            <a:r>
              <a:rPr lang="en-US" dirty="0" smtClean="0"/>
              <a:t>categories of </a:t>
            </a:r>
            <a:r>
              <a:rPr lang="en-US" dirty="0" smtClean="0"/>
              <a:t>speech synthesis </a:t>
            </a:r>
            <a:r>
              <a:rPr lang="en-US" dirty="0" smtClean="0"/>
              <a:t>techniques.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. Articulator synthesis</a:t>
            </a:r>
          </a:p>
          <a:p>
            <a:pPr>
              <a:buNone/>
            </a:pPr>
            <a:r>
              <a:rPr lang="en-US" dirty="0" smtClean="0"/>
              <a:t>          ii</a:t>
            </a:r>
            <a:r>
              <a:rPr lang="en-US" dirty="0" smtClean="0"/>
              <a:t>. Formant synthesis</a:t>
            </a:r>
          </a:p>
          <a:p>
            <a:pPr>
              <a:buNone/>
            </a:pPr>
            <a:r>
              <a:rPr lang="en-US" dirty="0" smtClean="0"/>
              <a:t>          iii</a:t>
            </a:r>
            <a:r>
              <a:rPr lang="en-US" dirty="0" smtClean="0"/>
              <a:t>. </a:t>
            </a:r>
            <a:r>
              <a:rPr lang="en-US" dirty="0" err="1" smtClean="0"/>
              <a:t>Concatenative</a:t>
            </a:r>
            <a:r>
              <a:rPr lang="en-US" dirty="0" smtClean="0"/>
              <a:t> synthesis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Test-to-Speech synthesizer has steadily developed </a:t>
            </a:r>
            <a:r>
              <a:rPr lang="en-US" dirty="0" smtClean="0"/>
              <a:t>from last </a:t>
            </a:r>
            <a:r>
              <a:rPr lang="en-US" dirty="0" smtClean="0"/>
              <a:t>few decades to gain the current shape. The three </a:t>
            </a:r>
            <a:r>
              <a:rPr lang="en-US" dirty="0" smtClean="0"/>
              <a:t>basic methods </a:t>
            </a:r>
            <a:r>
              <a:rPr lang="en-US" dirty="0" smtClean="0"/>
              <a:t>of speech synthesis are Articulator, Formant </a:t>
            </a:r>
            <a:r>
              <a:rPr lang="en-US" dirty="0" smtClean="0"/>
              <a:t>and </a:t>
            </a:r>
            <a:r>
              <a:rPr lang="en-US" dirty="0" err="1" smtClean="0"/>
              <a:t>Concatenative</a:t>
            </a:r>
            <a:r>
              <a:rPr lang="en-US" dirty="0" smtClean="0"/>
              <a:t> </a:t>
            </a:r>
            <a:r>
              <a:rPr lang="en-US" dirty="0" smtClean="0"/>
              <a:t>synthesis used in various synthesizers.</a:t>
            </a:r>
          </a:p>
          <a:p>
            <a:pPr>
              <a:buNone/>
            </a:pPr>
            <a:r>
              <a:rPr lang="en-US" dirty="0" smtClean="0"/>
              <a:t>Many new applications are developed, but </a:t>
            </a:r>
            <a:r>
              <a:rPr lang="en-US" dirty="0" smtClean="0"/>
              <a:t>intelligibility and </a:t>
            </a:r>
            <a:r>
              <a:rPr lang="en-US" dirty="0" smtClean="0"/>
              <a:t>comprehensibility of synthetic speech has not </a:t>
            </a:r>
            <a:r>
              <a:rPr lang="en-US" dirty="0" smtClean="0"/>
              <a:t>reached the </a:t>
            </a:r>
            <a:r>
              <a:rPr lang="en-US" dirty="0" smtClean="0"/>
              <a:t>acceptable level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Even in India some </a:t>
            </a:r>
            <a:r>
              <a:rPr lang="en-US" dirty="0" smtClean="0"/>
              <a:t>research organizations </a:t>
            </a:r>
            <a:r>
              <a:rPr lang="en-US" dirty="0" smtClean="0"/>
              <a:t>are also working on Text-to-Speech </a:t>
            </a:r>
            <a:r>
              <a:rPr lang="en-US" dirty="0" smtClean="0"/>
              <a:t>in regional </a:t>
            </a:r>
            <a:r>
              <a:rPr lang="en-US" dirty="0" smtClean="0"/>
              <a:t>languages like Marathi, Hindi, Telugu, </a:t>
            </a:r>
            <a:r>
              <a:rPr lang="en-US" dirty="0" smtClean="0"/>
              <a:t>Punjabi, Kannada </a:t>
            </a:r>
            <a:r>
              <a:rPr lang="en-US" dirty="0" smtClean="0"/>
              <a:t>etc. But all these systems do not replicate </a:t>
            </a:r>
            <a:r>
              <a:rPr lang="en-US" dirty="0" smtClean="0"/>
              <a:t>the human </a:t>
            </a:r>
            <a:r>
              <a:rPr lang="en-US" dirty="0" smtClean="0"/>
              <a:t>natural speech. There is huge scope </a:t>
            </a:r>
            <a:r>
              <a:rPr lang="en-US" dirty="0" smtClean="0"/>
              <a:t>in improvement </a:t>
            </a:r>
            <a:r>
              <a:rPr lang="en-US" dirty="0" smtClean="0"/>
              <a:t>in the synthesis to achieve a high </a:t>
            </a:r>
            <a:r>
              <a:rPr lang="en-US" smtClean="0"/>
              <a:t>level </a:t>
            </a:r>
            <a:r>
              <a:rPr lang="en-US" smtClean="0"/>
              <a:t>of natural </a:t>
            </a:r>
            <a:r>
              <a:rPr lang="en-US" dirty="0" smtClean="0"/>
              <a:t>and emotion aspect.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This project is aimed to adapt a machine learning based  architecture which  consist of primarily three components :</a:t>
            </a:r>
          </a:p>
          <a:p>
            <a:r>
              <a:rPr lang="en-IN" dirty="0" smtClean="0"/>
              <a:t>Optical character recognizer (OCR)</a:t>
            </a:r>
          </a:p>
          <a:p>
            <a:r>
              <a:rPr lang="en-IN" dirty="0" smtClean="0"/>
              <a:t>Language translator</a:t>
            </a:r>
          </a:p>
          <a:p>
            <a:r>
              <a:rPr lang="en-IN" dirty="0" smtClean="0"/>
              <a:t>Speech synthesizer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x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800600"/>
            <a:ext cx="4545330" cy="1792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Literature Review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Optical Character Recognizer</a:t>
            </a:r>
            <a:br>
              <a:rPr lang="en-IN" dirty="0" smtClean="0"/>
            </a:br>
            <a:r>
              <a:rPr lang="en-IN" dirty="0" smtClean="0"/>
              <a:t>Ivan </a:t>
            </a:r>
            <a:r>
              <a:rPr lang="en-IN" dirty="0" err="1" smtClean="0"/>
              <a:t>Dervisevic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December 18 , 2006</a:t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Success of optical character recognition depends on a number of factors, two of which are feature extraction and classification algorithms. In this paper we look at the results of the application of a set of classifiers to datasets obtained through various basic feature extraction methods.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OCR software can achieve an accuracy of more than 97% in cases of typewritten text , 80-90% for clearly handwritten text on clear paper, while recognition of cursive text is an active area of research.</a:t>
            </a:r>
          </a:p>
          <a:p>
            <a:r>
              <a:rPr lang="en-IN" dirty="0" smtClean="0"/>
              <a:t>In this paper clustering techniques are used to help in improving our result , though as a whole we see this problem as a classification problem.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Classifiers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NaïveBayes</a:t>
            </a:r>
            <a:endParaRPr lang="en-US" dirty="0" smtClean="0"/>
          </a:p>
          <a:p>
            <a:r>
              <a:rPr lang="en-US" dirty="0" err="1" smtClean="0"/>
              <a:t>ComplementNaïveBayes</a:t>
            </a:r>
            <a:endParaRPr lang="en-US" dirty="0" smtClean="0"/>
          </a:p>
          <a:p>
            <a:r>
              <a:rPr lang="en-US" dirty="0" smtClean="0"/>
              <a:t>SMO</a:t>
            </a:r>
          </a:p>
          <a:p>
            <a:r>
              <a:rPr lang="en-US" dirty="0" smtClean="0"/>
              <a:t>C4.5</a:t>
            </a:r>
          </a:p>
          <a:p>
            <a:r>
              <a:rPr lang="en-IN" dirty="0" smtClean="0"/>
              <a:t>J48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Most commonly used method is “n runs of k-fold cross-validation”</a:t>
            </a:r>
          </a:p>
          <a:p>
            <a:pPr>
              <a:buNone/>
            </a:pPr>
            <a:r>
              <a:rPr lang="en-IN" dirty="0" smtClean="0"/>
              <a:t>Measures used for evaluation of the success of a classifier are :</a:t>
            </a:r>
          </a:p>
          <a:p>
            <a:r>
              <a:rPr lang="en-IN" dirty="0" smtClean="0"/>
              <a:t>Precision</a:t>
            </a:r>
          </a:p>
          <a:p>
            <a:r>
              <a:rPr lang="en-IN" dirty="0" smtClean="0"/>
              <a:t>Recall</a:t>
            </a:r>
          </a:p>
          <a:p>
            <a:r>
              <a:rPr lang="en-IN" dirty="0" smtClean="0"/>
              <a:t>F-measure</a:t>
            </a:r>
          </a:p>
          <a:p>
            <a:r>
              <a:rPr lang="en-IN" dirty="0" smtClean="0"/>
              <a:t>K-statistic</a:t>
            </a:r>
          </a:p>
          <a:p>
            <a:r>
              <a:rPr lang="en-IN" dirty="0" smtClean="0"/>
              <a:t>True negative rate</a:t>
            </a:r>
          </a:p>
          <a:p>
            <a:r>
              <a:rPr lang="en-IN" dirty="0" smtClean="0"/>
              <a:t>Accuracy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Stages of generic OCR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Extraction of character region form an image</a:t>
            </a:r>
          </a:p>
          <a:p>
            <a:r>
              <a:rPr lang="en-IN" dirty="0" smtClean="0"/>
              <a:t>Segmentation of image into text and background</a:t>
            </a:r>
          </a:p>
          <a:p>
            <a:r>
              <a:rPr lang="en-IN" dirty="0" smtClean="0"/>
              <a:t>Conditioning of the image</a:t>
            </a:r>
          </a:p>
          <a:p>
            <a:r>
              <a:rPr lang="en-IN" dirty="0" smtClean="0"/>
              <a:t>Segmentation of characters</a:t>
            </a:r>
          </a:p>
          <a:p>
            <a:r>
              <a:rPr lang="en-IN" dirty="0" smtClean="0"/>
              <a:t>Normalisation of character size</a:t>
            </a:r>
          </a:p>
          <a:p>
            <a:r>
              <a:rPr lang="en-IN" dirty="0" smtClean="0"/>
              <a:t>Feature detection</a:t>
            </a:r>
          </a:p>
          <a:p>
            <a:r>
              <a:rPr lang="en-IN" dirty="0" smtClean="0"/>
              <a:t>Classification </a:t>
            </a:r>
          </a:p>
          <a:p>
            <a:r>
              <a:rPr lang="en-IN" dirty="0" smtClean="0"/>
              <a:t>Verification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 &amp; Analysis / Terminology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Sparse vector – used for image representation</a:t>
            </a:r>
          </a:p>
          <a:p>
            <a:r>
              <a:rPr lang="en-IN" dirty="0" smtClean="0"/>
              <a:t>Eigen vector</a:t>
            </a:r>
          </a:p>
          <a:p>
            <a:r>
              <a:rPr lang="en-IN" dirty="0" smtClean="0"/>
              <a:t>Structure tensors</a:t>
            </a:r>
          </a:p>
          <a:p>
            <a:r>
              <a:rPr lang="en-IN" dirty="0" smtClean="0"/>
              <a:t>Hessian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592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IMAGE TO SPEECH TRANSLATION WITH SUPERVISED LEARNING</vt:lpstr>
      <vt:lpstr>INTRODUCTION</vt:lpstr>
      <vt:lpstr>Literature Review    Optical Character Recognizer Ivan Dervisevic December 18 , 2006 </vt:lpstr>
      <vt:lpstr>Abstract </vt:lpstr>
      <vt:lpstr>Slide 5</vt:lpstr>
      <vt:lpstr>Classifiers Used</vt:lpstr>
      <vt:lpstr>Classifier Evaluation</vt:lpstr>
      <vt:lpstr>Stages of generic OCR algorithm</vt:lpstr>
      <vt:lpstr>Result &amp; Analysis / Terminology Used</vt:lpstr>
      <vt:lpstr> </vt:lpstr>
      <vt:lpstr>Slide 11</vt:lpstr>
      <vt:lpstr>Abstract</vt:lpstr>
      <vt:lpstr>Block diagram of Text-to-Speech Synthesis</vt:lpstr>
      <vt:lpstr>INTRODUCTION</vt:lpstr>
      <vt:lpstr>Text To Speech System</vt:lpstr>
      <vt:lpstr>SPEECH SYNTHESIS TECHNIQUES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SPEECH TRANSLATION WITH SUPERVISED LEARNING</dc:title>
  <dc:creator>animesh pratap singh</dc:creator>
  <cp:lastModifiedBy>animesh pratap singh</cp:lastModifiedBy>
  <cp:revision>31</cp:revision>
  <dcterms:created xsi:type="dcterms:W3CDTF">2006-08-16T00:00:00Z</dcterms:created>
  <dcterms:modified xsi:type="dcterms:W3CDTF">2017-10-05T08:20:13Z</dcterms:modified>
</cp:coreProperties>
</file>