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64" r:id="rId4"/>
    <p:sldId id="265" r:id="rId5"/>
    <p:sldId id="258" r:id="rId6"/>
    <p:sldId id="268" r:id="rId7"/>
    <p:sldId id="274" r:id="rId8"/>
    <p:sldId id="267" r:id="rId9"/>
    <p:sldId id="270" r:id="rId10"/>
    <p:sldId id="271" r:id="rId11"/>
    <p:sldId id="269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3910"/>
  </p:normalViewPr>
  <p:slideViewPr>
    <p:cSldViewPr snapToGrid="0" snapToObjects="1">
      <p:cViewPr varScale="1">
        <p:scale>
          <a:sx n="130" d="100"/>
          <a:sy n="130" d="100"/>
        </p:scale>
        <p:origin x="29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CEA55-DCE6-B14F-A3D3-562802B69BF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B9E5-A33C-174F-A327-B8FDD582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CB9E5-A33C-174F-A327-B8FDD582DD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3F65-B4D9-CF4D-9378-ADE64E4C1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47CC2-EF6E-1343-9EB5-FC0B00048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9522-BA16-B045-A7E6-48A54B19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558F-6AC6-E44D-884A-00EE7F5E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6B432-CBDB-8644-AFE1-54D2AA29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3302-91E1-B448-A83B-E7179AD6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E08AE-2F8C-EE47-917C-B31B5DBBE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F9E09-8C7E-3649-A950-DD3D4821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CC1C-1365-5C43-BC10-2C783C83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D1B5-75EE-3B45-A855-BFEB89FF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D46AB-949D-FD41-ADA9-CE732D6E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C87FC-417F-024D-BB33-8628C8D44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D02E-34D9-CD4B-A1DB-7CBD3258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BFDD-4F06-3B49-84F1-0A6649A1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97DD-437F-594E-8285-63588A5E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7735-38AC-1940-99C7-77EFB24B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A2D5-E464-F24A-8D46-970F04A2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C51F-3918-7F49-95D4-255C238C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A290-2294-CB40-A672-940A5853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E87C-D98E-B349-8E87-D7C4AC5B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F7B4-3427-2741-9DA8-901EB258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A4B87-B5A0-564C-A196-95482AAA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0BFB-47EC-3E43-BADB-3F9862C4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A687-70D1-C54A-A83C-4C89585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8B9F-61E8-6A4C-8C41-AE048FDB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DEB8-028B-1B46-97E8-8C0CCECD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49BA-D5DD-B147-90A4-88F9486B4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B28DA-F6D8-9C40-9ECB-1BB59214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2821-E622-6547-BD2F-00E5E8C2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51A58-15B2-A941-B169-23B8D2E6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01B87-0500-7544-B4BC-5D08655A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92AE-A436-AF45-989A-21CCA3DB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3954-9F91-6D42-AF67-821401B9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7A75-ED72-3942-BC4E-C55A0CD8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3987C-0BA5-524A-80B8-21DDC6792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C2740-8BD1-374D-8F17-AE7300EBA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CF1AE-DF83-884D-8586-491C036C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DDEEC-54B9-A440-926A-9EA87A28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9C0B5-280B-4746-A586-AC302246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43ED-C30D-0547-80C4-62CACEB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BD8D0-32EF-3743-B956-ED71AEC4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52661-1D0B-0F4B-8BAD-A5B47A8D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80560-6863-404A-BB44-01679A40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85939-A3F3-5A4A-AE88-CAAB7E4C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511F8-2CF5-5A49-B2BF-DC103FCF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A40E9-EABB-B242-ACD3-BA435BF9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A34D-7D70-9044-B11B-E0B40342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9802-F6BC-5049-8CFD-B6C0E067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98866-D584-D644-8187-93068D2C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FD9A3-6202-F649-8D44-7A4F9995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26E6C-9675-BF4E-9875-2160CD9A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A33C-1CFE-CB4F-AF54-D98937FF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1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8BEB-1984-9645-9FCB-3A082098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96A7A-F802-4843-B598-DE4137BE2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B921E-7FAB-5F4A-A0D9-332E4FEC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B1A4-1FBB-8849-BA67-6A06092E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E1D3-2FBF-0B42-84A8-A32D76EE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D9333-589C-4C48-87FF-6FBD83F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6105E-4347-4D4F-AABC-C2C46740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3458-8D63-8848-90F7-EBBE9030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C05E-6F59-FB4D-AD75-73017001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3BE3-715E-404A-8ADE-D54D01FBB47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A74B-0AC7-D347-AF63-96E908406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F759-17C0-084F-A02E-313AC140B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798F-6EF2-CA4B-BC62-56CF1354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2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E6D4-7CEC-304F-977A-5CEE79C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350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움직이는 성 디펜스</a:t>
            </a:r>
            <a:br>
              <a:rPr lang="en-US" altLang="ko-KR" dirty="0"/>
            </a:br>
            <a:r>
              <a:rPr lang="en-US" altLang="ko-KR" dirty="0"/>
              <a:t>Project Castle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8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7A26-0DEB-F645-A884-7421DF6E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47" y="-120386"/>
            <a:ext cx="4828953" cy="1325563"/>
          </a:xfrm>
        </p:spPr>
        <p:txBody>
          <a:bodyPr/>
          <a:lstStyle/>
          <a:p>
            <a:r>
              <a:rPr lang="en-US" b="1" dirty="0"/>
              <a:t>Enemies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D672E4-6944-894A-B5E0-170919E3F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72998"/>
              </p:ext>
            </p:extLst>
          </p:nvPr>
        </p:nvGraphicFramePr>
        <p:xfrm>
          <a:off x="2069424" y="1432047"/>
          <a:ext cx="685129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0258">
                  <a:extLst>
                    <a:ext uri="{9D8B030D-6E8A-4147-A177-3AD203B41FA5}">
                      <a16:colId xmlns:a16="http://schemas.microsoft.com/office/drawing/2014/main" val="2018172512"/>
                    </a:ext>
                  </a:extLst>
                </a:gridCol>
                <a:gridCol w="1370258">
                  <a:extLst>
                    <a:ext uri="{9D8B030D-6E8A-4147-A177-3AD203B41FA5}">
                      <a16:colId xmlns:a16="http://schemas.microsoft.com/office/drawing/2014/main" val="1670097838"/>
                    </a:ext>
                  </a:extLst>
                </a:gridCol>
                <a:gridCol w="1370258">
                  <a:extLst>
                    <a:ext uri="{9D8B030D-6E8A-4147-A177-3AD203B41FA5}">
                      <a16:colId xmlns:a16="http://schemas.microsoft.com/office/drawing/2014/main" val="4161640827"/>
                    </a:ext>
                  </a:extLst>
                </a:gridCol>
                <a:gridCol w="1370258">
                  <a:extLst>
                    <a:ext uri="{9D8B030D-6E8A-4147-A177-3AD203B41FA5}">
                      <a16:colId xmlns:a16="http://schemas.microsoft.com/office/drawing/2014/main" val="451443850"/>
                    </a:ext>
                  </a:extLst>
                </a:gridCol>
                <a:gridCol w="1370258">
                  <a:extLst>
                    <a:ext uri="{9D8B030D-6E8A-4147-A177-3AD203B41FA5}">
                      <a16:colId xmlns:a16="http://schemas.microsoft.com/office/drawing/2014/main" val="36547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데미지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이동속도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Gold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828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56F79-F25F-B547-9AF1-A8B8406B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65" y="852715"/>
            <a:ext cx="7908848" cy="704924"/>
          </a:xfrm>
        </p:spPr>
        <p:txBody>
          <a:bodyPr>
            <a:normAutofit/>
          </a:bodyPr>
          <a:lstStyle/>
          <a:p>
            <a:r>
              <a:rPr lang="ko-KR" altLang="en-US" b="1" dirty="0"/>
              <a:t>보스 </a:t>
            </a:r>
            <a:r>
              <a:rPr lang="ko-KR" altLang="en-US" b="1" dirty="0" err="1"/>
              <a:t>기갑탱크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사거리 짧은</a:t>
            </a:r>
            <a:r>
              <a:rPr lang="en-US" altLang="ko-KR" dirty="0"/>
              <a:t> </a:t>
            </a:r>
            <a:r>
              <a:rPr lang="ko-KR" altLang="en-US" dirty="0"/>
              <a:t>경쟁한 움직이는 성</a:t>
            </a:r>
            <a:endParaRPr lang="en-US" altLang="k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E48891-9CE9-5D4A-BFA4-D640678362FA}"/>
              </a:ext>
            </a:extLst>
          </p:cNvPr>
          <p:cNvSpPr txBox="1">
            <a:spLocks/>
          </p:cNvSpPr>
          <p:nvPr/>
        </p:nvSpPr>
        <p:spPr>
          <a:xfrm>
            <a:off x="1011865" y="3758365"/>
            <a:ext cx="7577500" cy="704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와이번</a:t>
            </a:r>
            <a:r>
              <a:rPr lang="ko-KR" altLang="en-US" b="1" dirty="0"/>
              <a:t> 라이더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사거리 짧지만 유일한 공중 유닛</a:t>
            </a:r>
            <a:endParaRPr lang="en-US" altLang="ko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DA1EA4-2D6B-3848-8999-02D34370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60987"/>
              </p:ext>
            </p:extLst>
          </p:nvPr>
        </p:nvGraphicFramePr>
        <p:xfrm>
          <a:off x="1987908" y="4212105"/>
          <a:ext cx="693280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6561">
                  <a:extLst>
                    <a:ext uri="{9D8B030D-6E8A-4147-A177-3AD203B41FA5}">
                      <a16:colId xmlns:a16="http://schemas.microsoft.com/office/drawing/2014/main" val="2018172512"/>
                    </a:ext>
                  </a:extLst>
                </a:gridCol>
                <a:gridCol w="1386561">
                  <a:extLst>
                    <a:ext uri="{9D8B030D-6E8A-4147-A177-3AD203B41FA5}">
                      <a16:colId xmlns:a16="http://schemas.microsoft.com/office/drawing/2014/main" val="1670097838"/>
                    </a:ext>
                  </a:extLst>
                </a:gridCol>
                <a:gridCol w="1386561">
                  <a:extLst>
                    <a:ext uri="{9D8B030D-6E8A-4147-A177-3AD203B41FA5}">
                      <a16:colId xmlns:a16="http://schemas.microsoft.com/office/drawing/2014/main" val="4161640827"/>
                    </a:ext>
                  </a:extLst>
                </a:gridCol>
                <a:gridCol w="1386561">
                  <a:extLst>
                    <a:ext uri="{9D8B030D-6E8A-4147-A177-3AD203B41FA5}">
                      <a16:colId xmlns:a16="http://schemas.microsoft.com/office/drawing/2014/main" val="451443850"/>
                    </a:ext>
                  </a:extLst>
                </a:gridCol>
                <a:gridCol w="1386561">
                  <a:extLst>
                    <a:ext uri="{9D8B030D-6E8A-4147-A177-3AD203B41FA5}">
                      <a16:colId xmlns:a16="http://schemas.microsoft.com/office/drawing/2014/main" val="391658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데미지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이동속도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Gold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3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Warning">
            <a:extLst>
              <a:ext uri="{FF2B5EF4-FFF2-40B4-BE49-F238E27FC236}">
                <a16:creationId xmlns:a16="http://schemas.microsoft.com/office/drawing/2014/main" id="{60C959AC-D71A-1547-8444-7124A9CDE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8925" y="1564355"/>
            <a:ext cx="914400" cy="914400"/>
          </a:xfrm>
          <a:prstGeom prst="rect">
            <a:avLst/>
          </a:prstGeom>
        </p:spPr>
      </p:pic>
      <p:pic>
        <p:nvPicPr>
          <p:cNvPr id="20" name="Graphic 19" descr="Comet">
            <a:extLst>
              <a:ext uri="{FF2B5EF4-FFF2-40B4-BE49-F238E27FC236}">
                <a16:creationId xmlns:a16="http://schemas.microsoft.com/office/drawing/2014/main" id="{BBBADEA0-F11C-CA47-B7A6-EBEF193EA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8368" y="1098046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33977FE-E7DA-CC4D-9BFA-8395A69BF0DE}"/>
              </a:ext>
            </a:extLst>
          </p:cNvPr>
          <p:cNvGrpSpPr/>
          <p:nvPr/>
        </p:nvGrpSpPr>
        <p:grpSpPr>
          <a:xfrm>
            <a:off x="3561530" y="4582854"/>
            <a:ext cx="914400" cy="1301006"/>
            <a:chOff x="3561530" y="4582854"/>
            <a:chExt cx="914400" cy="1301006"/>
          </a:xfrm>
        </p:grpSpPr>
        <p:pic>
          <p:nvPicPr>
            <p:cNvPr id="21" name="Graphic 20" descr="Plate">
              <a:extLst>
                <a:ext uri="{FF2B5EF4-FFF2-40B4-BE49-F238E27FC236}">
                  <a16:creationId xmlns:a16="http://schemas.microsoft.com/office/drawing/2014/main" id="{072685D1-00BF-FE45-B569-11027BF16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61530" y="4969460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4FA66D32-D8F2-B449-BE06-E0036E1B1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61530" y="4582854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3083D3-0BAD-9948-AFC7-61C09A88FDB0}"/>
              </a:ext>
            </a:extLst>
          </p:cNvPr>
          <p:cNvGrpSpPr/>
          <p:nvPr/>
        </p:nvGrpSpPr>
        <p:grpSpPr>
          <a:xfrm>
            <a:off x="7509068" y="3915357"/>
            <a:ext cx="914400" cy="1301006"/>
            <a:chOff x="8340014" y="3833662"/>
            <a:chExt cx="914400" cy="1301006"/>
          </a:xfrm>
        </p:grpSpPr>
        <p:pic>
          <p:nvPicPr>
            <p:cNvPr id="23" name="Graphic 22" descr="Plate">
              <a:extLst>
                <a:ext uri="{FF2B5EF4-FFF2-40B4-BE49-F238E27FC236}">
                  <a16:creationId xmlns:a16="http://schemas.microsoft.com/office/drawing/2014/main" id="{C319643D-11D2-864D-B398-D22BF0C91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0014" y="4220268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Database">
              <a:extLst>
                <a:ext uri="{FF2B5EF4-FFF2-40B4-BE49-F238E27FC236}">
                  <a16:creationId xmlns:a16="http://schemas.microsoft.com/office/drawing/2014/main" id="{D628B210-C148-F442-B7C6-259571664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40014" y="3833662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7D4A8-BFE9-C54A-82F2-AD7CAC503F0F}"/>
              </a:ext>
            </a:extLst>
          </p:cNvPr>
          <p:cNvGrpSpPr/>
          <p:nvPr/>
        </p:nvGrpSpPr>
        <p:grpSpPr>
          <a:xfrm>
            <a:off x="4257717" y="1178067"/>
            <a:ext cx="914400" cy="1301006"/>
            <a:chOff x="3099798" y="2170150"/>
            <a:chExt cx="914400" cy="1301006"/>
          </a:xfrm>
        </p:grpSpPr>
        <p:pic>
          <p:nvPicPr>
            <p:cNvPr id="25" name="Graphic 24" descr="Plate">
              <a:extLst>
                <a:ext uri="{FF2B5EF4-FFF2-40B4-BE49-F238E27FC236}">
                  <a16:creationId xmlns:a16="http://schemas.microsoft.com/office/drawing/2014/main" id="{C7D92AE8-71C7-3348-B26E-70AE74E61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99798" y="2556756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Database">
              <a:extLst>
                <a:ext uri="{FF2B5EF4-FFF2-40B4-BE49-F238E27FC236}">
                  <a16:creationId xmlns:a16="http://schemas.microsoft.com/office/drawing/2014/main" id="{0B83ADE5-BBCE-C943-A6A5-00FF5A21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99798" y="2170150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3ED3B0-ABA3-C645-9FC1-8D9D54343A9B}"/>
              </a:ext>
            </a:extLst>
          </p:cNvPr>
          <p:cNvGrpSpPr/>
          <p:nvPr/>
        </p:nvGrpSpPr>
        <p:grpSpPr>
          <a:xfrm>
            <a:off x="4177546" y="1716827"/>
            <a:ext cx="3251987" cy="3117847"/>
            <a:chOff x="4210697" y="2170150"/>
            <a:chExt cx="1911901" cy="241270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DE7CC9D-4C71-B646-A58F-3A547F9A11CA}"/>
                </a:ext>
              </a:extLst>
            </p:cNvPr>
            <p:cNvGrpSpPr/>
            <p:nvPr/>
          </p:nvGrpSpPr>
          <p:grpSpPr>
            <a:xfrm>
              <a:off x="4210697" y="2170150"/>
              <a:ext cx="1911901" cy="2412704"/>
              <a:chOff x="4545691" y="3237545"/>
              <a:chExt cx="1395064" cy="1586520"/>
            </a:xfrm>
          </p:grpSpPr>
          <p:pic>
            <p:nvPicPr>
              <p:cNvPr id="5" name="Graphic 4" descr="Easel">
                <a:extLst>
                  <a:ext uri="{FF2B5EF4-FFF2-40B4-BE49-F238E27FC236}">
                    <a16:creationId xmlns:a16="http://schemas.microsoft.com/office/drawing/2014/main" id="{14FCD78D-2577-7246-848A-04A1D2C59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45691" y="3429001"/>
                <a:ext cx="1395064" cy="1395064"/>
              </a:xfrm>
              <a:prstGeom prst="rect">
                <a:avLst/>
              </a:prstGeom>
            </p:spPr>
          </p:pic>
          <p:pic>
            <p:nvPicPr>
              <p:cNvPr id="7" name="Graphic 6" descr="Schoolhouse">
                <a:extLst>
                  <a:ext uri="{FF2B5EF4-FFF2-40B4-BE49-F238E27FC236}">
                    <a16:creationId xmlns:a16="http://schemas.microsoft.com/office/drawing/2014/main" id="{210F0102-CBCB-DA4A-8217-830AE7466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786023" y="34290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Crown">
                <a:extLst>
                  <a:ext uri="{FF2B5EF4-FFF2-40B4-BE49-F238E27FC236}">
                    <a16:creationId xmlns:a16="http://schemas.microsoft.com/office/drawing/2014/main" id="{84FC0239-B8EE-2348-96E9-7A93EFEE4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836113" y="3237545"/>
                <a:ext cx="762571" cy="762571"/>
              </a:xfrm>
              <a:prstGeom prst="rect">
                <a:avLst/>
              </a:prstGeom>
            </p:spPr>
          </p:pic>
        </p:grpSp>
        <p:pic>
          <p:nvPicPr>
            <p:cNvPr id="3" name="Graphic 2" descr="Easel">
              <a:extLst>
                <a:ext uri="{FF2B5EF4-FFF2-40B4-BE49-F238E27FC236}">
                  <a16:creationId xmlns:a16="http://schemas.microsoft.com/office/drawing/2014/main" id="{8BF4EE7A-CA2E-8F4E-9AC0-F5779593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67336" y="3261049"/>
              <a:ext cx="1198621" cy="1198621"/>
            </a:xfrm>
            <a:prstGeom prst="rect">
              <a:avLst/>
            </a:prstGeom>
          </p:spPr>
        </p:pic>
      </p:grpSp>
      <p:pic>
        <p:nvPicPr>
          <p:cNvPr id="34" name="Picture 3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66680B4-58DF-C24D-A396-74974CA4A6C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32000" y="1143000"/>
            <a:ext cx="8128000" cy="4572000"/>
          </a:xfrm>
          <a:prstGeom prst="rect">
            <a:avLst/>
          </a:prstGeom>
        </p:spPr>
      </p:pic>
      <p:pic>
        <p:nvPicPr>
          <p:cNvPr id="32" name="Graphic 31" descr="Warning">
            <a:extLst>
              <a:ext uri="{FF2B5EF4-FFF2-40B4-BE49-F238E27FC236}">
                <a16:creationId xmlns:a16="http://schemas.microsoft.com/office/drawing/2014/main" id="{9A313AB2-0420-9C4D-911F-B682C796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88" y="85439"/>
            <a:ext cx="914400" cy="914400"/>
          </a:xfrm>
          <a:prstGeom prst="rect">
            <a:avLst/>
          </a:prstGeom>
        </p:spPr>
      </p:pic>
      <p:pic>
        <p:nvPicPr>
          <p:cNvPr id="33" name="Graphic 32" descr="Comet">
            <a:extLst>
              <a:ext uri="{FF2B5EF4-FFF2-40B4-BE49-F238E27FC236}">
                <a16:creationId xmlns:a16="http://schemas.microsoft.com/office/drawing/2014/main" id="{8D22D786-0451-EA4B-A5FA-08DC8FB6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0275" y="272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wall, indoor, ceiling, cabinet&#10;&#10;Description automatically generated">
            <a:extLst>
              <a:ext uri="{FF2B5EF4-FFF2-40B4-BE49-F238E27FC236}">
                <a16:creationId xmlns:a16="http://schemas.microsoft.com/office/drawing/2014/main" id="{57B1D430-D811-894F-9EFD-90005A92D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014" y="786073"/>
            <a:ext cx="10417054" cy="5859593"/>
          </a:xfrm>
        </p:spPr>
      </p:pic>
    </p:spTree>
    <p:extLst>
      <p:ext uri="{BB962C8B-B14F-4D97-AF65-F5344CB8AC3E}">
        <p14:creationId xmlns:p14="http://schemas.microsoft.com/office/powerpoint/2010/main" val="161603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7A26-0DEB-F645-A884-7421DF6E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Moving Castle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대포 사용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E740AB-3ED9-9042-967E-61228675D22B}"/>
              </a:ext>
            </a:extLst>
          </p:cNvPr>
          <p:cNvGrpSpPr/>
          <p:nvPr/>
        </p:nvGrpSpPr>
        <p:grpSpPr>
          <a:xfrm>
            <a:off x="4549686" y="2305706"/>
            <a:ext cx="3251987" cy="2975534"/>
            <a:chOff x="4210697" y="2280276"/>
            <a:chExt cx="1911901" cy="23025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706CC1-CA44-0C49-B9A0-F71DD48E16B1}"/>
                </a:ext>
              </a:extLst>
            </p:cNvPr>
            <p:cNvGrpSpPr/>
            <p:nvPr/>
          </p:nvGrpSpPr>
          <p:grpSpPr>
            <a:xfrm>
              <a:off x="4210697" y="2280276"/>
              <a:ext cx="1911901" cy="2302577"/>
              <a:chOff x="4545691" y="3309961"/>
              <a:chExt cx="1395064" cy="1514104"/>
            </a:xfrm>
          </p:grpSpPr>
          <p:pic>
            <p:nvPicPr>
              <p:cNvPr id="7" name="Graphic 6" descr="Easel">
                <a:extLst>
                  <a:ext uri="{FF2B5EF4-FFF2-40B4-BE49-F238E27FC236}">
                    <a16:creationId xmlns:a16="http://schemas.microsoft.com/office/drawing/2014/main" id="{7266BB1A-86B6-4141-B9EA-C2BB7B955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45691" y="3429001"/>
                <a:ext cx="1395064" cy="1395064"/>
              </a:xfrm>
              <a:prstGeom prst="rect">
                <a:avLst/>
              </a:prstGeom>
            </p:spPr>
          </p:pic>
          <p:pic>
            <p:nvPicPr>
              <p:cNvPr id="8" name="Graphic 7" descr="Schoolhouse">
                <a:extLst>
                  <a:ext uri="{FF2B5EF4-FFF2-40B4-BE49-F238E27FC236}">
                    <a16:creationId xmlns:a16="http://schemas.microsoft.com/office/drawing/2014/main" id="{ED2BE537-A35E-3743-8EFD-0813D5516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86023" y="34290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rown">
                <a:extLst>
                  <a:ext uri="{FF2B5EF4-FFF2-40B4-BE49-F238E27FC236}">
                    <a16:creationId xmlns:a16="http://schemas.microsoft.com/office/drawing/2014/main" id="{0D15D9BA-9045-1A44-A92B-040A08BD4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80962" y="3309961"/>
                <a:ext cx="728693" cy="728693"/>
              </a:xfrm>
              <a:prstGeom prst="rect">
                <a:avLst/>
              </a:prstGeom>
            </p:spPr>
          </p:pic>
        </p:grpSp>
        <p:pic>
          <p:nvPicPr>
            <p:cNvPr id="6" name="Graphic 5" descr="Easel">
              <a:extLst>
                <a:ext uri="{FF2B5EF4-FFF2-40B4-BE49-F238E27FC236}">
                  <a16:creationId xmlns:a16="http://schemas.microsoft.com/office/drawing/2014/main" id="{519268A3-BD1F-B442-8E05-336B1BBF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67336" y="3261049"/>
              <a:ext cx="1198621" cy="1198621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DFF93D76-F9CC-1A4A-B091-95640E3B46A5}"/>
              </a:ext>
            </a:extLst>
          </p:cNvPr>
          <p:cNvSpPr/>
          <p:nvPr/>
        </p:nvSpPr>
        <p:spPr>
          <a:xfrm>
            <a:off x="5004531" y="3074216"/>
            <a:ext cx="159488" cy="1488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3E6D4-7CEC-304F-977A-5CEE79C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516014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>
                <a:solidFill>
                  <a:srgbClr val="FFFFFF"/>
                </a:solidFill>
              </a:rPr>
              <a:t>성은 이렇게 생겼습니다</a:t>
            </a:r>
            <a:r>
              <a:rPr lang="en-US" altLang="ko-KR" sz="4800">
                <a:solidFill>
                  <a:srgbClr val="FFFFFF"/>
                </a:solidFill>
              </a:rPr>
              <a:t>.</a:t>
            </a:r>
            <a:endParaRPr lang="en-US" sz="4800">
              <a:solidFill>
                <a:srgbClr val="FFFFFF"/>
              </a:solidFill>
            </a:endParaRPr>
          </a:p>
        </p:txBody>
      </p:sp>
      <p:pic>
        <p:nvPicPr>
          <p:cNvPr id="4" name="Picture 3" descr="A person with a sunset in the background&#10;&#10;Description automatically generated">
            <a:extLst>
              <a:ext uri="{FF2B5EF4-FFF2-40B4-BE49-F238E27FC236}">
                <a16:creationId xmlns:a16="http://schemas.microsoft.com/office/drawing/2014/main" id="{6399C6D4-01A7-3246-A7B3-CCDF1D0D8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6" r="10294"/>
          <a:stretch/>
        </p:blipFill>
        <p:spPr>
          <a:xfrm>
            <a:off x="317635" y="299363"/>
            <a:ext cx="4160452" cy="3049204"/>
          </a:xfrm>
          <a:prstGeom prst="rect">
            <a:avLst/>
          </a:prstGeom>
        </p:spPr>
      </p:pic>
      <p:pic>
        <p:nvPicPr>
          <p:cNvPr id="6" name="Picture 5" descr="An old stone building&#10;&#10;Description automatically generated">
            <a:extLst>
              <a:ext uri="{FF2B5EF4-FFF2-40B4-BE49-F238E27FC236}">
                <a16:creationId xmlns:a16="http://schemas.microsoft.com/office/drawing/2014/main" id="{5B4DD9B6-7376-094C-8587-42EADE73F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76" r="2" b="10524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outdoor&#10;&#10;Description automatically generated">
            <a:extLst>
              <a:ext uri="{FF2B5EF4-FFF2-40B4-BE49-F238E27FC236}">
                <a16:creationId xmlns:a16="http://schemas.microsoft.com/office/drawing/2014/main" id="{07DAA028-2FB3-704F-8A79-BF0375416C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82" r="3" b="3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6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snow, monitor, person&#10;&#10;Description automatically generated">
            <a:extLst>
              <a:ext uri="{FF2B5EF4-FFF2-40B4-BE49-F238E27FC236}">
                <a16:creationId xmlns:a16="http://schemas.microsoft.com/office/drawing/2014/main" id="{66BB2C28-E58D-B540-AF78-F7CF3926B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69CB-82AC-9545-BA3A-EBDF921C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ko-KR" altLang="en-US" sz="3300"/>
              <a:t>거상과 닮은 움직이는 성 방어하기</a:t>
            </a:r>
            <a:endParaRPr lang="en-US" sz="33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9985-51FB-3849-8AFD-46F0F9B2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ko" altLang="en-US" sz="1800" dirty="0"/>
              <a:t>캐릭터는 전방 </a:t>
            </a:r>
            <a:r>
              <a:rPr lang="en-US" altLang="ko" sz="1800" dirty="0"/>
              <a:t>5</a:t>
            </a:r>
            <a:r>
              <a:rPr lang="ko" altLang="en-US" sz="1800" dirty="0"/>
              <a:t>미터 에서 </a:t>
            </a:r>
            <a:r>
              <a:rPr lang="ko-KR" altLang="en-US" sz="1800" dirty="0"/>
              <a:t>경로에 따라 </a:t>
            </a:r>
            <a:r>
              <a:rPr lang="ko" altLang="en-US" sz="1800" dirty="0"/>
              <a:t>자동으로 움직입니다</a:t>
            </a:r>
            <a:r>
              <a:rPr lang="en-US" altLang="ko" sz="1800" dirty="0"/>
              <a:t>.</a:t>
            </a:r>
            <a:endParaRPr lang="ko" altLang="en-US" sz="1800" dirty="0"/>
          </a:p>
          <a:p>
            <a:endParaRPr lang="en-US" altLang="ko" sz="1800" dirty="0"/>
          </a:p>
          <a:p>
            <a:r>
              <a:rPr lang="ko" altLang="en-US" sz="1800" dirty="0"/>
              <a:t>성에는</a:t>
            </a:r>
            <a:r>
              <a:rPr lang="ko-KR" altLang="en-US" sz="1800" dirty="0"/>
              <a:t> 손과 발이 달려있는 형태 이기 때문에</a:t>
            </a:r>
            <a:r>
              <a:rPr lang="en-US" altLang="ko-KR" sz="1800" dirty="0"/>
              <a:t> </a:t>
            </a:r>
            <a:r>
              <a:rPr lang="ko-KR" altLang="en-US" sz="1800" dirty="0"/>
              <a:t>적을 </a:t>
            </a:r>
            <a:r>
              <a:rPr lang="ko" altLang="en-US" sz="1800" dirty="0"/>
              <a:t>잡고 움직이거나 던질 수 있습니다</a:t>
            </a:r>
            <a:r>
              <a:rPr lang="en-US" altLang="ko" sz="1800" dirty="0"/>
              <a:t>.</a:t>
            </a:r>
            <a:endParaRPr lang="ko" alt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20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33977FE-E7DA-CC4D-9BFA-8395A69BF0DE}"/>
              </a:ext>
            </a:extLst>
          </p:cNvPr>
          <p:cNvGrpSpPr/>
          <p:nvPr/>
        </p:nvGrpSpPr>
        <p:grpSpPr>
          <a:xfrm>
            <a:off x="6986262" y="2071986"/>
            <a:ext cx="914400" cy="1301006"/>
            <a:chOff x="3561530" y="4582854"/>
            <a:chExt cx="914400" cy="1301006"/>
          </a:xfrm>
        </p:grpSpPr>
        <p:pic>
          <p:nvPicPr>
            <p:cNvPr id="21" name="Graphic 20" descr="Plate">
              <a:extLst>
                <a:ext uri="{FF2B5EF4-FFF2-40B4-BE49-F238E27FC236}">
                  <a16:creationId xmlns:a16="http://schemas.microsoft.com/office/drawing/2014/main" id="{072685D1-00BF-FE45-B569-11027BF16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61530" y="4969460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4FA66D32-D8F2-B449-BE06-E0036E1B1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61530" y="4582854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3083D3-0BAD-9948-AFC7-61C09A88FDB0}"/>
              </a:ext>
            </a:extLst>
          </p:cNvPr>
          <p:cNvGrpSpPr/>
          <p:nvPr/>
        </p:nvGrpSpPr>
        <p:grpSpPr>
          <a:xfrm>
            <a:off x="7475917" y="4024985"/>
            <a:ext cx="914400" cy="1301006"/>
            <a:chOff x="8340014" y="3833662"/>
            <a:chExt cx="914400" cy="1301006"/>
          </a:xfrm>
        </p:grpSpPr>
        <p:pic>
          <p:nvPicPr>
            <p:cNvPr id="23" name="Graphic 22" descr="Plate">
              <a:extLst>
                <a:ext uri="{FF2B5EF4-FFF2-40B4-BE49-F238E27FC236}">
                  <a16:creationId xmlns:a16="http://schemas.microsoft.com/office/drawing/2014/main" id="{C319643D-11D2-864D-B398-D22BF0C91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40014" y="4220268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Database">
              <a:extLst>
                <a:ext uri="{FF2B5EF4-FFF2-40B4-BE49-F238E27FC236}">
                  <a16:creationId xmlns:a16="http://schemas.microsoft.com/office/drawing/2014/main" id="{D628B210-C148-F442-B7C6-259571664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0014" y="3833662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7D4A8-BFE9-C54A-82F2-AD7CAC503F0F}"/>
              </a:ext>
            </a:extLst>
          </p:cNvPr>
          <p:cNvGrpSpPr/>
          <p:nvPr/>
        </p:nvGrpSpPr>
        <p:grpSpPr>
          <a:xfrm>
            <a:off x="3412560" y="3429000"/>
            <a:ext cx="914400" cy="1301006"/>
            <a:chOff x="3099798" y="2170150"/>
            <a:chExt cx="914400" cy="1301006"/>
          </a:xfrm>
        </p:grpSpPr>
        <p:pic>
          <p:nvPicPr>
            <p:cNvPr id="25" name="Graphic 24" descr="Plate">
              <a:extLst>
                <a:ext uri="{FF2B5EF4-FFF2-40B4-BE49-F238E27FC236}">
                  <a16:creationId xmlns:a16="http://schemas.microsoft.com/office/drawing/2014/main" id="{C7D92AE8-71C7-3348-B26E-70AE74E61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9798" y="2556756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Database">
              <a:extLst>
                <a:ext uri="{FF2B5EF4-FFF2-40B4-BE49-F238E27FC236}">
                  <a16:creationId xmlns:a16="http://schemas.microsoft.com/office/drawing/2014/main" id="{0B83ADE5-BBCE-C943-A6A5-00FF5A21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99798" y="2170150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B938E2B3-CAF1-7549-8294-1A13467B2E64}"/>
              </a:ext>
            </a:extLst>
          </p:cNvPr>
          <p:cNvSpPr/>
          <p:nvPr/>
        </p:nvSpPr>
        <p:spPr>
          <a:xfrm>
            <a:off x="723014" y="340096"/>
            <a:ext cx="10994065" cy="6177808"/>
          </a:xfrm>
          <a:custGeom>
            <a:avLst/>
            <a:gdLst>
              <a:gd name="connsiteX0" fmla="*/ 0 w 10994065"/>
              <a:gd name="connsiteY0" fmla="*/ 0 h 6177808"/>
              <a:gd name="connsiteX1" fmla="*/ 244548 w 10994065"/>
              <a:gd name="connsiteY1" fmla="*/ 95693 h 6177808"/>
              <a:gd name="connsiteX2" fmla="*/ 340242 w 10994065"/>
              <a:gd name="connsiteY2" fmla="*/ 138223 h 6177808"/>
              <a:gd name="connsiteX3" fmla="*/ 446567 w 10994065"/>
              <a:gd name="connsiteY3" fmla="*/ 202018 h 6177808"/>
              <a:gd name="connsiteX4" fmla="*/ 723014 w 10994065"/>
              <a:gd name="connsiteY4" fmla="*/ 340242 h 6177808"/>
              <a:gd name="connsiteX5" fmla="*/ 967562 w 10994065"/>
              <a:gd name="connsiteY5" fmla="*/ 510362 h 6177808"/>
              <a:gd name="connsiteX6" fmla="*/ 1190846 w 10994065"/>
              <a:gd name="connsiteY6" fmla="*/ 669851 h 6177808"/>
              <a:gd name="connsiteX7" fmla="*/ 1275907 w 10994065"/>
              <a:gd name="connsiteY7" fmla="*/ 765544 h 6177808"/>
              <a:gd name="connsiteX8" fmla="*/ 1446028 w 10994065"/>
              <a:gd name="connsiteY8" fmla="*/ 946297 h 6177808"/>
              <a:gd name="connsiteX9" fmla="*/ 1520455 w 10994065"/>
              <a:gd name="connsiteY9" fmla="*/ 1031358 h 6177808"/>
              <a:gd name="connsiteX10" fmla="*/ 1541721 w 10994065"/>
              <a:gd name="connsiteY10" fmla="*/ 1073888 h 6177808"/>
              <a:gd name="connsiteX11" fmla="*/ 1701209 w 10994065"/>
              <a:gd name="connsiteY11" fmla="*/ 1360967 h 6177808"/>
              <a:gd name="connsiteX12" fmla="*/ 1722474 w 10994065"/>
              <a:gd name="connsiteY12" fmla="*/ 1424762 h 6177808"/>
              <a:gd name="connsiteX13" fmla="*/ 1796902 w 10994065"/>
              <a:gd name="connsiteY13" fmla="*/ 1616148 h 6177808"/>
              <a:gd name="connsiteX14" fmla="*/ 1807535 w 10994065"/>
              <a:gd name="connsiteY14" fmla="*/ 1669311 h 6177808"/>
              <a:gd name="connsiteX15" fmla="*/ 1871330 w 10994065"/>
              <a:gd name="connsiteY15" fmla="*/ 1690576 h 6177808"/>
              <a:gd name="connsiteX16" fmla="*/ 1903228 w 10994065"/>
              <a:gd name="connsiteY16" fmla="*/ 1701209 h 6177808"/>
              <a:gd name="connsiteX17" fmla="*/ 1935125 w 10994065"/>
              <a:gd name="connsiteY17" fmla="*/ 1733107 h 6177808"/>
              <a:gd name="connsiteX18" fmla="*/ 1988288 w 10994065"/>
              <a:gd name="connsiteY18" fmla="*/ 1786269 h 6177808"/>
              <a:gd name="connsiteX19" fmla="*/ 2041451 w 10994065"/>
              <a:gd name="connsiteY19" fmla="*/ 1796902 h 6177808"/>
              <a:gd name="connsiteX20" fmla="*/ 2073348 w 10994065"/>
              <a:gd name="connsiteY20" fmla="*/ 1807535 h 6177808"/>
              <a:gd name="connsiteX21" fmla="*/ 2147776 w 10994065"/>
              <a:gd name="connsiteY21" fmla="*/ 1828800 h 6177808"/>
              <a:gd name="connsiteX22" fmla="*/ 2179674 w 10994065"/>
              <a:gd name="connsiteY22" fmla="*/ 1850065 h 6177808"/>
              <a:gd name="connsiteX23" fmla="*/ 2222204 w 10994065"/>
              <a:gd name="connsiteY23" fmla="*/ 1871330 h 6177808"/>
              <a:gd name="connsiteX24" fmla="*/ 2286000 w 10994065"/>
              <a:gd name="connsiteY24" fmla="*/ 1913860 h 6177808"/>
              <a:gd name="connsiteX25" fmla="*/ 2317897 w 10994065"/>
              <a:gd name="connsiteY25" fmla="*/ 1935125 h 6177808"/>
              <a:gd name="connsiteX26" fmla="*/ 2392325 w 10994065"/>
              <a:gd name="connsiteY26" fmla="*/ 1977655 h 6177808"/>
              <a:gd name="connsiteX27" fmla="*/ 2456121 w 10994065"/>
              <a:gd name="connsiteY27" fmla="*/ 2030818 h 6177808"/>
              <a:gd name="connsiteX28" fmla="*/ 2519916 w 10994065"/>
              <a:gd name="connsiteY28" fmla="*/ 2073348 h 6177808"/>
              <a:gd name="connsiteX29" fmla="*/ 2636874 w 10994065"/>
              <a:gd name="connsiteY29" fmla="*/ 2169042 h 6177808"/>
              <a:gd name="connsiteX30" fmla="*/ 2690037 w 10994065"/>
              <a:gd name="connsiteY30" fmla="*/ 2211572 h 6177808"/>
              <a:gd name="connsiteX31" fmla="*/ 2785730 w 10994065"/>
              <a:gd name="connsiteY31" fmla="*/ 2296632 h 6177808"/>
              <a:gd name="connsiteX32" fmla="*/ 2828260 w 10994065"/>
              <a:gd name="connsiteY32" fmla="*/ 2339162 h 6177808"/>
              <a:gd name="connsiteX33" fmla="*/ 2870790 w 10994065"/>
              <a:gd name="connsiteY33" fmla="*/ 2371060 h 6177808"/>
              <a:gd name="connsiteX34" fmla="*/ 2913321 w 10994065"/>
              <a:gd name="connsiteY34" fmla="*/ 2413590 h 6177808"/>
              <a:gd name="connsiteX35" fmla="*/ 3009014 w 10994065"/>
              <a:gd name="connsiteY35" fmla="*/ 2488018 h 6177808"/>
              <a:gd name="connsiteX36" fmla="*/ 3051544 w 10994065"/>
              <a:gd name="connsiteY36" fmla="*/ 2530548 h 6177808"/>
              <a:gd name="connsiteX37" fmla="*/ 3094074 w 10994065"/>
              <a:gd name="connsiteY37" fmla="*/ 2562446 h 6177808"/>
              <a:gd name="connsiteX38" fmla="*/ 3125972 w 10994065"/>
              <a:gd name="connsiteY38" fmla="*/ 2604976 h 6177808"/>
              <a:gd name="connsiteX39" fmla="*/ 3168502 w 10994065"/>
              <a:gd name="connsiteY39" fmla="*/ 2636874 h 6177808"/>
              <a:gd name="connsiteX40" fmla="*/ 3221665 w 10994065"/>
              <a:gd name="connsiteY40" fmla="*/ 2690037 h 6177808"/>
              <a:gd name="connsiteX41" fmla="*/ 3285460 w 10994065"/>
              <a:gd name="connsiteY41" fmla="*/ 2764465 h 6177808"/>
              <a:gd name="connsiteX42" fmla="*/ 3327990 w 10994065"/>
              <a:gd name="connsiteY42" fmla="*/ 2796362 h 6177808"/>
              <a:gd name="connsiteX43" fmla="*/ 3349255 w 10994065"/>
              <a:gd name="connsiteY43" fmla="*/ 2817628 h 6177808"/>
              <a:gd name="connsiteX44" fmla="*/ 3444948 w 10994065"/>
              <a:gd name="connsiteY44" fmla="*/ 2870790 h 6177808"/>
              <a:gd name="connsiteX45" fmla="*/ 3519376 w 10994065"/>
              <a:gd name="connsiteY45" fmla="*/ 2945218 h 6177808"/>
              <a:gd name="connsiteX46" fmla="*/ 3540642 w 10994065"/>
              <a:gd name="connsiteY46" fmla="*/ 2966483 h 6177808"/>
              <a:gd name="connsiteX47" fmla="*/ 3572539 w 10994065"/>
              <a:gd name="connsiteY47" fmla="*/ 2987748 h 6177808"/>
              <a:gd name="connsiteX48" fmla="*/ 3636335 w 10994065"/>
              <a:gd name="connsiteY48" fmla="*/ 3051544 h 6177808"/>
              <a:gd name="connsiteX49" fmla="*/ 3700130 w 10994065"/>
              <a:gd name="connsiteY49" fmla="*/ 3115339 h 6177808"/>
              <a:gd name="connsiteX50" fmla="*/ 3827721 w 10994065"/>
              <a:gd name="connsiteY50" fmla="*/ 3200400 h 6177808"/>
              <a:gd name="connsiteX51" fmla="*/ 3912781 w 10994065"/>
              <a:gd name="connsiteY51" fmla="*/ 3264195 h 6177808"/>
              <a:gd name="connsiteX52" fmla="*/ 3944679 w 10994065"/>
              <a:gd name="connsiteY52" fmla="*/ 3274828 h 6177808"/>
              <a:gd name="connsiteX53" fmla="*/ 4029739 w 10994065"/>
              <a:gd name="connsiteY53" fmla="*/ 3327990 h 6177808"/>
              <a:gd name="connsiteX54" fmla="*/ 4061637 w 10994065"/>
              <a:gd name="connsiteY54" fmla="*/ 3349255 h 6177808"/>
              <a:gd name="connsiteX55" fmla="*/ 4082902 w 10994065"/>
              <a:gd name="connsiteY55" fmla="*/ 3370521 h 6177808"/>
              <a:gd name="connsiteX56" fmla="*/ 4146697 w 10994065"/>
              <a:gd name="connsiteY56" fmla="*/ 3391786 h 6177808"/>
              <a:gd name="connsiteX57" fmla="*/ 4210493 w 10994065"/>
              <a:gd name="connsiteY57" fmla="*/ 3444948 h 6177808"/>
              <a:gd name="connsiteX58" fmla="*/ 4231758 w 10994065"/>
              <a:gd name="connsiteY58" fmla="*/ 3466214 h 6177808"/>
              <a:gd name="connsiteX59" fmla="*/ 4295553 w 10994065"/>
              <a:gd name="connsiteY59" fmla="*/ 3508744 h 6177808"/>
              <a:gd name="connsiteX60" fmla="*/ 4327451 w 10994065"/>
              <a:gd name="connsiteY60" fmla="*/ 3530009 h 6177808"/>
              <a:gd name="connsiteX61" fmla="*/ 4359348 w 10994065"/>
              <a:gd name="connsiteY61" fmla="*/ 3551274 h 6177808"/>
              <a:gd name="connsiteX62" fmla="*/ 4391246 w 10994065"/>
              <a:gd name="connsiteY62" fmla="*/ 3561907 h 6177808"/>
              <a:gd name="connsiteX63" fmla="*/ 4486939 w 10994065"/>
              <a:gd name="connsiteY63" fmla="*/ 3615069 h 6177808"/>
              <a:gd name="connsiteX64" fmla="*/ 4540102 w 10994065"/>
              <a:gd name="connsiteY64" fmla="*/ 3657600 h 6177808"/>
              <a:gd name="connsiteX65" fmla="*/ 4572000 w 10994065"/>
              <a:gd name="connsiteY65" fmla="*/ 3668232 h 6177808"/>
              <a:gd name="connsiteX66" fmla="*/ 4603897 w 10994065"/>
              <a:gd name="connsiteY66" fmla="*/ 3689497 h 6177808"/>
              <a:gd name="connsiteX67" fmla="*/ 4699590 w 10994065"/>
              <a:gd name="connsiteY67" fmla="*/ 3742660 h 6177808"/>
              <a:gd name="connsiteX68" fmla="*/ 4752753 w 10994065"/>
              <a:gd name="connsiteY68" fmla="*/ 3763925 h 6177808"/>
              <a:gd name="connsiteX69" fmla="*/ 4784651 w 10994065"/>
              <a:gd name="connsiteY69" fmla="*/ 3785190 h 6177808"/>
              <a:gd name="connsiteX70" fmla="*/ 4869711 w 10994065"/>
              <a:gd name="connsiteY70" fmla="*/ 3827721 h 6177808"/>
              <a:gd name="connsiteX71" fmla="*/ 4944139 w 10994065"/>
              <a:gd name="connsiteY71" fmla="*/ 3870251 h 6177808"/>
              <a:gd name="connsiteX72" fmla="*/ 5018567 w 10994065"/>
              <a:gd name="connsiteY72" fmla="*/ 3912781 h 6177808"/>
              <a:gd name="connsiteX73" fmla="*/ 5050465 w 10994065"/>
              <a:gd name="connsiteY73" fmla="*/ 3923414 h 6177808"/>
              <a:gd name="connsiteX74" fmla="*/ 5146158 w 10994065"/>
              <a:gd name="connsiteY74" fmla="*/ 3976576 h 6177808"/>
              <a:gd name="connsiteX75" fmla="*/ 5209953 w 10994065"/>
              <a:gd name="connsiteY75" fmla="*/ 4008474 h 6177808"/>
              <a:gd name="connsiteX76" fmla="*/ 5241851 w 10994065"/>
              <a:gd name="connsiteY76" fmla="*/ 4029739 h 6177808"/>
              <a:gd name="connsiteX77" fmla="*/ 5284381 w 10994065"/>
              <a:gd name="connsiteY77" fmla="*/ 4051004 h 6177808"/>
              <a:gd name="connsiteX78" fmla="*/ 5316279 w 10994065"/>
              <a:gd name="connsiteY78" fmla="*/ 4072269 h 6177808"/>
              <a:gd name="connsiteX79" fmla="*/ 5422604 w 10994065"/>
              <a:gd name="connsiteY79" fmla="*/ 4114800 h 6177808"/>
              <a:gd name="connsiteX80" fmla="*/ 5507665 w 10994065"/>
              <a:gd name="connsiteY80" fmla="*/ 4178595 h 6177808"/>
              <a:gd name="connsiteX81" fmla="*/ 5539562 w 10994065"/>
              <a:gd name="connsiteY81" fmla="*/ 4199860 h 6177808"/>
              <a:gd name="connsiteX82" fmla="*/ 5571460 w 10994065"/>
              <a:gd name="connsiteY82" fmla="*/ 4231758 h 6177808"/>
              <a:gd name="connsiteX83" fmla="*/ 5613990 w 10994065"/>
              <a:gd name="connsiteY83" fmla="*/ 4242390 h 6177808"/>
              <a:gd name="connsiteX84" fmla="*/ 5656521 w 10994065"/>
              <a:gd name="connsiteY84" fmla="*/ 4263655 h 6177808"/>
              <a:gd name="connsiteX85" fmla="*/ 5699051 w 10994065"/>
              <a:gd name="connsiteY85" fmla="*/ 4274288 h 6177808"/>
              <a:gd name="connsiteX86" fmla="*/ 5784111 w 10994065"/>
              <a:gd name="connsiteY86" fmla="*/ 4316818 h 6177808"/>
              <a:gd name="connsiteX87" fmla="*/ 5869172 w 10994065"/>
              <a:gd name="connsiteY87" fmla="*/ 4348716 h 6177808"/>
              <a:gd name="connsiteX88" fmla="*/ 5901069 w 10994065"/>
              <a:gd name="connsiteY88" fmla="*/ 4369981 h 6177808"/>
              <a:gd name="connsiteX89" fmla="*/ 5996762 w 10994065"/>
              <a:gd name="connsiteY89" fmla="*/ 4423144 h 6177808"/>
              <a:gd name="connsiteX90" fmla="*/ 6039293 w 10994065"/>
              <a:gd name="connsiteY90" fmla="*/ 4433776 h 6177808"/>
              <a:gd name="connsiteX91" fmla="*/ 6071190 w 10994065"/>
              <a:gd name="connsiteY91" fmla="*/ 4455042 h 6177808"/>
              <a:gd name="connsiteX92" fmla="*/ 6028660 w 10994065"/>
              <a:gd name="connsiteY92" fmla="*/ 4412511 h 6177808"/>
              <a:gd name="connsiteX93" fmla="*/ 6251944 w 10994065"/>
              <a:gd name="connsiteY93" fmla="*/ 4423144 h 6177808"/>
              <a:gd name="connsiteX94" fmla="*/ 6358269 w 10994065"/>
              <a:gd name="connsiteY94" fmla="*/ 4465674 h 6177808"/>
              <a:gd name="connsiteX95" fmla="*/ 6443330 w 10994065"/>
              <a:gd name="connsiteY95" fmla="*/ 4497572 h 6177808"/>
              <a:gd name="connsiteX96" fmla="*/ 6475228 w 10994065"/>
              <a:gd name="connsiteY96" fmla="*/ 4518837 h 6177808"/>
              <a:gd name="connsiteX97" fmla="*/ 6539023 w 10994065"/>
              <a:gd name="connsiteY97" fmla="*/ 4550735 h 6177808"/>
              <a:gd name="connsiteX98" fmla="*/ 6592186 w 10994065"/>
              <a:gd name="connsiteY98" fmla="*/ 4582632 h 6177808"/>
              <a:gd name="connsiteX99" fmla="*/ 6655981 w 10994065"/>
              <a:gd name="connsiteY99" fmla="*/ 4625162 h 6177808"/>
              <a:gd name="connsiteX100" fmla="*/ 6783572 w 10994065"/>
              <a:gd name="connsiteY100" fmla="*/ 4678325 h 6177808"/>
              <a:gd name="connsiteX101" fmla="*/ 6900530 w 10994065"/>
              <a:gd name="connsiteY101" fmla="*/ 4742121 h 6177808"/>
              <a:gd name="connsiteX102" fmla="*/ 6974958 w 10994065"/>
              <a:gd name="connsiteY102" fmla="*/ 4784651 h 6177808"/>
              <a:gd name="connsiteX103" fmla="*/ 7123814 w 10994065"/>
              <a:gd name="connsiteY103" fmla="*/ 4848446 h 6177808"/>
              <a:gd name="connsiteX104" fmla="*/ 7198242 w 10994065"/>
              <a:gd name="connsiteY104" fmla="*/ 4880344 h 6177808"/>
              <a:gd name="connsiteX105" fmla="*/ 7272669 w 10994065"/>
              <a:gd name="connsiteY105" fmla="*/ 4912242 h 6177808"/>
              <a:gd name="connsiteX106" fmla="*/ 7336465 w 10994065"/>
              <a:gd name="connsiteY106" fmla="*/ 4944139 h 6177808"/>
              <a:gd name="connsiteX107" fmla="*/ 7485321 w 10994065"/>
              <a:gd name="connsiteY107" fmla="*/ 5007935 h 6177808"/>
              <a:gd name="connsiteX108" fmla="*/ 7559748 w 10994065"/>
              <a:gd name="connsiteY108" fmla="*/ 5050465 h 6177808"/>
              <a:gd name="connsiteX109" fmla="*/ 7634176 w 10994065"/>
              <a:gd name="connsiteY109" fmla="*/ 5082362 h 6177808"/>
              <a:gd name="connsiteX110" fmla="*/ 7783032 w 10994065"/>
              <a:gd name="connsiteY110" fmla="*/ 5167423 h 6177808"/>
              <a:gd name="connsiteX111" fmla="*/ 7953153 w 10994065"/>
              <a:gd name="connsiteY111" fmla="*/ 5252483 h 6177808"/>
              <a:gd name="connsiteX112" fmla="*/ 8102009 w 10994065"/>
              <a:gd name="connsiteY112" fmla="*/ 5337544 h 6177808"/>
              <a:gd name="connsiteX113" fmla="*/ 8208335 w 10994065"/>
              <a:gd name="connsiteY113" fmla="*/ 5401339 h 6177808"/>
              <a:gd name="connsiteX114" fmla="*/ 8399721 w 10994065"/>
              <a:gd name="connsiteY114" fmla="*/ 5497032 h 6177808"/>
              <a:gd name="connsiteX115" fmla="*/ 8442251 w 10994065"/>
              <a:gd name="connsiteY115" fmla="*/ 5518297 h 6177808"/>
              <a:gd name="connsiteX116" fmla="*/ 8484781 w 10994065"/>
              <a:gd name="connsiteY116" fmla="*/ 5539562 h 6177808"/>
              <a:gd name="connsiteX117" fmla="*/ 8559209 w 10994065"/>
              <a:gd name="connsiteY117" fmla="*/ 5560828 h 6177808"/>
              <a:gd name="connsiteX118" fmla="*/ 8633637 w 10994065"/>
              <a:gd name="connsiteY118" fmla="*/ 5592725 h 6177808"/>
              <a:gd name="connsiteX119" fmla="*/ 8676167 w 10994065"/>
              <a:gd name="connsiteY119" fmla="*/ 5603358 h 6177808"/>
              <a:gd name="connsiteX120" fmla="*/ 8739962 w 10994065"/>
              <a:gd name="connsiteY120" fmla="*/ 5624623 h 6177808"/>
              <a:gd name="connsiteX121" fmla="*/ 8771860 w 10994065"/>
              <a:gd name="connsiteY121" fmla="*/ 5635255 h 6177808"/>
              <a:gd name="connsiteX122" fmla="*/ 8825023 w 10994065"/>
              <a:gd name="connsiteY122" fmla="*/ 5645888 h 6177808"/>
              <a:gd name="connsiteX123" fmla="*/ 8910083 w 10994065"/>
              <a:gd name="connsiteY123" fmla="*/ 5677786 h 6177808"/>
              <a:gd name="connsiteX124" fmla="*/ 8952614 w 10994065"/>
              <a:gd name="connsiteY124" fmla="*/ 5699051 h 6177808"/>
              <a:gd name="connsiteX125" fmla="*/ 9037674 w 10994065"/>
              <a:gd name="connsiteY125" fmla="*/ 5720316 h 6177808"/>
              <a:gd name="connsiteX126" fmla="*/ 9144000 w 10994065"/>
              <a:gd name="connsiteY126" fmla="*/ 5762846 h 6177808"/>
              <a:gd name="connsiteX127" fmla="*/ 9218428 w 10994065"/>
              <a:gd name="connsiteY127" fmla="*/ 5773479 h 6177808"/>
              <a:gd name="connsiteX128" fmla="*/ 9292855 w 10994065"/>
              <a:gd name="connsiteY128" fmla="*/ 5794744 h 6177808"/>
              <a:gd name="connsiteX129" fmla="*/ 9367283 w 10994065"/>
              <a:gd name="connsiteY129" fmla="*/ 5805376 h 6177808"/>
              <a:gd name="connsiteX130" fmla="*/ 9526772 w 10994065"/>
              <a:gd name="connsiteY130" fmla="*/ 5847907 h 6177808"/>
              <a:gd name="connsiteX131" fmla="*/ 9633097 w 10994065"/>
              <a:gd name="connsiteY131" fmla="*/ 5890437 h 6177808"/>
              <a:gd name="connsiteX132" fmla="*/ 9664995 w 10994065"/>
              <a:gd name="connsiteY132" fmla="*/ 5901069 h 6177808"/>
              <a:gd name="connsiteX133" fmla="*/ 9696893 w 10994065"/>
              <a:gd name="connsiteY133" fmla="*/ 5911702 h 6177808"/>
              <a:gd name="connsiteX134" fmla="*/ 9739423 w 10994065"/>
              <a:gd name="connsiteY134" fmla="*/ 5922335 h 6177808"/>
              <a:gd name="connsiteX135" fmla="*/ 9845748 w 10994065"/>
              <a:gd name="connsiteY135" fmla="*/ 5964865 h 6177808"/>
              <a:gd name="connsiteX136" fmla="*/ 9952074 w 10994065"/>
              <a:gd name="connsiteY136" fmla="*/ 5986130 h 6177808"/>
              <a:gd name="connsiteX137" fmla="*/ 10015869 w 10994065"/>
              <a:gd name="connsiteY137" fmla="*/ 5996762 h 6177808"/>
              <a:gd name="connsiteX138" fmla="*/ 10069032 w 10994065"/>
              <a:gd name="connsiteY138" fmla="*/ 6007395 h 6177808"/>
              <a:gd name="connsiteX139" fmla="*/ 10132828 w 10994065"/>
              <a:gd name="connsiteY139" fmla="*/ 6018028 h 6177808"/>
              <a:gd name="connsiteX140" fmla="*/ 10196623 w 10994065"/>
              <a:gd name="connsiteY140" fmla="*/ 6039293 h 6177808"/>
              <a:gd name="connsiteX141" fmla="*/ 10239153 w 10994065"/>
              <a:gd name="connsiteY141" fmla="*/ 6049925 h 6177808"/>
              <a:gd name="connsiteX142" fmla="*/ 10313581 w 10994065"/>
              <a:gd name="connsiteY142" fmla="*/ 6081823 h 6177808"/>
              <a:gd name="connsiteX143" fmla="*/ 10409274 w 10994065"/>
              <a:gd name="connsiteY143" fmla="*/ 6103088 h 6177808"/>
              <a:gd name="connsiteX144" fmla="*/ 10441172 w 10994065"/>
              <a:gd name="connsiteY144" fmla="*/ 6113721 h 6177808"/>
              <a:gd name="connsiteX145" fmla="*/ 10494335 w 10994065"/>
              <a:gd name="connsiteY145" fmla="*/ 6124353 h 6177808"/>
              <a:gd name="connsiteX146" fmla="*/ 10526232 w 10994065"/>
              <a:gd name="connsiteY146" fmla="*/ 6134986 h 6177808"/>
              <a:gd name="connsiteX147" fmla="*/ 10568762 w 10994065"/>
              <a:gd name="connsiteY147" fmla="*/ 6145618 h 6177808"/>
              <a:gd name="connsiteX148" fmla="*/ 10600660 w 10994065"/>
              <a:gd name="connsiteY148" fmla="*/ 6156251 h 6177808"/>
              <a:gd name="connsiteX149" fmla="*/ 10696353 w 10994065"/>
              <a:gd name="connsiteY149" fmla="*/ 6166883 h 6177808"/>
              <a:gd name="connsiteX150" fmla="*/ 10994065 w 10994065"/>
              <a:gd name="connsiteY150" fmla="*/ 6177516 h 617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0994065" h="6177808">
                <a:moveTo>
                  <a:pt x="0" y="0"/>
                </a:moveTo>
                <a:cubicBezTo>
                  <a:pt x="240785" y="80261"/>
                  <a:pt x="80390" y="18442"/>
                  <a:pt x="244548" y="95693"/>
                </a:cubicBezTo>
                <a:cubicBezTo>
                  <a:pt x="276132" y="110556"/>
                  <a:pt x="309353" y="121966"/>
                  <a:pt x="340242" y="138223"/>
                </a:cubicBezTo>
                <a:cubicBezTo>
                  <a:pt x="376817" y="157473"/>
                  <a:pt x="410014" y="182726"/>
                  <a:pt x="446567" y="202018"/>
                </a:cubicBezTo>
                <a:cubicBezTo>
                  <a:pt x="537681" y="250106"/>
                  <a:pt x="638440" y="281408"/>
                  <a:pt x="723014" y="340242"/>
                </a:cubicBezTo>
                <a:cubicBezTo>
                  <a:pt x="804530" y="396949"/>
                  <a:pt x="883786" y="457050"/>
                  <a:pt x="967562" y="510362"/>
                </a:cubicBezTo>
                <a:cubicBezTo>
                  <a:pt x="1054838" y="565901"/>
                  <a:pt x="1115201" y="598408"/>
                  <a:pt x="1190846" y="669851"/>
                </a:cubicBezTo>
                <a:cubicBezTo>
                  <a:pt x="1221873" y="699155"/>
                  <a:pt x="1245729" y="735366"/>
                  <a:pt x="1275907" y="765544"/>
                </a:cubicBezTo>
                <a:cubicBezTo>
                  <a:pt x="1502494" y="992130"/>
                  <a:pt x="1250058" y="708331"/>
                  <a:pt x="1446028" y="946297"/>
                </a:cubicBezTo>
                <a:cubicBezTo>
                  <a:pt x="1469978" y="975380"/>
                  <a:pt x="1497850" y="1001218"/>
                  <a:pt x="1520455" y="1031358"/>
                </a:cubicBezTo>
                <a:cubicBezTo>
                  <a:pt x="1529965" y="1044038"/>
                  <a:pt x="1533779" y="1060171"/>
                  <a:pt x="1541721" y="1073888"/>
                </a:cubicBezTo>
                <a:cubicBezTo>
                  <a:pt x="1573843" y="1129372"/>
                  <a:pt x="1677208" y="1288964"/>
                  <a:pt x="1701209" y="1360967"/>
                </a:cubicBezTo>
                <a:cubicBezTo>
                  <a:pt x="1708297" y="1382232"/>
                  <a:pt x="1714350" y="1403871"/>
                  <a:pt x="1722474" y="1424762"/>
                </a:cubicBezTo>
                <a:cubicBezTo>
                  <a:pt x="1727961" y="1438871"/>
                  <a:pt x="1788456" y="1573918"/>
                  <a:pt x="1796902" y="1616148"/>
                </a:cubicBezTo>
                <a:cubicBezTo>
                  <a:pt x="1800446" y="1633869"/>
                  <a:pt x="1794756" y="1656532"/>
                  <a:pt x="1807535" y="1669311"/>
                </a:cubicBezTo>
                <a:cubicBezTo>
                  <a:pt x="1823385" y="1685161"/>
                  <a:pt x="1850065" y="1683488"/>
                  <a:pt x="1871330" y="1690576"/>
                </a:cubicBezTo>
                <a:lnTo>
                  <a:pt x="1903228" y="1701209"/>
                </a:lnTo>
                <a:cubicBezTo>
                  <a:pt x="1913860" y="1711842"/>
                  <a:pt x="1925499" y="1721555"/>
                  <a:pt x="1935125" y="1733107"/>
                </a:cubicBezTo>
                <a:cubicBezTo>
                  <a:pt x="1958753" y="1761460"/>
                  <a:pt x="1950484" y="1772092"/>
                  <a:pt x="1988288" y="1786269"/>
                </a:cubicBezTo>
                <a:cubicBezTo>
                  <a:pt x="2005209" y="1792615"/>
                  <a:pt x="2023919" y="1792519"/>
                  <a:pt x="2041451" y="1796902"/>
                </a:cubicBezTo>
                <a:cubicBezTo>
                  <a:pt x="2052324" y="1799620"/>
                  <a:pt x="2062572" y="1804456"/>
                  <a:pt x="2073348" y="1807535"/>
                </a:cubicBezTo>
                <a:cubicBezTo>
                  <a:pt x="2089255" y="1812080"/>
                  <a:pt x="2130774" y="1820299"/>
                  <a:pt x="2147776" y="1828800"/>
                </a:cubicBezTo>
                <a:cubicBezTo>
                  <a:pt x="2159206" y="1834515"/>
                  <a:pt x="2168579" y="1843725"/>
                  <a:pt x="2179674" y="1850065"/>
                </a:cubicBezTo>
                <a:cubicBezTo>
                  <a:pt x="2193436" y="1857929"/>
                  <a:pt x="2208613" y="1863175"/>
                  <a:pt x="2222204" y="1871330"/>
                </a:cubicBezTo>
                <a:cubicBezTo>
                  <a:pt x="2244120" y="1884479"/>
                  <a:pt x="2264735" y="1899683"/>
                  <a:pt x="2286000" y="1913860"/>
                </a:cubicBezTo>
                <a:cubicBezTo>
                  <a:pt x="2296632" y="1920948"/>
                  <a:pt x="2306802" y="1928785"/>
                  <a:pt x="2317897" y="1935125"/>
                </a:cubicBezTo>
                <a:cubicBezTo>
                  <a:pt x="2342706" y="1949302"/>
                  <a:pt x="2368832" y="1961390"/>
                  <a:pt x="2392325" y="1977655"/>
                </a:cubicBezTo>
                <a:cubicBezTo>
                  <a:pt x="2415084" y="1993411"/>
                  <a:pt x="2433976" y="2014209"/>
                  <a:pt x="2456121" y="2030818"/>
                </a:cubicBezTo>
                <a:cubicBezTo>
                  <a:pt x="2476567" y="2046152"/>
                  <a:pt x="2499614" y="2057823"/>
                  <a:pt x="2519916" y="2073348"/>
                </a:cubicBezTo>
                <a:cubicBezTo>
                  <a:pt x="2559930" y="2103947"/>
                  <a:pt x="2597779" y="2137277"/>
                  <a:pt x="2636874" y="2169042"/>
                </a:cubicBezTo>
                <a:cubicBezTo>
                  <a:pt x="2654487" y="2183353"/>
                  <a:pt x="2673990" y="2195525"/>
                  <a:pt x="2690037" y="2211572"/>
                </a:cubicBezTo>
                <a:cubicBezTo>
                  <a:pt x="2797252" y="2318787"/>
                  <a:pt x="2661857" y="2186523"/>
                  <a:pt x="2785730" y="2296632"/>
                </a:cubicBezTo>
                <a:cubicBezTo>
                  <a:pt x="2800715" y="2309952"/>
                  <a:pt x="2813172" y="2325960"/>
                  <a:pt x="2828260" y="2339162"/>
                </a:cubicBezTo>
                <a:cubicBezTo>
                  <a:pt x="2841596" y="2350831"/>
                  <a:pt x="2857454" y="2359391"/>
                  <a:pt x="2870790" y="2371060"/>
                </a:cubicBezTo>
                <a:cubicBezTo>
                  <a:pt x="2885878" y="2384262"/>
                  <a:pt x="2898016" y="2400640"/>
                  <a:pt x="2913321" y="2413590"/>
                </a:cubicBezTo>
                <a:cubicBezTo>
                  <a:pt x="2944169" y="2439692"/>
                  <a:pt x="2980440" y="2459444"/>
                  <a:pt x="3009014" y="2488018"/>
                </a:cubicBezTo>
                <a:cubicBezTo>
                  <a:pt x="3023191" y="2502195"/>
                  <a:pt x="3036456" y="2517346"/>
                  <a:pt x="3051544" y="2530548"/>
                </a:cubicBezTo>
                <a:cubicBezTo>
                  <a:pt x="3064880" y="2542217"/>
                  <a:pt x="3081543" y="2549915"/>
                  <a:pt x="3094074" y="2562446"/>
                </a:cubicBezTo>
                <a:cubicBezTo>
                  <a:pt x="3106605" y="2574977"/>
                  <a:pt x="3113441" y="2592445"/>
                  <a:pt x="3125972" y="2604976"/>
                </a:cubicBezTo>
                <a:cubicBezTo>
                  <a:pt x="3138503" y="2617507"/>
                  <a:pt x="3155972" y="2624343"/>
                  <a:pt x="3168502" y="2636874"/>
                </a:cubicBezTo>
                <a:cubicBezTo>
                  <a:pt x="3239383" y="2707756"/>
                  <a:pt x="3136607" y="2633333"/>
                  <a:pt x="3221665" y="2690037"/>
                </a:cubicBezTo>
                <a:cubicBezTo>
                  <a:pt x="3247478" y="2728756"/>
                  <a:pt x="3244207" y="2728369"/>
                  <a:pt x="3285460" y="2764465"/>
                </a:cubicBezTo>
                <a:cubicBezTo>
                  <a:pt x="3298796" y="2776134"/>
                  <a:pt x="3314377" y="2785017"/>
                  <a:pt x="3327990" y="2796362"/>
                </a:cubicBezTo>
                <a:cubicBezTo>
                  <a:pt x="3335691" y="2802780"/>
                  <a:pt x="3341235" y="2811613"/>
                  <a:pt x="3349255" y="2817628"/>
                </a:cubicBezTo>
                <a:cubicBezTo>
                  <a:pt x="3407750" y="2861499"/>
                  <a:pt x="3395219" y="2854214"/>
                  <a:pt x="3444948" y="2870790"/>
                </a:cubicBezTo>
                <a:lnTo>
                  <a:pt x="3519376" y="2945218"/>
                </a:lnTo>
                <a:cubicBezTo>
                  <a:pt x="3526465" y="2952306"/>
                  <a:pt x="3532301" y="2960922"/>
                  <a:pt x="3540642" y="2966483"/>
                </a:cubicBezTo>
                <a:lnTo>
                  <a:pt x="3572539" y="2987748"/>
                </a:lnTo>
                <a:cubicBezTo>
                  <a:pt x="3613144" y="3048656"/>
                  <a:pt x="3570393" y="2992196"/>
                  <a:pt x="3636335" y="3051544"/>
                </a:cubicBezTo>
                <a:cubicBezTo>
                  <a:pt x="3658688" y="3071662"/>
                  <a:pt x="3676072" y="3097295"/>
                  <a:pt x="3700130" y="3115339"/>
                </a:cubicBezTo>
                <a:cubicBezTo>
                  <a:pt x="3864265" y="3238442"/>
                  <a:pt x="3723796" y="3141015"/>
                  <a:pt x="3827721" y="3200400"/>
                </a:cubicBezTo>
                <a:cubicBezTo>
                  <a:pt x="3904350" y="3244188"/>
                  <a:pt x="3803733" y="3196040"/>
                  <a:pt x="3912781" y="3264195"/>
                </a:cubicBezTo>
                <a:cubicBezTo>
                  <a:pt x="3922285" y="3270135"/>
                  <a:pt x="3934046" y="3271284"/>
                  <a:pt x="3944679" y="3274828"/>
                </a:cubicBezTo>
                <a:cubicBezTo>
                  <a:pt x="4025997" y="3335816"/>
                  <a:pt x="3948007" y="3281287"/>
                  <a:pt x="4029739" y="3327990"/>
                </a:cubicBezTo>
                <a:cubicBezTo>
                  <a:pt x="4040834" y="3334330"/>
                  <a:pt x="4051658" y="3341272"/>
                  <a:pt x="4061637" y="3349255"/>
                </a:cubicBezTo>
                <a:cubicBezTo>
                  <a:pt x="4069465" y="3355517"/>
                  <a:pt x="4073936" y="3366038"/>
                  <a:pt x="4082902" y="3370521"/>
                </a:cubicBezTo>
                <a:cubicBezTo>
                  <a:pt x="4102951" y="3380546"/>
                  <a:pt x="4146697" y="3391786"/>
                  <a:pt x="4146697" y="3391786"/>
                </a:cubicBezTo>
                <a:cubicBezTo>
                  <a:pt x="4222481" y="3467568"/>
                  <a:pt x="4136466" y="3385726"/>
                  <a:pt x="4210493" y="3444948"/>
                </a:cubicBezTo>
                <a:cubicBezTo>
                  <a:pt x="4218321" y="3451210"/>
                  <a:pt x="4223738" y="3460199"/>
                  <a:pt x="4231758" y="3466214"/>
                </a:cubicBezTo>
                <a:cubicBezTo>
                  <a:pt x="4252204" y="3481549"/>
                  <a:pt x="4274288" y="3494567"/>
                  <a:pt x="4295553" y="3508744"/>
                </a:cubicBezTo>
                <a:lnTo>
                  <a:pt x="4327451" y="3530009"/>
                </a:lnTo>
                <a:cubicBezTo>
                  <a:pt x="4338083" y="3537097"/>
                  <a:pt x="4347225" y="3547233"/>
                  <a:pt x="4359348" y="3551274"/>
                </a:cubicBezTo>
                <a:cubicBezTo>
                  <a:pt x="4369981" y="3554818"/>
                  <a:pt x="4381449" y="3556464"/>
                  <a:pt x="4391246" y="3561907"/>
                </a:cubicBezTo>
                <a:cubicBezTo>
                  <a:pt x="4500924" y="3622839"/>
                  <a:pt x="4414765" y="3591012"/>
                  <a:pt x="4486939" y="3615069"/>
                </a:cubicBezTo>
                <a:cubicBezTo>
                  <a:pt x="4506719" y="3634850"/>
                  <a:pt x="4513275" y="3644187"/>
                  <a:pt x="4540102" y="3657600"/>
                </a:cubicBezTo>
                <a:cubicBezTo>
                  <a:pt x="4550127" y="3662612"/>
                  <a:pt x="4561367" y="3664688"/>
                  <a:pt x="4572000" y="3668232"/>
                </a:cubicBezTo>
                <a:cubicBezTo>
                  <a:pt x="4582632" y="3675320"/>
                  <a:pt x="4593061" y="3682724"/>
                  <a:pt x="4603897" y="3689497"/>
                </a:cubicBezTo>
                <a:cubicBezTo>
                  <a:pt x="4636930" y="3710143"/>
                  <a:pt x="4664438" y="3727037"/>
                  <a:pt x="4699590" y="3742660"/>
                </a:cubicBezTo>
                <a:cubicBezTo>
                  <a:pt x="4717031" y="3750412"/>
                  <a:pt x="4735682" y="3755390"/>
                  <a:pt x="4752753" y="3763925"/>
                </a:cubicBezTo>
                <a:cubicBezTo>
                  <a:pt x="4764183" y="3769640"/>
                  <a:pt x="4773433" y="3779071"/>
                  <a:pt x="4784651" y="3785190"/>
                </a:cubicBezTo>
                <a:cubicBezTo>
                  <a:pt x="4812480" y="3800370"/>
                  <a:pt x="4843335" y="3810137"/>
                  <a:pt x="4869711" y="3827721"/>
                </a:cubicBezTo>
                <a:cubicBezTo>
                  <a:pt x="4947426" y="3879530"/>
                  <a:pt x="4849709" y="3816291"/>
                  <a:pt x="4944139" y="3870251"/>
                </a:cubicBezTo>
                <a:cubicBezTo>
                  <a:pt x="4997530" y="3900760"/>
                  <a:pt x="4954307" y="3885241"/>
                  <a:pt x="5018567" y="3912781"/>
                </a:cubicBezTo>
                <a:cubicBezTo>
                  <a:pt x="5028869" y="3917196"/>
                  <a:pt x="5040668" y="3917971"/>
                  <a:pt x="5050465" y="3923414"/>
                </a:cubicBezTo>
                <a:cubicBezTo>
                  <a:pt x="5160141" y="3984345"/>
                  <a:pt x="5073983" y="3952519"/>
                  <a:pt x="5146158" y="3976576"/>
                </a:cubicBezTo>
                <a:cubicBezTo>
                  <a:pt x="5237556" y="4037512"/>
                  <a:pt x="5121925" y="3964461"/>
                  <a:pt x="5209953" y="4008474"/>
                </a:cubicBezTo>
                <a:cubicBezTo>
                  <a:pt x="5221383" y="4014189"/>
                  <a:pt x="5230756" y="4023399"/>
                  <a:pt x="5241851" y="4029739"/>
                </a:cubicBezTo>
                <a:cubicBezTo>
                  <a:pt x="5255613" y="4037603"/>
                  <a:pt x="5270619" y="4043140"/>
                  <a:pt x="5284381" y="4051004"/>
                </a:cubicBezTo>
                <a:cubicBezTo>
                  <a:pt x="5295476" y="4057344"/>
                  <a:pt x="5304602" y="4067079"/>
                  <a:pt x="5316279" y="4072269"/>
                </a:cubicBezTo>
                <a:cubicBezTo>
                  <a:pt x="5368149" y="4095323"/>
                  <a:pt x="5379090" y="4085791"/>
                  <a:pt x="5422604" y="4114800"/>
                </a:cubicBezTo>
                <a:cubicBezTo>
                  <a:pt x="5452094" y="4134460"/>
                  <a:pt x="5478176" y="4158935"/>
                  <a:pt x="5507665" y="4178595"/>
                </a:cubicBezTo>
                <a:cubicBezTo>
                  <a:pt x="5518297" y="4185683"/>
                  <a:pt x="5529745" y="4191679"/>
                  <a:pt x="5539562" y="4199860"/>
                </a:cubicBezTo>
                <a:cubicBezTo>
                  <a:pt x="5551114" y="4209486"/>
                  <a:pt x="5558404" y="4224298"/>
                  <a:pt x="5571460" y="4231758"/>
                </a:cubicBezTo>
                <a:cubicBezTo>
                  <a:pt x="5584148" y="4239008"/>
                  <a:pt x="5599813" y="4238846"/>
                  <a:pt x="5613990" y="4242390"/>
                </a:cubicBezTo>
                <a:cubicBezTo>
                  <a:pt x="5628167" y="4249478"/>
                  <a:pt x="5641680" y="4258090"/>
                  <a:pt x="5656521" y="4263655"/>
                </a:cubicBezTo>
                <a:cubicBezTo>
                  <a:pt x="5670204" y="4268786"/>
                  <a:pt x="5685562" y="4268668"/>
                  <a:pt x="5699051" y="4274288"/>
                </a:cubicBezTo>
                <a:cubicBezTo>
                  <a:pt x="5728312" y="4286480"/>
                  <a:pt x="5754038" y="4306793"/>
                  <a:pt x="5784111" y="4316818"/>
                </a:cubicBezTo>
                <a:cubicBezTo>
                  <a:pt x="5811716" y="4326020"/>
                  <a:pt x="5843748" y="4336004"/>
                  <a:pt x="5869172" y="4348716"/>
                </a:cubicBezTo>
                <a:cubicBezTo>
                  <a:pt x="5880601" y="4354431"/>
                  <a:pt x="5890233" y="4363208"/>
                  <a:pt x="5901069" y="4369981"/>
                </a:cubicBezTo>
                <a:cubicBezTo>
                  <a:pt x="5921370" y="4382669"/>
                  <a:pt x="5971375" y="4413624"/>
                  <a:pt x="5996762" y="4423144"/>
                </a:cubicBezTo>
                <a:cubicBezTo>
                  <a:pt x="6010445" y="4428275"/>
                  <a:pt x="6025116" y="4430232"/>
                  <a:pt x="6039293" y="4433776"/>
                </a:cubicBezTo>
                <a:cubicBezTo>
                  <a:pt x="6049925" y="4440865"/>
                  <a:pt x="6076905" y="4466472"/>
                  <a:pt x="6071190" y="4455042"/>
                </a:cubicBezTo>
                <a:cubicBezTo>
                  <a:pt x="6062223" y="4437110"/>
                  <a:pt x="6008916" y="4415995"/>
                  <a:pt x="6028660" y="4412511"/>
                </a:cubicBezTo>
                <a:cubicBezTo>
                  <a:pt x="6102039" y="4399562"/>
                  <a:pt x="6177516" y="4419600"/>
                  <a:pt x="6251944" y="4423144"/>
                </a:cubicBezTo>
                <a:cubicBezTo>
                  <a:pt x="6336436" y="4444266"/>
                  <a:pt x="6250659" y="4419555"/>
                  <a:pt x="6358269" y="4465674"/>
                </a:cubicBezTo>
                <a:cubicBezTo>
                  <a:pt x="6386102" y="4477603"/>
                  <a:pt x="6415762" y="4485041"/>
                  <a:pt x="6443330" y="4497572"/>
                </a:cubicBezTo>
                <a:cubicBezTo>
                  <a:pt x="6454963" y="4502860"/>
                  <a:pt x="6464057" y="4512631"/>
                  <a:pt x="6475228" y="4518837"/>
                </a:cubicBezTo>
                <a:cubicBezTo>
                  <a:pt x="6496011" y="4530383"/>
                  <a:pt x="6518151" y="4539350"/>
                  <a:pt x="6539023" y="4550735"/>
                </a:cubicBezTo>
                <a:cubicBezTo>
                  <a:pt x="6557166" y="4560631"/>
                  <a:pt x="6574751" y="4571537"/>
                  <a:pt x="6592186" y="4582632"/>
                </a:cubicBezTo>
                <a:cubicBezTo>
                  <a:pt x="6613748" y="4596353"/>
                  <a:pt x="6633122" y="4613732"/>
                  <a:pt x="6655981" y="4625162"/>
                </a:cubicBezTo>
                <a:cubicBezTo>
                  <a:pt x="6697191" y="4645767"/>
                  <a:pt x="6742800" y="4656866"/>
                  <a:pt x="6783572" y="4678325"/>
                </a:cubicBezTo>
                <a:cubicBezTo>
                  <a:pt x="6928614" y="4754663"/>
                  <a:pt x="6800276" y="4717056"/>
                  <a:pt x="6900530" y="4742121"/>
                </a:cubicBezTo>
                <a:cubicBezTo>
                  <a:pt x="6925339" y="4756298"/>
                  <a:pt x="6949160" y="4772366"/>
                  <a:pt x="6974958" y="4784651"/>
                </a:cubicBezTo>
                <a:cubicBezTo>
                  <a:pt x="7023698" y="4807860"/>
                  <a:pt x="7074195" y="4827181"/>
                  <a:pt x="7123814" y="4848446"/>
                </a:cubicBezTo>
                <a:lnTo>
                  <a:pt x="7198242" y="4880344"/>
                </a:lnTo>
                <a:cubicBezTo>
                  <a:pt x="7223051" y="4890977"/>
                  <a:pt x="7248527" y="4900171"/>
                  <a:pt x="7272669" y="4912242"/>
                </a:cubicBezTo>
                <a:cubicBezTo>
                  <a:pt x="7293934" y="4922874"/>
                  <a:pt x="7314784" y="4934383"/>
                  <a:pt x="7336465" y="4944139"/>
                </a:cubicBezTo>
                <a:cubicBezTo>
                  <a:pt x="7385694" y="4966292"/>
                  <a:pt x="7438450" y="4981152"/>
                  <a:pt x="7485321" y="5007935"/>
                </a:cubicBezTo>
                <a:cubicBezTo>
                  <a:pt x="7510130" y="5022112"/>
                  <a:pt x="7534191" y="5037686"/>
                  <a:pt x="7559748" y="5050465"/>
                </a:cubicBezTo>
                <a:cubicBezTo>
                  <a:pt x="7583890" y="5062536"/>
                  <a:pt x="7610266" y="5069838"/>
                  <a:pt x="7634176" y="5082362"/>
                </a:cubicBezTo>
                <a:cubicBezTo>
                  <a:pt x="7684800" y="5108879"/>
                  <a:pt x="7733075" y="5139669"/>
                  <a:pt x="7783032" y="5167423"/>
                </a:cubicBezTo>
                <a:cubicBezTo>
                  <a:pt x="7919732" y="5243368"/>
                  <a:pt x="7874051" y="5226117"/>
                  <a:pt x="7953153" y="5252483"/>
                </a:cubicBezTo>
                <a:cubicBezTo>
                  <a:pt x="8112662" y="5366418"/>
                  <a:pt x="7943680" y="5253723"/>
                  <a:pt x="8102009" y="5337544"/>
                </a:cubicBezTo>
                <a:cubicBezTo>
                  <a:pt x="8138538" y="5356883"/>
                  <a:pt x="8171367" y="5382855"/>
                  <a:pt x="8208335" y="5401339"/>
                </a:cubicBezTo>
                <a:lnTo>
                  <a:pt x="8399721" y="5497032"/>
                </a:lnTo>
                <a:lnTo>
                  <a:pt x="8442251" y="5518297"/>
                </a:lnTo>
                <a:cubicBezTo>
                  <a:pt x="8456428" y="5525385"/>
                  <a:pt x="8469404" y="5535718"/>
                  <a:pt x="8484781" y="5539562"/>
                </a:cubicBezTo>
                <a:cubicBezTo>
                  <a:pt x="8511670" y="5546284"/>
                  <a:pt x="8533784" y="5550658"/>
                  <a:pt x="8559209" y="5560828"/>
                </a:cubicBezTo>
                <a:cubicBezTo>
                  <a:pt x="8584270" y="5570852"/>
                  <a:pt x="8608270" y="5583501"/>
                  <a:pt x="8633637" y="5592725"/>
                </a:cubicBezTo>
                <a:cubicBezTo>
                  <a:pt x="8647370" y="5597719"/>
                  <a:pt x="8662170" y="5599159"/>
                  <a:pt x="8676167" y="5603358"/>
                </a:cubicBezTo>
                <a:cubicBezTo>
                  <a:pt x="8697637" y="5609799"/>
                  <a:pt x="8718697" y="5617535"/>
                  <a:pt x="8739962" y="5624623"/>
                </a:cubicBezTo>
                <a:cubicBezTo>
                  <a:pt x="8750595" y="5628167"/>
                  <a:pt x="8760870" y="5633057"/>
                  <a:pt x="8771860" y="5635255"/>
                </a:cubicBezTo>
                <a:lnTo>
                  <a:pt x="8825023" y="5645888"/>
                </a:lnTo>
                <a:cubicBezTo>
                  <a:pt x="8890538" y="5689564"/>
                  <a:pt x="8818114" y="5647129"/>
                  <a:pt x="8910083" y="5677786"/>
                </a:cubicBezTo>
                <a:cubicBezTo>
                  <a:pt x="8925120" y="5682798"/>
                  <a:pt x="8937577" y="5694039"/>
                  <a:pt x="8952614" y="5699051"/>
                </a:cubicBezTo>
                <a:cubicBezTo>
                  <a:pt x="8980340" y="5708293"/>
                  <a:pt x="9010811" y="5708803"/>
                  <a:pt x="9037674" y="5720316"/>
                </a:cubicBezTo>
                <a:cubicBezTo>
                  <a:pt x="9041631" y="5722012"/>
                  <a:pt x="9120034" y="5758053"/>
                  <a:pt x="9144000" y="5762846"/>
                </a:cubicBezTo>
                <a:cubicBezTo>
                  <a:pt x="9168575" y="5767761"/>
                  <a:pt x="9193619" y="5769935"/>
                  <a:pt x="9218428" y="5773479"/>
                </a:cubicBezTo>
                <a:cubicBezTo>
                  <a:pt x="9245753" y="5782587"/>
                  <a:pt x="9263489" y="5789405"/>
                  <a:pt x="9292855" y="5794744"/>
                </a:cubicBezTo>
                <a:cubicBezTo>
                  <a:pt x="9317512" y="5799227"/>
                  <a:pt x="9342474" y="5801832"/>
                  <a:pt x="9367283" y="5805376"/>
                </a:cubicBezTo>
                <a:cubicBezTo>
                  <a:pt x="9483428" y="5844092"/>
                  <a:pt x="9429810" y="5831746"/>
                  <a:pt x="9526772" y="5847907"/>
                </a:cubicBezTo>
                <a:cubicBezTo>
                  <a:pt x="9589349" y="5879195"/>
                  <a:pt x="9554269" y="5864161"/>
                  <a:pt x="9633097" y="5890437"/>
                </a:cubicBezTo>
                <a:lnTo>
                  <a:pt x="9664995" y="5901069"/>
                </a:lnTo>
                <a:cubicBezTo>
                  <a:pt x="9675628" y="5904613"/>
                  <a:pt x="9686020" y="5908984"/>
                  <a:pt x="9696893" y="5911702"/>
                </a:cubicBezTo>
                <a:cubicBezTo>
                  <a:pt x="9711070" y="5915246"/>
                  <a:pt x="9725740" y="5917204"/>
                  <a:pt x="9739423" y="5922335"/>
                </a:cubicBezTo>
                <a:cubicBezTo>
                  <a:pt x="9804228" y="5946637"/>
                  <a:pt x="9763768" y="5948469"/>
                  <a:pt x="9845748" y="5964865"/>
                </a:cubicBezTo>
                <a:cubicBezTo>
                  <a:pt x="9881190" y="5971953"/>
                  <a:pt x="9916422" y="5980188"/>
                  <a:pt x="9952074" y="5986130"/>
                </a:cubicBezTo>
                <a:lnTo>
                  <a:pt x="10015869" y="5996762"/>
                </a:lnTo>
                <a:cubicBezTo>
                  <a:pt x="10033649" y="5999995"/>
                  <a:pt x="10051252" y="6004162"/>
                  <a:pt x="10069032" y="6007395"/>
                </a:cubicBezTo>
                <a:cubicBezTo>
                  <a:pt x="10090243" y="6011252"/>
                  <a:pt x="10111913" y="6012799"/>
                  <a:pt x="10132828" y="6018028"/>
                </a:cubicBezTo>
                <a:cubicBezTo>
                  <a:pt x="10154574" y="6023465"/>
                  <a:pt x="10174877" y="6033857"/>
                  <a:pt x="10196623" y="6039293"/>
                </a:cubicBezTo>
                <a:lnTo>
                  <a:pt x="10239153" y="6049925"/>
                </a:lnTo>
                <a:cubicBezTo>
                  <a:pt x="10269580" y="6065138"/>
                  <a:pt x="10282294" y="6074001"/>
                  <a:pt x="10313581" y="6081823"/>
                </a:cubicBezTo>
                <a:cubicBezTo>
                  <a:pt x="10401292" y="6103750"/>
                  <a:pt x="10332863" y="6081255"/>
                  <a:pt x="10409274" y="6103088"/>
                </a:cubicBezTo>
                <a:cubicBezTo>
                  <a:pt x="10420051" y="6106167"/>
                  <a:pt x="10430299" y="6111003"/>
                  <a:pt x="10441172" y="6113721"/>
                </a:cubicBezTo>
                <a:cubicBezTo>
                  <a:pt x="10458704" y="6118104"/>
                  <a:pt x="10476803" y="6119970"/>
                  <a:pt x="10494335" y="6124353"/>
                </a:cubicBezTo>
                <a:cubicBezTo>
                  <a:pt x="10505208" y="6127071"/>
                  <a:pt x="10515456" y="6131907"/>
                  <a:pt x="10526232" y="6134986"/>
                </a:cubicBezTo>
                <a:cubicBezTo>
                  <a:pt x="10540283" y="6139001"/>
                  <a:pt x="10554711" y="6141604"/>
                  <a:pt x="10568762" y="6145618"/>
                </a:cubicBezTo>
                <a:cubicBezTo>
                  <a:pt x="10579539" y="6148697"/>
                  <a:pt x="10589605" y="6154408"/>
                  <a:pt x="10600660" y="6156251"/>
                </a:cubicBezTo>
                <a:cubicBezTo>
                  <a:pt x="10632317" y="6161527"/>
                  <a:pt x="10664370" y="6164218"/>
                  <a:pt x="10696353" y="6166883"/>
                </a:cubicBezTo>
                <a:cubicBezTo>
                  <a:pt x="10860729" y="6180581"/>
                  <a:pt x="10838089" y="6177516"/>
                  <a:pt x="10994065" y="6177516"/>
                </a:cubicBezTo>
              </a:path>
            </a:pathLst>
          </a:custGeom>
          <a:ln w="3175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AC5097-7ADE-994D-89AE-385C444BE4F5}"/>
              </a:ext>
            </a:extLst>
          </p:cNvPr>
          <p:cNvSpPr/>
          <p:nvPr/>
        </p:nvSpPr>
        <p:spPr>
          <a:xfrm>
            <a:off x="-191386" y="-157166"/>
            <a:ext cx="914400" cy="5954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156B72-3011-7D41-ABE4-F408EACBAAC6}"/>
              </a:ext>
            </a:extLst>
          </p:cNvPr>
          <p:cNvSpPr/>
          <p:nvPr/>
        </p:nvSpPr>
        <p:spPr>
          <a:xfrm>
            <a:off x="11538708" y="6304410"/>
            <a:ext cx="914400" cy="5954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3ED3B0-ABA3-C645-9FC1-8D9D54343A9B}"/>
              </a:ext>
            </a:extLst>
          </p:cNvPr>
          <p:cNvGrpSpPr/>
          <p:nvPr/>
        </p:nvGrpSpPr>
        <p:grpSpPr>
          <a:xfrm>
            <a:off x="4177546" y="1859139"/>
            <a:ext cx="3251987" cy="2975534"/>
            <a:chOff x="4210697" y="2280276"/>
            <a:chExt cx="1911901" cy="230257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DE7CC9D-4C71-B646-A58F-3A547F9A11CA}"/>
                </a:ext>
              </a:extLst>
            </p:cNvPr>
            <p:cNvGrpSpPr/>
            <p:nvPr/>
          </p:nvGrpSpPr>
          <p:grpSpPr>
            <a:xfrm>
              <a:off x="4210697" y="2280276"/>
              <a:ext cx="1911901" cy="2302577"/>
              <a:chOff x="4545691" y="3309961"/>
              <a:chExt cx="1395064" cy="1514104"/>
            </a:xfrm>
          </p:grpSpPr>
          <p:pic>
            <p:nvPicPr>
              <p:cNvPr id="5" name="Graphic 4" descr="Easel">
                <a:extLst>
                  <a:ext uri="{FF2B5EF4-FFF2-40B4-BE49-F238E27FC236}">
                    <a16:creationId xmlns:a16="http://schemas.microsoft.com/office/drawing/2014/main" id="{14FCD78D-2577-7246-848A-04A1D2C59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45691" y="3429001"/>
                <a:ext cx="1395064" cy="1395064"/>
              </a:xfrm>
              <a:prstGeom prst="rect">
                <a:avLst/>
              </a:prstGeom>
            </p:spPr>
          </p:pic>
          <p:pic>
            <p:nvPicPr>
              <p:cNvPr id="7" name="Graphic 6" descr="Schoolhouse">
                <a:extLst>
                  <a:ext uri="{FF2B5EF4-FFF2-40B4-BE49-F238E27FC236}">
                    <a16:creationId xmlns:a16="http://schemas.microsoft.com/office/drawing/2014/main" id="{210F0102-CBCB-DA4A-8217-830AE7466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786023" y="34290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Crown">
                <a:extLst>
                  <a:ext uri="{FF2B5EF4-FFF2-40B4-BE49-F238E27FC236}">
                    <a16:creationId xmlns:a16="http://schemas.microsoft.com/office/drawing/2014/main" id="{84FC0239-B8EE-2348-96E9-7A93EFEE4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880962" y="3309961"/>
                <a:ext cx="728693" cy="728693"/>
              </a:xfrm>
              <a:prstGeom prst="rect">
                <a:avLst/>
              </a:prstGeom>
            </p:spPr>
          </p:pic>
        </p:grpSp>
        <p:pic>
          <p:nvPicPr>
            <p:cNvPr id="3" name="Graphic 2" descr="Easel">
              <a:extLst>
                <a:ext uri="{FF2B5EF4-FFF2-40B4-BE49-F238E27FC236}">
                  <a16:creationId xmlns:a16="http://schemas.microsoft.com/office/drawing/2014/main" id="{8BF4EE7A-CA2E-8F4E-9AC0-F5779593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67336" y="3261049"/>
              <a:ext cx="1198621" cy="1198621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E4A104E-9998-7440-AE5F-B935CD2627A9}"/>
              </a:ext>
            </a:extLst>
          </p:cNvPr>
          <p:cNvSpPr/>
          <p:nvPr/>
        </p:nvSpPr>
        <p:spPr>
          <a:xfrm>
            <a:off x="2555476" y="1532009"/>
            <a:ext cx="6537133" cy="4167012"/>
          </a:xfrm>
          <a:prstGeom prst="rect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35C0F6-6FD7-AE4C-ABA5-79249AE77C00}"/>
              </a:ext>
            </a:extLst>
          </p:cNvPr>
          <p:cNvSpPr/>
          <p:nvPr/>
        </p:nvSpPr>
        <p:spPr>
          <a:xfrm>
            <a:off x="4619561" y="1073716"/>
            <a:ext cx="2367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따라가는 카메라 위치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7A26-0DEB-F645-A884-7421DF6E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20"/>
            <a:ext cx="10515600" cy="1325563"/>
          </a:xfrm>
        </p:spPr>
        <p:txBody>
          <a:bodyPr/>
          <a:lstStyle/>
          <a:p>
            <a:r>
              <a:rPr lang="en-US" b="1" dirty="0"/>
              <a:t>Moving Castle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894F-CB55-BC43-93AA-2BC5BF73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103" y="1562073"/>
            <a:ext cx="9336426" cy="274159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성 본체가 파괴되면 </a:t>
            </a:r>
            <a:r>
              <a:rPr lang="ko-KR" altLang="en-US" sz="2000" b="1" u="sng" dirty="0">
                <a:solidFill>
                  <a:srgbClr val="FF0000"/>
                </a:solidFill>
              </a:rPr>
              <a:t>게임 오버</a:t>
            </a:r>
            <a:endParaRPr lang="en-US" altLang="ko-KR" sz="2000" b="1" u="sng" dirty="0">
              <a:solidFill>
                <a:srgbClr val="FF0000"/>
              </a:solidFill>
            </a:endParaRPr>
          </a:p>
          <a:p>
            <a:endParaRPr lang="en-US" altLang="ko-KR" sz="2000" b="1" dirty="0"/>
          </a:p>
          <a:p>
            <a:r>
              <a:rPr lang="ko-KR" altLang="en-US" sz="2000" b="1" dirty="0"/>
              <a:t>경로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ko-KR" altLang="en-US" sz="2000" dirty="0"/>
              <a:t>트리거 포인트 </a:t>
            </a:r>
            <a:r>
              <a:rPr lang="en-US" altLang="ko" sz="2000" dirty="0"/>
              <a:t>A</a:t>
            </a:r>
            <a:r>
              <a:rPr lang="ko-KR" altLang="en-US" sz="2000" dirty="0"/>
              <a:t>에서 </a:t>
            </a:r>
            <a:r>
              <a:rPr lang="en-US" altLang="ko-KR" sz="2000" dirty="0"/>
              <a:t>Z</a:t>
            </a:r>
            <a:r>
              <a:rPr lang="ko-KR" altLang="en-US" sz="2000" dirty="0"/>
              <a:t>까지</a:t>
            </a:r>
            <a:r>
              <a:rPr lang="en-US" altLang="ko-KR" sz="2000" dirty="0"/>
              <a:t> 3</a:t>
            </a:r>
            <a:r>
              <a:rPr lang="ko-KR" altLang="en-US" sz="2000" dirty="0"/>
              <a:t>의 속도로 이동</a:t>
            </a:r>
            <a:r>
              <a:rPr lang="en-US" altLang="ko-KR" sz="2000" dirty="0"/>
              <a:t>.</a:t>
            </a:r>
            <a:endParaRPr lang="en-US" altLang="ko" sz="2000" dirty="0"/>
          </a:p>
          <a:p>
            <a:endParaRPr lang="en-US" altLang="ko" sz="2000" dirty="0"/>
          </a:p>
          <a:p>
            <a:r>
              <a:rPr lang="ko-KR" altLang="en-US" sz="2000" b="1" dirty="0"/>
              <a:t>대포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ko-KR" altLang="en-US" sz="2000" dirty="0"/>
              <a:t>대포 </a:t>
            </a:r>
            <a:r>
              <a:rPr lang="en-US" altLang="ko-KR" sz="2000" dirty="0"/>
              <a:t>1</a:t>
            </a:r>
            <a:r>
              <a:rPr lang="ko-KR" altLang="en-US" sz="2000" dirty="0"/>
              <a:t>에서 업그레이드로 성 위에 대포를 최대 </a:t>
            </a:r>
            <a:r>
              <a:rPr lang="en-US" altLang="ko-KR" sz="2000" dirty="0"/>
              <a:t>20</a:t>
            </a:r>
            <a:r>
              <a:rPr lang="ko-KR" altLang="en-US" sz="2000" dirty="0"/>
              <a:t>문까지 배치 가능</a:t>
            </a:r>
            <a:endParaRPr lang="en-US" altLang="ko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E740AB-3ED9-9042-967E-61228675D22B}"/>
              </a:ext>
            </a:extLst>
          </p:cNvPr>
          <p:cNvGrpSpPr/>
          <p:nvPr/>
        </p:nvGrpSpPr>
        <p:grpSpPr>
          <a:xfrm>
            <a:off x="-203068" y="2305706"/>
            <a:ext cx="3251987" cy="2975534"/>
            <a:chOff x="4210697" y="2280276"/>
            <a:chExt cx="1911901" cy="23025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706CC1-CA44-0C49-B9A0-F71DD48E16B1}"/>
                </a:ext>
              </a:extLst>
            </p:cNvPr>
            <p:cNvGrpSpPr/>
            <p:nvPr/>
          </p:nvGrpSpPr>
          <p:grpSpPr>
            <a:xfrm>
              <a:off x="4210697" y="2280276"/>
              <a:ext cx="1911901" cy="2302577"/>
              <a:chOff x="4545691" y="3309961"/>
              <a:chExt cx="1395064" cy="1514104"/>
            </a:xfrm>
          </p:grpSpPr>
          <p:pic>
            <p:nvPicPr>
              <p:cNvPr id="7" name="Graphic 6" descr="Easel">
                <a:extLst>
                  <a:ext uri="{FF2B5EF4-FFF2-40B4-BE49-F238E27FC236}">
                    <a16:creationId xmlns:a16="http://schemas.microsoft.com/office/drawing/2014/main" id="{7266BB1A-86B6-4141-B9EA-C2BB7B955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45691" y="3429001"/>
                <a:ext cx="1395064" cy="1395064"/>
              </a:xfrm>
              <a:prstGeom prst="rect">
                <a:avLst/>
              </a:prstGeom>
            </p:spPr>
          </p:pic>
          <p:pic>
            <p:nvPicPr>
              <p:cNvPr id="8" name="Graphic 7" descr="Schoolhouse">
                <a:extLst>
                  <a:ext uri="{FF2B5EF4-FFF2-40B4-BE49-F238E27FC236}">
                    <a16:creationId xmlns:a16="http://schemas.microsoft.com/office/drawing/2014/main" id="{ED2BE537-A35E-3743-8EFD-0813D5516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86023" y="34290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rown">
                <a:extLst>
                  <a:ext uri="{FF2B5EF4-FFF2-40B4-BE49-F238E27FC236}">
                    <a16:creationId xmlns:a16="http://schemas.microsoft.com/office/drawing/2014/main" id="{0D15D9BA-9045-1A44-A92B-040A08BD4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80962" y="3309961"/>
                <a:ext cx="728693" cy="728693"/>
              </a:xfrm>
              <a:prstGeom prst="rect">
                <a:avLst/>
              </a:prstGeom>
            </p:spPr>
          </p:pic>
        </p:grpSp>
        <p:pic>
          <p:nvPicPr>
            <p:cNvPr id="6" name="Graphic 5" descr="Easel">
              <a:extLst>
                <a:ext uri="{FF2B5EF4-FFF2-40B4-BE49-F238E27FC236}">
                  <a16:creationId xmlns:a16="http://schemas.microsoft.com/office/drawing/2014/main" id="{519268A3-BD1F-B442-8E05-336B1BBF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67336" y="3261049"/>
              <a:ext cx="1198621" cy="1198621"/>
            </a:xfrm>
            <a:prstGeom prst="rect">
              <a:avLst/>
            </a:prstGeom>
          </p:spPr>
        </p:pic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F874A6-CEF7-2D47-873B-A4BFCBAF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20343"/>
              </p:ext>
            </p:extLst>
          </p:nvPr>
        </p:nvGraphicFramePr>
        <p:xfrm>
          <a:off x="2949930" y="4033772"/>
          <a:ext cx="883852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705">
                  <a:extLst>
                    <a:ext uri="{9D8B030D-6E8A-4147-A177-3AD203B41FA5}">
                      <a16:colId xmlns:a16="http://schemas.microsoft.com/office/drawing/2014/main" val="2018172512"/>
                    </a:ext>
                  </a:extLst>
                </a:gridCol>
                <a:gridCol w="1767705">
                  <a:extLst>
                    <a:ext uri="{9D8B030D-6E8A-4147-A177-3AD203B41FA5}">
                      <a16:colId xmlns:a16="http://schemas.microsoft.com/office/drawing/2014/main" val="1670097838"/>
                    </a:ext>
                  </a:extLst>
                </a:gridCol>
                <a:gridCol w="1767705">
                  <a:extLst>
                    <a:ext uri="{9D8B030D-6E8A-4147-A177-3AD203B41FA5}">
                      <a16:colId xmlns:a16="http://schemas.microsoft.com/office/drawing/2014/main" val="4161640827"/>
                    </a:ext>
                  </a:extLst>
                </a:gridCol>
                <a:gridCol w="1767705">
                  <a:extLst>
                    <a:ext uri="{9D8B030D-6E8A-4147-A177-3AD203B41FA5}">
                      <a16:colId xmlns:a16="http://schemas.microsoft.com/office/drawing/2014/main" val="451443850"/>
                    </a:ext>
                  </a:extLst>
                </a:gridCol>
                <a:gridCol w="1767705">
                  <a:extLst>
                    <a:ext uri="{9D8B030D-6E8A-4147-A177-3AD203B41FA5}">
                      <a16:colId xmlns:a16="http://schemas.microsoft.com/office/drawing/2014/main" val="2745804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레벨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대포 가용 개수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업그레이드 비용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던지기 </a:t>
                      </a:r>
                      <a:r>
                        <a:rPr lang="ko-KR" altLang="en-US" sz="1400" dirty="0" err="1"/>
                        <a:t>재사용시간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</a:t>
                      </a:r>
                      <a:r>
                        <a:rPr lang="en-US" altLang="ko-K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7A26-0DEB-F645-A884-7421DF6E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5" y="-235356"/>
            <a:ext cx="10515600" cy="1325563"/>
          </a:xfrm>
        </p:spPr>
        <p:txBody>
          <a:bodyPr/>
          <a:lstStyle/>
          <a:p>
            <a:r>
              <a:rPr lang="en-US" b="1" dirty="0"/>
              <a:t>Towers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572AD4-B512-7F43-A26F-6C9CC55F7120}"/>
              </a:ext>
            </a:extLst>
          </p:cNvPr>
          <p:cNvGrpSpPr/>
          <p:nvPr/>
        </p:nvGrpSpPr>
        <p:grpSpPr>
          <a:xfrm>
            <a:off x="3561530" y="4582854"/>
            <a:ext cx="914400" cy="1301006"/>
            <a:chOff x="3561530" y="4582854"/>
            <a:chExt cx="914400" cy="1301006"/>
          </a:xfrm>
        </p:grpSpPr>
        <p:pic>
          <p:nvPicPr>
            <p:cNvPr id="5" name="Graphic 4" descr="Plate">
              <a:extLst>
                <a:ext uri="{FF2B5EF4-FFF2-40B4-BE49-F238E27FC236}">
                  <a16:creationId xmlns:a16="http://schemas.microsoft.com/office/drawing/2014/main" id="{E3336B6C-1186-7B43-BAD1-9FF371407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61530" y="49694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atabase">
              <a:extLst>
                <a:ext uri="{FF2B5EF4-FFF2-40B4-BE49-F238E27FC236}">
                  <a16:creationId xmlns:a16="http://schemas.microsoft.com/office/drawing/2014/main" id="{0598B88A-EAD1-3642-BAAE-EC73EAD0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61530" y="4582854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6B4D34-5333-4B41-ACAC-4D26A38C2560}"/>
              </a:ext>
            </a:extLst>
          </p:cNvPr>
          <p:cNvGrpSpPr/>
          <p:nvPr/>
        </p:nvGrpSpPr>
        <p:grpSpPr>
          <a:xfrm>
            <a:off x="10240547" y="3668454"/>
            <a:ext cx="914400" cy="1301006"/>
            <a:chOff x="8340014" y="3833662"/>
            <a:chExt cx="914400" cy="1301006"/>
          </a:xfrm>
        </p:grpSpPr>
        <p:pic>
          <p:nvPicPr>
            <p:cNvPr id="8" name="Graphic 7" descr="Plate">
              <a:extLst>
                <a:ext uri="{FF2B5EF4-FFF2-40B4-BE49-F238E27FC236}">
                  <a16:creationId xmlns:a16="http://schemas.microsoft.com/office/drawing/2014/main" id="{2A382086-8D07-0B49-BEEF-6D71F44F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40014" y="4220268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D6F79843-8813-5043-9E91-1ED498BFB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0014" y="3833662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761D14-9D74-9D4C-81B7-35212F466232}"/>
              </a:ext>
            </a:extLst>
          </p:cNvPr>
          <p:cNvGrpSpPr/>
          <p:nvPr/>
        </p:nvGrpSpPr>
        <p:grpSpPr>
          <a:xfrm>
            <a:off x="7790122" y="350702"/>
            <a:ext cx="914400" cy="1301006"/>
            <a:chOff x="3099798" y="2170150"/>
            <a:chExt cx="914400" cy="1301006"/>
          </a:xfrm>
        </p:grpSpPr>
        <p:pic>
          <p:nvPicPr>
            <p:cNvPr id="11" name="Graphic 10" descr="Plate">
              <a:extLst>
                <a:ext uri="{FF2B5EF4-FFF2-40B4-BE49-F238E27FC236}">
                  <a16:creationId xmlns:a16="http://schemas.microsoft.com/office/drawing/2014/main" id="{F491FB6C-E97D-EA44-9822-E8734819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9798" y="255675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CCCDA886-21AF-704A-A484-D2C4C3F86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99798" y="2170150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9BBFA33-D3F6-4942-9FC4-0CBEC6097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57347"/>
              </p:ext>
            </p:extLst>
          </p:nvPr>
        </p:nvGraphicFramePr>
        <p:xfrm>
          <a:off x="1181607" y="1609738"/>
          <a:ext cx="8855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21">
                  <a:extLst>
                    <a:ext uri="{9D8B030D-6E8A-4147-A177-3AD203B41FA5}">
                      <a16:colId xmlns:a16="http://schemas.microsoft.com/office/drawing/2014/main" val="2018172512"/>
                    </a:ext>
                  </a:extLst>
                </a:gridCol>
                <a:gridCol w="1475921">
                  <a:extLst>
                    <a:ext uri="{9D8B030D-6E8A-4147-A177-3AD203B41FA5}">
                      <a16:colId xmlns:a16="http://schemas.microsoft.com/office/drawing/2014/main" val="1670097838"/>
                    </a:ext>
                  </a:extLst>
                </a:gridCol>
                <a:gridCol w="1475921">
                  <a:extLst>
                    <a:ext uri="{9D8B030D-6E8A-4147-A177-3AD203B41FA5}">
                      <a16:colId xmlns:a16="http://schemas.microsoft.com/office/drawing/2014/main" val="4161640827"/>
                    </a:ext>
                  </a:extLst>
                </a:gridCol>
                <a:gridCol w="1475921">
                  <a:extLst>
                    <a:ext uri="{9D8B030D-6E8A-4147-A177-3AD203B41FA5}">
                      <a16:colId xmlns:a16="http://schemas.microsoft.com/office/drawing/2014/main" val="451443850"/>
                    </a:ext>
                  </a:extLst>
                </a:gridCol>
                <a:gridCol w="1475921">
                  <a:extLst>
                    <a:ext uri="{9D8B030D-6E8A-4147-A177-3AD203B41FA5}">
                      <a16:colId xmlns:a16="http://schemas.microsoft.com/office/drawing/2014/main" val="4145819391"/>
                    </a:ext>
                  </a:extLst>
                </a:gridCol>
                <a:gridCol w="1475921">
                  <a:extLst>
                    <a:ext uri="{9D8B030D-6E8A-4147-A177-3AD203B41FA5}">
                      <a16:colId xmlns:a16="http://schemas.microsoft.com/office/drawing/2014/main" val="37380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사거리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/>
                        <a:t>데미지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공격속도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공격범위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업그레이드 비용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8285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6D5037-2322-434A-BA08-956F1A6050FA}"/>
              </a:ext>
            </a:extLst>
          </p:cNvPr>
          <p:cNvSpPr txBox="1">
            <a:spLocks/>
          </p:cNvSpPr>
          <p:nvPr/>
        </p:nvSpPr>
        <p:spPr>
          <a:xfrm>
            <a:off x="0" y="1062305"/>
            <a:ext cx="7260267" cy="704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보라색 스택 타워 </a:t>
            </a:r>
            <a:r>
              <a:rPr lang="en-US" altLang="ko-KR" b="1" dirty="0"/>
              <a:t>:</a:t>
            </a:r>
            <a:r>
              <a:rPr lang="ko-KR" altLang="en-US" b="1" dirty="0"/>
              <a:t> 사거리 길고 </a:t>
            </a:r>
            <a:r>
              <a:rPr lang="ko-KR" altLang="en-US" b="1" dirty="0" err="1"/>
              <a:t>데미지가</a:t>
            </a:r>
            <a:r>
              <a:rPr lang="ko-KR" altLang="en-US" b="1" dirty="0"/>
              <a:t> 크다</a:t>
            </a:r>
            <a:r>
              <a:rPr lang="en-US" altLang="ko-KR" b="1" dirty="0"/>
              <a:t>.</a:t>
            </a:r>
            <a:endParaRPr lang="en-US" altLang="ko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06B5B06-0587-574F-8297-D93A58288A0C}"/>
              </a:ext>
            </a:extLst>
          </p:cNvPr>
          <p:cNvSpPr txBox="1">
            <a:spLocks/>
          </p:cNvSpPr>
          <p:nvPr/>
        </p:nvSpPr>
        <p:spPr>
          <a:xfrm>
            <a:off x="0" y="3967955"/>
            <a:ext cx="9516140" cy="70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초록색 스택 타워  </a:t>
            </a:r>
            <a:r>
              <a:rPr lang="en-US" altLang="ko-KR" b="1" dirty="0"/>
              <a:t>:</a:t>
            </a:r>
            <a:r>
              <a:rPr lang="ko-KR" altLang="en-US" b="1" dirty="0"/>
              <a:t> 사거리 보통이고 </a:t>
            </a:r>
            <a:r>
              <a:rPr lang="ko-KR" altLang="en-US" b="1" dirty="0" err="1"/>
              <a:t>데미지도</a:t>
            </a:r>
            <a:r>
              <a:rPr lang="ko-KR" altLang="en-US" b="1" dirty="0"/>
              <a:t> 보통</a:t>
            </a:r>
            <a:endParaRPr lang="en-US" altLang="ko" b="1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D66BE3E-7EEF-1843-BF82-C8966D91F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23601"/>
              </p:ext>
            </p:extLst>
          </p:nvPr>
        </p:nvGraphicFramePr>
        <p:xfrm>
          <a:off x="1100089" y="4421695"/>
          <a:ext cx="9060714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0119">
                  <a:extLst>
                    <a:ext uri="{9D8B030D-6E8A-4147-A177-3AD203B41FA5}">
                      <a16:colId xmlns:a16="http://schemas.microsoft.com/office/drawing/2014/main" val="2018172512"/>
                    </a:ext>
                  </a:extLst>
                </a:gridCol>
                <a:gridCol w="1510119">
                  <a:extLst>
                    <a:ext uri="{9D8B030D-6E8A-4147-A177-3AD203B41FA5}">
                      <a16:colId xmlns:a16="http://schemas.microsoft.com/office/drawing/2014/main" val="1670097838"/>
                    </a:ext>
                  </a:extLst>
                </a:gridCol>
                <a:gridCol w="1510119">
                  <a:extLst>
                    <a:ext uri="{9D8B030D-6E8A-4147-A177-3AD203B41FA5}">
                      <a16:colId xmlns:a16="http://schemas.microsoft.com/office/drawing/2014/main" val="4161640827"/>
                    </a:ext>
                  </a:extLst>
                </a:gridCol>
                <a:gridCol w="1510119">
                  <a:extLst>
                    <a:ext uri="{9D8B030D-6E8A-4147-A177-3AD203B41FA5}">
                      <a16:colId xmlns:a16="http://schemas.microsoft.com/office/drawing/2014/main" val="451443850"/>
                    </a:ext>
                  </a:extLst>
                </a:gridCol>
                <a:gridCol w="1510119">
                  <a:extLst>
                    <a:ext uri="{9D8B030D-6E8A-4147-A177-3AD203B41FA5}">
                      <a16:colId xmlns:a16="http://schemas.microsoft.com/office/drawing/2014/main" val="3283003526"/>
                    </a:ext>
                  </a:extLst>
                </a:gridCol>
                <a:gridCol w="1510119">
                  <a:extLst>
                    <a:ext uri="{9D8B030D-6E8A-4147-A177-3AD203B41FA5}">
                      <a16:colId xmlns:a16="http://schemas.microsoft.com/office/drawing/2014/main" val="3225724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사거리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/>
                        <a:t>데미지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공격속도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공격범위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업그레이드 비용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93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7A26-0DEB-F645-A884-7421DF6E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-21348"/>
            <a:ext cx="10515600" cy="1325563"/>
          </a:xfrm>
        </p:spPr>
        <p:txBody>
          <a:bodyPr/>
          <a:lstStyle/>
          <a:p>
            <a:r>
              <a:rPr lang="en-US" b="1" dirty="0"/>
              <a:t>Towers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572AD4-B512-7F43-A26F-6C9CC55F7120}"/>
              </a:ext>
            </a:extLst>
          </p:cNvPr>
          <p:cNvGrpSpPr/>
          <p:nvPr/>
        </p:nvGrpSpPr>
        <p:grpSpPr>
          <a:xfrm>
            <a:off x="8267395" y="411802"/>
            <a:ext cx="914400" cy="1301006"/>
            <a:chOff x="3561530" y="4582854"/>
            <a:chExt cx="914400" cy="1301006"/>
          </a:xfrm>
        </p:grpSpPr>
        <p:pic>
          <p:nvPicPr>
            <p:cNvPr id="5" name="Graphic 4" descr="Plate">
              <a:extLst>
                <a:ext uri="{FF2B5EF4-FFF2-40B4-BE49-F238E27FC236}">
                  <a16:creationId xmlns:a16="http://schemas.microsoft.com/office/drawing/2014/main" id="{E3336B6C-1186-7B43-BAD1-9FF371407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61530" y="49694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atabase">
              <a:extLst>
                <a:ext uri="{FF2B5EF4-FFF2-40B4-BE49-F238E27FC236}">
                  <a16:creationId xmlns:a16="http://schemas.microsoft.com/office/drawing/2014/main" id="{0598B88A-EAD1-3642-BAAE-EC73EAD0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61530" y="4582854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9BBFA33-D3F6-4942-9FC4-0CBEC6097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6672"/>
              </p:ext>
            </p:extLst>
          </p:nvPr>
        </p:nvGraphicFramePr>
        <p:xfrm>
          <a:off x="1168506" y="2099414"/>
          <a:ext cx="849402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70">
                  <a:extLst>
                    <a:ext uri="{9D8B030D-6E8A-4147-A177-3AD203B41FA5}">
                      <a16:colId xmlns:a16="http://schemas.microsoft.com/office/drawing/2014/main" val="2018172512"/>
                    </a:ext>
                  </a:extLst>
                </a:gridCol>
                <a:gridCol w="1415670">
                  <a:extLst>
                    <a:ext uri="{9D8B030D-6E8A-4147-A177-3AD203B41FA5}">
                      <a16:colId xmlns:a16="http://schemas.microsoft.com/office/drawing/2014/main" val="1670097838"/>
                    </a:ext>
                  </a:extLst>
                </a:gridCol>
                <a:gridCol w="1415670">
                  <a:extLst>
                    <a:ext uri="{9D8B030D-6E8A-4147-A177-3AD203B41FA5}">
                      <a16:colId xmlns:a16="http://schemas.microsoft.com/office/drawing/2014/main" val="4161640827"/>
                    </a:ext>
                  </a:extLst>
                </a:gridCol>
                <a:gridCol w="1415670">
                  <a:extLst>
                    <a:ext uri="{9D8B030D-6E8A-4147-A177-3AD203B41FA5}">
                      <a16:colId xmlns:a16="http://schemas.microsoft.com/office/drawing/2014/main" val="451443850"/>
                    </a:ext>
                  </a:extLst>
                </a:gridCol>
                <a:gridCol w="1415670">
                  <a:extLst>
                    <a:ext uri="{9D8B030D-6E8A-4147-A177-3AD203B41FA5}">
                      <a16:colId xmlns:a16="http://schemas.microsoft.com/office/drawing/2014/main" val="1304351155"/>
                    </a:ext>
                  </a:extLst>
                </a:gridCol>
                <a:gridCol w="1415670">
                  <a:extLst>
                    <a:ext uri="{9D8B030D-6E8A-4147-A177-3AD203B41FA5}">
                      <a16:colId xmlns:a16="http://schemas.microsoft.com/office/drawing/2014/main" val="3582095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사거리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데미지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공격속도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공격범위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업그레이드 비용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8285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6D5037-2322-434A-BA08-956F1A6050FA}"/>
              </a:ext>
            </a:extLst>
          </p:cNvPr>
          <p:cNvSpPr txBox="1">
            <a:spLocks/>
          </p:cNvSpPr>
          <p:nvPr/>
        </p:nvSpPr>
        <p:spPr>
          <a:xfrm>
            <a:off x="-1" y="1062305"/>
            <a:ext cx="8109679" cy="704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파란색 타워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b="1" dirty="0" err="1"/>
              <a:t>데미지가</a:t>
            </a:r>
            <a:r>
              <a:rPr lang="ko-KR" altLang="en-US" b="1" dirty="0"/>
              <a:t> 적은 대신 넓은 공격범위 보유</a:t>
            </a:r>
            <a:endParaRPr lang="en-US" altLang="ko" b="1" dirty="0"/>
          </a:p>
        </p:txBody>
      </p:sp>
    </p:spTree>
    <p:extLst>
      <p:ext uri="{BB962C8B-B14F-4D97-AF65-F5344CB8AC3E}">
        <p14:creationId xmlns:p14="http://schemas.microsoft.com/office/powerpoint/2010/main" val="83697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7A26-0DEB-F645-A884-7421DF6E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37" y="-69112"/>
            <a:ext cx="6657753" cy="1325563"/>
          </a:xfrm>
        </p:spPr>
        <p:txBody>
          <a:bodyPr/>
          <a:lstStyle/>
          <a:p>
            <a:r>
              <a:rPr lang="en-US" b="1" dirty="0"/>
              <a:t>Enemies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D672E4-6944-894A-B5E0-170919E3F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29735"/>
              </p:ext>
            </p:extLst>
          </p:nvPr>
        </p:nvGraphicFramePr>
        <p:xfrm>
          <a:off x="2122586" y="1710191"/>
          <a:ext cx="687255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4511">
                  <a:extLst>
                    <a:ext uri="{9D8B030D-6E8A-4147-A177-3AD203B41FA5}">
                      <a16:colId xmlns:a16="http://schemas.microsoft.com/office/drawing/2014/main" val="2018172512"/>
                    </a:ext>
                  </a:extLst>
                </a:gridCol>
                <a:gridCol w="1374511">
                  <a:extLst>
                    <a:ext uri="{9D8B030D-6E8A-4147-A177-3AD203B41FA5}">
                      <a16:colId xmlns:a16="http://schemas.microsoft.com/office/drawing/2014/main" val="1670097838"/>
                    </a:ext>
                  </a:extLst>
                </a:gridCol>
                <a:gridCol w="1374511">
                  <a:extLst>
                    <a:ext uri="{9D8B030D-6E8A-4147-A177-3AD203B41FA5}">
                      <a16:colId xmlns:a16="http://schemas.microsoft.com/office/drawing/2014/main" val="4161640827"/>
                    </a:ext>
                  </a:extLst>
                </a:gridCol>
                <a:gridCol w="1374511">
                  <a:extLst>
                    <a:ext uri="{9D8B030D-6E8A-4147-A177-3AD203B41FA5}">
                      <a16:colId xmlns:a16="http://schemas.microsoft.com/office/drawing/2014/main" val="451443850"/>
                    </a:ext>
                  </a:extLst>
                </a:gridCol>
                <a:gridCol w="1374511">
                  <a:extLst>
                    <a:ext uri="{9D8B030D-6E8A-4147-A177-3AD203B41FA5}">
                      <a16:colId xmlns:a16="http://schemas.microsoft.com/office/drawing/2014/main" val="1342671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데미지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이동속도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Gold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828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56F79-F25F-B547-9AF1-A8B8406B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48" y="1082374"/>
            <a:ext cx="7260267" cy="704924"/>
          </a:xfrm>
        </p:spPr>
        <p:txBody>
          <a:bodyPr/>
          <a:lstStyle/>
          <a:p>
            <a:r>
              <a:rPr lang="ko-KR" altLang="en-US" b="1" dirty="0"/>
              <a:t>오크</a:t>
            </a:r>
            <a:r>
              <a:rPr lang="en-US" altLang="ko-KR" b="1" dirty="0"/>
              <a:t> </a:t>
            </a:r>
            <a:r>
              <a:rPr lang="ko-KR" altLang="en-US" b="1" dirty="0"/>
              <a:t>전사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사거리 짧은 이동속도 보통</a:t>
            </a:r>
            <a:endParaRPr lang="en-US" altLang="k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E48891-9CE9-5D4A-BFA4-D640678362FA}"/>
              </a:ext>
            </a:extLst>
          </p:cNvPr>
          <p:cNvSpPr txBox="1">
            <a:spLocks/>
          </p:cNvSpPr>
          <p:nvPr/>
        </p:nvSpPr>
        <p:spPr>
          <a:xfrm>
            <a:off x="940979" y="4036509"/>
            <a:ext cx="8621232" cy="704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오크</a:t>
            </a:r>
            <a:r>
              <a:rPr lang="en-US" altLang="ko-KR" b="1" dirty="0"/>
              <a:t> </a:t>
            </a:r>
            <a:r>
              <a:rPr lang="ko-KR" altLang="en-US" b="1" dirty="0"/>
              <a:t>라이더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사거리 짧은 이동속도 높고 체력이 낮다</a:t>
            </a:r>
            <a:r>
              <a:rPr lang="en-US" altLang="ko-KR" dirty="0"/>
              <a:t>.</a:t>
            </a:r>
            <a:endParaRPr lang="en-US" altLang="ko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DA1EA4-2D6B-3848-8999-02D34370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29583"/>
              </p:ext>
            </p:extLst>
          </p:nvPr>
        </p:nvGraphicFramePr>
        <p:xfrm>
          <a:off x="2041071" y="4490249"/>
          <a:ext cx="695407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814">
                  <a:extLst>
                    <a:ext uri="{9D8B030D-6E8A-4147-A177-3AD203B41FA5}">
                      <a16:colId xmlns:a16="http://schemas.microsoft.com/office/drawing/2014/main" val="2018172512"/>
                    </a:ext>
                  </a:extLst>
                </a:gridCol>
                <a:gridCol w="1390814">
                  <a:extLst>
                    <a:ext uri="{9D8B030D-6E8A-4147-A177-3AD203B41FA5}">
                      <a16:colId xmlns:a16="http://schemas.microsoft.com/office/drawing/2014/main" val="1670097838"/>
                    </a:ext>
                  </a:extLst>
                </a:gridCol>
                <a:gridCol w="1390814">
                  <a:extLst>
                    <a:ext uri="{9D8B030D-6E8A-4147-A177-3AD203B41FA5}">
                      <a16:colId xmlns:a16="http://schemas.microsoft.com/office/drawing/2014/main" val="4161640827"/>
                    </a:ext>
                  </a:extLst>
                </a:gridCol>
                <a:gridCol w="1390814">
                  <a:extLst>
                    <a:ext uri="{9D8B030D-6E8A-4147-A177-3AD203B41FA5}">
                      <a16:colId xmlns:a16="http://schemas.microsoft.com/office/drawing/2014/main" val="451443850"/>
                    </a:ext>
                  </a:extLst>
                </a:gridCol>
                <a:gridCol w="1390814">
                  <a:extLst>
                    <a:ext uri="{9D8B030D-6E8A-4147-A177-3AD203B41FA5}">
                      <a16:colId xmlns:a16="http://schemas.microsoft.com/office/drawing/2014/main" val="3256323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데미지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이동속도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Gold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3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7A26-0DEB-F645-A884-7421DF6E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06"/>
            <a:ext cx="3643859" cy="806313"/>
          </a:xfrm>
        </p:spPr>
        <p:txBody>
          <a:bodyPr/>
          <a:lstStyle/>
          <a:p>
            <a:r>
              <a:rPr lang="en-US" b="1" dirty="0"/>
              <a:t>Enemies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D672E4-6944-894A-B5E0-170919E3F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3971"/>
              </p:ext>
            </p:extLst>
          </p:nvPr>
        </p:nvGraphicFramePr>
        <p:xfrm>
          <a:off x="1792976" y="1655330"/>
          <a:ext cx="693635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7271">
                  <a:extLst>
                    <a:ext uri="{9D8B030D-6E8A-4147-A177-3AD203B41FA5}">
                      <a16:colId xmlns:a16="http://schemas.microsoft.com/office/drawing/2014/main" val="2018172512"/>
                    </a:ext>
                  </a:extLst>
                </a:gridCol>
                <a:gridCol w="1387271">
                  <a:extLst>
                    <a:ext uri="{9D8B030D-6E8A-4147-A177-3AD203B41FA5}">
                      <a16:colId xmlns:a16="http://schemas.microsoft.com/office/drawing/2014/main" val="1670097838"/>
                    </a:ext>
                  </a:extLst>
                </a:gridCol>
                <a:gridCol w="1387271">
                  <a:extLst>
                    <a:ext uri="{9D8B030D-6E8A-4147-A177-3AD203B41FA5}">
                      <a16:colId xmlns:a16="http://schemas.microsoft.com/office/drawing/2014/main" val="4161640827"/>
                    </a:ext>
                  </a:extLst>
                </a:gridCol>
                <a:gridCol w="1387271">
                  <a:extLst>
                    <a:ext uri="{9D8B030D-6E8A-4147-A177-3AD203B41FA5}">
                      <a16:colId xmlns:a16="http://schemas.microsoft.com/office/drawing/2014/main" val="451443850"/>
                    </a:ext>
                  </a:extLst>
                </a:gridCol>
                <a:gridCol w="1387271">
                  <a:extLst>
                    <a:ext uri="{9D8B030D-6E8A-4147-A177-3AD203B41FA5}">
                      <a16:colId xmlns:a16="http://schemas.microsoft.com/office/drawing/2014/main" val="118218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데미지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이동속도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Gold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828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56F79-F25F-B547-9AF1-A8B8406B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489" y="1201590"/>
            <a:ext cx="6534812" cy="704924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오우거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사이즈가 크고 </a:t>
            </a:r>
            <a:r>
              <a:rPr lang="ko-KR" altLang="en-US" dirty="0" err="1"/>
              <a:t>몸빵형</a:t>
            </a:r>
            <a:r>
              <a:rPr lang="ko-KR" altLang="en-US" dirty="0"/>
              <a:t> 몬스터</a:t>
            </a:r>
            <a:endParaRPr lang="en-US" altLang="k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E48891-9CE9-5D4A-BFA4-D640678362FA}"/>
              </a:ext>
            </a:extLst>
          </p:cNvPr>
          <p:cNvSpPr txBox="1">
            <a:spLocks/>
          </p:cNvSpPr>
          <p:nvPr/>
        </p:nvSpPr>
        <p:spPr>
          <a:xfrm>
            <a:off x="735418" y="3981648"/>
            <a:ext cx="7876954" cy="70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오크 궁수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사거리</a:t>
            </a:r>
            <a:r>
              <a:rPr lang="en-US" altLang="ko-KR" dirty="0"/>
              <a:t> </a:t>
            </a:r>
            <a:r>
              <a:rPr lang="ko-KR" altLang="en-US" dirty="0"/>
              <a:t>길고 </a:t>
            </a:r>
            <a:r>
              <a:rPr lang="ko-KR" altLang="en-US" dirty="0" err="1"/>
              <a:t>데미지는</a:t>
            </a:r>
            <a:r>
              <a:rPr lang="ko-KR" altLang="en-US" dirty="0"/>
              <a:t> 적다</a:t>
            </a:r>
            <a:r>
              <a:rPr lang="en-US" altLang="ko-KR" b="1" dirty="0"/>
              <a:t>.</a:t>
            </a:r>
            <a:endParaRPr lang="en-US" altLang="ko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DA1EA4-2D6B-3848-8999-02D34370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43826"/>
              </p:ext>
            </p:extLst>
          </p:nvPr>
        </p:nvGraphicFramePr>
        <p:xfrm>
          <a:off x="1711461" y="4435388"/>
          <a:ext cx="701787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3574">
                  <a:extLst>
                    <a:ext uri="{9D8B030D-6E8A-4147-A177-3AD203B41FA5}">
                      <a16:colId xmlns:a16="http://schemas.microsoft.com/office/drawing/2014/main" val="2018172512"/>
                    </a:ext>
                  </a:extLst>
                </a:gridCol>
                <a:gridCol w="1403574">
                  <a:extLst>
                    <a:ext uri="{9D8B030D-6E8A-4147-A177-3AD203B41FA5}">
                      <a16:colId xmlns:a16="http://schemas.microsoft.com/office/drawing/2014/main" val="1670097838"/>
                    </a:ext>
                  </a:extLst>
                </a:gridCol>
                <a:gridCol w="1403574">
                  <a:extLst>
                    <a:ext uri="{9D8B030D-6E8A-4147-A177-3AD203B41FA5}">
                      <a16:colId xmlns:a16="http://schemas.microsoft.com/office/drawing/2014/main" val="4161640827"/>
                    </a:ext>
                  </a:extLst>
                </a:gridCol>
                <a:gridCol w="1403574">
                  <a:extLst>
                    <a:ext uri="{9D8B030D-6E8A-4147-A177-3AD203B41FA5}">
                      <a16:colId xmlns:a16="http://schemas.microsoft.com/office/drawing/2014/main" val="451443850"/>
                    </a:ext>
                  </a:extLst>
                </a:gridCol>
                <a:gridCol w="1403574">
                  <a:extLst>
                    <a:ext uri="{9D8B030D-6E8A-4147-A177-3AD203B41FA5}">
                      <a16:colId xmlns:a16="http://schemas.microsoft.com/office/drawing/2014/main" val="3520517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데미지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이동속도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Gold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5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71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460</Words>
  <Application>Microsoft Macintosh PowerPoint</Application>
  <PresentationFormat>Widescreen</PresentationFormat>
  <Paragraphs>318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움직이는 성 디펜스 Project Castle</vt:lpstr>
      <vt:lpstr>성은 이렇게 생겼습니다.</vt:lpstr>
      <vt:lpstr>거상과 닮은 움직이는 성 방어하기</vt:lpstr>
      <vt:lpstr>PowerPoint Presentation</vt:lpstr>
      <vt:lpstr>Moving Castle :</vt:lpstr>
      <vt:lpstr>Towers</vt:lpstr>
      <vt:lpstr>Towers</vt:lpstr>
      <vt:lpstr>Enemies</vt:lpstr>
      <vt:lpstr>Enemies</vt:lpstr>
      <vt:lpstr>Enemies</vt:lpstr>
      <vt:lpstr>PowerPoint Presentation</vt:lpstr>
      <vt:lpstr>PowerPoint Presentation</vt:lpstr>
      <vt:lpstr>Moving Castle : 대포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움직이는 성 디펜스 Project Castle</dc:title>
  <dc:creator>Choi Merk</dc:creator>
  <cp:lastModifiedBy>Choi Merk</cp:lastModifiedBy>
  <cp:revision>13</cp:revision>
  <dcterms:created xsi:type="dcterms:W3CDTF">2019-05-01T08:53:40Z</dcterms:created>
  <dcterms:modified xsi:type="dcterms:W3CDTF">2019-05-12T13:27:37Z</dcterms:modified>
</cp:coreProperties>
</file>