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12756-5A8A-4F53-9587-400FD563F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7972E-2B4E-4D5A-AF15-98897427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899CD-CA3E-46A9-9D24-50428266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78D42-E3D4-4AEC-BD34-3B0B579C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E4148-E1B2-42EE-910E-03FE43DB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6BD07-8CC4-4CD4-B092-F5FC1BB5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21F99B-89E0-4427-9C18-67B7D6FF5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31133-AC1F-4FA5-98DC-E0E2CB8D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48423-3A2F-45E4-8437-7637F813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5CBE2-6852-4F40-A5DF-1EB57B07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1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AEFF9B-4D40-4DA4-A6A2-F36325BEB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8EF3C-45AF-47E5-8283-3B3B2EA8F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A0E96-2DE4-4EB1-9BB2-327771AB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E0169-92E4-4CAB-A0C4-0C44ADA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61025-AF83-4244-9132-A6FBF741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6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5BF79-306B-4544-B4C2-0D60BC9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B84D3-0358-456D-AA0B-356253C6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5213E-9D54-44A8-B3ED-574CD759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4DD7-1EB7-4D5A-BCF0-FA5403DC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DB404-05C4-40B9-BC84-C8D894D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94AC4-C196-47F4-BA9D-661A53BF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588C1-0372-4C10-AA41-43C70BE2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48EC1-AEDB-4D52-BE41-3B8E8DC4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0777E-F9D3-4215-B983-522B12D6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2F3C4-5F32-475E-A514-1E39879B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C46C4-EDB8-4471-9E76-A2AE1E3C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B6EB2-6D00-48F7-B638-597290C15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33808-8BAE-40E6-82E9-6F346410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D3B3F-0E42-43DB-87DC-3D156E56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CEC1D-0512-4636-931A-5705BA24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0C0A0-D0C7-4A33-A7D8-B0B90250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F620C-DEBD-4FA8-B2BE-32FA5D47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6F26F-DE2E-4F88-A1DB-E71A6C41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35979-817E-4798-B0B3-69EC3977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DC15CD-70F0-4CE5-A127-3CDFB57EF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1273C-D3CA-4AED-8188-8C5E96C0B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B0B10B-EFFE-4B6D-9537-3212282F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0F1F54-E0C6-4AB1-B9F6-463C1109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44D6AF-0A57-42B0-9F2C-24F7EB07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FA93F-59FB-409B-BC14-FDB98EA5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EE49E-D41F-44AA-8745-5B13906E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FE533-F992-4BF0-BE90-04BC8722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7F99D2-B249-4D6A-B887-B0680352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8ADEEB-1C2D-4D28-AF3E-1A3ED5DC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9C6B6-7A72-4462-9154-6B469BCD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A65E97-BB96-4DC5-86DD-07229A8A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5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60DD-02B1-43C1-B8E3-E0AF5FE0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650D5-331D-48FD-BFBF-CEBBA9AB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474EBD-394F-4F4C-B852-56AE4E2E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B6CFD-D37A-48EE-84A7-2C1A3242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D7D07-877D-48CC-848E-73490B43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C180F-F5ED-4DA4-B7A6-402146AD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6CC6A-73BF-45BB-83E0-087ADE2D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61676A-696F-40DA-A120-1C0C8B963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B044CB-99FA-49CA-93C2-E55D7E6E9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CA9D4-A6E5-4EFD-88CE-13F47ECA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7E5C1-ACC7-4390-B7D9-E81B2348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DA2B5-C81B-49BD-B4C1-A6C4FB22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A76C04-2960-497D-B2E6-F7171D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28D29-87E8-4F16-A10C-09FC6015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25343-4746-4BD3-9BE8-59BE5B297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4AD4-C473-404D-A022-00109EF92DF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274CB-DD2F-43B0-A118-9F3FE764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69328-08AD-444F-B25A-1A892BBA0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01F6-91C3-4604-9968-844EAB88B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EFD60-6F91-4607-9868-814FE4CA0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D401DF-9B88-4EB4-8F7B-A0147A25C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9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sss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</dc:creator>
  <cp:lastModifiedBy>AI</cp:lastModifiedBy>
  <cp:revision>2</cp:revision>
  <dcterms:created xsi:type="dcterms:W3CDTF">2023-11-17T03:21:59Z</dcterms:created>
  <dcterms:modified xsi:type="dcterms:W3CDTF">2023-11-17T03:22:05Z</dcterms:modified>
</cp:coreProperties>
</file>