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5" r:id="rId4"/>
    <p:sldId id="259" r:id="rId5"/>
    <p:sldId id="260" r:id="rId6"/>
    <p:sldId id="276" r:id="rId7"/>
    <p:sldId id="261" r:id="rId8"/>
    <p:sldId id="262" r:id="rId9"/>
    <p:sldId id="263" r:id="rId10"/>
    <p:sldId id="277" r:id="rId11"/>
    <p:sldId id="265" r:id="rId12"/>
    <p:sldId id="264" r:id="rId13"/>
    <p:sldId id="268" r:id="rId14"/>
    <p:sldId id="266" r:id="rId15"/>
    <p:sldId id="269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6" autoAdjust="0"/>
  </p:normalViewPr>
  <p:slideViewPr>
    <p:cSldViewPr snapToGrid="0">
      <p:cViewPr varScale="1">
        <p:scale>
          <a:sx n="60" d="100"/>
          <a:sy n="60" d="100"/>
        </p:scale>
        <p:origin x="-10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9.png"/><Relationship Id="rId6" Type="http://schemas.openxmlformats.org/officeDocument/2006/relationships/image" Target="../media/image22.svg"/><Relationship Id="rId5" Type="http://schemas.openxmlformats.org/officeDocument/2006/relationships/image" Target="../media/image1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A4DC-57FD-4226-83C7-0B510CF910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F094EE-6DDC-486B-8FBD-1BFCC7A21E3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Introduction.</a:t>
          </a:r>
          <a:endParaRPr lang="en-US" dirty="0"/>
        </a:p>
      </dgm:t>
    </dgm:pt>
    <dgm:pt modelId="{572395A0-F6F6-4BFC-9C0D-FD5C7AF663F3}" type="parTrans" cxnId="{5663AAF8-EE01-4DB7-9E12-C5091058B3FE}">
      <dgm:prSet/>
      <dgm:spPr/>
      <dgm:t>
        <a:bodyPr/>
        <a:lstStyle/>
        <a:p>
          <a:endParaRPr lang="en-US"/>
        </a:p>
      </dgm:t>
    </dgm:pt>
    <dgm:pt modelId="{E336815F-ACB3-4C5A-9411-88AA921375F9}" type="sibTrans" cxnId="{5663AAF8-EE01-4DB7-9E12-C5091058B3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99FAE6-3244-48AA-B61D-7485DE0DF3F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Objectifs</a:t>
          </a:r>
          <a:r>
            <a:rPr lang="en-US" dirty="0" smtClean="0"/>
            <a:t>.</a:t>
          </a:r>
          <a:endParaRPr lang="en-US" dirty="0"/>
        </a:p>
      </dgm:t>
    </dgm:pt>
    <dgm:pt modelId="{3D9D5780-585F-46D5-AE34-41A92C851E68}" type="parTrans" cxnId="{8CD86864-100B-46FB-8C8B-13528B870BC0}">
      <dgm:prSet/>
      <dgm:spPr/>
      <dgm:t>
        <a:bodyPr/>
        <a:lstStyle/>
        <a:p>
          <a:endParaRPr lang="en-US"/>
        </a:p>
      </dgm:t>
    </dgm:pt>
    <dgm:pt modelId="{DA30B252-4871-41F0-B65B-4212B36F465F}" type="sibTrans" cxnId="{8CD86864-100B-46FB-8C8B-13528B870B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02E73-44DD-4D31-A64A-C03915DA44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Contexte Général.</a:t>
          </a:r>
          <a:endParaRPr lang="en-US" dirty="0"/>
        </a:p>
      </dgm:t>
    </dgm:pt>
    <dgm:pt modelId="{8474706A-A626-4035-A974-273664A87F23}" type="parTrans" cxnId="{8208C8AD-1228-447C-8E6F-3F4643ABB126}">
      <dgm:prSet/>
      <dgm:spPr/>
      <dgm:t>
        <a:bodyPr/>
        <a:lstStyle/>
        <a:p>
          <a:endParaRPr lang="en-US"/>
        </a:p>
      </dgm:t>
    </dgm:pt>
    <dgm:pt modelId="{DCBBF7CE-74C5-4019-B405-B0664D718AFF}" type="sibTrans" cxnId="{8208C8AD-1228-447C-8E6F-3F4643ABB1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B4A756-A1B6-48A9-B11A-F7528CF2CA8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Conception.</a:t>
          </a:r>
          <a:endParaRPr lang="en-US" dirty="0"/>
        </a:p>
      </dgm:t>
    </dgm:pt>
    <dgm:pt modelId="{3E094E17-9093-4043-8D51-2AE4D6C1017F}" type="parTrans" cxnId="{3857E167-59A0-4DDF-82E8-FD9D03DB1CA0}">
      <dgm:prSet/>
      <dgm:spPr/>
      <dgm:t>
        <a:bodyPr/>
        <a:lstStyle/>
        <a:p>
          <a:endParaRPr lang="en-US"/>
        </a:p>
      </dgm:t>
    </dgm:pt>
    <dgm:pt modelId="{49292D3E-0B1C-469E-BBAA-1BE434E8293B}" type="sibTrans" cxnId="{3857E167-59A0-4DDF-82E8-FD9D03DB1C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21ABC0-BB16-436F-9CA1-77F67F7D01A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Les Diagrammes</a:t>
          </a:r>
          <a:endParaRPr lang="en-US" dirty="0"/>
        </a:p>
      </dgm:t>
    </dgm:pt>
    <dgm:pt modelId="{3C314AB2-C1BA-402A-AE74-DD32B139FFD1}" type="parTrans" cxnId="{ED086D80-C640-40F5-BA68-868D299CCFB3}">
      <dgm:prSet/>
      <dgm:spPr/>
      <dgm:t>
        <a:bodyPr/>
        <a:lstStyle/>
        <a:p>
          <a:endParaRPr lang="en-US"/>
        </a:p>
      </dgm:t>
    </dgm:pt>
    <dgm:pt modelId="{FC55497F-5893-4354-9393-B3E73945195E}" type="sibTrans" cxnId="{ED086D80-C640-40F5-BA68-868D299CCF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8E9781-087A-4814-ABD6-741259557FE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 smtClean="0"/>
            <a:t>Outils de développement .</a:t>
          </a:r>
          <a:endParaRPr lang="en-US" dirty="0"/>
        </a:p>
      </dgm:t>
    </dgm:pt>
    <dgm:pt modelId="{4A776514-057E-43BF-8DCA-8CB9F11409AA}" type="parTrans" cxnId="{6C3452B0-FFAB-428B-817F-0D487939B422}">
      <dgm:prSet/>
      <dgm:spPr/>
      <dgm:t>
        <a:bodyPr/>
        <a:lstStyle/>
        <a:p>
          <a:endParaRPr lang="en-US"/>
        </a:p>
      </dgm:t>
    </dgm:pt>
    <dgm:pt modelId="{884BE68B-9785-41D3-8BE5-59BEAE8F09D5}" type="sibTrans" cxnId="{6C3452B0-FFAB-428B-817F-0D487939B4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16E021-E6CB-4CB5-8C64-6116C1F1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Test de l’ application.</a:t>
          </a:r>
          <a:endParaRPr lang="en-US" dirty="0"/>
        </a:p>
      </dgm:t>
    </dgm:pt>
    <dgm:pt modelId="{96CC0B86-D1BE-4526-AA2B-F2335B5AB220}" type="parTrans" cxnId="{ED57AC76-C988-4935-A901-E5828151967A}">
      <dgm:prSet/>
      <dgm:spPr/>
      <dgm:t>
        <a:bodyPr/>
        <a:lstStyle/>
        <a:p>
          <a:endParaRPr lang="en-US"/>
        </a:p>
      </dgm:t>
    </dgm:pt>
    <dgm:pt modelId="{B43D0D1D-9548-4BDC-8180-DFDEA59C5C01}" type="sibTrans" cxnId="{ED57AC76-C988-4935-A901-E582815196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511FAE-9BBF-4403-AC94-B8386C8EAF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Conclusion.</a:t>
          </a:r>
          <a:endParaRPr lang="en-US" dirty="0"/>
        </a:p>
      </dgm:t>
    </dgm:pt>
    <dgm:pt modelId="{B6EE43A8-F5DA-4A72-94DF-D9335C20BF33}" type="parTrans" cxnId="{BCBED2D4-DD62-42C1-BD99-588ED8CBE7F0}">
      <dgm:prSet/>
      <dgm:spPr/>
      <dgm:t>
        <a:bodyPr/>
        <a:lstStyle/>
        <a:p>
          <a:endParaRPr lang="en-US"/>
        </a:p>
      </dgm:t>
    </dgm:pt>
    <dgm:pt modelId="{C7E1660B-92F4-4247-83C9-288A966ECEED}" type="sibTrans" cxnId="{BCBED2D4-DD62-42C1-BD99-588ED8CBE7F0}">
      <dgm:prSet/>
      <dgm:spPr/>
      <dgm:t>
        <a:bodyPr/>
        <a:lstStyle/>
        <a:p>
          <a:endParaRPr lang="en-US"/>
        </a:p>
      </dgm:t>
    </dgm:pt>
    <dgm:pt modelId="{BB11A40F-3621-4232-8C24-6C8D94178C25}" type="pres">
      <dgm:prSet presAssocID="{FB6BA4DC-57FD-4226-83C7-0B510CF9104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8C82AA4-5A6C-4794-A075-92DBBDE50C42}" type="pres">
      <dgm:prSet presAssocID="{FB6BA4DC-57FD-4226-83C7-0B510CF91045}" presName="container" presStyleCnt="0">
        <dgm:presLayoutVars>
          <dgm:dir/>
          <dgm:resizeHandles val="exact"/>
        </dgm:presLayoutVars>
      </dgm:prSet>
      <dgm:spPr/>
    </dgm:pt>
    <dgm:pt modelId="{D3281CE7-463A-4DFA-9D32-10DB169189CE}" type="pres">
      <dgm:prSet presAssocID="{AAF094EE-6DDC-486B-8FBD-1BFCC7A21E3F}" presName="compNode" presStyleCnt="0"/>
      <dgm:spPr/>
    </dgm:pt>
    <dgm:pt modelId="{279248F8-D841-4F5A-893D-28EA3C5EA5D1}" type="pres">
      <dgm:prSet presAssocID="{AAF094EE-6DDC-486B-8FBD-1BFCC7A21E3F}" presName="iconBgRect" presStyleLbl="bgShp" presStyleIdx="0" presStyleCnt="8"/>
      <dgm:spPr/>
    </dgm:pt>
    <dgm:pt modelId="{0BA715E1-F152-44B0-8F2E-CDC8C947F9EC}" type="pres">
      <dgm:prSet presAssocID="{AAF094EE-6DDC-486B-8FBD-1BFCC7A21E3F}" presName="icon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E8403E-7DF7-4A85-82CA-D34505CE875F}" type="pres">
      <dgm:prSet presAssocID="{AAF094EE-6DDC-486B-8FBD-1BFCC7A21E3F}" presName="spaceRect" presStyleCnt="0"/>
      <dgm:spPr/>
    </dgm:pt>
    <dgm:pt modelId="{DA250031-BBE9-45D5-9125-FB38E9E4E544}" type="pres">
      <dgm:prSet presAssocID="{AAF094EE-6DDC-486B-8FBD-1BFCC7A21E3F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50810D4-E231-495A-AB7D-6B6EE6C10C32}" type="pres">
      <dgm:prSet presAssocID="{E336815F-ACB3-4C5A-9411-88AA921375F9}" presName="sibTrans" presStyleLbl="sibTrans2D1" presStyleIdx="0" presStyleCnt="0"/>
      <dgm:spPr/>
      <dgm:t>
        <a:bodyPr/>
        <a:lstStyle/>
        <a:p>
          <a:endParaRPr lang="fr-FR"/>
        </a:p>
      </dgm:t>
    </dgm:pt>
    <dgm:pt modelId="{10D03AC5-FBD2-440B-9879-6CD24243E24D}" type="pres">
      <dgm:prSet presAssocID="{4F99FAE6-3244-48AA-B61D-7485DE0DF3F8}" presName="compNode" presStyleCnt="0"/>
      <dgm:spPr/>
    </dgm:pt>
    <dgm:pt modelId="{AD5AC9E4-D3D4-4D60-9D9A-D43530060A96}" type="pres">
      <dgm:prSet presAssocID="{4F99FAE6-3244-48AA-B61D-7485DE0DF3F8}" presName="iconBgRect" presStyleLbl="bgShp" presStyleIdx="1" presStyleCnt="8"/>
      <dgm:spPr/>
    </dgm:pt>
    <dgm:pt modelId="{2B6B7BD0-5FF9-4AAA-9B90-63E1B2CBF4B8}" type="pres">
      <dgm:prSet presAssocID="{4F99FAE6-3244-48AA-B61D-7485DE0DF3F8}" presName="iconRect" presStyleLbl="node1" presStyleIdx="1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76D0D2-84A7-4251-B104-93B0CD012AA9}" type="pres">
      <dgm:prSet presAssocID="{4F99FAE6-3244-48AA-B61D-7485DE0DF3F8}" presName="spaceRect" presStyleCnt="0"/>
      <dgm:spPr/>
    </dgm:pt>
    <dgm:pt modelId="{95D2667D-3656-4BD9-B653-BEA248EF7067}" type="pres">
      <dgm:prSet presAssocID="{4F99FAE6-3244-48AA-B61D-7485DE0DF3F8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E1A5F156-57C1-4F67-85FF-E338EC293E19}" type="pres">
      <dgm:prSet presAssocID="{DA30B252-4871-41F0-B65B-4212B36F465F}" presName="sibTrans" presStyleLbl="sibTrans2D1" presStyleIdx="0" presStyleCnt="0"/>
      <dgm:spPr/>
      <dgm:t>
        <a:bodyPr/>
        <a:lstStyle/>
        <a:p>
          <a:endParaRPr lang="fr-FR"/>
        </a:p>
      </dgm:t>
    </dgm:pt>
    <dgm:pt modelId="{5B72177A-944F-4160-92CB-74F4947849B7}" type="pres">
      <dgm:prSet presAssocID="{1DC02E73-44DD-4D31-A64A-C03915DA4499}" presName="compNode" presStyleCnt="0"/>
      <dgm:spPr/>
    </dgm:pt>
    <dgm:pt modelId="{FC7B1F38-3507-4D02-B52C-F416B066D134}" type="pres">
      <dgm:prSet presAssocID="{1DC02E73-44DD-4D31-A64A-C03915DA4499}" presName="iconBgRect" presStyleLbl="bgShp" presStyleIdx="2" presStyleCnt="8"/>
      <dgm:spPr/>
    </dgm:pt>
    <dgm:pt modelId="{7F708C8B-88CE-4153-A24B-2244961B282D}" type="pres">
      <dgm:prSet presAssocID="{1DC02E73-44DD-4D31-A64A-C03915DA4499}" presName="iconRect" presStyleLbl="node1" presStyleIdx="2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FCBADAC-25DE-4C73-BA1E-3AF3E4607040}" type="pres">
      <dgm:prSet presAssocID="{1DC02E73-44DD-4D31-A64A-C03915DA4499}" presName="spaceRect" presStyleCnt="0"/>
      <dgm:spPr/>
    </dgm:pt>
    <dgm:pt modelId="{AAAE9EA7-3521-4FDB-B32D-0CCD49FEAFBB}" type="pres">
      <dgm:prSet presAssocID="{1DC02E73-44DD-4D31-A64A-C03915DA4499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9E5B7EFB-6833-491C-83D6-7A309B4B0874}" type="pres">
      <dgm:prSet presAssocID="{DCBBF7CE-74C5-4019-B405-B0664D718AFF}" presName="sibTrans" presStyleLbl="sibTrans2D1" presStyleIdx="0" presStyleCnt="0"/>
      <dgm:spPr/>
      <dgm:t>
        <a:bodyPr/>
        <a:lstStyle/>
        <a:p>
          <a:endParaRPr lang="fr-FR"/>
        </a:p>
      </dgm:t>
    </dgm:pt>
    <dgm:pt modelId="{2A444C47-6052-4F06-9D54-F4BCEC83AE4C}" type="pres">
      <dgm:prSet presAssocID="{84B4A756-A1B6-48A9-B11A-F7528CF2CA82}" presName="compNode" presStyleCnt="0"/>
      <dgm:spPr/>
    </dgm:pt>
    <dgm:pt modelId="{C07E2A43-781E-4F18-86D9-C1E6A4291603}" type="pres">
      <dgm:prSet presAssocID="{84B4A756-A1B6-48A9-B11A-F7528CF2CA82}" presName="iconBgRect" presStyleLbl="bgShp" presStyleIdx="3" presStyleCnt="8"/>
      <dgm:spPr/>
    </dgm:pt>
    <dgm:pt modelId="{5A9A54BA-1001-4F9A-9B9D-9FD04D67B830}" type="pres">
      <dgm:prSet presAssocID="{84B4A756-A1B6-48A9-B11A-F7528CF2CA82}" presName="iconRect" presStyleLbl="node1" presStyleIdx="3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0555F6D-B0F6-454A-A6E2-6CC2EE69C3C3}" type="pres">
      <dgm:prSet presAssocID="{84B4A756-A1B6-48A9-B11A-F7528CF2CA82}" presName="spaceRect" presStyleCnt="0"/>
      <dgm:spPr/>
    </dgm:pt>
    <dgm:pt modelId="{58C879B8-5B60-46C4-95A4-09696A8F6424}" type="pres">
      <dgm:prSet presAssocID="{84B4A756-A1B6-48A9-B11A-F7528CF2CA82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A7F834F-8501-40F4-AC90-51A027ACE76A}" type="pres">
      <dgm:prSet presAssocID="{49292D3E-0B1C-469E-BBAA-1BE434E8293B}" presName="sibTrans" presStyleLbl="sibTrans2D1" presStyleIdx="0" presStyleCnt="0"/>
      <dgm:spPr/>
      <dgm:t>
        <a:bodyPr/>
        <a:lstStyle/>
        <a:p>
          <a:endParaRPr lang="fr-FR"/>
        </a:p>
      </dgm:t>
    </dgm:pt>
    <dgm:pt modelId="{B3671A65-E506-4458-8131-F96DA80AC06C}" type="pres">
      <dgm:prSet presAssocID="{6221ABC0-BB16-436F-9CA1-77F67F7D01A7}" presName="compNode" presStyleCnt="0"/>
      <dgm:spPr/>
    </dgm:pt>
    <dgm:pt modelId="{83405FB4-AD8D-4A58-84E3-4FD531563CB9}" type="pres">
      <dgm:prSet presAssocID="{6221ABC0-BB16-436F-9CA1-77F67F7D01A7}" presName="iconBgRect" presStyleLbl="bgShp" presStyleIdx="4" presStyleCnt="8"/>
      <dgm:spPr/>
    </dgm:pt>
    <dgm:pt modelId="{4B54F7A2-B9B2-44CB-A3DD-4E20CE4674EF}" type="pres">
      <dgm:prSet presAssocID="{6221ABC0-BB16-436F-9CA1-77F67F7D01A7}" presName="iconRect" presStyleLbl="node1" presStyleIdx="4" presStyleCnt="8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8127932-BD33-4E3B-870F-0955BB111453}" type="pres">
      <dgm:prSet presAssocID="{6221ABC0-BB16-436F-9CA1-77F67F7D01A7}" presName="spaceRect" presStyleCnt="0"/>
      <dgm:spPr/>
    </dgm:pt>
    <dgm:pt modelId="{B3F62309-8E78-450F-B06E-6574F387CFD1}" type="pres">
      <dgm:prSet presAssocID="{6221ABC0-BB16-436F-9CA1-77F67F7D01A7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AFD3DB0-A67F-4A21-9723-DFF09A6EEDB3}" type="pres">
      <dgm:prSet presAssocID="{FC55497F-5893-4354-9393-B3E73945195E}" presName="sibTrans" presStyleLbl="sibTrans2D1" presStyleIdx="0" presStyleCnt="0"/>
      <dgm:spPr/>
      <dgm:t>
        <a:bodyPr/>
        <a:lstStyle/>
        <a:p>
          <a:endParaRPr lang="fr-FR"/>
        </a:p>
      </dgm:t>
    </dgm:pt>
    <dgm:pt modelId="{9A31BD9E-C38D-4427-AD48-30D58D222A65}" type="pres">
      <dgm:prSet presAssocID="{4E8E9781-087A-4814-ABD6-741259557FE1}" presName="compNode" presStyleCnt="0"/>
      <dgm:spPr/>
    </dgm:pt>
    <dgm:pt modelId="{58D4365E-F6DE-4DB7-832F-FD42E29434F3}" type="pres">
      <dgm:prSet presAssocID="{4E8E9781-087A-4814-ABD6-741259557FE1}" presName="iconBgRect" presStyleLbl="bgShp" presStyleIdx="5" presStyleCnt="8"/>
      <dgm:spPr/>
    </dgm:pt>
    <dgm:pt modelId="{255B5ACA-4F41-4892-B4D2-AA2AD9485D56}" type="pres">
      <dgm:prSet presAssocID="{4E8E9781-087A-4814-ABD6-741259557FE1}" presName="iconRect" presStyleLbl="node1" presStyleIdx="5" presStyleCnt="8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9186A03-2C82-4DA1-932A-96F66C4922A8}" type="pres">
      <dgm:prSet presAssocID="{4E8E9781-087A-4814-ABD6-741259557FE1}" presName="spaceRect" presStyleCnt="0"/>
      <dgm:spPr/>
    </dgm:pt>
    <dgm:pt modelId="{32B5DE59-BFC8-431D-A304-276CCAF8A3AF}" type="pres">
      <dgm:prSet presAssocID="{4E8E9781-087A-4814-ABD6-741259557FE1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27D8091-FB17-4060-9990-B6ADEBF000E6}" type="pres">
      <dgm:prSet presAssocID="{884BE68B-9785-41D3-8BE5-59BEAE8F09D5}" presName="sibTrans" presStyleLbl="sibTrans2D1" presStyleIdx="0" presStyleCnt="0"/>
      <dgm:spPr/>
      <dgm:t>
        <a:bodyPr/>
        <a:lstStyle/>
        <a:p>
          <a:endParaRPr lang="fr-FR"/>
        </a:p>
      </dgm:t>
    </dgm:pt>
    <dgm:pt modelId="{D562F189-F631-4C30-9D68-A7AC93D7F4E1}" type="pres">
      <dgm:prSet presAssocID="{1916E021-E6CB-4CB5-8C64-6116C1F1CE33}" presName="compNode" presStyleCnt="0"/>
      <dgm:spPr/>
    </dgm:pt>
    <dgm:pt modelId="{7F1A2920-3A54-4923-AC11-4356F6F12225}" type="pres">
      <dgm:prSet presAssocID="{1916E021-E6CB-4CB5-8C64-6116C1F1CE33}" presName="iconBgRect" presStyleLbl="bgShp" presStyleIdx="6" presStyleCnt="8"/>
      <dgm:spPr/>
    </dgm:pt>
    <dgm:pt modelId="{84069786-4686-4575-8151-E3FDF3B83C45}" type="pres">
      <dgm:prSet presAssocID="{1916E021-E6CB-4CB5-8C64-6116C1F1CE33}" presName="iconRect" presStyleLbl="node1" presStyleIdx="6" presStyleCnt="8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EF50D5D-9EA2-4F76-9150-F14777CE9E2F}" type="pres">
      <dgm:prSet presAssocID="{1916E021-E6CB-4CB5-8C64-6116C1F1CE33}" presName="spaceRect" presStyleCnt="0"/>
      <dgm:spPr/>
    </dgm:pt>
    <dgm:pt modelId="{203C6649-C7DD-468A-8BDC-056E85CF5943}" type="pres">
      <dgm:prSet presAssocID="{1916E021-E6CB-4CB5-8C64-6116C1F1CE33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D90FD2ED-8332-461D-8366-4D687229F7CD}" type="pres">
      <dgm:prSet presAssocID="{B43D0D1D-9548-4BDC-8180-DFDEA59C5C01}" presName="sibTrans" presStyleLbl="sibTrans2D1" presStyleIdx="0" presStyleCnt="0"/>
      <dgm:spPr/>
      <dgm:t>
        <a:bodyPr/>
        <a:lstStyle/>
        <a:p>
          <a:endParaRPr lang="fr-FR"/>
        </a:p>
      </dgm:t>
    </dgm:pt>
    <dgm:pt modelId="{C51F06B5-6632-42D6-AB89-8FD84C3421B9}" type="pres">
      <dgm:prSet presAssocID="{59511FAE-9BBF-4403-AC94-B8386C8EAF79}" presName="compNode" presStyleCnt="0"/>
      <dgm:spPr/>
    </dgm:pt>
    <dgm:pt modelId="{AA2FAB1E-7780-4854-8A01-AF41F43E8E31}" type="pres">
      <dgm:prSet presAssocID="{59511FAE-9BBF-4403-AC94-B8386C8EAF79}" presName="iconBgRect" presStyleLbl="bgShp" presStyleIdx="7" presStyleCnt="8"/>
      <dgm:spPr/>
    </dgm:pt>
    <dgm:pt modelId="{BCEC97F6-5B3C-4A65-BE35-953F9E5EC3B2}" type="pres">
      <dgm:prSet presAssocID="{59511FAE-9BBF-4403-AC94-B8386C8EAF79}" presName="iconRect" presStyleLbl="node1" presStyleIdx="7" presStyleCnt="8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22E6F53-053C-4313-B682-0ECC76DD20F5}" type="pres">
      <dgm:prSet presAssocID="{59511FAE-9BBF-4403-AC94-B8386C8EAF79}" presName="spaceRect" presStyleCnt="0"/>
      <dgm:spPr/>
    </dgm:pt>
    <dgm:pt modelId="{1AA43183-0253-4986-B1F2-CCB60101E0B5}" type="pres">
      <dgm:prSet presAssocID="{59511FAE-9BBF-4403-AC94-B8386C8EAF79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7C3030-E91D-4421-BD3D-FA937B0BD314}" type="presOf" srcId="{FC55497F-5893-4354-9393-B3E73945195E}" destId="{8AFD3DB0-A67F-4A21-9723-DFF09A6EEDB3}" srcOrd="0" destOrd="0" presId="urn:microsoft.com/office/officeart/2018/2/layout/IconCircleList"/>
    <dgm:cxn modelId="{1B6D749A-221F-42CA-906B-ADE308B5E74C}" type="presOf" srcId="{DCBBF7CE-74C5-4019-B405-B0664D718AFF}" destId="{9E5B7EFB-6833-491C-83D6-7A309B4B0874}" srcOrd="0" destOrd="0" presId="urn:microsoft.com/office/officeart/2018/2/layout/IconCircleList"/>
    <dgm:cxn modelId="{8208C8AD-1228-447C-8E6F-3F4643ABB126}" srcId="{FB6BA4DC-57FD-4226-83C7-0B510CF91045}" destId="{1DC02E73-44DD-4D31-A64A-C03915DA4499}" srcOrd="2" destOrd="0" parTransId="{8474706A-A626-4035-A974-273664A87F23}" sibTransId="{DCBBF7CE-74C5-4019-B405-B0664D718AFF}"/>
    <dgm:cxn modelId="{ED57AC76-C988-4935-A901-E5828151967A}" srcId="{FB6BA4DC-57FD-4226-83C7-0B510CF91045}" destId="{1916E021-E6CB-4CB5-8C64-6116C1F1CE33}" srcOrd="6" destOrd="0" parTransId="{96CC0B86-D1BE-4526-AA2B-F2335B5AB220}" sibTransId="{B43D0D1D-9548-4BDC-8180-DFDEA59C5C01}"/>
    <dgm:cxn modelId="{8646AEA5-1E1F-4EB1-85E2-E76CB6F049E7}" type="presOf" srcId="{4F99FAE6-3244-48AA-B61D-7485DE0DF3F8}" destId="{95D2667D-3656-4BD9-B653-BEA248EF7067}" srcOrd="0" destOrd="0" presId="urn:microsoft.com/office/officeart/2018/2/layout/IconCircleList"/>
    <dgm:cxn modelId="{3857E167-59A0-4DDF-82E8-FD9D03DB1CA0}" srcId="{FB6BA4DC-57FD-4226-83C7-0B510CF91045}" destId="{84B4A756-A1B6-48A9-B11A-F7528CF2CA82}" srcOrd="3" destOrd="0" parTransId="{3E094E17-9093-4043-8D51-2AE4D6C1017F}" sibTransId="{49292D3E-0B1C-469E-BBAA-1BE434E8293B}"/>
    <dgm:cxn modelId="{CE20951A-36B3-4D53-B4C6-1CEA03C2F327}" type="presOf" srcId="{884BE68B-9785-41D3-8BE5-59BEAE8F09D5}" destId="{427D8091-FB17-4060-9990-B6ADEBF000E6}" srcOrd="0" destOrd="0" presId="urn:microsoft.com/office/officeart/2018/2/layout/IconCircleList"/>
    <dgm:cxn modelId="{D5D352BF-593A-4A2D-B0ED-A09F8B982F0C}" type="presOf" srcId="{AAF094EE-6DDC-486B-8FBD-1BFCC7A21E3F}" destId="{DA250031-BBE9-45D5-9125-FB38E9E4E544}" srcOrd="0" destOrd="0" presId="urn:microsoft.com/office/officeart/2018/2/layout/IconCircleList"/>
    <dgm:cxn modelId="{5DDC4AF1-6D35-409C-ABFA-4CD03191E737}" type="presOf" srcId="{E336815F-ACB3-4C5A-9411-88AA921375F9}" destId="{850810D4-E231-495A-AB7D-6B6EE6C10C32}" srcOrd="0" destOrd="0" presId="urn:microsoft.com/office/officeart/2018/2/layout/IconCircleList"/>
    <dgm:cxn modelId="{6C3452B0-FFAB-428B-817F-0D487939B422}" srcId="{FB6BA4DC-57FD-4226-83C7-0B510CF91045}" destId="{4E8E9781-087A-4814-ABD6-741259557FE1}" srcOrd="5" destOrd="0" parTransId="{4A776514-057E-43BF-8DCA-8CB9F11409AA}" sibTransId="{884BE68B-9785-41D3-8BE5-59BEAE8F09D5}"/>
    <dgm:cxn modelId="{87EA2EB6-6D52-4881-BAD1-9D420164822C}" type="presOf" srcId="{1DC02E73-44DD-4D31-A64A-C03915DA4499}" destId="{AAAE9EA7-3521-4FDB-B32D-0CCD49FEAFBB}" srcOrd="0" destOrd="0" presId="urn:microsoft.com/office/officeart/2018/2/layout/IconCircleList"/>
    <dgm:cxn modelId="{8BD45721-1351-4851-97E0-3BE1E0AE2A56}" type="presOf" srcId="{59511FAE-9BBF-4403-AC94-B8386C8EAF79}" destId="{1AA43183-0253-4986-B1F2-CCB60101E0B5}" srcOrd="0" destOrd="0" presId="urn:microsoft.com/office/officeart/2018/2/layout/IconCircleList"/>
    <dgm:cxn modelId="{67F6B56C-9A41-4C85-A21F-6E5498441A40}" type="presOf" srcId="{84B4A756-A1B6-48A9-B11A-F7528CF2CA82}" destId="{58C879B8-5B60-46C4-95A4-09696A8F6424}" srcOrd="0" destOrd="0" presId="urn:microsoft.com/office/officeart/2018/2/layout/IconCircleList"/>
    <dgm:cxn modelId="{3585C13F-2093-4481-B268-7991ED0A5F67}" type="presOf" srcId="{DA30B252-4871-41F0-B65B-4212B36F465F}" destId="{E1A5F156-57C1-4F67-85FF-E338EC293E19}" srcOrd="0" destOrd="0" presId="urn:microsoft.com/office/officeart/2018/2/layout/IconCircleList"/>
    <dgm:cxn modelId="{35F21712-2640-4F2D-A578-648C2F3ACF78}" type="presOf" srcId="{1916E021-E6CB-4CB5-8C64-6116C1F1CE33}" destId="{203C6649-C7DD-468A-8BDC-056E85CF5943}" srcOrd="0" destOrd="0" presId="urn:microsoft.com/office/officeart/2018/2/layout/IconCircleList"/>
    <dgm:cxn modelId="{EBA559CC-D498-4CA0-A311-8FA120C3FE51}" type="presOf" srcId="{4E8E9781-087A-4814-ABD6-741259557FE1}" destId="{32B5DE59-BFC8-431D-A304-276CCAF8A3AF}" srcOrd="0" destOrd="0" presId="urn:microsoft.com/office/officeart/2018/2/layout/IconCircleList"/>
    <dgm:cxn modelId="{ED086D80-C640-40F5-BA68-868D299CCFB3}" srcId="{FB6BA4DC-57FD-4226-83C7-0B510CF91045}" destId="{6221ABC0-BB16-436F-9CA1-77F67F7D01A7}" srcOrd="4" destOrd="0" parTransId="{3C314AB2-C1BA-402A-AE74-DD32B139FFD1}" sibTransId="{FC55497F-5893-4354-9393-B3E73945195E}"/>
    <dgm:cxn modelId="{BCBED2D4-DD62-42C1-BD99-588ED8CBE7F0}" srcId="{FB6BA4DC-57FD-4226-83C7-0B510CF91045}" destId="{59511FAE-9BBF-4403-AC94-B8386C8EAF79}" srcOrd="7" destOrd="0" parTransId="{B6EE43A8-F5DA-4A72-94DF-D9335C20BF33}" sibTransId="{C7E1660B-92F4-4247-83C9-288A966ECEED}"/>
    <dgm:cxn modelId="{4391E5A3-8912-41D9-8C81-CDE206865931}" type="presOf" srcId="{FB6BA4DC-57FD-4226-83C7-0B510CF91045}" destId="{BB11A40F-3621-4232-8C24-6C8D94178C25}" srcOrd="0" destOrd="0" presId="urn:microsoft.com/office/officeart/2018/2/layout/IconCircleList"/>
    <dgm:cxn modelId="{5663AAF8-EE01-4DB7-9E12-C5091058B3FE}" srcId="{FB6BA4DC-57FD-4226-83C7-0B510CF91045}" destId="{AAF094EE-6DDC-486B-8FBD-1BFCC7A21E3F}" srcOrd="0" destOrd="0" parTransId="{572395A0-F6F6-4BFC-9C0D-FD5C7AF663F3}" sibTransId="{E336815F-ACB3-4C5A-9411-88AA921375F9}"/>
    <dgm:cxn modelId="{8CD86864-100B-46FB-8C8B-13528B870BC0}" srcId="{FB6BA4DC-57FD-4226-83C7-0B510CF91045}" destId="{4F99FAE6-3244-48AA-B61D-7485DE0DF3F8}" srcOrd="1" destOrd="0" parTransId="{3D9D5780-585F-46D5-AE34-41A92C851E68}" sibTransId="{DA30B252-4871-41F0-B65B-4212B36F465F}"/>
    <dgm:cxn modelId="{2079A8D1-6BED-45E1-BB88-5FA946247F60}" type="presOf" srcId="{6221ABC0-BB16-436F-9CA1-77F67F7D01A7}" destId="{B3F62309-8E78-450F-B06E-6574F387CFD1}" srcOrd="0" destOrd="0" presId="urn:microsoft.com/office/officeart/2018/2/layout/IconCircleList"/>
    <dgm:cxn modelId="{FC830BCD-A9DF-4B69-B1FC-D9A5C34CFC46}" type="presOf" srcId="{49292D3E-0B1C-469E-BBAA-1BE434E8293B}" destId="{4A7F834F-8501-40F4-AC90-51A027ACE76A}" srcOrd="0" destOrd="0" presId="urn:microsoft.com/office/officeart/2018/2/layout/IconCircleList"/>
    <dgm:cxn modelId="{5974E64C-63D8-43C0-8C68-AB2E02A9A768}" type="presOf" srcId="{B43D0D1D-9548-4BDC-8180-DFDEA59C5C01}" destId="{D90FD2ED-8332-461D-8366-4D687229F7CD}" srcOrd="0" destOrd="0" presId="urn:microsoft.com/office/officeart/2018/2/layout/IconCircleList"/>
    <dgm:cxn modelId="{5906ABA8-2C19-4DBF-8821-4E5C2239E7C3}" type="presParOf" srcId="{BB11A40F-3621-4232-8C24-6C8D94178C25}" destId="{18C82AA4-5A6C-4794-A075-92DBBDE50C42}" srcOrd="0" destOrd="0" presId="urn:microsoft.com/office/officeart/2018/2/layout/IconCircleList"/>
    <dgm:cxn modelId="{D1202C46-9212-4EB3-B03E-F336D5615A02}" type="presParOf" srcId="{18C82AA4-5A6C-4794-A075-92DBBDE50C42}" destId="{D3281CE7-463A-4DFA-9D32-10DB169189CE}" srcOrd="0" destOrd="0" presId="urn:microsoft.com/office/officeart/2018/2/layout/IconCircleList"/>
    <dgm:cxn modelId="{754F143B-6C74-48D2-9CBA-21744440D9DF}" type="presParOf" srcId="{D3281CE7-463A-4DFA-9D32-10DB169189CE}" destId="{279248F8-D841-4F5A-893D-28EA3C5EA5D1}" srcOrd="0" destOrd="0" presId="urn:microsoft.com/office/officeart/2018/2/layout/IconCircleList"/>
    <dgm:cxn modelId="{24827241-CE04-46B9-98CF-CAC5E96A4738}" type="presParOf" srcId="{D3281CE7-463A-4DFA-9D32-10DB169189CE}" destId="{0BA715E1-F152-44B0-8F2E-CDC8C947F9EC}" srcOrd="1" destOrd="0" presId="urn:microsoft.com/office/officeart/2018/2/layout/IconCircleList"/>
    <dgm:cxn modelId="{98957BB9-9EF2-45A8-B601-BEE5ADF11F38}" type="presParOf" srcId="{D3281CE7-463A-4DFA-9D32-10DB169189CE}" destId="{DDE8403E-7DF7-4A85-82CA-D34505CE875F}" srcOrd="2" destOrd="0" presId="urn:microsoft.com/office/officeart/2018/2/layout/IconCircleList"/>
    <dgm:cxn modelId="{582255FC-E875-45D4-A728-88FAB7AA909A}" type="presParOf" srcId="{D3281CE7-463A-4DFA-9D32-10DB169189CE}" destId="{DA250031-BBE9-45D5-9125-FB38E9E4E544}" srcOrd="3" destOrd="0" presId="urn:microsoft.com/office/officeart/2018/2/layout/IconCircleList"/>
    <dgm:cxn modelId="{E9FFC34D-C205-438F-BFBC-24BFFA1BEF45}" type="presParOf" srcId="{18C82AA4-5A6C-4794-A075-92DBBDE50C42}" destId="{850810D4-E231-495A-AB7D-6B6EE6C10C32}" srcOrd="1" destOrd="0" presId="urn:microsoft.com/office/officeart/2018/2/layout/IconCircleList"/>
    <dgm:cxn modelId="{6B6AADE6-91BE-47B0-BBAF-69B8D009EEA5}" type="presParOf" srcId="{18C82AA4-5A6C-4794-A075-92DBBDE50C42}" destId="{10D03AC5-FBD2-440B-9879-6CD24243E24D}" srcOrd="2" destOrd="0" presId="urn:microsoft.com/office/officeart/2018/2/layout/IconCircleList"/>
    <dgm:cxn modelId="{E45BB3D0-DC4A-4F24-AD45-522DFFEE95BA}" type="presParOf" srcId="{10D03AC5-FBD2-440B-9879-6CD24243E24D}" destId="{AD5AC9E4-D3D4-4D60-9D9A-D43530060A96}" srcOrd="0" destOrd="0" presId="urn:microsoft.com/office/officeart/2018/2/layout/IconCircleList"/>
    <dgm:cxn modelId="{675E7ED9-6B47-46B3-9035-557819DF0B8E}" type="presParOf" srcId="{10D03AC5-FBD2-440B-9879-6CD24243E24D}" destId="{2B6B7BD0-5FF9-4AAA-9B90-63E1B2CBF4B8}" srcOrd="1" destOrd="0" presId="urn:microsoft.com/office/officeart/2018/2/layout/IconCircleList"/>
    <dgm:cxn modelId="{FF39DF63-A787-4A99-91B8-7D6F1AAD99B3}" type="presParOf" srcId="{10D03AC5-FBD2-440B-9879-6CD24243E24D}" destId="{5876D0D2-84A7-4251-B104-93B0CD012AA9}" srcOrd="2" destOrd="0" presId="urn:microsoft.com/office/officeart/2018/2/layout/IconCircleList"/>
    <dgm:cxn modelId="{397526FA-12BF-4473-8D0A-9D4E7E78D425}" type="presParOf" srcId="{10D03AC5-FBD2-440B-9879-6CD24243E24D}" destId="{95D2667D-3656-4BD9-B653-BEA248EF7067}" srcOrd="3" destOrd="0" presId="urn:microsoft.com/office/officeart/2018/2/layout/IconCircleList"/>
    <dgm:cxn modelId="{A4D3991A-287D-4B61-A80E-C221D0CF941D}" type="presParOf" srcId="{18C82AA4-5A6C-4794-A075-92DBBDE50C42}" destId="{E1A5F156-57C1-4F67-85FF-E338EC293E19}" srcOrd="3" destOrd="0" presId="urn:microsoft.com/office/officeart/2018/2/layout/IconCircleList"/>
    <dgm:cxn modelId="{C401D253-A12D-4E3D-95C3-3F90520E0E85}" type="presParOf" srcId="{18C82AA4-5A6C-4794-A075-92DBBDE50C42}" destId="{5B72177A-944F-4160-92CB-74F4947849B7}" srcOrd="4" destOrd="0" presId="urn:microsoft.com/office/officeart/2018/2/layout/IconCircleList"/>
    <dgm:cxn modelId="{60F0AEC9-4C78-434C-B80C-E73ACD286FE6}" type="presParOf" srcId="{5B72177A-944F-4160-92CB-74F4947849B7}" destId="{FC7B1F38-3507-4D02-B52C-F416B066D134}" srcOrd="0" destOrd="0" presId="urn:microsoft.com/office/officeart/2018/2/layout/IconCircleList"/>
    <dgm:cxn modelId="{A4FB08FD-989C-4415-8502-D4DBE2860A85}" type="presParOf" srcId="{5B72177A-944F-4160-92CB-74F4947849B7}" destId="{7F708C8B-88CE-4153-A24B-2244961B282D}" srcOrd="1" destOrd="0" presId="urn:microsoft.com/office/officeart/2018/2/layout/IconCircleList"/>
    <dgm:cxn modelId="{1D53D11D-9D8B-46F7-A3B8-EAC90505EA8E}" type="presParOf" srcId="{5B72177A-944F-4160-92CB-74F4947849B7}" destId="{CFCBADAC-25DE-4C73-BA1E-3AF3E4607040}" srcOrd="2" destOrd="0" presId="urn:microsoft.com/office/officeart/2018/2/layout/IconCircleList"/>
    <dgm:cxn modelId="{DC90E9E7-3539-44E5-90EB-D0E50076CA85}" type="presParOf" srcId="{5B72177A-944F-4160-92CB-74F4947849B7}" destId="{AAAE9EA7-3521-4FDB-B32D-0CCD49FEAFBB}" srcOrd="3" destOrd="0" presId="urn:microsoft.com/office/officeart/2018/2/layout/IconCircleList"/>
    <dgm:cxn modelId="{43FF6951-2589-464D-BA02-EB1B21320E27}" type="presParOf" srcId="{18C82AA4-5A6C-4794-A075-92DBBDE50C42}" destId="{9E5B7EFB-6833-491C-83D6-7A309B4B0874}" srcOrd="5" destOrd="0" presId="urn:microsoft.com/office/officeart/2018/2/layout/IconCircleList"/>
    <dgm:cxn modelId="{A2B288F3-2D28-426B-A2F9-B9637E002C44}" type="presParOf" srcId="{18C82AA4-5A6C-4794-A075-92DBBDE50C42}" destId="{2A444C47-6052-4F06-9D54-F4BCEC83AE4C}" srcOrd="6" destOrd="0" presId="urn:microsoft.com/office/officeart/2018/2/layout/IconCircleList"/>
    <dgm:cxn modelId="{33008D59-2AA5-46A6-833F-B9913BBF9209}" type="presParOf" srcId="{2A444C47-6052-4F06-9D54-F4BCEC83AE4C}" destId="{C07E2A43-781E-4F18-86D9-C1E6A4291603}" srcOrd="0" destOrd="0" presId="urn:microsoft.com/office/officeart/2018/2/layout/IconCircleList"/>
    <dgm:cxn modelId="{9E4656CA-0F6E-4CF1-BCAC-EA1BC705F074}" type="presParOf" srcId="{2A444C47-6052-4F06-9D54-F4BCEC83AE4C}" destId="{5A9A54BA-1001-4F9A-9B9D-9FD04D67B830}" srcOrd="1" destOrd="0" presId="urn:microsoft.com/office/officeart/2018/2/layout/IconCircleList"/>
    <dgm:cxn modelId="{93D3E1F4-507C-4613-8579-CE0F8B73B1EE}" type="presParOf" srcId="{2A444C47-6052-4F06-9D54-F4BCEC83AE4C}" destId="{60555F6D-B0F6-454A-A6E2-6CC2EE69C3C3}" srcOrd="2" destOrd="0" presId="urn:microsoft.com/office/officeart/2018/2/layout/IconCircleList"/>
    <dgm:cxn modelId="{F72D7EF9-EAEF-43AA-A84D-29A3C076F61C}" type="presParOf" srcId="{2A444C47-6052-4F06-9D54-F4BCEC83AE4C}" destId="{58C879B8-5B60-46C4-95A4-09696A8F6424}" srcOrd="3" destOrd="0" presId="urn:microsoft.com/office/officeart/2018/2/layout/IconCircleList"/>
    <dgm:cxn modelId="{B32A042E-FFFC-4C55-AF18-4C59911960AC}" type="presParOf" srcId="{18C82AA4-5A6C-4794-A075-92DBBDE50C42}" destId="{4A7F834F-8501-40F4-AC90-51A027ACE76A}" srcOrd="7" destOrd="0" presId="urn:microsoft.com/office/officeart/2018/2/layout/IconCircleList"/>
    <dgm:cxn modelId="{87E5E3E7-E130-4243-B940-53C87934206E}" type="presParOf" srcId="{18C82AA4-5A6C-4794-A075-92DBBDE50C42}" destId="{B3671A65-E506-4458-8131-F96DA80AC06C}" srcOrd="8" destOrd="0" presId="urn:microsoft.com/office/officeart/2018/2/layout/IconCircleList"/>
    <dgm:cxn modelId="{68747BBD-BF58-45DB-945A-773B4E5AAB6F}" type="presParOf" srcId="{B3671A65-E506-4458-8131-F96DA80AC06C}" destId="{83405FB4-AD8D-4A58-84E3-4FD531563CB9}" srcOrd="0" destOrd="0" presId="urn:microsoft.com/office/officeart/2018/2/layout/IconCircleList"/>
    <dgm:cxn modelId="{E66BFAFB-7418-4037-80FC-F20843884D35}" type="presParOf" srcId="{B3671A65-E506-4458-8131-F96DA80AC06C}" destId="{4B54F7A2-B9B2-44CB-A3DD-4E20CE4674EF}" srcOrd="1" destOrd="0" presId="urn:microsoft.com/office/officeart/2018/2/layout/IconCircleList"/>
    <dgm:cxn modelId="{02F3DE0E-5556-403F-B64E-21906DED4A14}" type="presParOf" srcId="{B3671A65-E506-4458-8131-F96DA80AC06C}" destId="{58127932-BD33-4E3B-870F-0955BB111453}" srcOrd="2" destOrd="0" presId="urn:microsoft.com/office/officeart/2018/2/layout/IconCircleList"/>
    <dgm:cxn modelId="{E01B9EDB-4E7F-4E66-A00C-8B3062018D44}" type="presParOf" srcId="{B3671A65-E506-4458-8131-F96DA80AC06C}" destId="{B3F62309-8E78-450F-B06E-6574F387CFD1}" srcOrd="3" destOrd="0" presId="urn:microsoft.com/office/officeart/2018/2/layout/IconCircleList"/>
    <dgm:cxn modelId="{C56D6AA3-F49B-42BF-B14A-7730BA78A503}" type="presParOf" srcId="{18C82AA4-5A6C-4794-A075-92DBBDE50C42}" destId="{8AFD3DB0-A67F-4A21-9723-DFF09A6EEDB3}" srcOrd="9" destOrd="0" presId="urn:microsoft.com/office/officeart/2018/2/layout/IconCircleList"/>
    <dgm:cxn modelId="{C5D22ED3-E3CC-4E79-97B8-610E786B6147}" type="presParOf" srcId="{18C82AA4-5A6C-4794-A075-92DBBDE50C42}" destId="{9A31BD9E-C38D-4427-AD48-30D58D222A65}" srcOrd="10" destOrd="0" presId="urn:microsoft.com/office/officeart/2018/2/layout/IconCircleList"/>
    <dgm:cxn modelId="{DE65BEE6-1621-4517-94DC-5D429748F510}" type="presParOf" srcId="{9A31BD9E-C38D-4427-AD48-30D58D222A65}" destId="{58D4365E-F6DE-4DB7-832F-FD42E29434F3}" srcOrd="0" destOrd="0" presId="urn:microsoft.com/office/officeart/2018/2/layout/IconCircleList"/>
    <dgm:cxn modelId="{B36C21C3-9307-44AB-ACD4-2060C3436AF8}" type="presParOf" srcId="{9A31BD9E-C38D-4427-AD48-30D58D222A65}" destId="{255B5ACA-4F41-4892-B4D2-AA2AD9485D56}" srcOrd="1" destOrd="0" presId="urn:microsoft.com/office/officeart/2018/2/layout/IconCircleList"/>
    <dgm:cxn modelId="{6534616F-EC70-4229-8459-275EF93272FE}" type="presParOf" srcId="{9A31BD9E-C38D-4427-AD48-30D58D222A65}" destId="{D9186A03-2C82-4DA1-932A-96F66C4922A8}" srcOrd="2" destOrd="0" presId="urn:microsoft.com/office/officeart/2018/2/layout/IconCircleList"/>
    <dgm:cxn modelId="{360EFB70-F305-4CA6-ADF7-8915D353C5C8}" type="presParOf" srcId="{9A31BD9E-C38D-4427-AD48-30D58D222A65}" destId="{32B5DE59-BFC8-431D-A304-276CCAF8A3AF}" srcOrd="3" destOrd="0" presId="urn:microsoft.com/office/officeart/2018/2/layout/IconCircleList"/>
    <dgm:cxn modelId="{EC4C12A7-3134-453E-822B-7CB33097937F}" type="presParOf" srcId="{18C82AA4-5A6C-4794-A075-92DBBDE50C42}" destId="{427D8091-FB17-4060-9990-B6ADEBF000E6}" srcOrd="11" destOrd="0" presId="urn:microsoft.com/office/officeart/2018/2/layout/IconCircleList"/>
    <dgm:cxn modelId="{FC06309F-5AE3-43ED-89AF-46A1F8EF5F85}" type="presParOf" srcId="{18C82AA4-5A6C-4794-A075-92DBBDE50C42}" destId="{D562F189-F631-4C30-9D68-A7AC93D7F4E1}" srcOrd="12" destOrd="0" presId="urn:microsoft.com/office/officeart/2018/2/layout/IconCircleList"/>
    <dgm:cxn modelId="{8C17E57A-8301-4FC5-A96E-3B60C01B5FA6}" type="presParOf" srcId="{D562F189-F631-4C30-9D68-A7AC93D7F4E1}" destId="{7F1A2920-3A54-4923-AC11-4356F6F12225}" srcOrd="0" destOrd="0" presId="urn:microsoft.com/office/officeart/2018/2/layout/IconCircleList"/>
    <dgm:cxn modelId="{C7F70E93-75D4-45FC-94EF-E9C42375BA4E}" type="presParOf" srcId="{D562F189-F631-4C30-9D68-A7AC93D7F4E1}" destId="{84069786-4686-4575-8151-E3FDF3B83C45}" srcOrd="1" destOrd="0" presId="urn:microsoft.com/office/officeart/2018/2/layout/IconCircleList"/>
    <dgm:cxn modelId="{FDEBAD47-3B5C-4930-9B8E-C443BA388F55}" type="presParOf" srcId="{D562F189-F631-4C30-9D68-A7AC93D7F4E1}" destId="{AEF50D5D-9EA2-4F76-9150-F14777CE9E2F}" srcOrd="2" destOrd="0" presId="urn:microsoft.com/office/officeart/2018/2/layout/IconCircleList"/>
    <dgm:cxn modelId="{520A14CD-0936-41F9-BB3F-5392889E1619}" type="presParOf" srcId="{D562F189-F631-4C30-9D68-A7AC93D7F4E1}" destId="{203C6649-C7DD-468A-8BDC-056E85CF5943}" srcOrd="3" destOrd="0" presId="urn:microsoft.com/office/officeart/2018/2/layout/IconCircleList"/>
    <dgm:cxn modelId="{041F51A3-9E75-486D-A603-BFA612CA51E2}" type="presParOf" srcId="{18C82AA4-5A6C-4794-A075-92DBBDE50C42}" destId="{D90FD2ED-8332-461D-8366-4D687229F7CD}" srcOrd="13" destOrd="0" presId="urn:microsoft.com/office/officeart/2018/2/layout/IconCircleList"/>
    <dgm:cxn modelId="{B4B113CD-9FA2-41E4-94F1-BC5EDAB2D95E}" type="presParOf" srcId="{18C82AA4-5A6C-4794-A075-92DBBDE50C42}" destId="{C51F06B5-6632-42D6-AB89-8FD84C3421B9}" srcOrd="14" destOrd="0" presId="urn:microsoft.com/office/officeart/2018/2/layout/IconCircleList"/>
    <dgm:cxn modelId="{2FAF4ABF-22D3-4581-AA72-1B4ECE3A803E}" type="presParOf" srcId="{C51F06B5-6632-42D6-AB89-8FD84C3421B9}" destId="{AA2FAB1E-7780-4854-8A01-AF41F43E8E31}" srcOrd="0" destOrd="0" presId="urn:microsoft.com/office/officeart/2018/2/layout/IconCircleList"/>
    <dgm:cxn modelId="{41E70D18-CF79-4799-8B44-21D97C3813FA}" type="presParOf" srcId="{C51F06B5-6632-42D6-AB89-8FD84C3421B9}" destId="{BCEC97F6-5B3C-4A65-BE35-953F9E5EC3B2}" srcOrd="1" destOrd="0" presId="urn:microsoft.com/office/officeart/2018/2/layout/IconCircleList"/>
    <dgm:cxn modelId="{BA0A8811-7E44-4DAA-8F1C-3DEAD5D6A1AB}" type="presParOf" srcId="{C51F06B5-6632-42D6-AB89-8FD84C3421B9}" destId="{B22E6F53-053C-4313-B682-0ECC76DD20F5}" srcOrd="2" destOrd="0" presId="urn:microsoft.com/office/officeart/2018/2/layout/IconCircleList"/>
    <dgm:cxn modelId="{32897915-5C3C-471F-B4AA-5DF5B2C52E95}" type="presParOf" srcId="{C51F06B5-6632-42D6-AB89-8FD84C3421B9}" destId="{1AA43183-0253-4986-B1F2-CCB60101E0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E472C-4CE4-4DE1-8A1F-E13680929C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DAEFD1-CEB9-4EA2-B513-EDF087932790}">
      <dgm:prSet/>
      <dgm:spPr/>
      <dgm:t>
        <a:bodyPr/>
        <a:lstStyle/>
        <a:p>
          <a:r>
            <a:rPr lang="fr-FR" dirty="0" smtClean="0"/>
            <a:t>Evaluer les compétences de programmation et de conception acquises durant toute la formation et les mettre en pratique. </a:t>
          </a:r>
          <a:endParaRPr lang="en-US" dirty="0"/>
        </a:p>
      </dgm:t>
    </dgm:pt>
    <dgm:pt modelId="{0EF306BA-40A4-499A-9CFB-2DA17A9A7FC7}" type="parTrans" cxnId="{F0EF6DD3-6894-488E-8FCE-F838B417D78A}">
      <dgm:prSet/>
      <dgm:spPr/>
      <dgm:t>
        <a:bodyPr/>
        <a:lstStyle/>
        <a:p>
          <a:endParaRPr lang="en-US"/>
        </a:p>
      </dgm:t>
    </dgm:pt>
    <dgm:pt modelId="{6B820DFA-7291-442D-B47D-8411A8AB355F}" type="sibTrans" cxnId="{F0EF6DD3-6894-488E-8FCE-F838B417D78A}">
      <dgm:prSet/>
      <dgm:spPr/>
      <dgm:t>
        <a:bodyPr/>
        <a:lstStyle/>
        <a:p>
          <a:endParaRPr lang="en-US"/>
        </a:p>
      </dgm:t>
    </dgm:pt>
    <dgm:pt modelId="{6A7E1604-A0F8-4173-8021-244EFA8626F6}">
      <dgm:prSet/>
      <dgm:spPr/>
      <dgm:t>
        <a:bodyPr/>
        <a:lstStyle/>
        <a:p>
          <a:r>
            <a:rPr lang="fr-FR" dirty="0" smtClean="0"/>
            <a:t>Vivre l’expérience du travail et améliorer notre capacité à prendre des décisions. </a:t>
          </a:r>
          <a:endParaRPr lang="en-US" dirty="0"/>
        </a:p>
      </dgm:t>
    </dgm:pt>
    <dgm:pt modelId="{9B51376E-932C-4175-94DE-AC69270C8A36}" type="parTrans" cxnId="{CC42D9D0-AA60-47CB-8C0D-150A5CB31018}">
      <dgm:prSet/>
      <dgm:spPr/>
      <dgm:t>
        <a:bodyPr/>
        <a:lstStyle/>
        <a:p>
          <a:endParaRPr lang="en-US"/>
        </a:p>
      </dgm:t>
    </dgm:pt>
    <dgm:pt modelId="{3FFF37E0-DBCA-4AFE-AFDD-72BCE6B94FFA}" type="sibTrans" cxnId="{CC42D9D0-AA60-47CB-8C0D-150A5CB31018}">
      <dgm:prSet/>
      <dgm:spPr/>
      <dgm:t>
        <a:bodyPr/>
        <a:lstStyle/>
        <a:p>
          <a:endParaRPr lang="en-US"/>
        </a:p>
      </dgm:t>
    </dgm:pt>
    <dgm:pt modelId="{92300600-C166-46E2-B05E-0ED03309A612}">
      <dgm:prSet/>
      <dgm:spPr/>
      <dgm:t>
        <a:bodyPr/>
        <a:lstStyle/>
        <a:p>
          <a:r>
            <a:rPr lang="fr-FR" dirty="0" smtClean="0"/>
            <a:t>Améliorer notre capacité à s’adapter à de nouvelles situations. </a:t>
          </a:r>
          <a:endParaRPr lang="en-US" dirty="0"/>
        </a:p>
      </dgm:t>
    </dgm:pt>
    <dgm:pt modelId="{40D9705C-B99E-4383-BA0E-75BC8BD30FBD}" type="parTrans" cxnId="{2E0F743C-F4CB-41E8-8226-1132136FD425}">
      <dgm:prSet/>
      <dgm:spPr/>
      <dgm:t>
        <a:bodyPr/>
        <a:lstStyle/>
        <a:p>
          <a:endParaRPr lang="en-US"/>
        </a:p>
      </dgm:t>
    </dgm:pt>
    <dgm:pt modelId="{19C0FFD6-F25E-45FC-A1FA-1B51C3E12738}" type="sibTrans" cxnId="{2E0F743C-F4CB-41E8-8226-1132136FD425}">
      <dgm:prSet/>
      <dgm:spPr/>
      <dgm:t>
        <a:bodyPr/>
        <a:lstStyle/>
        <a:p>
          <a:endParaRPr lang="en-US"/>
        </a:p>
      </dgm:t>
    </dgm:pt>
    <dgm:pt modelId="{A8B062F2-730C-4779-882E-7FC13F756D57}" type="pres">
      <dgm:prSet presAssocID="{9FEE472C-4CE4-4DE1-8A1F-E13680929C4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416977D-ECDC-4B62-8894-958B2A66A6DE}" type="pres">
      <dgm:prSet presAssocID="{E8DAEFD1-CEB9-4EA2-B513-EDF087932790}" presName="compNode" presStyleCnt="0"/>
      <dgm:spPr/>
    </dgm:pt>
    <dgm:pt modelId="{42543839-A0CC-43EE-9E80-7D2F5DD95DB0}" type="pres">
      <dgm:prSet presAssocID="{E8DAEFD1-CEB9-4EA2-B513-EDF087932790}" presName="bgRect" presStyleLbl="bgShp" presStyleIdx="0" presStyleCnt="3"/>
      <dgm:spPr/>
    </dgm:pt>
    <dgm:pt modelId="{AA0663AF-9221-4514-A51E-0ED84D91B989}" type="pres">
      <dgm:prSet presAssocID="{E8DAEFD1-CEB9-4EA2-B513-EDF08793279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51FEE9B-DCE3-45E6-9B7F-CBFF582A9DFE}" type="pres">
      <dgm:prSet presAssocID="{E8DAEFD1-CEB9-4EA2-B513-EDF087932790}" presName="spaceRect" presStyleCnt="0"/>
      <dgm:spPr/>
    </dgm:pt>
    <dgm:pt modelId="{737F8549-2145-42BA-8D72-32D702D11FFF}" type="pres">
      <dgm:prSet presAssocID="{E8DAEFD1-CEB9-4EA2-B513-EDF08793279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5772A88-AE8C-49C9-BF6B-775776F8DA5B}" type="pres">
      <dgm:prSet presAssocID="{6B820DFA-7291-442D-B47D-8411A8AB355F}" presName="sibTrans" presStyleCnt="0"/>
      <dgm:spPr/>
    </dgm:pt>
    <dgm:pt modelId="{146EF648-33B4-4DDD-9A5A-9EAA30708007}" type="pres">
      <dgm:prSet presAssocID="{6A7E1604-A0F8-4173-8021-244EFA8626F6}" presName="compNode" presStyleCnt="0"/>
      <dgm:spPr/>
    </dgm:pt>
    <dgm:pt modelId="{4797CF55-A3F9-4920-8275-BC9FACCB04DB}" type="pres">
      <dgm:prSet presAssocID="{6A7E1604-A0F8-4173-8021-244EFA8626F6}" presName="bgRect" presStyleLbl="bgShp" presStyleIdx="1" presStyleCnt="3"/>
      <dgm:spPr/>
    </dgm:pt>
    <dgm:pt modelId="{1676861A-D46C-44CD-AFF3-FD86DFC23EEC}" type="pres">
      <dgm:prSet presAssocID="{6A7E1604-A0F8-4173-8021-244EFA8626F6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8D51E5F-E4A1-40D5-86E5-4BFE521C2999}" type="pres">
      <dgm:prSet presAssocID="{6A7E1604-A0F8-4173-8021-244EFA8626F6}" presName="spaceRect" presStyleCnt="0"/>
      <dgm:spPr/>
    </dgm:pt>
    <dgm:pt modelId="{09554D8E-8A54-42B9-98A4-72717B5A036A}" type="pres">
      <dgm:prSet presAssocID="{6A7E1604-A0F8-4173-8021-244EFA8626F6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1F2F691-9EC5-47B7-BCE2-2FCD661D69D3}" type="pres">
      <dgm:prSet presAssocID="{3FFF37E0-DBCA-4AFE-AFDD-72BCE6B94FFA}" presName="sibTrans" presStyleCnt="0"/>
      <dgm:spPr/>
    </dgm:pt>
    <dgm:pt modelId="{291F8E0D-13DE-4E3D-82FD-A4E13843AA78}" type="pres">
      <dgm:prSet presAssocID="{92300600-C166-46E2-B05E-0ED03309A612}" presName="compNode" presStyleCnt="0"/>
      <dgm:spPr/>
    </dgm:pt>
    <dgm:pt modelId="{F6F86BC1-7B22-4528-A99D-CEFD35D50D53}" type="pres">
      <dgm:prSet presAssocID="{92300600-C166-46E2-B05E-0ED03309A612}" presName="bgRect" presStyleLbl="bgShp" presStyleIdx="2" presStyleCnt="3"/>
      <dgm:spPr/>
    </dgm:pt>
    <dgm:pt modelId="{4E775692-C29D-4A8F-B6E0-5C716E5CC6B8}" type="pres">
      <dgm:prSet presAssocID="{92300600-C166-46E2-B05E-0ED03309A61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47F5F5F-D73D-4464-B650-0F1D4BC8A219}" type="pres">
      <dgm:prSet presAssocID="{92300600-C166-46E2-B05E-0ED03309A612}" presName="spaceRect" presStyleCnt="0"/>
      <dgm:spPr/>
    </dgm:pt>
    <dgm:pt modelId="{D60EDBE5-994D-445C-8921-3F3ADD404A44}" type="pres">
      <dgm:prSet presAssocID="{92300600-C166-46E2-B05E-0ED03309A61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A5F9C6CD-FEFF-4A2B-9AFD-93438042089F}" type="presOf" srcId="{E8DAEFD1-CEB9-4EA2-B513-EDF087932790}" destId="{737F8549-2145-42BA-8D72-32D702D11FFF}" srcOrd="0" destOrd="0" presId="urn:microsoft.com/office/officeart/2018/2/layout/IconVerticalSolidList"/>
    <dgm:cxn modelId="{8A6EFD36-7CC2-45BD-97A3-F3094685BE42}" type="presOf" srcId="{92300600-C166-46E2-B05E-0ED03309A612}" destId="{D60EDBE5-994D-445C-8921-3F3ADD404A44}" srcOrd="0" destOrd="0" presId="urn:microsoft.com/office/officeart/2018/2/layout/IconVerticalSolidList"/>
    <dgm:cxn modelId="{F0EF6DD3-6894-488E-8FCE-F838B417D78A}" srcId="{9FEE472C-4CE4-4DE1-8A1F-E13680929C42}" destId="{E8DAEFD1-CEB9-4EA2-B513-EDF087932790}" srcOrd="0" destOrd="0" parTransId="{0EF306BA-40A4-499A-9CFB-2DA17A9A7FC7}" sibTransId="{6B820DFA-7291-442D-B47D-8411A8AB355F}"/>
    <dgm:cxn modelId="{8BA58535-6AB3-451E-BA6F-69A4AA6A9807}" type="presOf" srcId="{9FEE472C-4CE4-4DE1-8A1F-E13680929C42}" destId="{A8B062F2-730C-4779-882E-7FC13F756D57}" srcOrd="0" destOrd="0" presId="urn:microsoft.com/office/officeart/2018/2/layout/IconVerticalSolidList"/>
    <dgm:cxn modelId="{7CE65435-45B1-499C-83FE-74D607B5BC70}" type="presOf" srcId="{6A7E1604-A0F8-4173-8021-244EFA8626F6}" destId="{09554D8E-8A54-42B9-98A4-72717B5A036A}" srcOrd="0" destOrd="0" presId="urn:microsoft.com/office/officeart/2018/2/layout/IconVerticalSolidList"/>
    <dgm:cxn modelId="{2E0F743C-F4CB-41E8-8226-1132136FD425}" srcId="{9FEE472C-4CE4-4DE1-8A1F-E13680929C42}" destId="{92300600-C166-46E2-B05E-0ED03309A612}" srcOrd="2" destOrd="0" parTransId="{40D9705C-B99E-4383-BA0E-75BC8BD30FBD}" sibTransId="{19C0FFD6-F25E-45FC-A1FA-1B51C3E12738}"/>
    <dgm:cxn modelId="{CC42D9D0-AA60-47CB-8C0D-150A5CB31018}" srcId="{9FEE472C-4CE4-4DE1-8A1F-E13680929C42}" destId="{6A7E1604-A0F8-4173-8021-244EFA8626F6}" srcOrd="1" destOrd="0" parTransId="{9B51376E-932C-4175-94DE-AC69270C8A36}" sibTransId="{3FFF37E0-DBCA-4AFE-AFDD-72BCE6B94FFA}"/>
    <dgm:cxn modelId="{825C1C2C-B5E1-4455-8EF4-900917B9DDEE}" type="presParOf" srcId="{A8B062F2-730C-4779-882E-7FC13F756D57}" destId="{B416977D-ECDC-4B62-8894-958B2A66A6DE}" srcOrd="0" destOrd="0" presId="urn:microsoft.com/office/officeart/2018/2/layout/IconVerticalSolidList"/>
    <dgm:cxn modelId="{8A6CD290-3039-4783-82A3-05AEE3C77874}" type="presParOf" srcId="{B416977D-ECDC-4B62-8894-958B2A66A6DE}" destId="{42543839-A0CC-43EE-9E80-7D2F5DD95DB0}" srcOrd="0" destOrd="0" presId="urn:microsoft.com/office/officeart/2018/2/layout/IconVerticalSolidList"/>
    <dgm:cxn modelId="{75B93610-3F04-4923-A02F-A4D11C54A08D}" type="presParOf" srcId="{B416977D-ECDC-4B62-8894-958B2A66A6DE}" destId="{AA0663AF-9221-4514-A51E-0ED84D91B989}" srcOrd="1" destOrd="0" presId="urn:microsoft.com/office/officeart/2018/2/layout/IconVerticalSolidList"/>
    <dgm:cxn modelId="{5C4E3A3B-D2C0-4FDC-901D-3C3E6205626C}" type="presParOf" srcId="{B416977D-ECDC-4B62-8894-958B2A66A6DE}" destId="{951FEE9B-DCE3-45E6-9B7F-CBFF582A9DFE}" srcOrd="2" destOrd="0" presId="urn:microsoft.com/office/officeart/2018/2/layout/IconVerticalSolidList"/>
    <dgm:cxn modelId="{4BC5FF0B-946A-4807-A2FA-22B3A41E12B8}" type="presParOf" srcId="{B416977D-ECDC-4B62-8894-958B2A66A6DE}" destId="{737F8549-2145-42BA-8D72-32D702D11FFF}" srcOrd="3" destOrd="0" presId="urn:microsoft.com/office/officeart/2018/2/layout/IconVerticalSolidList"/>
    <dgm:cxn modelId="{B47F85D0-1EC9-4645-B52A-5D47FF7886D4}" type="presParOf" srcId="{A8B062F2-730C-4779-882E-7FC13F756D57}" destId="{D5772A88-AE8C-49C9-BF6B-775776F8DA5B}" srcOrd="1" destOrd="0" presId="urn:microsoft.com/office/officeart/2018/2/layout/IconVerticalSolidList"/>
    <dgm:cxn modelId="{7B58F00C-41DC-43D3-A614-0F74880C8ECF}" type="presParOf" srcId="{A8B062F2-730C-4779-882E-7FC13F756D57}" destId="{146EF648-33B4-4DDD-9A5A-9EAA30708007}" srcOrd="2" destOrd="0" presId="urn:microsoft.com/office/officeart/2018/2/layout/IconVerticalSolidList"/>
    <dgm:cxn modelId="{F52BB866-D620-43B1-B48D-7B2840E99CD5}" type="presParOf" srcId="{146EF648-33B4-4DDD-9A5A-9EAA30708007}" destId="{4797CF55-A3F9-4920-8275-BC9FACCB04DB}" srcOrd="0" destOrd="0" presId="urn:microsoft.com/office/officeart/2018/2/layout/IconVerticalSolidList"/>
    <dgm:cxn modelId="{05B05EA2-DAEF-45BF-A670-8EF2FFD4006A}" type="presParOf" srcId="{146EF648-33B4-4DDD-9A5A-9EAA30708007}" destId="{1676861A-D46C-44CD-AFF3-FD86DFC23EEC}" srcOrd="1" destOrd="0" presId="urn:microsoft.com/office/officeart/2018/2/layout/IconVerticalSolidList"/>
    <dgm:cxn modelId="{1B4AA7D4-65D6-48C8-8540-58059C60C8E1}" type="presParOf" srcId="{146EF648-33B4-4DDD-9A5A-9EAA30708007}" destId="{A8D51E5F-E4A1-40D5-86E5-4BFE521C2999}" srcOrd="2" destOrd="0" presId="urn:microsoft.com/office/officeart/2018/2/layout/IconVerticalSolidList"/>
    <dgm:cxn modelId="{99367C02-4E91-49FF-BA95-F3B39047B79C}" type="presParOf" srcId="{146EF648-33B4-4DDD-9A5A-9EAA30708007}" destId="{09554D8E-8A54-42B9-98A4-72717B5A036A}" srcOrd="3" destOrd="0" presId="urn:microsoft.com/office/officeart/2018/2/layout/IconVerticalSolidList"/>
    <dgm:cxn modelId="{74731746-3395-4FAA-AE82-4124AC7E2D1D}" type="presParOf" srcId="{A8B062F2-730C-4779-882E-7FC13F756D57}" destId="{21F2F691-9EC5-47B7-BCE2-2FCD661D69D3}" srcOrd="3" destOrd="0" presId="urn:microsoft.com/office/officeart/2018/2/layout/IconVerticalSolidList"/>
    <dgm:cxn modelId="{797F684E-7AA7-4D74-84EF-9F64BFDE7F11}" type="presParOf" srcId="{A8B062F2-730C-4779-882E-7FC13F756D57}" destId="{291F8E0D-13DE-4E3D-82FD-A4E13843AA78}" srcOrd="4" destOrd="0" presId="urn:microsoft.com/office/officeart/2018/2/layout/IconVerticalSolidList"/>
    <dgm:cxn modelId="{6E562734-4606-4D04-9892-E7EAEFF1A71F}" type="presParOf" srcId="{291F8E0D-13DE-4E3D-82FD-A4E13843AA78}" destId="{F6F86BC1-7B22-4528-A99D-CEFD35D50D53}" srcOrd="0" destOrd="0" presId="urn:microsoft.com/office/officeart/2018/2/layout/IconVerticalSolidList"/>
    <dgm:cxn modelId="{E790615F-218B-4738-9ACA-7BF9929352F4}" type="presParOf" srcId="{291F8E0D-13DE-4E3D-82FD-A4E13843AA78}" destId="{4E775692-C29D-4A8F-B6E0-5C716E5CC6B8}" srcOrd="1" destOrd="0" presId="urn:microsoft.com/office/officeart/2018/2/layout/IconVerticalSolidList"/>
    <dgm:cxn modelId="{DEECA4AB-2E61-4CD5-BABB-9D4A5A11B955}" type="presParOf" srcId="{291F8E0D-13DE-4E3D-82FD-A4E13843AA78}" destId="{A47F5F5F-D73D-4464-B650-0F1D4BC8A219}" srcOrd="2" destOrd="0" presId="urn:microsoft.com/office/officeart/2018/2/layout/IconVerticalSolidList"/>
    <dgm:cxn modelId="{83FC1D61-A75B-45E7-9361-C2E5CD9B47C4}" type="presParOf" srcId="{291F8E0D-13DE-4E3D-82FD-A4E13843AA78}" destId="{D60EDBE5-994D-445C-8921-3F3ADD404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01981-3382-48E9-B52F-7057F2D860E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C70CE7-DB18-4887-B52C-4234A30035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• </a:t>
          </a:r>
          <a:r>
            <a:rPr lang="fr-FR" u="sng" dirty="0" smtClean="0"/>
            <a:t>Coté serveur:</a:t>
          </a:r>
        </a:p>
        <a:p>
          <a:pPr>
            <a:lnSpc>
              <a:spcPct val="100000"/>
            </a:lnSpc>
          </a:pPr>
          <a:r>
            <a:rPr lang="fr-FR" dirty="0" smtClean="0"/>
            <a:t>- JAVA/ JAVA EE. </a:t>
          </a:r>
        </a:p>
        <a:p>
          <a:pPr>
            <a:lnSpc>
              <a:spcPct val="100000"/>
            </a:lnSpc>
          </a:pPr>
          <a:r>
            <a:rPr lang="fr-FR" dirty="0" smtClean="0"/>
            <a:t>-Apache </a:t>
          </a:r>
          <a:r>
            <a:rPr lang="fr-FR" dirty="0" err="1" smtClean="0"/>
            <a:t>Tomcat</a:t>
          </a:r>
          <a:r>
            <a:rPr lang="fr-FR" dirty="0" smtClean="0"/>
            <a:t>.</a:t>
          </a:r>
          <a:endParaRPr lang="en-US" dirty="0"/>
        </a:p>
      </dgm:t>
    </dgm:pt>
    <dgm:pt modelId="{A642445B-2BF3-444D-8B1E-51BF227F5484}" type="parTrans" cxnId="{FE88B049-9137-45AB-9D14-269B8299FF73}">
      <dgm:prSet/>
      <dgm:spPr/>
      <dgm:t>
        <a:bodyPr/>
        <a:lstStyle/>
        <a:p>
          <a:endParaRPr lang="en-US"/>
        </a:p>
      </dgm:t>
    </dgm:pt>
    <dgm:pt modelId="{06E3FA40-9057-4440-A1D4-0287BA34BE84}" type="sibTrans" cxnId="{FE88B049-9137-45AB-9D14-269B8299FF73}">
      <dgm:prSet/>
      <dgm:spPr/>
      <dgm:t>
        <a:bodyPr/>
        <a:lstStyle/>
        <a:p>
          <a:endParaRPr lang="en-US"/>
        </a:p>
      </dgm:t>
    </dgm:pt>
    <dgm:pt modelId="{65357A36-9D3C-4D81-B120-D23DF414AF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• </a:t>
          </a:r>
          <a:r>
            <a:rPr lang="fr-FR" dirty="0" smtClean="0"/>
            <a:t>Coté client:</a:t>
          </a:r>
        </a:p>
        <a:p>
          <a:pPr>
            <a:lnSpc>
              <a:spcPct val="100000"/>
            </a:lnSpc>
          </a:pPr>
          <a:r>
            <a:rPr lang="fr-FR" dirty="0" smtClean="0"/>
            <a:t>-HTML/CSS(</a:t>
          </a:r>
          <a:r>
            <a:rPr lang="fr-FR" dirty="0" err="1" smtClean="0"/>
            <a:t>Bootstrap</a:t>
          </a:r>
          <a:r>
            <a:rPr lang="fr-FR" dirty="0" smtClean="0"/>
            <a:t>).</a:t>
          </a:r>
        </a:p>
        <a:p>
          <a:pPr>
            <a:lnSpc>
              <a:spcPct val="100000"/>
            </a:lnSpc>
          </a:pPr>
          <a:r>
            <a:rPr lang="fr-FR" dirty="0" smtClean="0"/>
            <a:t>-JavaScript. </a:t>
          </a:r>
          <a:endParaRPr lang="en-US" dirty="0"/>
        </a:p>
      </dgm:t>
    </dgm:pt>
    <dgm:pt modelId="{7980080E-6EA4-4E53-B950-0EF77A8155EC}" type="parTrans" cxnId="{8A857160-99AF-4936-AE2F-51D97C077965}">
      <dgm:prSet/>
      <dgm:spPr/>
      <dgm:t>
        <a:bodyPr/>
        <a:lstStyle/>
        <a:p>
          <a:endParaRPr lang="en-US"/>
        </a:p>
      </dgm:t>
    </dgm:pt>
    <dgm:pt modelId="{3C9B0FD1-DF68-4C64-9046-BE9A14AA6C9F}" type="sibTrans" cxnId="{8A857160-99AF-4936-AE2F-51D97C077965}">
      <dgm:prSet/>
      <dgm:spPr/>
      <dgm:t>
        <a:bodyPr/>
        <a:lstStyle/>
        <a:p>
          <a:endParaRPr lang="en-US"/>
        </a:p>
      </dgm:t>
    </dgm:pt>
    <dgm:pt modelId="{1B0E05C4-49BB-4242-B113-5D76834BB2A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• </a:t>
          </a:r>
          <a:r>
            <a:rPr lang="fr-FR" dirty="0" smtClean="0"/>
            <a:t>Coté base de donnes:</a:t>
          </a:r>
        </a:p>
        <a:p>
          <a:pPr>
            <a:lnSpc>
              <a:spcPct val="100000"/>
            </a:lnSpc>
          </a:pPr>
          <a:r>
            <a:rPr lang="fr-FR" dirty="0" smtClean="0"/>
            <a:t>-MySQL.</a:t>
          </a:r>
          <a:endParaRPr lang="en-US" dirty="0"/>
        </a:p>
      </dgm:t>
    </dgm:pt>
    <dgm:pt modelId="{C1EFE88C-B327-4D33-95A9-72EE45EE7655}" type="parTrans" cxnId="{AA0908AD-FD71-479B-BF11-4738129E2D9F}">
      <dgm:prSet/>
      <dgm:spPr/>
      <dgm:t>
        <a:bodyPr/>
        <a:lstStyle/>
        <a:p>
          <a:endParaRPr lang="en-US"/>
        </a:p>
      </dgm:t>
    </dgm:pt>
    <dgm:pt modelId="{4F6D6D1A-86C5-472C-8CF2-B3A9930D6374}" type="sibTrans" cxnId="{AA0908AD-FD71-479B-BF11-4738129E2D9F}">
      <dgm:prSet/>
      <dgm:spPr/>
      <dgm:t>
        <a:bodyPr/>
        <a:lstStyle/>
        <a:p>
          <a:endParaRPr lang="en-US"/>
        </a:p>
      </dgm:t>
    </dgm:pt>
    <dgm:pt modelId="{C7E24A22-57D3-4568-BEF1-E2E2A356817E}" type="pres">
      <dgm:prSet presAssocID="{58B01981-3382-48E9-B52F-7057F2D860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008A9AE-FD72-43D9-A733-5DB2C805256A}" type="pres">
      <dgm:prSet presAssocID="{58B01981-3382-48E9-B52F-7057F2D860E1}" presName="dummyMaxCanvas" presStyleCnt="0">
        <dgm:presLayoutVars/>
      </dgm:prSet>
      <dgm:spPr/>
    </dgm:pt>
    <dgm:pt modelId="{B4447EA6-F9AD-4D07-9878-9DB67F550E2E}" type="pres">
      <dgm:prSet presAssocID="{58B01981-3382-48E9-B52F-7057F2D860E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7B51E-67AD-4C95-BFFA-D2858E8EF1E8}" type="pres">
      <dgm:prSet presAssocID="{58B01981-3382-48E9-B52F-7057F2D860E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D3ACCB-3357-400E-A039-F65686EF6324}" type="pres">
      <dgm:prSet presAssocID="{58B01981-3382-48E9-B52F-7057F2D860E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EEAA7B-17F4-489D-9172-3148BAB78FF2}" type="pres">
      <dgm:prSet presAssocID="{58B01981-3382-48E9-B52F-7057F2D860E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5B7AEE-BFE1-4321-A0EB-A3BDCF3B055C}" type="pres">
      <dgm:prSet presAssocID="{58B01981-3382-48E9-B52F-7057F2D860E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A96C64-E50C-43E8-B0C4-81A65D19A77D}" type="pres">
      <dgm:prSet presAssocID="{58B01981-3382-48E9-B52F-7057F2D860E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C45DE3-AEFD-4DCD-95CB-35A25370C3A8}" type="pres">
      <dgm:prSet presAssocID="{58B01981-3382-48E9-B52F-7057F2D860E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B8C508-0715-451E-A076-1EBE5CBB9EEF}" type="pres">
      <dgm:prSet presAssocID="{58B01981-3382-48E9-B52F-7057F2D860E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192DD9-B093-4016-AD1C-AE61F467CB4E}" type="presOf" srcId="{E1C70CE7-DB18-4887-B52C-4234A300354D}" destId="{B4447EA6-F9AD-4D07-9878-9DB67F550E2E}" srcOrd="0" destOrd="0" presId="urn:microsoft.com/office/officeart/2005/8/layout/vProcess5"/>
    <dgm:cxn modelId="{AD450C3B-B108-433D-9C3F-B66B7A336534}" type="presOf" srcId="{1B0E05C4-49BB-4242-B113-5D76834BB2A5}" destId="{75B8C508-0715-451E-A076-1EBE5CBB9EEF}" srcOrd="1" destOrd="0" presId="urn:microsoft.com/office/officeart/2005/8/layout/vProcess5"/>
    <dgm:cxn modelId="{8037216F-1E91-4413-ADF8-ADF7D90D261E}" type="presOf" srcId="{3C9B0FD1-DF68-4C64-9046-BE9A14AA6C9F}" destId="{385B7AEE-BFE1-4321-A0EB-A3BDCF3B055C}" srcOrd="0" destOrd="0" presId="urn:microsoft.com/office/officeart/2005/8/layout/vProcess5"/>
    <dgm:cxn modelId="{67B27BA0-8EEB-444B-9350-0EB735505157}" type="presOf" srcId="{58B01981-3382-48E9-B52F-7057F2D860E1}" destId="{C7E24A22-57D3-4568-BEF1-E2E2A356817E}" srcOrd="0" destOrd="0" presId="urn:microsoft.com/office/officeart/2005/8/layout/vProcess5"/>
    <dgm:cxn modelId="{81503ACE-221D-4417-AE5F-0BC63A78E45C}" type="presOf" srcId="{65357A36-9D3C-4D81-B120-D23DF414AF5D}" destId="{FC47B51E-67AD-4C95-BFFA-D2858E8EF1E8}" srcOrd="0" destOrd="0" presId="urn:microsoft.com/office/officeart/2005/8/layout/vProcess5"/>
    <dgm:cxn modelId="{99444EB9-2018-4CCC-94F2-9E6C5914BB62}" type="presOf" srcId="{65357A36-9D3C-4D81-B120-D23DF414AF5D}" destId="{14C45DE3-AEFD-4DCD-95CB-35A25370C3A8}" srcOrd="1" destOrd="0" presId="urn:microsoft.com/office/officeart/2005/8/layout/vProcess5"/>
    <dgm:cxn modelId="{51637A05-956C-4990-BC18-1D86246F3B29}" type="presOf" srcId="{E1C70CE7-DB18-4887-B52C-4234A300354D}" destId="{6EA96C64-E50C-43E8-B0C4-81A65D19A77D}" srcOrd="1" destOrd="0" presId="urn:microsoft.com/office/officeart/2005/8/layout/vProcess5"/>
    <dgm:cxn modelId="{8A857160-99AF-4936-AE2F-51D97C077965}" srcId="{58B01981-3382-48E9-B52F-7057F2D860E1}" destId="{65357A36-9D3C-4D81-B120-D23DF414AF5D}" srcOrd="1" destOrd="0" parTransId="{7980080E-6EA4-4E53-B950-0EF77A8155EC}" sibTransId="{3C9B0FD1-DF68-4C64-9046-BE9A14AA6C9F}"/>
    <dgm:cxn modelId="{AA0908AD-FD71-479B-BF11-4738129E2D9F}" srcId="{58B01981-3382-48E9-B52F-7057F2D860E1}" destId="{1B0E05C4-49BB-4242-B113-5D76834BB2A5}" srcOrd="2" destOrd="0" parTransId="{C1EFE88C-B327-4D33-95A9-72EE45EE7655}" sibTransId="{4F6D6D1A-86C5-472C-8CF2-B3A9930D6374}"/>
    <dgm:cxn modelId="{E37EA5DA-5964-443C-9021-A81AC1A71B60}" type="presOf" srcId="{1B0E05C4-49BB-4242-B113-5D76834BB2A5}" destId="{DDD3ACCB-3357-400E-A039-F65686EF6324}" srcOrd="0" destOrd="0" presId="urn:microsoft.com/office/officeart/2005/8/layout/vProcess5"/>
    <dgm:cxn modelId="{FE88B049-9137-45AB-9D14-269B8299FF73}" srcId="{58B01981-3382-48E9-B52F-7057F2D860E1}" destId="{E1C70CE7-DB18-4887-B52C-4234A300354D}" srcOrd="0" destOrd="0" parTransId="{A642445B-2BF3-444D-8B1E-51BF227F5484}" sibTransId="{06E3FA40-9057-4440-A1D4-0287BA34BE84}"/>
    <dgm:cxn modelId="{F5A41BEC-0813-4ADE-B674-7224AD4A651E}" type="presOf" srcId="{06E3FA40-9057-4440-A1D4-0287BA34BE84}" destId="{B4EEAA7B-17F4-489D-9172-3148BAB78FF2}" srcOrd="0" destOrd="0" presId="urn:microsoft.com/office/officeart/2005/8/layout/vProcess5"/>
    <dgm:cxn modelId="{3DA13162-771C-49CE-ADE0-EEFAC60D8BDA}" type="presParOf" srcId="{C7E24A22-57D3-4568-BEF1-E2E2A356817E}" destId="{4008A9AE-FD72-43D9-A733-5DB2C805256A}" srcOrd="0" destOrd="0" presId="urn:microsoft.com/office/officeart/2005/8/layout/vProcess5"/>
    <dgm:cxn modelId="{5FF79141-4698-4C37-B0E0-7D8DDFF05EDA}" type="presParOf" srcId="{C7E24A22-57D3-4568-BEF1-E2E2A356817E}" destId="{B4447EA6-F9AD-4D07-9878-9DB67F550E2E}" srcOrd="1" destOrd="0" presId="urn:microsoft.com/office/officeart/2005/8/layout/vProcess5"/>
    <dgm:cxn modelId="{D166FB65-7FDF-4CB6-97DA-5BFB60A9C394}" type="presParOf" srcId="{C7E24A22-57D3-4568-BEF1-E2E2A356817E}" destId="{FC47B51E-67AD-4C95-BFFA-D2858E8EF1E8}" srcOrd="2" destOrd="0" presId="urn:microsoft.com/office/officeart/2005/8/layout/vProcess5"/>
    <dgm:cxn modelId="{F0C32E25-A01E-42AE-89C6-C840DA92640D}" type="presParOf" srcId="{C7E24A22-57D3-4568-BEF1-E2E2A356817E}" destId="{DDD3ACCB-3357-400E-A039-F65686EF6324}" srcOrd="3" destOrd="0" presId="urn:microsoft.com/office/officeart/2005/8/layout/vProcess5"/>
    <dgm:cxn modelId="{F3850C83-53FA-4B40-8F65-A9E73EBF1FF5}" type="presParOf" srcId="{C7E24A22-57D3-4568-BEF1-E2E2A356817E}" destId="{B4EEAA7B-17F4-489D-9172-3148BAB78FF2}" srcOrd="4" destOrd="0" presId="urn:microsoft.com/office/officeart/2005/8/layout/vProcess5"/>
    <dgm:cxn modelId="{6951C51A-2C70-417C-8A43-0CD1A1DBB81F}" type="presParOf" srcId="{C7E24A22-57D3-4568-BEF1-E2E2A356817E}" destId="{385B7AEE-BFE1-4321-A0EB-A3BDCF3B055C}" srcOrd="5" destOrd="0" presId="urn:microsoft.com/office/officeart/2005/8/layout/vProcess5"/>
    <dgm:cxn modelId="{2A30B1C4-2824-425C-8EEE-DF8FF4B882E5}" type="presParOf" srcId="{C7E24A22-57D3-4568-BEF1-E2E2A356817E}" destId="{6EA96C64-E50C-43E8-B0C4-81A65D19A77D}" srcOrd="6" destOrd="0" presId="urn:microsoft.com/office/officeart/2005/8/layout/vProcess5"/>
    <dgm:cxn modelId="{D54D82C9-C0C0-44AF-832B-6E904ADD4239}" type="presParOf" srcId="{C7E24A22-57D3-4568-BEF1-E2E2A356817E}" destId="{14C45DE3-AEFD-4DCD-95CB-35A25370C3A8}" srcOrd="7" destOrd="0" presId="urn:microsoft.com/office/officeart/2005/8/layout/vProcess5"/>
    <dgm:cxn modelId="{F7602A1D-F948-4DA6-AE96-7A1B444F57C6}" type="presParOf" srcId="{C7E24A22-57D3-4568-BEF1-E2E2A356817E}" destId="{75B8C508-0715-451E-A076-1EBE5CBB9E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248F8-D841-4F5A-893D-28EA3C5EA5D1}">
      <dsp:nvSpPr>
        <dsp:cNvPr id="0" name=""/>
        <dsp:cNvSpPr/>
      </dsp:nvSpPr>
      <dsp:spPr>
        <a:xfrm>
          <a:off x="796172" y="75894"/>
          <a:ext cx="745329" cy="7453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715E1-F152-44B0-8F2E-CDC8C947F9EC}">
      <dsp:nvSpPr>
        <dsp:cNvPr id="0" name=""/>
        <dsp:cNvSpPr/>
      </dsp:nvSpPr>
      <dsp:spPr>
        <a:xfrm>
          <a:off x="952691" y="232413"/>
          <a:ext cx="432291" cy="43229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50031-BBE9-45D5-9125-FB38E9E4E544}">
      <dsp:nvSpPr>
        <dsp:cNvPr id="0" name=""/>
        <dsp:cNvSpPr/>
      </dsp:nvSpPr>
      <dsp:spPr>
        <a:xfrm>
          <a:off x="1701215" y="75894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Introduction.</a:t>
          </a:r>
          <a:endParaRPr lang="en-US" sz="2000" kern="1200" dirty="0"/>
        </a:p>
      </dsp:txBody>
      <dsp:txXfrm>
        <a:off x="1701215" y="75894"/>
        <a:ext cx="1756847" cy="745329"/>
      </dsp:txXfrm>
    </dsp:sp>
    <dsp:sp modelId="{AD5AC9E4-D3D4-4D60-9D9A-D43530060A96}">
      <dsp:nvSpPr>
        <dsp:cNvPr id="0" name=""/>
        <dsp:cNvSpPr/>
      </dsp:nvSpPr>
      <dsp:spPr>
        <a:xfrm>
          <a:off x="3764180" y="75894"/>
          <a:ext cx="745329" cy="7453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B7BD0-5FF9-4AAA-9B90-63E1B2CBF4B8}">
      <dsp:nvSpPr>
        <dsp:cNvPr id="0" name=""/>
        <dsp:cNvSpPr/>
      </dsp:nvSpPr>
      <dsp:spPr>
        <a:xfrm>
          <a:off x="3920699" y="232413"/>
          <a:ext cx="432291" cy="43229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2667D-3656-4BD9-B653-BEA248EF7067}">
      <dsp:nvSpPr>
        <dsp:cNvPr id="0" name=""/>
        <dsp:cNvSpPr/>
      </dsp:nvSpPr>
      <dsp:spPr>
        <a:xfrm>
          <a:off x="4669223" y="75894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Objectifs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4669223" y="75894"/>
        <a:ext cx="1756847" cy="745329"/>
      </dsp:txXfrm>
    </dsp:sp>
    <dsp:sp modelId="{FC7B1F38-3507-4D02-B52C-F416B066D134}">
      <dsp:nvSpPr>
        <dsp:cNvPr id="0" name=""/>
        <dsp:cNvSpPr/>
      </dsp:nvSpPr>
      <dsp:spPr>
        <a:xfrm>
          <a:off x="6732188" y="75894"/>
          <a:ext cx="745329" cy="7453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08C8B-88CE-4153-A24B-2244961B282D}">
      <dsp:nvSpPr>
        <dsp:cNvPr id="0" name=""/>
        <dsp:cNvSpPr/>
      </dsp:nvSpPr>
      <dsp:spPr>
        <a:xfrm>
          <a:off x="6888707" y="232413"/>
          <a:ext cx="432291" cy="43229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E9EA7-3521-4FDB-B32D-0CCD49FEAFBB}">
      <dsp:nvSpPr>
        <dsp:cNvPr id="0" name=""/>
        <dsp:cNvSpPr/>
      </dsp:nvSpPr>
      <dsp:spPr>
        <a:xfrm>
          <a:off x="7637231" y="75894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 Général.</a:t>
          </a:r>
          <a:endParaRPr lang="en-US" sz="2000" kern="1200" dirty="0"/>
        </a:p>
      </dsp:txBody>
      <dsp:txXfrm>
        <a:off x="7637231" y="75894"/>
        <a:ext cx="1756847" cy="745329"/>
      </dsp:txXfrm>
    </dsp:sp>
    <dsp:sp modelId="{C07E2A43-781E-4F18-86D9-C1E6A4291603}">
      <dsp:nvSpPr>
        <dsp:cNvPr id="0" name=""/>
        <dsp:cNvSpPr/>
      </dsp:nvSpPr>
      <dsp:spPr>
        <a:xfrm>
          <a:off x="796172" y="1436257"/>
          <a:ext cx="745329" cy="7453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A54BA-1001-4F9A-9B9D-9FD04D67B830}">
      <dsp:nvSpPr>
        <dsp:cNvPr id="0" name=""/>
        <dsp:cNvSpPr/>
      </dsp:nvSpPr>
      <dsp:spPr>
        <a:xfrm>
          <a:off x="952691" y="1592776"/>
          <a:ext cx="432291" cy="43229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879B8-5B60-46C4-95A4-09696A8F6424}">
      <dsp:nvSpPr>
        <dsp:cNvPr id="0" name=""/>
        <dsp:cNvSpPr/>
      </dsp:nvSpPr>
      <dsp:spPr>
        <a:xfrm>
          <a:off x="1701215" y="1436257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Conception.</a:t>
          </a:r>
          <a:endParaRPr lang="en-US" sz="2000" kern="1200" dirty="0"/>
        </a:p>
      </dsp:txBody>
      <dsp:txXfrm>
        <a:off x="1701215" y="1436257"/>
        <a:ext cx="1756847" cy="745329"/>
      </dsp:txXfrm>
    </dsp:sp>
    <dsp:sp modelId="{83405FB4-AD8D-4A58-84E3-4FD531563CB9}">
      <dsp:nvSpPr>
        <dsp:cNvPr id="0" name=""/>
        <dsp:cNvSpPr/>
      </dsp:nvSpPr>
      <dsp:spPr>
        <a:xfrm>
          <a:off x="3764180" y="1436257"/>
          <a:ext cx="745329" cy="7453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4F7A2-B9B2-44CB-A3DD-4E20CE4674EF}">
      <dsp:nvSpPr>
        <dsp:cNvPr id="0" name=""/>
        <dsp:cNvSpPr/>
      </dsp:nvSpPr>
      <dsp:spPr>
        <a:xfrm>
          <a:off x="3920699" y="1592776"/>
          <a:ext cx="432291" cy="432291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2309-8E78-450F-B06E-6574F387CFD1}">
      <dsp:nvSpPr>
        <dsp:cNvPr id="0" name=""/>
        <dsp:cNvSpPr/>
      </dsp:nvSpPr>
      <dsp:spPr>
        <a:xfrm>
          <a:off x="4669223" y="1436257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Les Diagrammes</a:t>
          </a:r>
          <a:endParaRPr lang="en-US" sz="2000" kern="1200" dirty="0"/>
        </a:p>
      </dsp:txBody>
      <dsp:txXfrm>
        <a:off x="4669223" y="1436257"/>
        <a:ext cx="1756847" cy="745329"/>
      </dsp:txXfrm>
    </dsp:sp>
    <dsp:sp modelId="{58D4365E-F6DE-4DB7-832F-FD42E29434F3}">
      <dsp:nvSpPr>
        <dsp:cNvPr id="0" name=""/>
        <dsp:cNvSpPr/>
      </dsp:nvSpPr>
      <dsp:spPr>
        <a:xfrm>
          <a:off x="6732188" y="1436257"/>
          <a:ext cx="745329" cy="7453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B5ACA-4F41-4892-B4D2-AA2AD9485D56}">
      <dsp:nvSpPr>
        <dsp:cNvPr id="0" name=""/>
        <dsp:cNvSpPr/>
      </dsp:nvSpPr>
      <dsp:spPr>
        <a:xfrm>
          <a:off x="6888707" y="1592776"/>
          <a:ext cx="432291" cy="432291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5DE59-BFC8-431D-A304-276CCAF8A3AF}">
      <dsp:nvSpPr>
        <dsp:cNvPr id="0" name=""/>
        <dsp:cNvSpPr/>
      </dsp:nvSpPr>
      <dsp:spPr>
        <a:xfrm>
          <a:off x="7637231" y="1436257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Outils de développement .</a:t>
          </a:r>
          <a:endParaRPr lang="en-US" sz="2000" kern="1200" dirty="0"/>
        </a:p>
      </dsp:txBody>
      <dsp:txXfrm>
        <a:off x="7637231" y="1436257"/>
        <a:ext cx="1756847" cy="745329"/>
      </dsp:txXfrm>
    </dsp:sp>
    <dsp:sp modelId="{7F1A2920-3A54-4923-AC11-4356F6F12225}">
      <dsp:nvSpPr>
        <dsp:cNvPr id="0" name=""/>
        <dsp:cNvSpPr/>
      </dsp:nvSpPr>
      <dsp:spPr>
        <a:xfrm>
          <a:off x="796172" y="2796620"/>
          <a:ext cx="745329" cy="7453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69786-4686-4575-8151-E3FDF3B83C45}">
      <dsp:nvSpPr>
        <dsp:cNvPr id="0" name=""/>
        <dsp:cNvSpPr/>
      </dsp:nvSpPr>
      <dsp:spPr>
        <a:xfrm>
          <a:off x="952691" y="2953140"/>
          <a:ext cx="432291" cy="432291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C6649-C7DD-468A-8BDC-056E85CF5943}">
      <dsp:nvSpPr>
        <dsp:cNvPr id="0" name=""/>
        <dsp:cNvSpPr/>
      </dsp:nvSpPr>
      <dsp:spPr>
        <a:xfrm>
          <a:off x="1701215" y="2796620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de l’ application.</a:t>
          </a:r>
          <a:endParaRPr lang="en-US" sz="2000" kern="1200" dirty="0"/>
        </a:p>
      </dsp:txBody>
      <dsp:txXfrm>
        <a:off x="1701215" y="2796620"/>
        <a:ext cx="1756847" cy="745329"/>
      </dsp:txXfrm>
    </dsp:sp>
    <dsp:sp modelId="{AA2FAB1E-7780-4854-8A01-AF41F43E8E31}">
      <dsp:nvSpPr>
        <dsp:cNvPr id="0" name=""/>
        <dsp:cNvSpPr/>
      </dsp:nvSpPr>
      <dsp:spPr>
        <a:xfrm>
          <a:off x="3764180" y="2796620"/>
          <a:ext cx="745329" cy="7453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C97F6-5B3C-4A65-BE35-953F9E5EC3B2}">
      <dsp:nvSpPr>
        <dsp:cNvPr id="0" name=""/>
        <dsp:cNvSpPr/>
      </dsp:nvSpPr>
      <dsp:spPr>
        <a:xfrm>
          <a:off x="3920699" y="2953140"/>
          <a:ext cx="432291" cy="432291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43183-0253-4986-B1F2-CCB60101E0B5}">
      <dsp:nvSpPr>
        <dsp:cNvPr id="0" name=""/>
        <dsp:cNvSpPr/>
      </dsp:nvSpPr>
      <dsp:spPr>
        <a:xfrm>
          <a:off x="4669223" y="2796620"/>
          <a:ext cx="1756847" cy="74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/>
            <a:t>Conclusion.</a:t>
          </a:r>
          <a:endParaRPr lang="en-US" sz="2000" kern="1200" dirty="0"/>
        </a:p>
      </dsp:txBody>
      <dsp:txXfrm>
        <a:off x="4669223" y="2796620"/>
        <a:ext cx="1756847" cy="745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43839-A0CC-43EE-9E80-7D2F5DD95DB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663AF-9221-4514-A51E-0ED84D91B98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F8549-2145-42BA-8D72-32D702D11FF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Evaluer les compétences de programmation et de conception acquises durant toute la formation et les mettre en pratique. </a:t>
          </a:r>
          <a:endParaRPr lang="en-US" sz="2300" kern="1200" dirty="0"/>
        </a:p>
      </dsp:txBody>
      <dsp:txXfrm>
        <a:off x="1941716" y="718"/>
        <a:ext cx="4571887" cy="1681139"/>
      </dsp:txXfrm>
    </dsp:sp>
    <dsp:sp modelId="{4797CF55-A3F9-4920-8275-BC9FACCB04D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6861A-D46C-44CD-AFF3-FD86DFC23EE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54D8E-8A54-42B9-98A4-72717B5A036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Vivre l’expérience du travail et améliorer notre capacité à prendre des décisions. </a:t>
          </a:r>
          <a:endParaRPr lang="en-US" sz="2300" kern="1200" dirty="0"/>
        </a:p>
      </dsp:txBody>
      <dsp:txXfrm>
        <a:off x="1941716" y="2102143"/>
        <a:ext cx="4571887" cy="1681139"/>
      </dsp:txXfrm>
    </dsp:sp>
    <dsp:sp modelId="{F6F86BC1-7B22-4528-A99D-CEFD35D50D53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75692-C29D-4A8F-B6E0-5C716E5CC6B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EDBE5-994D-445C-8921-3F3ADD404A4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Améliorer notre capacité à s’adapter à de nouvelles situations. </a:t>
          </a:r>
          <a:endParaRPr lang="en-US" sz="2300" kern="1200" dirty="0"/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7EA6-F9AD-4D07-9878-9DB67F550E2E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• </a:t>
          </a:r>
          <a:r>
            <a:rPr lang="fr-FR" sz="1800" u="sng" kern="1200" dirty="0" smtClean="0"/>
            <a:t>Coté serveur: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JAVA/ JAVA EE. 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-Apache </a:t>
          </a:r>
          <a:r>
            <a:rPr lang="fr-FR" sz="1800" kern="1200" dirty="0" err="1" smtClean="0"/>
            <a:t>Tomcat</a:t>
          </a:r>
          <a:r>
            <a:rPr lang="fr-FR" sz="1800" kern="1200" dirty="0" smtClean="0"/>
            <a:t>.</a:t>
          </a:r>
          <a:endParaRPr lang="en-US" sz="1800" kern="1200" dirty="0"/>
        </a:p>
      </dsp:txBody>
      <dsp:txXfrm>
        <a:off x="38234" y="38234"/>
        <a:ext cx="7529629" cy="1228933"/>
      </dsp:txXfrm>
    </dsp:sp>
    <dsp:sp modelId="{FC47B51E-67AD-4C95-BFFA-D2858E8EF1E8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• </a:t>
          </a:r>
          <a:r>
            <a:rPr lang="fr-FR" sz="1800" kern="1200" dirty="0" smtClean="0"/>
            <a:t>Coté client: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-HTML/CSS(</a:t>
          </a:r>
          <a:r>
            <a:rPr lang="fr-FR" sz="1800" kern="1200" dirty="0" err="1" smtClean="0"/>
            <a:t>Bootstrap</a:t>
          </a:r>
          <a:r>
            <a:rPr lang="fr-FR" sz="1800" kern="1200" dirty="0" smtClean="0"/>
            <a:t>).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-JavaScript. </a:t>
          </a:r>
          <a:endParaRPr lang="en-US" sz="1800" kern="1200" dirty="0"/>
        </a:p>
      </dsp:txBody>
      <dsp:txXfrm>
        <a:off x="826903" y="1561202"/>
        <a:ext cx="7224611" cy="1228933"/>
      </dsp:txXfrm>
    </dsp:sp>
    <dsp:sp modelId="{DDD3ACCB-3357-400E-A039-F65686EF6324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/>
            <a:t>• </a:t>
          </a:r>
          <a:r>
            <a:rPr lang="fr-FR" sz="1800" kern="1200" dirty="0" smtClean="0"/>
            <a:t>Coté base de donnes: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-MySQL.</a:t>
          </a:r>
          <a:endParaRPr lang="en-US" sz="1800" kern="1200" dirty="0"/>
        </a:p>
      </dsp:txBody>
      <dsp:txXfrm>
        <a:off x="1615573" y="3084170"/>
        <a:ext cx="7224611" cy="1228933"/>
      </dsp:txXfrm>
    </dsp:sp>
    <dsp:sp modelId="{B4EEAA7B-17F4-489D-9172-3148BAB78FF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280664" y="989929"/>
        <a:ext cx="466680" cy="638504"/>
      </dsp:txXfrm>
    </dsp:sp>
    <dsp:sp modelId="{385B7AEE-BFE1-4321-A0EB-A3BDCF3B055C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A04F8-5FB6-438F-8F96-9AF0DAB75BB5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91C9E-AF87-4902-8295-5D3E64F65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85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E758-E131-417D-9BFC-09C1D74D1393}" type="datetimeFigureOut">
              <a:rPr lang="fr-FR" smtClean="0"/>
              <a:t>01/02/2020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4A8F-FDE4-48B9-80B4-2E8DBB40A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126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5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8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cet</a:t>
            </a:r>
            <a:r>
              <a:rPr lang="fr-FR" baseline="0" dirty="0" smtClean="0"/>
              <a:t> exposé, nous allons: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3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28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43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74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74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24A8F-FDE4-48B9-80B4-2E8DBB40A02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12B472-D2D5-4F4D-A454-9EA01679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8C8B816-40CF-4FCB-B930-E454EED7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D4330E1-626C-491E-8971-60803DE6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4D04-8666-4D26-B3C2-B6C3E5607F93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372F88F-0E7C-48A1-8DB7-7BE6E3E1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6CCB2AB-2F87-471C-866D-0D2E7658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EDA9FA-6D24-47C1-9BEF-72A2560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1AD0BD7F-1D37-4D32-BAA2-A37DF2E7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69A9AD7-ACF1-4CF5-8B6A-E87A6826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FE75-9E20-4C8B-A609-BE89C210A6D9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AA7D648-549F-476B-B62F-4737A62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0E44937-5924-4216-BD7D-DDA1787B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7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AA90EF5B-A585-45FB-BCD5-7494502F8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67AB88CF-E4B1-44A6-92DA-007B0C7E1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EF6A095-A717-4EC3-82EE-86B57871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6C0E-FEB8-4A6D-B13D-4876ECFD9A3F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6EE59B9-8FCD-47A5-AF58-F29FCED2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A4E4985-E184-413F-9794-44FAA49C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03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BDE9BA-A149-46E6-8BD8-5702D42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8CF2DF8-E33E-48BD-938A-028B6F20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6752E93-D3B9-44DD-BB58-0DBFC5EE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9AAB-8891-49B6-9550-B958AEFAA36F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5D0892B-3761-4F0D-9F56-18DD5EFB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8AD44EA-8ABD-4430-A069-83BC41A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5928176-5563-438D-ACE4-3D0AA163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FFC7B17-77C4-4903-8DBA-A4C0AE39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33656E2-642E-488D-B5FD-AEE4862F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9E0C-3E13-4589-8BC3-C03EC2491450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C4A982F-40EC-4102-BFBB-B08D92AC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06A39B8-6E5C-441B-91F1-49C0B66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5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C0761EF-9081-45FC-81F8-8EBD2DB1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8013F1-763A-4DC4-B3FB-D560205B8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59F14C5-C617-45B8-97F4-BEAFFD83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958793D1-9924-4081-B633-5D4E8259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31F0-326C-44B4-A3DF-E6322DA41CEA}" type="datetime1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D7E90A67-91B5-4182-A0CA-AF59EE7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82B8772-ECF3-44A1-9612-C7DAAAD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3026D45-EFDF-4ACE-BFB8-39EB6CA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FC7B6BA-3739-408A-A8D7-5C24BA38A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024B9C7-454A-4B91-977B-E262C3BE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5CD884C3-2648-42E6-AA84-A4B24BE1F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34B71451-2B4F-4493-9358-B19194C70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2D59D51-677C-4AC4-816F-BC31B518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177C-226F-4973-BB37-67ADF8DFB229}" type="datetime1">
              <a:rPr lang="fr-FR" smtClean="0"/>
              <a:t>01/02/2020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371431E-993D-4D53-A963-92C8C4DF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DE62448B-A946-4F9F-A2AA-9F8BC11C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C89BA86-1294-45C2-BD0D-2C1FC262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F564E7A-5BB6-4521-AE8B-F44C8781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55B-5F06-455F-A34D-902E71846BB3}" type="datetime1">
              <a:rPr lang="fr-FR" smtClean="0"/>
              <a:t>01/02/2020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A713054E-F55B-4EC4-B837-9BC89A44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BDFB71E-B113-45AF-B9F3-FF3CBCBB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85641674-7A5C-463B-9637-052D11A9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393C-A412-4098-A0E8-F48845F34FB8}" type="datetime1">
              <a:rPr lang="fr-FR" smtClean="0"/>
              <a:t>01/02/2020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F841B0ED-2973-44EA-AF82-3461A8C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242DB77-275C-4EF7-9E27-A52CA1CC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5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4AFD666-E3F2-4363-89AA-B4F2151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150B38A-59AB-49F5-95F3-6338586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46B5027-13B9-4B4C-8CE8-7DE9DBC0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58B0BCF-8552-4A4B-9118-50AF084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872-D3D3-4615-9E57-3A1EA764940D}" type="datetime1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5E18185-7AB3-4C69-94A2-D791D7D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A5CF0BF4-CF1C-4126-B20B-82D3BB73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5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EBFDAD-95DF-4B81-8162-38777F8A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EF85FABA-320B-4706-891A-CE2579F7E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C516FE0-67F4-4D95-A1FC-3204F755B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AF1263E-BAF9-42A2-BF4B-5FDAEFFD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9C28-B88B-453E-810E-90B9DF54A3AA}" type="datetime1">
              <a:rPr lang="fr-FR" smtClean="0"/>
              <a:t>01/02/2020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51D4CC6-37FD-4016-BF86-73CC0220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1DF6121-759B-4DF6-993A-EDB16E70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99BA7FD9-5BAA-406D-AC49-EFFFD005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1BA3383-964A-4399-9D2A-E59F038F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264DB09-FEEA-4136-9706-78AB45C77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1F12-FE70-40F3-B46E-C7ADFE3FB1BB}" type="datetime1">
              <a:rPr lang="fr-FR" smtClean="0"/>
              <a:t>01/02/2020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C0CC87A-0117-4310-AC58-660F0FE54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179153F-A613-4E5C-BC8A-E3471472A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5D96-4BE8-4F90-80A5-8DCBFAEA3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hyperlink" Target="https://openclassrooms.com/f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orlib.com/" TargetMode="External"/><Relationship Id="rId5" Type="http://schemas.openxmlformats.org/officeDocument/2006/relationships/hyperlink" Target="https://www.developpez.net/forums/" TargetMode="External"/><Relationship Id="rId4" Type="http://schemas.openxmlformats.org/officeDocument/2006/relationships/hyperlink" Target="http://www.stackoverflow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10E942A-3CA2-4968-B945-6A396D65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pPr algn="l"/>
            <a:r>
              <a:rPr lang="fr-FR" sz="8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Gestion Des Ressources Humaines</a:t>
            </a:r>
            <a:r>
              <a:rPr lang="fr-FR" sz="80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fr-FR" sz="80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fr-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4BB162E-4E4C-40C0-8CF6-C4F7321E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sz="2200" i="1" u="sng" dirty="0"/>
              <a:t>Réalisé par</a:t>
            </a:r>
            <a:r>
              <a:rPr lang="fr-FR" sz="2200" i="1" dirty="0"/>
              <a:t>:</a:t>
            </a:r>
            <a:br>
              <a:rPr lang="fr-FR" sz="2200" i="1" dirty="0"/>
            </a:br>
            <a:r>
              <a:rPr lang="fr-FR" sz="2200" dirty="0"/>
              <a:t>BERRHOZE </a:t>
            </a:r>
            <a:r>
              <a:rPr lang="fr-FR" sz="2200" dirty="0" err="1" smtClean="0"/>
              <a:t>Aymane</a:t>
            </a:r>
            <a:endParaRPr lang="fr-FR" sz="2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64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</a:t>
            </a:fld>
            <a:endParaRPr lang="fr-FR" sz="280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xmlns="" id="{44BB162E-4E4C-40C0-8CF6-C4F7321E9A86}"/>
              </a:ext>
            </a:extLst>
          </p:cNvPr>
          <p:cNvSpPr txBox="1">
            <a:spLocks/>
          </p:cNvSpPr>
          <p:nvPr/>
        </p:nvSpPr>
        <p:spPr>
          <a:xfrm>
            <a:off x="1434663" y="4713891"/>
            <a:ext cx="3499944" cy="179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200" i="1" u="sng" dirty="0" smtClean="0">
                <a:solidFill>
                  <a:srgbClr val="0070C0"/>
                </a:solidFill>
              </a:rPr>
              <a:t>Encadré par:</a:t>
            </a:r>
            <a:endParaRPr lang="fr-FR" sz="2200" dirty="0" smtClean="0"/>
          </a:p>
          <a:p>
            <a:pPr algn="r"/>
            <a:r>
              <a:rPr lang="fr-FR" sz="2200" dirty="0" smtClean="0"/>
              <a:t>Mr. Ali </a:t>
            </a:r>
            <a:r>
              <a:rPr lang="fr-FR" sz="2200" dirty="0" err="1" smtClean="0"/>
              <a:t>Bekri</a:t>
            </a:r>
            <a:endParaRPr lang="fr-FR" sz="2200" dirty="0" smtClean="0"/>
          </a:p>
          <a:p>
            <a:pPr algn="r"/>
            <a:r>
              <a:rPr lang="fr-FR" sz="2200" dirty="0" smtClean="0"/>
              <a:t>Mr. </a:t>
            </a:r>
            <a:r>
              <a:rPr lang="fr-FR" sz="2200" dirty="0" err="1" smtClean="0"/>
              <a:t>Oubelkacem</a:t>
            </a:r>
            <a:endParaRPr lang="fr-FR" sz="2200" dirty="0" smtClean="0"/>
          </a:p>
          <a:p>
            <a:pPr algn="r"/>
            <a:r>
              <a:rPr lang="fr-FR" sz="2200" dirty="0" smtClean="0"/>
              <a:t>Mr. S. </a:t>
            </a:r>
            <a:r>
              <a:rPr lang="fr-FR" sz="2200" dirty="0" err="1" smtClean="0"/>
              <a:t>Benhlima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44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6FC4FA-CEAB-406E-AC46-645C4FF0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19" y="2387889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b="1" u="sng" dirty="0"/>
              <a:t>Diagramme des absences et consultation</a:t>
            </a:r>
            <a:r>
              <a:rPr lang="fr-FR" sz="4000" dirty="0"/>
              <a:t> </a:t>
            </a:r>
            <a:r>
              <a:rPr lang="fr-FR" sz="4000" dirty="0" smtClean="0"/>
              <a:t>: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F2F955C-6E5A-4E9A-9087-310BF85620A6}"/>
              </a:ext>
            </a:extLst>
          </p:cNvPr>
          <p:cNvSpPr txBox="1"/>
          <p:nvPr/>
        </p:nvSpPr>
        <p:spPr>
          <a:xfrm>
            <a:off x="1453356" y="1715723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</a:t>
            </a:r>
            <a:r>
              <a:rPr lang="fr-FR" sz="2400" dirty="0" smtClean="0">
                <a:solidFill>
                  <a:schemeClr val="bg1"/>
                </a:solidFill>
              </a:rPr>
              <a:t>/4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400" smtClean="0"/>
              <a:t>10</a:t>
            </a:fld>
            <a:endParaRPr lang="fr-FR" sz="2400" dirty="0"/>
          </a:p>
        </p:txBody>
      </p:sp>
      <p:pic>
        <p:nvPicPr>
          <p:cNvPr id="48" name="Image 47"/>
          <p:cNvPicPr/>
          <p:nvPr/>
        </p:nvPicPr>
        <p:blipFill>
          <a:blip r:embed="rId3"/>
          <a:stretch>
            <a:fillRect/>
          </a:stretch>
        </p:blipFill>
        <p:spPr>
          <a:xfrm>
            <a:off x="4797425" y="376238"/>
            <a:ext cx="7036593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6F9C5E-461F-4537-A70A-55E9247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u="sng" dirty="0"/>
              <a:t>Diagrammes de classes</a:t>
            </a:r>
            <a:r>
              <a:rPr lang="fr-FR" sz="4000" dirty="0"/>
              <a:t> </a:t>
            </a:r>
            <a:r>
              <a:rPr lang="fr-FR" sz="4000" dirty="0" smtClean="0"/>
              <a:t>: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xmlns="" id="{DF0E0D7E-DA3D-44B4-8C58-78909A5C4B18}"/>
              </a:ext>
            </a:extLst>
          </p:cNvPr>
          <p:cNvSpPr txBox="1"/>
          <p:nvPr/>
        </p:nvSpPr>
        <p:spPr>
          <a:xfrm>
            <a:off x="1453356" y="1715723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4/4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11</a:t>
            </a:fld>
            <a:endParaRPr lang="fr-FR" sz="2800" dirty="0"/>
          </a:p>
        </p:txBody>
      </p:sp>
      <p:pic>
        <p:nvPicPr>
          <p:cNvPr id="39" name="Image 38"/>
          <p:cNvPicPr/>
          <p:nvPr/>
        </p:nvPicPr>
        <p:blipFill>
          <a:blip r:embed="rId3"/>
          <a:stretch>
            <a:fillRect/>
          </a:stretch>
        </p:blipFill>
        <p:spPr>
          <a:xfrm>
            <a:off x="4797425" y="565149"/>
            <a:ext cx="7200134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B401F71-EC92-4F1A-BC29-13927FC1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Outils de </a:t>
            </a:r>
            <a:r>
              <a:rPr lang="fr-FR" b="1" dirty="0" smtClean="0"/>
              <a:t>développement : </a:t>
            </a:r>
            <a:endParaRPr lang="fr-FR" b="1" dirty="0"/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xmlns="" id="{90947C81-7CD0-49ED-8327-470B26833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86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12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616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447EA6-F9AD-4D07-9878-9DB67F550E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4EEAA7B-17F4-489D-9172-3148BAB78FF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FC47B51E-67AD-4C95-BFFA-D2858E8EF1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85B7AEE-BFE1-4321-A0EB-A3BDCF3B055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DDD3ACCB-3357-400E-A039-F65686EF632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A66B10-A277-48D3-872E-B14CE439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8000" dirty="0"/>
              <a:t>Test de l’ </a:t>
            </a:r>
            <a:r>
              <a:rPr lang="en-US" sz="8000" dirty="0" smtClean="0"/>
              <a:t>application</a:t>
            </a:r>
            <a:r>
              <a:rPr lang="en-US" sz="8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13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3431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503540-C482-4C2E-AF5A-21198B8F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FR" sz="6000" dirty="0"/>
              <a:t>Conclusion:</a:t>
            </a:r>
            <a:br>
              <a:rPr lang="fr-FR" sz="6000" dirty="0"/>
            </a:br>
            <a:endParaRPr lang="fr-FR" sz="6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765770C-14A3-4A2B-8282-5D7F10D7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fr-FR" sz="2400" dirty="0"/>
              <a:t>En conclusion, je dois avouer que cette expérience a été très enrichissante, j’ai pu pratiquer tout ce que j’ai appris durant ce semestre et utiliser plusieurs langages et outils de programmation.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14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760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4E6361-8551-4026-99A6-4F920559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43" y="587103"/>
            <a:ext cx="5406902" cy="1469965"/>
          </a:xfrm>
        </p:spPr>
        <p:txBody>
          <a:bodyPr anchor="ctr">
            <a:normAutofit/>
          </a:bodyPr>
          <a:lstStyle/>
          <a:p>
            <a:r>
              <a:rPr lang="fr-FR" dirty="0"/>
              <a:t>Références: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FBB76E4F-D662-415D-8DF4-85D15C130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9097" y="587103"/>
            <a:ext cx="1097280" cy="109728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CC6F91A-E438-43FA-9CAE-1438603DE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97" y="3429000"/>
            <a:ext cx="5655340" cy="2612664"/>
          </a:xfrm>
        </p:spPr>
        <p:txBody>
          <a:bodyPr>
            <a:normAutofit/>
          </a:bodyPr>
          <a:lstStyle/>
          <a:p>
            <a:pPr lvl="0"/>
            <a:r>
              <a:rPr lang="fr-FR" u="sng" dirty="0">
                <a:hlinkClick r:id="rId4"/>
              </a:rPr>
              <a:t>http://www.stackoverflow.com</a:t>
            </a:r>
            <a:endParaRPr lang="fr-FR" dirty="0"/>
          </a:p>
          <a:p>
            <a:pPr lvl="0"/>
            <a:r>
              <a:rPr lang="fr-FR" u="sng" dirty="0">
                <a:hlinkClick r:id="rId5"/>
              </a:rPr>
              <a:t>https://www.developpez.net/forums/</a:t>
            </a:r>
            <a:endParaRPr lang="fr-FR" dirty="0"/>
          </a:p>
          <a:p>
            <a:pPr lvl="0"/>
            <a:r>
              <a:rPr lang="fr-FR" u="sng" dirty="0">
                <a:hlinkClick r:id="rId6"/>
              </a:rPr>
              <a:t>https://colorlib.com/</a:t>
            </a:r>
            <a:endParaRPr lang="fr-FR" dirty="0"/>
          </a:p>
          <a:p>
            <a:pPr lvl="0"/>
            <a:r>
              <a:rPr lang="fr-FR" u="sng" dirty="0">
                <a:hlinkClick r:id="rId7"/>
              </a:rPr>
              <a:t>https://openclassrooms.com/fr/</a:t>
            </a:r>
            <a:endParaRPr lang="fr-FR" dirty="0"/>
          </a:p>
          <a:p>
            <a:endParaRPr lang="fr-FR" sz="11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CFBB0BFE-0104-4965-AB27-33A41E0860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15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552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D2E01F2-A0AE-44EF-BBD1-E895C3B77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fr-FR" sz="2400" dirty="0"/>
              <a:t>Merci pour votre Attention.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="" xmlns:a16="http://schemas.microsoft.com/office/drawing/2014/main" id="{A9616D99-AEFB-4C95-84EF-5DEC698D9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="" xmlns:a16="http://schemas.microsoft.com/office/drawing/2014/main" id="{D0F97023-F626-4FC5-8C2D-753B5C7F46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5EADC586-0093-483A-9051-D7213424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16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347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71DF3E-0FE7-4E3A-8427-C77DCA2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xmlns="" id="{91CC2EB0-2FA6-4FAE-BCB7-326A8FEC6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1259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2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4573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06693E-CC83-4B32-BCCD-6BD70E9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4C2BA61-9D96-400B-ACD9-8D2BADCB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8" y="2682433"/>
            <a:ext cx="10417716" cy="3215749"/>
          </a:xfrm>
        </p:spPr>
        <p:txBody>
          <a:bodyPr>
            <a:normAutofit/>
          </a:bodyPr>
          <a:lstStyle/>
          <a:p>
            <a:r>
              <a:rPr lang="fr-FR" dirty="0"/>
              <a:t>Le programme qu’on va vous présenter consiste, brièvement, à créer une application web </a:t>
            </a:r>
            <a:r>
              <a:rPr lang="fr-FR" dirty="0" smtClean="0"/>
              <a:t>de gestion des ressources humaines.</a:t>
            </a:r>
          </a:p>
          <a:p>
            <a:r>
              <a:rPr lang="fr-FR" dirty="0"/>
              <a:t>Ce projet est particulièrement orienté développement avec l’environnement JEE.</a:t>
            </a:r>
          </a:p>
          <a:p>
            <a:r>
              <a:rPr lang="fr-FR" dirty="0"/>
              <a:t>Plusieurs outils ont été utilisés pour permettre le développement des différents modules réalisés au cours du projet.  </a:t>
            </a:r>
            <a:endParaRPr lang="fr-FR" dirty="0" smtClean="0"/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400" smtClean="0"/>
              <a:t>3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D70C94-A038-48CF-924E-7856FD86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Objectifs</a:t>
            </a:r>
            <a:r>
              <a:rPr lang="fr-FR" dirty="0">
                <a:solidFill>
                  <a:srgbClr val="FFFFFF"/>
                </a:solidFill>
              </a:rPr>
              <a:t>:</a:t>
            </a:r>
            <a:r>
              <a:rPr lang="fr-FR" u="sng" dirty="0">
                <a:solidFill>
                  <a:srgbClr val="FFFFFF"/>
                </a:solidFill>
              </a:rPr>
              <a:t/>
            </a:r>
            <a:br>
              <a:rPr lang="fr-FR" u="sng" dirty="0">
                <a:solidFill>
                  <a:srgbClr val="FFFFFF"/>
                </a:solidFill>
              </a:rPr>
            </a:br>
            <a:endParaRPr lang="fr-FR" dirty="0">
              <a:solidFill>
                <a:srgbClr val="FFFFFF"/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xmlns="" id="{E32ED0DA-2A7D-4894-B5A5-7AF8CE78A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9604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4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735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06693E-CC83-4B32-BCCD-6BD70E9A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fr-FR" b="1" dirty="0" smtClean="0"/>
              <a:t>Contexte général du projet:</a:t>
            </a:r>
            <a:endParaRPr lang="fr-FR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4C2BA61-9D96-400B-ACD9-8D2BADCB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4" y="2682433"/>
            <a:ext cx="10189899" cy="3215749"/>
          </a:xfrm>
        </p:spPr>
        <p:txBody>
          <a:bodyPr>
            <a:normAutofit/>
          </a:bodyPr>
          <a:lstStyle/>
          <a:p>
            <a:r>
              <a:rPr lang="fr-FR" sz="3200" dirty="0"/>
              <a:t>Le but de ce projet est de développer un module de l’application web, qui génère hebdomadairement un planning des activités des conseillers en emploi, et permettre une gestion agile de l’activité.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400" smtClean="0"/>
              <a:t>5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45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xmlns="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xmlns="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53616A18-045F-4300-9E50-9B031086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Fonctionnalités du </a:t>
            </a:r>
            <a:r>
              <a:rPr lang="fr-FR" sz="4800" b="1" dirty="0" smtClean="0"/>
              <a:t>projet:</a:t>
            </a:r>
            <a:r>
              <a:rPr lang="fr-FR" sz="4800" b="1" dirty="0"/>
              <a:t> 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400" smtClean="0"/>
              <a:t>6</a:t>
            </a:fld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5139558" y="335845"/>
            <a:ext cx="6731875" cy="56323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3600" dirty="0"/>
              <a:t>Générer un planning hebdomadaire des activités tout en prenant en considération :</a:t>
            </a:r>
          </a:p>
          <a:p>
            <a:endParaRPr lang="fr-FR" sz="3600" dirty="0"/>
          </a:p>
          <a:p>
            <a:pPr marL="571500" lvl="0" indent="-571500">
              <a:buFont typeface="Wingdings" pitchFamily="2" charset="2"/>
              <a:buChar char="v"/>
            </a:pPr>
            <a:r>
              <a:rPr lang="fr-FR" sz="3600" dirty="0"/>
              <a:t>Les absences.</a:t>
            </a:r>
          </a:p>
          <a:p>
            <a:pPr marL="571500" lvl="0" indent="-571500">
              <a:buFont typeface="Wingdings" pitchFamily="2" charset="2"/>
              <a:buChar char="v"/>
            </a:pPr>
            <a:r>
              <a:rPr lang="fr-FR" sz="3600" dirty="0"/>
              <a:t>L’équilibre des taches des agents.</a:t>
            </a:r>
          </a:p>
          <a:p>
            <a:pPr marL="571500" lvl="0" indent="-571500">
              <a:buFont typeface="Wingdings" pitchFamily="2" charset="2"/>
              <a:buChar char="v"/>
            </a:pPr>
            <a:r>
              <a:rPr lang="fr-FR" sz="3600" dirty="0"/>
              <a:t>La couverture de tous les postes.</a:t>
            </a:r>
          </a:p>
          <a:p>
            <a:pPr marL="571500" lvl="0" indent="-571500">
              <a:buFont typeface="Wingdings" pitchFamily="2" charset="2"/>
              <a:buChar char="v"/>
            </a:pPr>
            <a:r>
              <a:rPr lang="fr-FR" sz="3600" dirty="0"/>
              <a:t>L’agilité de gestion.</a:t>
            </a:r>
          </a:p>
        </p:txBody>
      </p:sp>
    </p:spTree>
    <p:extLst>
      <p:ext uri="{BB962C8B-B14F-4D97-AF65-F5344CB8AC3E}">
        <p14:creationId xmlns:p14="http://schemas.microsoft.com/office/powerpoint/2010/main" val="20862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08B5B78-B026-453B-B8EC-6D3D4039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pPr lvl="0"/>
            <a:r>
              <a:rPr lang="fr-FR" b="1" dirty="0" smtClean="0"/>
              <a:t>Conception.</a:t>
            </a:r>
            <a:endParaRPr lang="fr-FR" b="1" dirty="0"/>
          </a:p>
        </p:txBody>
      </p:sp>
      <p:cxnSp>
        <p:nvCxnSpPr>
          <p:cNvPr id="26" name="Straight Connector 23">
            <a:extLst>
              <a:ext uri="{FF2B5EF4-FFF2-40B4-BE49-F238E27FC236}">
                <a16:creationId xmlns:a16="http://schemas.microsoft.com/office/drawing/2014/main" xmlns="" id="{39B7FDC9-F0CE-43A7-9F2A-83DD09DC3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C50012C-7182-4BE2-9AB2-6EF879578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663831" cy="386025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400" dirty="0"/>
              <a:t>La notation </a:t>
            </a:r>
            <a:r>
              <a:rPr lang="fr-FR" sz="2400" b="1" u="sng" dirty="0"/>
              <a:t>UML</a:t>
            </a:r>
            <a:r>
              <a:rPr lang="fr-FR" sz="2400" dirty="0"/>
              <a:t> est un langage visuel constitué d’un ensemble de schémas, appelés des diagrammes, qui donnent chacun une vision différente du projet à traiter. On l’utilise afin de: </a:t>
            </a:r>
          </a:p>
          <a:p>
            <a:r>
              <a:rPr lang="fr-FR" sz="2400" dirty="0"/>
              <a:t>Pour obtenir une modélisation de très haut niveau indépendante des langages et des environnements.</a:t>
            </a:r>
          </a:p>
          <a:p>
            <a:r>
              <a:rPr lang="fr-FR" sz="2400" dirty="0"/>
              <a:t> Pour faire des simulations avant de construire un système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7</a:t>
            </a:fld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772510" y="3105807"/>
            <a:ext cx="3815256" cy="192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3200" b="1" dirty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Langage </a:t>
            </a:r>
            <a:r>
              <a:rPr lang="fr-FR" sz="3200" b="1" dirty="0" smtClean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UML</a:t>
            </a:r>
            <a:endParaRPr lang="fr-FR" sz="3200" b="1" dirty="0">
              <a:ln w="6350">
                <a:noFill/>
              </a:ln>
              <a:solidFill>
                <a:schemeClr val="tx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5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76FC4FA-CEAB-406E-AC46-645C4FF0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19" y="2387889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fr-FR" sz="4000" b="1" u="sng" dirty="0"/>
              <a:t>Diagramme UC global</a:t>
            </a:r>
            <a:r>
              <a:rPr lang="fr-FR" sz="4000" dirty="0"/>
              <a:t> </a:t>
            </a:r>
            <a:r>
              <a:rPr lang="fr-FR" sz="4000" dirty="0" smtClean="0"/>
              <a:t>: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F2F955C-6E5A-4E9A-9087-310BF85620A6}"/>
              </a:ext>
            </a:extLst>
          </p:cNvPr>
          <p:cNvSpPr txBox="1"/>
          <p:nvPr/>
        </p:nvSpPr>
        <p:spPr>
          <a:xfrm>
            <a:off x="1453356" y="1715723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1/4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400" smtClean="0"/>
              <a:t>8</a:t>
            </a:fld>
            <a:endParaRPr lang="fr-FR" sz="2400" dirty="0"/>
          </a:p>
        </p:txBody>
      </p:sp>
      <p:pic>
        <p:nvPicPr>
          <p:cNvPr id="43" name="Image 42"/>
          <p:cNvPicPr/>
          <p:nvPr/>
        </p:nvPicPr>
        <p:blipFill>
          <a:blip r:embed="rId3"/>
          <a:stretch>
            <a:fillRect/>
          </a:stretch>
        </p:blipFill>
        <p:spPr>
          <a:xfrm>
            <a:off x="4622801" y="927745"/>
            <a:ext cx="7211218" cy="50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xmlns="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xmlns="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xmlns="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xmlns="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16F9C5E-461F-4537-A70A-55E92471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754688"/>
          </a:xfrm>
        </p:spPr>
        <p:txBody>
          <a:bodyPr>
            <a:normAutofit/>
          </a:bodyPr>
          <a:lstStyle/>
          <a:p>
            <a:pPr lvl="0"/>
            <a:r>
              <a:rPr lang="fr-FR" sz="4000" b="1" u="sng" dirty="0"/>
              <a:t>Diagramme de gestion des employés :</a:t>
            </a:r>
            <a:endParaRPr lang="fr-FR" sz="4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BD6DF419-BC65-4EC0-8DBA-3F4D4A850C94}"/>
              </a:ext>
            </a:extLst>
          </p:cNvPr>
          <p:cNvSpPr txBox="1"/>
          <p:nvPr/>
        </p:nvSpPr>
        <p:spPr>
          <a:xfrm>
            <a:off x="1453356" y="1715723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2/4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5D96-4BE8-4F90-80A5-8DCBFAEA3B5A}" type="slidenum">
              <a:rPr lang="fr-FR" sz="2800" smtClean="0"/>
              <a:t>9</a:t>
            </a:fld>
            <a:endParaRPr lang="fr-FR" sz="2800" dirty="0"/>
          </a:p>
        </p:txBody>
      </p:sp>
      <p:pic>
        <p:nvPicPr>
          <p:cNvPr id="41" name="Imag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4797426" y="565150"/>
            <a:ext cx="7231664" cy="57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632423"/>
      </a:accent6>
      <a:hlink>
        <a:srgbClr val="FEB2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409</Words>
  <Application>Microsoft Office PowerPoint</Application>
  <PresentationFormat>Personnalisé</PresentationFormat>
  <Paragraphs>90</Paragraphs>
  <Slides>16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Gestion Des Ressources Humaines </vt:lpstr>
      <vt:lpstr>Plan</vt:lpstr>
      <vt:lpstr>Introduction</vt:lpstr>
      <vt:lpstr>Objectifs: </vt:lpstr>
      <vt:lpstr>Contexte général du projet:</vt:lpstr>
      <vt:lpstr>Fonctionnalités du projet:  </vt:lpstr>
      <vt:lpstr>Conception.</vt:lpstr>
      <vt:lpstr>Diagramme UC global :</vt:lpstr>
      <vt:lpstr>Diagramme de gestion des employés :</vt:lpstr>
      <vt:lpstr>Diagramme des absences et consultation :</vt:lpstr>
      <vt:lpstr>Diagrammes de classes :</vt:lpstr>
      <vt:lpstr>Outils de développement : </vt:lpstr>
      <vt:lpstr>Test de l’ application:</vt:lpstr>
      <vt:lpstr>Conclusion: </vt:lpstr>
      <vt:lpstr>Références: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DAO</dc:title>
  <dc:creator>AZIZ.ELMAJDOUBI</dc:creator>
  <cp:lastModifiedBy>user</cp:lastModifiedBy>
  <cp:revision>73</cp:revision>
  <dcterms:created xsi:type="dcterms:W3CDTF">2019-12-12T21:30:57Z</dcterms:created>
  <dcterms:modified xsi:type="dcterms:W3CDTF">2020-02-03T13:36:13Z</dcterms:modified>
</cp:coreProperties>
</file>