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75" r:id="rId3"/>
    <p:sldId id="280" r:id="rId4"/>
    <p:sldId id="279" r:id="rId5"/>
    <p:sldId id="281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606FF-A9AE-4AB2-BE3B-F25EB6C99BB9}" v="1541" dt="2022-12-05T21:00:40.691"/>
    <p1510:client id="{7D8B1EF8-38A7-4851-A0CC-16CDA663AD2D}" v="1726" dt="2022-12-05T16:40:10.419"/>
    <p1510:client id="{8DFA499C-410A-493C-B07D-236A24B5538F}" v="784" dt="2022-12-15T02:26:50.328"/>
    <p1510:client id="{C2C53559-8930-4CA8-8A31-E7C5EE2C4F06}" v="73" dt="2022-12-07T03:47:42.302"/>
    <p1510:client id="{CCD572C4-F4AF-40AD-B496-C495C1E995CA}" v="8" dt="2022-12-05T21:12:09.240"/>
    <p1510:client id="{D3EDB7F9-5D0B-4E82-B8C0-7E73A7F25F1E}" v="62" dt="2022-12-06T05:06:01.424"/>
    <p1510:client id="{EB355A05-606A-469F-9CFA-BC338DDEFEA7}" v="422" dt="2022-12-05T18:13:42.823"/>
    <p1510:client id="{F53E3D98-865E-41C0-BB4D-B02CCC5C816C}" v="93" dt="2022-12-06T02:40:28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mltjd7886 gmltjd7886" userId="8d41402acd74e671" providerId="Windows Live" clId="Web-{318606FF-A9AE-4AB2-BE3B-F25EB6C99BB9}"/>
    <pc:docChg chg="addSld delSld modSld">
      <pc:chgData name="gmltjd7886 gmltjd7886" userId="8d41402acd74e671" providerId="Windows Live" clId="Web-{318606FF-A9AE-4AB2-BE3B-F25EB6C99BB9}" dt="2022-12-05T21:00:40.691" v="1527"/>
      <pc:docMkLst>
        <pc:docMk/>
      </pc:docMkLst>
      <pc:sldChg chg="modSp">
        <pc:chgData name="gmltjd7886 gmltjd7886" userId="8d41402acd74e671" providerId="Windows Live" clId="Web-{318606FF-A9AE-4AB2-BE3B-F25EB6C99BB9}" dt="2022-12-05T20:16:19.431" v="1061" actId="20577"/>
        <pc:sldMkLst>
          <pc:docMk/>
          <pc:sldMk cId="2240355469" sldId="273"/>
        </pc:sldMkLst>
        <pc:spChg chg="mod">
          <ac:chgData name="gmltjd7886 gmltjd7886" userId="8d41402acd74e671" providerId="Windows Live" clId="Web-{318606FF-A9AE-4AB2-BE3B-F25EB6C99BB9}" dt="2022-12-05T19:14:43.597" v="702" actId="20577"/>
          <ac:spMkLst>
            <pc:docMk/>
            <pc:sldMk cId="2240355469" sldId="273"/>
            <ac:spMk id="2" creationId="{00000000-0000-0000-0000-000000000000}"/>
          </ac:spMkLst>
        </pc:spChg>
        <pc:spChg chg="mod">
          <ac:chgData name="gmltjd7886 gmltjd7886" userId="8d41402acd74e671" providerId="Windows Live" clId="Web-{318606FF-A9AE-4AB2-BE3B-F25EB6C99BB9}" dt="2022-12-05T20:16:19.431" v="1061" actId="20577"/>
          <ac:spMkLst>
            <pc:docMk/>
            <pc:sldMk cId="2240355469" sldId="273"/>
            <ac:spMk id="10" creationId="{A1411220-53FB-94A6-BFFE-E066FC641F81}"/>
          </ac:spMkLst>
        </pc:spChg>
        <pc:picChg chg="mod">
          <ac:chgData name="gmltjd7886 gmltjd7886" userId="8d41402acd74e671" providerId="Windows Live" clId="Web-{318606FF-A9AE-4AB2-BE3B-F25EB6C99BB9}" dt="2022-12-05T19:09:34.777" v="634" actId="14100"/>
          <ac:picMkLst>
            <pc:docMk/>
            <pc:sldMk cId="2240355469" sldId="273"/>
            <ac:picMk id="7" creationId="{6E4F1EEA-1718-7A8D-110D-4A19AEFC5CB5}"/>
          </ac:picMkLst>
        </pc:picChg>
        <pc:picChg chg="mod">
          <ac:chgData name="gmltjd7886 gmltjd7886" userId="8d41402acd74e671" providerId="Windows Live" clId="Web-{318606FF-A9AE-4AB2-BE3B-F25EB6C99BB9}" dt="2022-12-05T19:09:31.058" v="633" actId="14100"/>
          <ac:picMkLst>
            <pc:docMk/>
            <pc:sldMk cId="2240355469" sldId="273"/>
            <ac:picMk id="8" creationId="{301660B5-4965-14DF-461B-5FC96D307003}"/>
          </ac:picMkLst>
        </pc:picChg>
      </pc:sldChg>
      <pc:sldChg chg="addSp delSp modSp">
        <pc:chgData name="gmltjd7886 gmltjd7886" userId="8d41402acd74e671" providerId="Windows Live" clId="Web-{318606FF-A9AE-4AB2-BE3B-F25EB6C99BB9}" dt="2022-12-05T20:19:30.688" v="1155" actId="20577"/>
        <pc:sldMkLst>
          <pc:docMk/>
          <pc:sldMk cId="2431841154" sldId="274"/>
        </pc:sldMkLst>
        <pc:spChg chg="mod">
          <ac:chgData name="gmltjd7886 gmltjd7886" userId="8d41402acd74e671" providerId="Windows Live" clId="Web-{318606FF-A9AE-4AB2-BE3B-F25EB6C99BB9}" dt="2022-12-05T20:19:30.688" v="1155" actId="20577"/>
          <ac:spMkLst>
            <pc:docMk/>
            <pc:sldMk cId="2431841154" sldId="274"/>
            <ac:spMk id="2" creationId="{00000000-0000-0000-0000-000000000000}"/>
          </ac:spMkLst>
        </pc:spChg>
        <pc:picChg chg="add del mod">
          <ac:chgData name="gmltjd7886 gmltjd7886" userId="8d41402acd74e671" providerId="Windows Live" clId="Web-{318606FF-A9AE-4AB2-BE3B-F25EB6C99BB9}" dt="2022-12-05T19:40:13.425" v="703"/>
          <ac:picMkLst>
            <pc:docMk/>
            <pc:sldMk cId="2431841154" sldId="274"/>
            <ac:picMk id="3" creationId="{FBCC8647-36D1-793E-AC0F-68B2DF7EEEE0}"/>
          </ac:picMkLst>
        </pc:picChg>
        <pc:picChg chg="add mod">
          <ac:chgData name="gmltjd7886 gmltjd7886" userId="8d41402acd74e671" providerId="Windows Live" clId="Web-{318606FF-A9AE-4AB2-BE3B-F25EB6C99BB9}" dt="2022-12-05T19:40:29.941" v="710" actId="14100"/>
          <ac:picMkLst>
            <pc:docMk/>
            <pc:sldMk cId="2431841154" sldId="274"/>
            <ac:picMk id="4" creationId="{448780BE-BEAF-8EF5-CA86-9BCEE940F59A}"/>
          </ac:picMkLst>
        </pc:picChg>
      </pc:sldChg>
      <pc:sldChg chg="addSp delSp modSp">
        <pc:chgData name="gmltjd7886 gmltjd7886" userId="8d41402acd74e671" providerId="Windows Live" clId="Web-{318606FF-A9AE-4AB2-BE3B-F25EB6C99BB9}" dt="2022-12-05T21:00:39.019" v="1526" actId="20577"/>
        <pc:sldMkLst>
          <pc:docMk/>
          <pc:sldMk cId="3208637169" sldId="275"/>
        </pc:sldMkLst>
        <pc:spChg chg="del mod">
          <ac:chgData name="gmltjd7886 gmltjd7886" userId="8d41402acd74e671" providerId="Windows Live" clId="Web-{318606FF-A9AE-4AB2-BE3B-F25EB6C99BB9}" dt="2022-12-05T20:23:53.852" v="1174"/>
          <ac:spMkLst>
            <pc:docMk/>
            <pc:sldMk cId="3208637169" sldId="275"/>
            <ac:spMk id="2" creationId="{00000000-0000-0000-0000-000000000000}"/>
          </ac:spMkLst>
        </pc:spChg>
        <pc:spChg chg="add del mod">
          <ac:chgData name="gmltjd7886 gmltjd7886" userId="8d41402acd74e671" providerId="Windows Live" clId="Web-{318606FF-A9AE-4AB2-BE3B-F25EB6C99BB9}" dt="2022-12-05T20:23:58.680" v="1177"/>
          <ac:spMkLst>
            <pc:docMk/>
            <pc:sldMk cId="3208637169" sldId="275"/>
            <ac:spMk id="6" creationId="{8A4E7ED7-E419-523F-69A3-46D18FAB9EC5}"/>
          </ac:spMkLst>
        </pc:spChg>
        <pc:spChg chg="add mod">
          <ac:chgData name="gmltjd7886 gmltjd7886" userId="8d41402acd74e671" providerId="Windows Live" clId="Web-{318606FF-A9AE-4AB2-BE3B-F25EB6C99BB9}" dt="2022-12-05T21:00:39.019" v="1526" actId="20577"/>
          <ac:spMkLst>
            <pc:docMk/>
            <pc:sldMk cId="3208637169" sldId="275"/>
            <ac:spMk id="8" creationId="{4D72BD67-39A0-58CA-D151-FB9E197A26E2}"/>
          </ac:spMkLst>
        </pc:spChg>
        <pc:picChg chg="add mod">
          <ac:chgData name="gmltjd7886 gmltjd7886" userId="8d41402acd74e671" providerId="Windows Live" clId="Web-{318606FF-A9AE-4AB2-BE3B-F25EB6C99BB9}" dt="2022-12-05T20:58:45.188" v="1469" actId="14100"/>
          <ac:picMkLst>
            <pc:docMk/>
            <pc:sldMk cId="3208637169" sldId="275"/>
            <ac:picMk id="2" creationId="{9C006DF9-A6AF-FB47-2E3F-0E549912FA72}"/>
          </ac:picMkLst>
        </pc:picChg>
        <pc:picChg chg="add del mod">
          <ac:chgData name="gmltjd7886 gmltjd7886" userId="8d41402acd74e671" providerId="Windows Live" clId="Web-{318606FF-A9AE-4AB2-BE3B-F25EB6C99BB9}" dt="2022-12-05T20:23:35.102" v="1168"/>
          <ac:picMkLst>
            <pc:docMk/>
            <pc:sldMk cId="3208637169" sldId="275"/>
            <ac:picMk id="3" creationId="{BD1567CA-C3D2-F393-BC8C-4EBAC8BF3A7F}"/>
          </ac:picMkLst>
        </pc:picChg>
        <pc:picChg chg="add del mod">
          <ac:chgData name="gmltjd7886 gmltjd7886" userId="8d41402acd74e671" providerId="Windows Live" clId="Web-{318606FF-A9AE-4AB2-BE3B-F25EB6C99BB9}" dt="2022-12-05T20:58:11.297" v="1463"/>
          <ac:picMkLst>
            <pc:docMk/>
            <pc:sldMk cId="3208637169" sldId="275"/>
            <ac:picMk id="4" creationId="{9520C7A8-996C-1752-F2C4-867E635A86E0}"/>
          </ac:picMkLst>
        </pc:picChg>
      </pc:sldChg>
      <pc:sldChg chg="del">
        <pc:chgData name="gmltjd7886 gmltjd7886" userId="8d41402acd74e671" providerId="Windows Live" clId="Web-{318606FF-A9AE-4AB2-BE3B-F25EB6C99BB9}" dt="2022-12-05T21:00:40.691" v="1527"/>
        <pc:sldMkLst>
          <pc:docMk/>
          <pc:sldMk cId="633506393" sldId="276"/>
        </pc:sldMkLst>
      </pc:sldChg>
      <pc:sldChg chg="new del">
        <pc:chgData name="gmltjd7886 gmltjd7886" userId="8d41402acd74e671" providerId="Windows Live" clId="Web-{318606FF-A9AE-4AB2-BE3B-F25EB6C99BB9}" dt="2022-12-05T19:40:40.691" v="713"/>
        <pc:sldMkLst>
          <pc:docMk/>
          <pc:sldMk cId="1604997395" sldId="278"/>
        </pc:sldMkLst>
      </pc:sldChg>
    </pc:docChg>
  </pc:docChgLst>
  <pc:docChgLst>
    <pc:chgData name="gmltjd7886 gmltjd7886" userId="8d41402acd74e671" providerId="Windows Live" clId="Web-{7D8B1EF8-38A7-4851-A0CC-16CDA663AD2D}"/>
    <pc:docChg chg="addSld delSld modSld addMainMaster delMainMaster">
      <pc:chgData name="gmltjd7886 gmltjd7886" userId="8d41402acd74e671" providerId="Windows Live" clId="Web-{7D8B1EF8-38A7-4851-A0CC-16CDA663AD2D}" dt="2022-12-05T16:40:19.185" v="1563"/>
      <pc:docMkLst>
        <pc:docMk/>
      </pc:docMkLst>
      <pc:sldChg chg="addSp delSp modSp mod setBg modClrScheme chgLayout">
        <pc:chgData name="gmltjd7886 gmltjd7886" userId="8d41402acd74e671" providerId="Windows Live" clId="Web-{7D8B1EF8-38A7-4851-A0CC-16CDA663AD2D}" dt="2022-12-05T15:36:00.899" v="646"/>
        <pc:sldMkLst>
          <pc:docMk/>
          <pc:sldMk cId="3569210928" sldId="256"/>
        </pc:sldMkLst>
        <pc:spChg chg="mod ord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gmltjd7886 gmltjd7886" userId="8d41402acd74e671" providerId="Windows Live" clId="Web-{7D8B1EF8-38A7-4851-A0CC-16CDA663AD2D}" dt="2022-12-05T14:21:07.143" v="7"/>
          <ac:spMkLst>
            <pc:docMk/>
            <pc:sldMk cId="3569210928" sldId="256"/>
            <ac:spMk id="9" creationId="{37FDDF72-DE39-4F99-A3C1-DD9D7815D7DB}"/>
          </ac:spMkLst>
        </pc:spChg>
        <pc:spChg chg="add del">
          <ac:chgData name="gmltjd7886 gmltjd7886" userId="8d41402acd74e671" providerId="Windows Live" clId="Web-{7D8B1EF8-38A7-4851-A0CC-16CDA663AD2D}" dt="2022-12-05T14:21:07.143" v="7"/>
          <ac:spMkLst>
            <pc:docMk/>
            <pc:sldMk cId="3569210928" sldId="256"/>
            <ac:spMk id="11" creationId="{5E4ECE80-3AD1-450C-B62A-98788F193948}"/>
          </ac:spMkLst>
        </pc:spChg>
        <pc:spChg chg="add del">
          <ac:chgData name="gmltjd7886 gmltjd7886" userId="8d41402acd74e671" providerId="Windows Live" clId="Web-{7D8B1EF8-38A7-4851-A0CC-16CDA663AD2D}" dt="2022-12-05T14:21:24.831" v="9"/>
          <ac:spMkLst>
            <pc:docMk/>
            <pc:sldMk cId="3569210928" sldId="256"/>
            <ac:spMk id="20" creationId="{DE61FBD7-E37C-4B38-BE44-A6D4978D7486}"/>
          </ac:spMkLst>
        </pc:spChg>
        <pc:spChg chg="add del">
          <ac:chgData name="gmltjd7886 gmltjd7886" userId="8d41402acd74e671" providerId="Windows Live" clId="Web-{7D8B1EF8-38A7-4851-A0CC-16CDA663AD2D}" dt="2022-12-05T14:21:24.831" v="9"/>
          <ac:spMkLst>
            <pc:docMk/>
            <pc:sldMk cId="3569210928" sldId="256"/>
            <ac:spMk id="22" creationId="{392BFCFE-FD78-4EDF-BEFE-CC444DC5F307}"/>
          </ac:spMkLst>
        </pc:spChg>
        <pc:spChg chg="add del">
          <ac:chgData name="gmltjd7886 gmltjd7886" userId="8d41402acd74e671" providerId="Windows Live" clId="Web-{7D8B1EF8-38A7-4851-A0CC-16CDA663AD2D}" dt="2022-12-05T14:21:24.831" v="9"/>
          <ac:spMkLst>
            <pc:docMk/>
            <pc:sldMk cId="3569210928" sldId="256"/>
            <ac:spMk id="28" creationId="{33AC5ED2-7560-4690-BDE5-563A974562AC}"/>
          </ac:spMkLst>
        </pc:spChg>
        <pc:spChg chg="add del">
          <ac:chgData name="gmltjd7886 gmltjd7886" userId="8d41402acd74e671" providerId="Windows Live" clId="Web-{7D8B1EF8-38A7-4851-A0CC-16CDA663AD2D}" dt="2022-12-05T14:25:21.962" v="77"/>
          <ac:spMkLst>
            <pc:docMk/>
            <pc:sldMk cId="3569210928" sldId="256"/>
            <ac:spMk id="33" creationId="{1E644DE9-8D09-43E2-BA69-F57482CFC93A}"/>
          </ac:spMkLst>
        </pc:spChg>
        <pc:spChg chg="add del">
          <ac:chgData name="gmltjd7886 gmltjd7886" userId="8d41402acd74e671" providerId="Windows Live" clId="Web-{7D8B1EF8-38A7-4851-A0CC-16CDA663AD2D}" dt="2022-12-05T14:25:21.962" v="77"/>
          <ac:spMkLst>
            <pc:docMk/>
            <pc:sldMk cId="3569210928" sldId="256"/>
            <ac:spMk id="35" creationId="{6C23C919-B32E-40FF-B3D8-631316E84E3E}"/>
          </ac:spMkLst>
        </pc:spChg>
        <pc:spChg chg="add del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40" creationId="{D6A5485D-4AF6-47BA-8BB1-44D0639B9FA6}"/>
          </ac:spMkLst>
        </pc:spChg>
        <pc:spChg chg="add del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42" creationId="{483861B3-77F4-42C4-B257-AF7D1EB5FFDE}"/>
          </ac:spMkLst>
        </pc:spChg>
        <pc:spChg chg="add del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44" creationId="{1DF53E4F-F248-41DA-B87A-B7539C6CFE9C}"/>
          </ac:spMkLst>
        </pc:spChg>
        <pc:spChg chg="add del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46" creationId="{5724E74D-9688-4ED9-86E6-D0C3F23DDCE5}"/>
          </ac:spMkLst>
        </pc:spChg>
        <pc:spChg chg="add del">
          <ac:chgData name="gmltjd7886 gmltjd7886" userId="8d41402acd74e671" providerId="Windows Live" clId="Web-{7D8B1EF8-38A7-4851-A0CC-16CDA663AD2D}" dt="2022-12-05T14:25:45.759" v="81"/>
          <ac:spMkLst>
            <pc:docMk/>
            <pc:sldMk cId="3569210928" sldId="256"/>
            <ac:spMk id="55" creationId="{1E644DE9-8D09-43E2-BA69-F57482CFC93A}"/>
          </ac:spMkLst>
        </pc:spChg>
        <pc:spChg chg="add del">
          <ac:chgData name="gmltjd7886 gmltjd7886" userId="8d41402acd74e671" providerId="Windows Live" clId="Web-{7D8B1EF8-38A7-4851-A0CC-16CDA663AD2D}" dt="2022-12-05T14:25:45.759" v="81"/>
          <ac:spMkLst>
            <pc:docMk/>
            <pc:sldMk cId="3569210928" sldId="256"/>
            <ac:spMk id="57" creationId="{6C23C919-B32E-40FF-B3D8-631316E84E3E}"/>
          </ac:spMkLst>
        </pc:spChg>
        <pc:spChg chg="add del">
          <ac:chgData name="gmltjd7886 gmltjd7886" userId="8d41402acd74e671" providerId="Windows Live" clId="Web-{7D8B1EF8-38A7-4851-A0CC-16CDA663AD2D}" dt="2022-12-05T14:25:49.806" v="83"/>
          <ac:spMkLst>
            <pc:docMk/>
            <pc:sldMk cId="3569210928" sldId="256"/>
            <ac:spMk id="62" creationId="{1E644DE9-8D09-43E2-BA69-F57482CFC93A}"/>
          </ac:spMkLst>
        </pc:spChg>
        <pc:spChg chg="add del">
          <ac:chgData name="gmltjd7886 gmltjd7886" userId="8d41402acd74e671" providerId="Windows Live" clId="Web-{7D8B1EF8-38A7-4851-A0CC-16CDA663AD2D}" dt="2022-12-05T14:25:49.806" v="83"/>
          <ac:spMkLst>
            <pc:docMk/>
            <pc:sldMk cId="3569210928" sldId="256"/>
            <ac:spMk id="63" creationId="{6C23C919-B32E-40FF-B3D8-631316E84E3E}"/>
          </ac:spMkLst>
        </pc:spChg>
        <pc:spChg chg="add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65" creationId="{1E644DE9-8D09-43E2-BA69-F57482CFC93A}"/>
          </ac:spMkLst>
        </pc:spChg>
        <pc:spChg chg="add">
          <ac:chgData name="gmltjd7886 gmltjd7886" userId="8d41402acd74e671" providerId="Windows Live" clId="Web-{7D8B1EF8-38A7-4851-A0CC-16CDA663AD2D}" dt="2022-12-05T14:25:49.837" v="84"/>
          <ac:spMkLst>
            <pc:docMk/>
            <pc:sldMk cId="3569210928" sldId="256"/>
            <ac:spMk id="66" creationId="{6C23C919-B32E-40FF-B3D8-631316E84E3E}"/>
          </ac:spMkLst>
        </pc:spChg>
        <pc:grpChg chg="add del">
          <ac:chgData name="gmltjd7886 gmltjd7886" userId="8d41402acd74e671" providerId="Windows Live" clId="Web-{7D8B1EF8-38A7-4851-A0CC-16CDA663AD2D}" dt="2022-12-05T14:21:07.143" v="7"/>
          <ac:grpSpMkLst>
            <pc:docMk/>
            <pc:sldMk cId="3569210928" sldId="256"/>
            <ac:grpSpMk id="13" creationId="{B9632603-447F-4389-863D-9820DB9915A2}"/>
          </ac:grpSpMkLst>
        </pc:grpChg>
        <pc:grpChg chg="add del">
          <ac:chgData name="gmltjd7886 gmltjd7886" userId="8d41402acd74e671" providerId="Windows Live" clId="Web-{7D8B1EF8-38A7-4851-A0CC-16CDA663AD2D}" dt="2022-12-05T14:21:24.831" v="9"/>
          <ac:grpSpMkLst>
            <pc:docMk/>
            <pc:sldMk cId="3569210928" sldId="256"/>
            <ac:grpSpMk id="24" creationId="{D4740DDA-1854-4D6E-A4B8-C6380C778CC7}"/>
          </ac:grpSpMkLst>
        </pc:grpChg>
        <pc:grpChg chg="add del">
          <ac:chgData name="gmltjd7886 gmltjd7886" userId="8d41402acd74e671" providerId="Windows Live" clId="Web-{7D8B1EF8-38A7-4851-A0CC-16CDA663AD2D}" dt="2022-12-05T14:25:49.806" v="83"/>
          <ac:grpSpMkLst>
            <pc:docMk/>
            <pc:sldMk cId="3569210928" sldId="256"/>
            <ac:grpSpMk id="59" creationId="{5EDAD761-2CF4-463A-AD87-1D4E8549D7A5}"/>
          </ac:grpSpMkLst>
        </pc:grpChg>
        <pc:picChg chg="add mod ord">
          <ac:chgData name="gmltjd7886 gmltjd7886" userId="8d41402acd74e671" providerId="Windows Live" clId="Web-{7D8B1EF8-38A7-4851-A0CC-16CDA663AD2D}" dt="2022-12-05T14:25:49.837" v="84"/>
          <ac:picMkLst>
            <pc:docMk/>
            <pc:sldMk cId="3569210928" sldId="256"/>
            <ac:picMk id="4" creationId="{98087442-0FCB-FB00-236C-80D54628BF31}"/>
          </ac:picMkLst>
        </pc:picChg>
        <pc:picChg chg="add del">
          <ac:chgData name="gmltjd7886 gmltjd7886" userId="8d41402acd74e671" providerId="Windows Live" clId="Web-{7D8B1EF8-38A7-4851-A0CC-16CDA663AD2D}" dt="2022-12-05T14:25:49.837" v="84"/>
          <ac:picMkLst>
            <pc:docMk/>
            <pc:sldMk cId="3569210928" sldId="256"/>
            <ac:picMk id="48" creationId="{118F7743-9D11-4179-BEB4-EC2B1C265086}"/>
          </ac:picMkLst>
        </pc:picChg>
        <pc:picChg chg="add del">
          <ac:chgData name="gmltjd7886 gmltjd7886" userId="8d41402acd74e671" providerId="Windows Live" clId="Web-{7D8B1EF8-38A7-4851-A0CC-16CDA663AD2D}" dt="2022-12-05T14:25:49.837" v="84"/>
          <ac:picMkLst>
            <pc:docMk/>
            <pc:sldMk cId="3569210928" sldId="256"/>
            <ac:picMk id="50" creationId="{05D29D54-E14A-4679-95CF-25E6EC2BD5A1}"/>
          </ac:picMkLst>
        </pc:picChg>
        <pc:inkChg chg="add del">
          <ac:chgData name="gmltjd7886 gmltjd7886" userId="8d41402acd74e671" providerId="Windows Live" clId="Web-{7D8B1EF8-38A7-4851-A0CC-16CDA663AD2D}" dt="2022-12-05T15:36:00.899" v="646"/>
          <ac:inkMkLst>
            <pc:docMk/>
            <pc:sldMk cId="3569210928" sldId="256"/>
            <ac:inkMk id="5" creationId="{ACDE8F01-5607-280D-778C-C080C66C9D3E}"/>
          </ac:inkMkLst>
        </pc:inkChg>
      </pc:sldChg>
      <pc:sldChg chg="new del">
        <pc:chgData name="gmltjd7886 gmltjd7886" userId="8d41402acd74e671" providerId="Windows Live" clId="Web-{7D8B1EF8-38A7-4851-A0CC-16CDA663AD2D}" dt="2022-12-05T14:23:36.256" v="16"/>
        <pc:sldMkLst>
          <pc:docMk/>
          <pc:sldMk cId="78304167" sldId="257"/>
        </pc:sldMkLst>
      </pc:sldChg>
      <pc:sldChg chg="addSp delSp modSp new del mod setBg">
        <pc:chgData name="gmltjd7886 gmltjd7886" userId="8d41402acd74e671" providerId="Windows Live" clId="Web-{7D8B1EF8-38A7-4851-A0CC-16CDA663AD2D}" dt="2022-12-05T14:21:18.424" v="8"/>
        <pc:sldMkLst>
          <pc:docMk/>
          <pc:sldMk cId="184020153" sldId="257"/>
        </pc:sldMkLst>
        <pc:spChg chg="mod">
          <ac:chgData name="gmltjd7886 gmltjd7886" userId="8d41402acd74e671" providerId="Windows Live" clId="Web-{7D8B1EF8-38A7-4851-A0CC-16CDA663AD2D}" dt="2022-12-05T14:20:42.439" v="6"/>
          <ac:spMkLst>
            <pc:docMk/>
            <pc:sldMk cId="184020153" sldId="257"/>
            <ac:spMk id="2" creationId="{8B8D47E9-4BDD-3BBE-44EB-4DB85AD5D719}"/>
          </ac:spMkLst>
        </pc:spChg>
        <pc:spChg chg="mod">
          <ac:chgData name="gmltjd7886 gmltjd7886" userId="8d41402acd74e671" providerId="Windows Live" clId="Web-{7D8B1EF8-38A7-4851-A0CC-16CDA663AD2D}" dt="2022-12-05T14:20:42.439" v="6"/>
          <ac:spMkLst>
            <pc:docMk/>
            <pc:sldMk cId="184020153" sldId="257"/>
            <ac:spMk id="3" creationId="{25D4926A-9672-4801-2EC6-A5DC086C44D1}"/>
          </ac:spMkLst>
        </pc:spChg>
        <pc:spChg chg="add del">
          <ac:chgData name="gmltjd7886 gmltjd7886" userId="8d41402acd74e671" providerId="Windows Live" clId="Web-{7D8B1EF8-38A7-4851-A0CC-16CDA663AD2D}" dt="2022-12-05T14:20:39.111" v="3"/>
          <ac:spMkLst>
            <pc:docMk/>
            <pc:sldMk cId="184020153" sldId="257"/>
            <ac:spMk id="8" creationId="{8651CFA9-6065-4243-AC48-858E359780B1}"/>
          </ac:spMkLst>
        </pc:spChg>
        <pc:spChg chg="add del">
          <ac:chgData name="gmltjd7886 gmltjd7886" userId="8d41402acd74e671" providerId="Windows Live" clId="Web-{7D8B1EF8-38A7-4851-A0CC-16CDA663AD2D}" dt="2022-12-05T14:20:39.111" v="3"/>
          <ac:spMkLst>
            <pc:docMk/>
            <pc:sldMk cId="184020153" sldId="257"/>
            <ac:spMk id="10" creationId="{37962AE0-6A1C-4B76-9D52-10E5E6D7D3BB}"/>
          </ac:spMkLst>
        </pc:spChg>
        <pc:spChg chg="add del">
          <ac:chgData name="gmltjd7886 gmltjd7886" userId="8d41402acd74e671" providerId="Windows Live" clId="Web-{7D8B1EF8-38A7-4851-A0CC-16CDA663AD2D}" dt="2022-12-05T14:20:42.423" v="5"/>
          <ac:spMkLst>
            <pc:docMk/>
            <pc:sldMk cId="184020153" sldId="257"/>
            <ac:spMk id="17" creationId="{8651CFA9-6065-4243-AC48-858E359780B1}"/>
          </ac:spMkLst>
        </pc:spChg>
        <pc:spChg chg="add del">
          <ac:chgData name="gmltjd7886 gmltjd7886" userId="8d41402acd74e671" providerId="Windows Live" clId="Web-{7D8B1EF8-38A7-4851-A0CC-16CDA663AD2D}" dt="2022-12-05T14:20:42.423" v="5"/>
          <ac:spMkLst>
            <pc:docMk/>
            <pc:sldMk cId="184020153" sldId="257"/>
            <ac:spMk id="18" creationId="{37962AE0-6A1C-4B76-9D52-10E5E6D7D3BB}"/>
          </ac:spMkLst>
        </pc:spChg>
        <pc:spChg chg="add del">
          <ac:chgData name="gmltjd7886 gmltjd7886" userId="8d41402acd74e671" providerId="Windows Live" clId="Web-{7D8B1EF8-38A7-4851-A0CC-16CDA663AD2D}" dt="2022-12-05T14:20:42.423" v="5"/>
          <ac:spMkLst>
            <pc:docMk/>
            <pc:sldMk cId="184020153" sldId="257"/>
            <ac:spMk id="19" creationId="{027CAEDE-D92D-4745-8749-71019415A797}"/>
          </ac:spMkLst>
        </pc:spChg>
        <pc:spChg chg="add">
          <ac:chgData name="gmltjd7886 gmltjd7886" userId="8d41402acd74e671" providerId="Windows Live" clId="Web-{7D8B1EF8-38A7-4851-A0CC-16CDA663AD2D}" dt="2022-12-05T14:20:42.439" v="6"/>
          <ac:spMkLst>
            <pc:docMk/>
            <pc:sldMk cId="184020153" sldId="257"/>
            <ac:spMk id="21" creationId="{8651CFA9-6065-4243-AC48-858E359780B1}"/>
          </ac:spMkLst>
        </pc:spChg>
        <pc:spChg chg="add">
          <ac:chgData name="gmltjd7886 gmltjd7886" userId="8d41402acd74e671" providerId="Windows Live" clId="Web-{7D8B1EF8-38A7-4851-A0CC-16CDA663AD2D}" dt="2022-12-05T14:20:42.439" v="6"/>
          <ac:spMkLst>
            <pc:docMk/>
            <pc:sldMk cId="184020153" sldId="257"/>
            <ac:spMk id="22" creationId="{37962AE0-6A1C-4B76-9D52-10E5E6D7D3BB}"/>
          </ac:spMkLst>
        </pc:spChg>
        <pc:grpChg chg="add del">
          <ac:chgData name="gmltjd7886 gmltjd7886" userId="8d41402acd74e671" providerId="Windows Live" clId="Web-{7D8B1EF8-38A7-4851-A0CC-16CDA663AD2D}" dt="2022-12-05T14:20:39.111" v="3"/>
          <ac:grpSpMkLst>
            <pc:docMk/>
            <pc:sldMk cId="184020153" sldId="257"/>
            <ac:grpSpMk id="12" creationId="{60D82D56-D377-48D4-8DE9-6A0A8DB5E31D}"/>
          </ac:grpSpMkLst>
        </pc:grpChg>
        <pc:grpChg chg="add del">
          <ac:chgData name="gmltjd7886 gmltjd7886" userId="8d41402acd74e671" providerId="Windows Live" clId="Web-{7D8B1EF8-38A7-4851-A0CC-16CDA663AD2D}" dt="2022-12-05T14:20:42.423" v="5"/>
          <ac:grpSpMkLst>
            <pc:docMk/>
            <pc:sldMk cId="184020153" sldId="257"/>
            <ac:grpSpMk id="14" creationId="{6A0ABFF7-3293-4EAC-9426-EBDCAA34D5E1}"/>
          </ac:grpSpMkLst>
        </pc:grpChg>
        <pc:grpChg chg="add">
          <ac:chgData name="gmltjd7886 gmltjd7886" userId="8d41402acd74e671" providerId="Windows Live" clId="Web-{7D8B1EF8-38A7-4851-A0CC-16CDA663AD2D}" dt="2022-12-05T14:20:42.439" v="6"/>
          <ac:grpSpMkLst>
            <pc:docMk/>
            <pc:sldMk cId="184020153" sldId="257"/>
            <ac:grpSpMk id="23" creationId="{60D82D56-D377-48D4-8DE9-6A0A8DB5E31D}"/>
          </ac:grpSpMkLst>
        </pc:grpChg>
      </pc:sldChg>
      <pc:sldChg chg="addSp delSp modSp add del replId">
        <pc:chgData name="gmltjd7886 gmltjd7886" userId="8d41402acd74e671" providerId="Windows Live" clId="Web-{7D8B1EF8-38A7-4851-A0CC-16CDA663AD2D}" dt="2022-12-05T14:47:58.762" v="124"/>
        <pc:sldMkLst>
          <pc:docMk/>
          <pc:sldMk cId="3198995775" sldId="258"/>
        </pc:sldMkLst>
        <pc:spChg chg="mod">
          <ac:chgData name="gmltjd7886 gmltjd7886" userId="8d41402acd74e671" providerId="Windows Live" clId="Web-{7D8B1EF8-38A7-4851-A0CC-16CDA663AD2D}" dt="2022-12-05T14:39:54.031" v="97" actId="20577"/>
          <ac:spMkLst>
            <pc:docMk/>
            <pc:sldMk cId="3198995775" sldId="258"/>
            <ac:spMk id="2" creationId="{00000000-0000-0000-0000-000000000000}"/>
          </ac:spMkLst>
        </pc:spChg>
        <pc:spChg chg="mod">
          <ac:chgData name="gmltjd7886 gmltjd7886" userId="8d41402acd74e671" providerId="Windows Live" clId="Web-{7D8B1EF8-38A7-4851-A0CC-16CDA663AD2D}" dt="2022-12-05T14:45:40.977" v="113" actId="20577"/>
          <ac:spMkLst>
            <pc:docMk/>
            <pc:sldMk cId="3198995775" sldId="258"/>
            <ac:spMk id="3" creationId="{00000000-0000-0000-0000-000000000000}"/>
          </ac:spMkLst>
        </pc:spChg>
        <pc:spChg chg="del">
          <ac:chgData name="gmltjd7886 gmltjd7886" userId="8d41402acd74e671" providerId="Windows Live" clId="Web-{7D8B1EF8-38A7-4851-A0CC-16CDA663AD2D}" dt="2022-12-05T14:23:00.989" v="13"/>
          <ac:spMkLst>
            <pc:docMk/>
            <pc:sldMk cId="3198995775" sldId="258"/>
            <ac:spMk id="33" creationId="{1E644DE9-8D09-43E2-BA69-F57482CFC93A}"/>
          </ac:spMkLst>
        </pc:spChg>
        <pc:spChg chg="del">
          <ac:chgData name="gmltjd7886 gmltjd7886" userId="8d41402acd74e671" providerId="Windows Live" clId="Web-{7D8B1EF8-38A7-4851-A0CC-16CDA663AD2D}" dt="2022-12-05T14:23:00.989" v="13"/>
          <ac:spMkLst>
            <pc:docMk/>
            <pc:sldMk cId="3198995775" sldId="258"/>
            <ac:spMk id="35" creationId="{6C23C919-B32E-40FF-B3D8-631316E84E3E}"/>
          </ac:spMkLst>
        </pc:spChg>
        <pc:spChg chg="add">
          <ac:chgData name="gmltjd7886 gmltjd7886" userId="8d41402acd74e671" providerId="Windows Live" clId="Web-{7D8B1EF8-38A7-4851-A0CC-16CDA663AD2D}" dt="2022-12-05T14:23:00.989" v="13"/>
          <ac:spMkLst>
            <pc:docMk/>
            <pc:sldMk cId="3198995775" sldId="258"/>
            <ac:spMk id="40" creationId="{DE61FBD7-E37C-4B38-BE44-A6D4978D7486}"/>
          </ac:spMkLst>
        </pc:spChg>
        <pc:spChg chg="add">
          <ac:chgData name="gmltjd7886 gmltjd7886" userId="8d41402acd74e671" providerId="Windows Live" clId="Web-{7D8B1EF8-38A7-4851-A0CC-16CDA663AD2D}" dt="2022-12-05T14:23:00.989" v="13"/>
          <ac:spMkLst>
            <pc:docMk/>
            <pc:sldMk cId="3198995775" sldId="258"/>
            <ac:spMk id="42" creationId="{2B028756-0FA5-471F-B25F-B44FA1553127}"/>
          </ac:spMkLst>
        </pc:spChg>
        <pc:grpChg chg="add">
          <ac:chgData name="gmltjd7886 gmltjd7886" userId="8d41402acd74e671" providerId="Windows Live" clId="Web-{7D8B1EF8-38A7-4851-A0CC-16CDA663AD2D}" dt="2022-12-05T14:23:00.989" v="13"/>
          <ac:grpSpMkLst>
            <pc:docMk/>
            <pc:sldMk cId="3198995775" sldId="258"/>
            <ac:grpSpMk id="44" creationId="{A19C2C53-C77D-4569-8377-F6307A1056D4}"/>
          </ac:grpSpMkLst>
        </pc:grpChg>
        <pc:picChg chg="del mod ord">
          <ac:chgData name="gmltjd7886 gmltjd7886" userId="8d41402acd74e671" providerId="Windows Live" clId="Web-{7D8B1EF8-38A7-4851-A0CC-16CDA663AD2D}" dt="2022-12-05T14:40:41.126" v="102"/>
          <ac:picMkLst>
            <pc:docMk/>
            <pc:sldMk cId="3198995775" sldId="258"/>
            <ac:picMk id="4" creationId="{98087442-0FCB-FB00-236C-80D54628BF31}"/>
          </ac:picMkLst>
        </pc:picChg>
        <pc:picChg chg="add del mod">
          <ac:chgData name="gmltjd7886 gmltjd7886" userId="8d41402acd74e671" providerId="Windows Live" clId="Web-{7D8B1EF8-38A7-4851-A0CC-16CDA663AD2D}" dt="2022-12-05T14:47:51.684" v="121" actId="14100"/>
          <ac:picMkLst>
            <pc:docMk/>
            <pc:sldMk cId="3198995775" sldId="258"/>
            <ac:picMk id="5" creationId="{BAAB2F9B-1D5C-498F-4A53-05CB0BB9B860}"/>
          </ac:picMkLst>
        </pc:picChg>
      </pc:sldChg>
      <pc:sldChg chg="add del replId">
        <pc:chgData name="gmltjd7886 gmltjd7886" userId="8d41402acd74e671" providerId="Windows Live" clId="Web-{7D8B1EF8-38A7-4851-A0CC-16CDA663AD2D}" dt="2022-12-05T16:27:26.806" v="1380"/>
        <pc:sldMkLst>
          <pc:docMk/>
          <pc:sldMk cId="211395045" sldId="259"/>
        </pc:sldMkLst>
      </pc:sldChg>
      <pc:sldChg chg="addSp delSp modSp add del replId">
        <pc:chgData name="gmltjd7886 gmltjd7886" userId="8d41402acd74e671" providerId="Windows Live" clId="Web-{7D8B1EF8-38A7-4851-A0CC-16CDA663AD2D}" dt="2022-12-05T14:23:34.490" v="15"/>
        <pc:sldMkLst>
          <pc:docMk/>
          <pc:sldMk cId="2228099052" sldId="259"/>
        </pc:sldMkLst>
        <pc:spChg chg="mod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2" creationId="{00000000-0000-0000-0000-000000000000}"/>
          </ac:spMkLst>
        </pc:spChg>
        <pc:spChg chg="mod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3" creationId="{00000000-0000-0000-0000-000000000000}"/>
          </ac:spMkLst>
        </pc:spChg>
        <pc:spChg chg="del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33" creationId="{1E644DE9-8D09-43E2-BA69-F57482CFC93A}"/>
          </ac:spMkLst>
        </pc:spChg>
        <pc:spChg chg="del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35" creationId="{6C23C919-B32E-40FF-B3D8-631316E84E3E}"/>
          </ac:spMkLst>
        </pc:spChg>
        <pc:spChg chg="add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40" creationId="{F1174801-1395-44C5-9B00-CCAC45C056E7}"/>
          </ac:spMkLst>
        </pc:spChg>
        <pc:spChg chg="add">
          <ac:chgData name="gmltjd7886 gmltjd7886" userId="8d41402acd74e671" providerId="Windows Live" clId="Web-{7D8B1EF8-38A7-4851-A0CC-16CDA663AD2D}" dt="2022-12-05T14:23:27.099" v="14"/>
          <ac:spMkLst>
            <pc:docMk/>
            <pc:sldMk cId="2228099052" sldId="259"/>
            <ac:spMk id="42" creationId="{8BADB362-9771-4A3C-B9E5-6777F34C5041}"/>
          </ac:spMkLst>
        </pc:spChg>
        <pc:grpChg chg="add">
          <ac:chgData name="gmltjd7886 gmltjd7886" userId="8d41402acd74e671" providerId="Windows Live" clId="Web-{7D8B1EF8-38A7-4851-A0CC-16CDA663AD2D}" dt="2022-12-05T14:23:27.099" v="14"/>
          <ac:grpSpMkLst>
            <pc:docMk/>
            <pc:sldMk cId="2228099052" sldId="259"/>
            <ac:grpSpMk id="44" creationId="{6C5D976F-50BF-4FEC-B797-AACEB2C35144}"/>
          </ac:grpSpMkLst>
        </pc:grpChg>
        <pc:picChg chg="mod ord">
          <ac:chgData name="gmltjd7886 gmltjd7886" userId="8d41402acd74e671" providerId="Windows Live" clId="Web-{7D8B1EF8-38A7-4851-A0CC-16CDA663AD2D}" dt="2022-12-05T14:23:27.099" v="14"/>
          <ac:picMkLst>
            <pc:docMk/>
            <pc:sldMk cId="2228099052" sldId="259"/>
            <ac:picMk id="4" creationId="{98087442-0FCB-FB00-236C-80D54628BF31}"/>
          </ac:picMkLst>
        </pc:picChg>
      </pc:sldChg>
      <pc:sldChg chg="add del replId">
        <pc:chgData name="gmltjd7886 gmltjd7886" userId="8d41402acd74e671" providerId="Windows Live" clId="Web-{7D8B1EF8-38A7-4851-A0CC-16CDA663AD2D}" dt="2022-12-05T16:27:27.165" v="1381"/>
        <pc:sldMkLst>
          <pc:docMk/>
          <pc:sldMk cId="2949279797" sldId="260"/>
        </pc:sldMkLst>
      </pc:sldChg>
      <pc:sldChg chg="add del replId">
        <pc:chgData name="gmltjd7886 gmltjd7886" userId="8d41402acd74e671" providerId="Windows Live" clId="Web-{7D8B1EF8-38A7-4851-A0CC-16CDA663AD2D}" dt="2022-12-05T16:27:27.540" v="1382"/>
        <pc:sldMkLst>
          <pc:docMk/>
          <pc:sldMk cId="1270790175" sldId="261"/>
        </pc:sldMkLst>
      </pc:sldChg>
      <pc:sldChg chg="add del replId">
        <pc:chgData name="gmltjd7886 gmltjd7886" userId="8d41402acd74e671" providerId="Windows Live" clId="Web-{7D8B1EF8-38A7-4851-A0CC-16CDA663AD2D}" dt="2022-12-05T16:27:27.931" v="1383"/>
        <pc:sldMkLst>
          <pc:docMk/>
          <pc:sldMk cId="643258374" sldId="262"/>
        </pc:sldMkLst>
      </pc:sldChg>
      <pc:sldChg chg="add del replId">
        <pc:chgData name="gmltjd7886 gmltjd7886" userId="8d41402acd74e671" providerId="Windows Live" clId="Web-{7D8B1EF8-38A7-4851-A0CC-16CDA663AD2D}" dt="2022-12-05T16:27:28.322" v="1384"/>
        <pc:sldMkLst>
          <pc:docMk/>
          <pc:sldMk cId="3128769688" sldId="263"/>
        </pc:sldMkLst>
      </pc:sldChg>
      <pc:sldChg chg="add del replId">
        <pc:chgData name="gmltjd7886 gmltjd7886" userId="8d41402acd74e671" providerId="Windows Live" clId="Web-{7D8B1EF8-38A7-4851-A0CC-16CDA663AD2D}" dt="2022-12-05T16:27:28.712" v="1385"/>
        <pc:sldMkLst>
          <pc:docMk/>
          <pc:sldMk cId="850621538" sldId="264"/>
        </pc:sldMkLst>
      </pc:sldChg>
      <pc:sldChg chg="addSp delSp modSp add replId">
        <pc:chgData name="gmltjd7886 gmltjd7886" userId="8d41402acd74e671" providerId="Windows Live" clId="Web-{7D8B1EF8-38A7-4851-A0CC-16CDA663AD2D}" dt="2022-12-05T16:24:47.974" v="1373" actId="20577"/>
        <pc:sldMkLst>
          <pc:docMk/>
          <pc:sldMk cId="3378532833" sldId="265"/>
        </pc:sldMkLst>
        <pc:spChg chg="mod">
          <ac:chgData name="gmltjd7886 gmltjd7886" userId="8d41402acd74e671" providerId="Windows Live" clId="Web-{7D8B1EF8-38A7-4851-A0CC-16CDA663AD2D}" dt="2022-12-05T16:24:47.974" v="1373" actId="20577"/>
          <ac:spMkLst>
            <pc:docMk/>
            <pc:sldMk cId="3378532833" sldId="265"/>
            <ac:spMk id="2" creationId="{00000000-0000-0000-0000-000000000000}"/>
          </ac:spMkLst>
        </pc:spChg>
        <pc:spChg chg="del mod">
          <ac:chgData name="gmltjd7886 gmltjd7886" userId="8d41402acd74e671" providerId="Windows Live" clId="Web-{7D8B1EF8-38A7-4851-A0CC-16CDA663AD2D}" dt="2022-12-05T15:10:39.625" v="203"/>
          <ac:spMkLst>
            <pc:docMk/>
            <pc:sldMk cId="3378532833" sldId="265"/>
            <ac:spMk id="3" creationId="{00000000-0000-0000-0000-000000000000}"/>
          </ac:spMkLst>
        </pc:spChg>
        <pc:spChg chg="del">
          <ac:chgData name="gmltjd7886 gmltjd7886" userId="8d41402acd74e671" providerId="Windows Live" clId="Web-{7D8B1EF8-38A7-4851-A0CC-16CDA663AD2D}" dt="2022-12-05T15:08:12.793" v="131"/>
          <ac:spMkLst>
            <pc:docMk/>
            <pc:sldMk cId="3378532833" sldId="265"/>
            <ac:spMk id="40" creationId="{DE61FBD7-E37C-4B38-BE44-A6D4978D7486}"/>
          </ac:spMkLst>
        </pc:spChg>
        <pc:spChg chg="del">
          <ac:chgData name="gmltjd7886 gmltjd7886" userId="8d41402acd74e671" providerId="Windows Live" clId="Web-{7D8B1EF8-38A7-4851-A0CC-16CDA663AD2D}" dt="2022-12-05T15:08:12.793" v="131"/>
          <ac:spMkLst>
            <pc:docMk/>
            <pc:sldMk cId="3378532833" sldId="265"/>
            <ac:spMk id="42" creationId="{2B028756-0FA5-471F-B25F-B44FA1553127}"/>
          </ac:spMkLst>
        </pc:spChg>
        <pc:spChg chg="add">
          <ac:chgData name="gmltjd7886 gmltjd7886" userId="8d41402acd74e671" providerId="Windows Live" clId="Web-{7D8B1EF8-38A7-4851-A0CC-16CDA663AD2D}" dt="2022-12-05T15:08:12.793" v="131"/>
          <ac:spMkLst>
            <pc:docMk/>
            <pc:sldMk cId="3378532833" sldId="265"/>
            <ac:spMk id="51" creationId="{F1174801-1395-44C5-9B00-CCAC45C056E7}"/>
          </ac:spMkLst>
        </pc:spChg>
        <pc:spChg chg="add">
          <ac:chgData name="gmltjd7886 gmltjd7886" userId="8d41402acd74e671" providerId="Windows Live" clId="Web-{7D8B1EF8-38A7-4851-A0CC-16CDA663AD2D}" dt="2022-12-05T15:08:12.793" v="131"/>
          <ac:spMkLst>
            <pc:docMk/>
            <pc:sldMk cId="3378532833" sldId="265"/>
            <ac:spMk id="53" creationId="{32EBE56B-DFF0-4948-83B7-D40B66737120}"/>
          </ac:spMkLst>
        </pc:spChg>
        <pc:grpChg chg="del">
          <ac:chgData name="gmltjd7886 gmltjd7886" userId="8d41402acd74e671" providerId="Windows Live" clId="Web-{7D8B1EF8-38A7-4851-A0CC-16CDA663AD2D}" dt="2022-12-05T15:08:12.793" v="131"/>
          <ac:grpSpMkLst>
            <pc:docMk/>
            <pc:sldMk cId="3378532833" sldId="265"/>
            <ac:grpSpMk id="44" creationId="{A19C2C53-C77D-4569-8377-F6307A1056D4}"/>
          </ac:grpSpMkLst>
        </pc:grpChg>
        <pc:grpChg chg="add">
          <ac:chgData name="gmltjd7886 gmltjd7886" userId="8d41402acd74e671" providerId="Windows Live" clId="Web-{7D8B1EF8-38A7-4851-A0CC-16CDA663AD2D}" dt="2022-12-05T15:08:12.793" v="131"/>
          <ac:grpSpMkLst>
            <pc:docMk/>
            <pc:sldMk cId="3378532833" sldId="265"/>
            <ac:grpSpMk id="55" creationId="{3B36BCCA-34D5-47BD-9879-6694D1068B1F}"/>
          </ac:grpSpMkLst>
        </pc:grpChg>
        <pc:picChg chg="del">
          <ac:chgData name="gmltjd7886 gmltjd7886" userId="8d41402acd74e671" providerId="Windows Live" clId="Web-{7D8B1EF8-38A7-4851-A0CC-16CDA663AD2D}" dt="2022-12-05T15:07:51.918" v="125"/>
          <ac:picMkLst>
            <pc:docMk/>
            <pc:sldMk cId="3378532833" sldId="265"/>
            <ac:picMk id="4" creationId="{98087442-0FCB-FB00-236C-80D54628BF31}"/>
          </ac:picMkLst>
        </pc:picChg>
        <pc:picChg chg="add del mod">
          <ac:chgData name="gmltjd7886 gmltjd7886" userId="8d41402acd74e671" providerId="Windows Live" clId="Web-{7D8B1EF8-38A7-4851-A0CC-16CDA663AD2D}" dt="2022-12-05T15:10:31.672" v="198"/>
          <ac:picMkLst>
            <pc:docMk/>
            <pc:sldMk cId="3378532833" sldId="265"/>
            <ac:picMk id="5" creationId="{D0AAFD7C-4606-5CD2-C836-4AE2FD69D96B}"/>
          </ac:picMkLst>
        </pc:picChg>
        <pc:picChg chg="add mod">
          <ac:chgData name="gmltjd7886 gmltjd7886" userId="8d41402acd74e671" providerId="Windows Live" clId="Web-{7D8B1EF8-38A7-4851-A0CC-16CDA663AD2D}" dt="2022-12-05T15:11:16.782" v="207" actId="1076"/>
          <ac:picMkLst>
            <pc:docMk/>
            <pc:sldMk cId="3378532833" sldId="265"/>
            <ac:picMk id="6" creationId="{11995046-D8F4-F88B-136F-57B028F789C6}"/>
          </ac:picMkLst>
        </pc:picChg>
      </pc:sldChg>
      <pc:sldChg chg="addSp delSp modSp add del replId">
        <pc:chgData name="gmltjd7886 gmltjd7886" userId="8d41402acd74e671" providerId="Windows Live" clId="Web-{7D8B1EF8-38A7-4851-A0CC-16CDA663AD2D}" dt="2022-12-05T16:27:22.962" v="1376"/>
        <pc:sldMkLst>
          <pc:docMk/>
          <pc:sldMk cId="2906960841" sldId="266"/>
        </pc:sldMkLst>
        <pc:picChg chg="del">
          <ac:chgData name="gmltjd7886 gmltjd7886" userId="8d41402acd74e671" providerId="Windows Live" clId="Web-{7D8B1EF8-38A7-4851-A0CC-16CDA663AD2D}" dt="2022-12-05T16:27:16.524" v="1374"/>
          <ac:picMkLst>
            <pc:docMk/>
            <pc:sldMk cId="2906960841" sldId="266"/>
            <ac:picMk id="4" creationId="{98087442-0FCB-FB00-236C-80D54628BF31}"/>
          </ac:picMkLst>
        </pc:picChg>
        <pc:picChg chg="add mod">
          <ac:chgData name="gmltjd7886 gmltjd7886" userId="8d41402acd74e671" providerId="Windows Live" clId="Web-{7D8B1EF8-38A7-4851-A0CC-16CDA663AD2D}" dt="2022-12-05T16:27:17.134" v="1375"/>
          <ac:picMkLst>
            <pc:docMk/>
            <pc:sldMk cId="2906960841" sldId="266"/>
            <ac:picMk id="5" creationId="{387F4AF5-E04B-FB78-4A8C-498A2490E52B}"/>
          </ac:picMkLst>
        </pc:picChg>
      </pc:sldChg>
      <pc:sldChg chg="add del replId">
        <pc:chgData name="gmltjd7886 gmltjd7886" userId="8d41402acd74e671" providerId="Windows Live" clId="Web-{7D8B1EF8-38A7-4851-A0CC-16CDA663AD2D}" dt="2022-12-05T16:27:25.150" v="1377"/>
        <pc:sldMkLst>
          <pc:docMk/>
          <pc:sldMk cId="3194713207" sldId="267"/>
        </pc:sldMkLst>
      </pc:sldChg>
      <pc:sldChg chg="add del replId">
        <pc:chgData name="gmltjd7886 gmltjd7886" userId="8d41402acd74e671" providerId="Windows Live" clId="Web-{7D8B1EF8-38A7-4851-A0CC-16CDA663AD2D}" dt="2022-12-05T16:27:25.806" v="1378"/>
        <pc:sldMkLst>
          <pc:docMk/>
          <pc:sldMk cId="2522290515" sldId="268"/>
        </pc:sldMkLst>
      </pc:sldChg>
      <pc:sldChg chg="add del replId">
        <pc:chgData name="gmltjd7886 gmltjd7886" userId="8d41402acd74e671" providerId="Windows Live" clId="Web-{7D8B1EF8-38A7-4851-A0CC-16CDA663AD2D}" dt="2022-12-05T16:27:26.400" v="1379"/>
        <pc:sldMkLst>
          <pc:docMk/>
          <pc:sldMk cId="289967788" sldId="269"/>
        </pc:sldMkLst>
      </pc:sldChg>
      <pc:sldChg chg="addSp delSp modSp add replId">
        <pc:chgData name="gmltjd7886 gmltjd7886" userId="8d41402acd74e671" providerId="Windows Live" clId="Web-{7D8B1EF8-38A7-4851-A0CC-16CDA663AD2D}" dt="2022-12-05T16:14:37.036" v="1158" actId="1076"/>
        <pc:sldMkLst>
          <pc:docMk/>
          <pc:sldMk cId="3892387162" sldId="270"/>
        </pc:sldMkLst>
        <pc:spChg chg="del">
          <ac:chgData name="gmltjd7886 gmltjd7886" userId="8d41402acd74e671" providerId="Windows Live" clId="Web-{7D8B1EF8-38A7-4851-A0CC-16CDA663AD2D}" dt="2022-12-05T15:22:37.800" v="422"/>
          <ac:spMkLst>
            <pc:docMk/>
            <pc:sldMk cId="3892387162" sldId="270"/>
            <ac:spMk id="2" creationId="{00000000-0000-0000-0000-000000000000}"/>
          </ac:spMkLst>
        </pc:spChg>
        <pc:spChg chg="del">
          <ac:chgData name="gmltjd7886 gmltjd7886" userId="8d41402acd74e671" providerId="Windows Live" clId="Web-{7D8B1EF8-38A7-4851-A0CC-16CDA663AD2D}" dt="2022-12-05T15:22:37.097" v="421"/>
          <ac:spMkLst>
            <pc:docMk/>
            <pc:sldMk cId="3892387162" sldId="270"/>
            <ac:spMk id="3" creationId="{00000000-0000-0000-0000-000000000000}"/>
          </ac:spMkLst>
        </pc:spChg>
        <pc:spChg chg="add del mod">
          <ac:chgData name="gmltjd7886 gmltjd7886" userId="8d41402acd74e671" providerId="Windows Live" clId="Web-{7D8B1EF8-38A7-4851-A0CC-16CDA663AD2D}" dt="2022-12-05T15:38:08.089" v="686"/>
          <ac:spMkLst>
            <pc:docMk/>
            <pc:sldMk cId="3892387162" sldId="270"/>
            <ac:spMk id="6" creationId="{3A07DDBE-0D82-3666-6738-318295610B5C}"/>
          </ac:spMkLst>
        </pc:spChg>
        <pc:spChg chg="add del mod">
          <ac:chgData name="gmltjd7886 gmltjd7886" userId="8d41402acd74e671" providerId="Windows Live" clId="Web-{7D8B1EF8-38A7-4851-A0CC-16CDA663AD2D}" dt="2022-12-05T15:38:07.042" v="682"/>
          <ac:spMkLst>
            <pc:docMk/>
            <pc:sldMk cId="3892387162" sldId="270"/>
            <ac:spMk id="8" creationId="{F153E79F-4F40-9C62-B345-2E357330CB1F}"/>
          </ac:spMkLst>
        </pc:spChg>
        <pc:spChg chg="add del mod">
          <ac:chgData name="gmltjd7886 gmltjd7886" userId="8d41402acd74e671" providerId="Windows Live" clId="Web-{7D8B1EF8-38A7-4851-A0CC-16CDA663AD2D}" dt="2022-12-05T15:38:05.824" v="681"/>
          <ac:spMkLst>
            <pc:docMk/>
            <pc:sldMk cId="3892387162" sldId="270"/>
            <ac:spMk id="10" creationId="{006F19ED-76E7-9F2F-ABE6-6B84BEABEF07}"/>
          </ac:spMkLst>
        </pc:spChg>
        <pc:spChg chg="add del mod">
          <ac:chgData name="gmltjd7886 gmltjd7886" userId="8d41402acd74e671" providerId="Windows Live" clId="Web-{7D8B1EF8-38A7-4851-A0CC-16CDA663AD2D}" dt="2022-12-05T15:39:13.732" v="733"/>
          <ac:spMkLst>
            <pc:docMk/>
            <pc:sldMk cId="3892387162" sldId="270"/>
            <ac:spMk id="12" creationId="{3A667F2B-8470-1ACF-7BCF-0A494BBD2C74}"/>
          </ac:spMkLst>
        </pc:spChg>
        <pc:spChg chg="add del mod">
          <ac:chgData name="gmltjd7886 gmltjd7886" userId="8d41402acd74e671" providerId="Windows Live" clId="Web-{7D8B1EF8-38A7-4851-A0CC-16CDA663AD2D}" dt="2022-12-05T15:39:43.107" v="748"/>
          <ac:spMkLst>
            <pc:docMk/>
            <pc:sldMk cId="3892387162" sldId="270"/>
            <ac:spMk id="14" creationId="{4417EF82-9BF6-127A-3E2B-EEF15F46DE32}"/>
          </ac:spMkLst>
        </pc:spChg>
        <pc:spChg chg="add del mod">
          <ac:chgData name="gmltjd7886 gmltjd7886" userId="8d41402acd74e671" providerId="Windows Live" clId="Web-{7D8B1EF8-38A7-4851-A0CC-16CDA663AD2D}" dt="2022-12-05T15:39:42.420" v="747"/>
          <ac:spMkLst>
            <pc:docMk/>
            <pc:sldMk cId="3892387162" sldId="270"/>
            <ac:spMk id="16" creationId="{C57FEADB-D3E2-B9DE-0B42-FBA31037372E}"/>
          </ac:spMkLst>
        </pc:spChg>
        <pc:spChg chg="add del mod">
          <ac:chgData name="gmltjd7886 gmltjd7886" userId="8d41402acd74e671" providerId="Windows Live" clId="Web-{7D8B1EF8-38A7-4851-A0CC-16CDA663AD2D}" dt="2022-12-05T15:28:12.402" v="538"/>
          <ac:spMkLst>
            <pc:docMk/>
            <pc:sldMk cId="3892387162" sldId="270"/>
            <ac:spMk id="17" creationId="{5D02B142-DEA6-D9F7-57BF-46268EE58C5E}"/>
          </ac:spMkLst>
        </pc:spChg>
        <pc:spChg chg="add del">
          <ac:chgData name="gmltjd7886 gmltjd7886" userId="8d41402acd74e671" providerId="Windows Live" clId="Web-{7D8B1EF8-38A7-4851-A0CC-16CDA663AD2D}" dt="2022-12-05T15:29:36.607" v="573"/>
          <ac:spMkLst>
            <pc:docMk/>
            <pc:sldMk cId="3892387162" sldId="270"/>
            <ac:spMk id="19" creationId="{F5E976FF-99C5-A0A4-B375-DCFE25AA6ECB}"/>
          </ac:spMkLst>
        </pc:spChg>
        <pc:spChg chg="add del mod">
          <ac:chgData name="gmltjd7886 gmltjd7886" userId="8d41402acd74e671" providerId="Windows Live" clId="Web-{7D8B1EF8-38A7-4851-A0CC-16CDA663AD2D}" dt="2022-12-05T15:39:21.560" v="738"/>
          <ac:spMkLst>
            <pc:docMk/>
            <pc:sldMk cId="3892387162" sldId="270"/>
            <ac:spMk id="21" creationId="{3666F76A-DBFE-5395-EE09-53F3D7526CEC}"/>
          </ac:spMkLst>
        </pc:spChg>
        <pc:spChg chg="add del mod">
          <ac:chgData name="gmltjd7886 gmltjd7886" userId="8d41402acd74e671" providerId="Windows Live" clId="Web-{7D8B1EF8-38A7-4851-A0CC-16CDA663AD2D}" dt="2022-12-05T15:39:43.951" v="750"/>
          <ac:spMkLst>
            <pc:docMk/>
            <pc:sldMk cId="3892387162" sldId="270"/>
            <ac:spMk id="23" creationId="{6432508A-4452-E073-45C3-932937E197CB}"/>
          </ac:spMkLst>
        </pc:spChg>
        <pc:spChg chg="add del mod">
          <ac:chgData name="gmltjd7886 gmltjd7886" userId="8d41402acd74e671" providerId="Windows Live" clId="Web-{7D8B1EF8-38A7-4851-A0CC-16CDA663AD2D}" dt="2022-12-05T15:39:44.498" v="752"/>
          <ac:spMkLst>
            <pc:docMk/>
            <pc:sldMk cId="3892387162" sldId="270"/>
            <ac:spMk id="25" creationId="{DD29CFF9-ECFA-FC5C-496F-FFA11DBAA232}"/>
          </ac:spMkLst>
        </pc:spChg>
        <pc:spChg chg="add del">
          <ac:chgData name="gmltjd7886 gmltjd7886" userId="8d41402acd74e671" providerId="Windows Live" clId="Web-{7D8B1EF8-38A7-4851-A0CC-16CDA663AD2D}" dt="2022-12-05T15:36:43.025" v="650"/>
          <ac:spMkLst>
            <pc:docMk/>
            <pc:sldMk cId="3892387162" sldId="270"/>
            <ac:spMk id="27" creationId="{13268D81-5E68-74CE-89F7-F95736125AA1}"/>
          </ac:spMkLst>
        </pc:spChg>
        <pc:spChg chg="add mod">
          <ac:chgData name="gmltjd7886 gmltjd7886" userId="8d41402acd74e671" providerId="Windows Live" clId="Web-{7D8B1EF8-38A7-4851-A0CC-16CDA663AD2D}" dt="2022-12-05T15:42:20.471" v="819" actId="1076"/>
          <ac:spMkLst>
            <pc:docMk/>
            <pc:sldMk cId="3892387162" sldId="270"/>
            <ac:spMk id="35" creationId="{B9754E42-4AC1-5477-1349-EED287168BD4}"/>
          </ac:spMkLst>
        </pc:spChg>
        <pc:spChg chg="add mod">
          <ac:chgData name="gmltjd7886 gmltjd7886" userId="8d41402acd74e671" providerId="Windows Live" clId="Web-{7D8B1EF8-38A7-4851-A0CC-16CDA663AD2D}" dt="2022-12-05T15:42:25.237" v="820" actId="1076"/>
          <ac:spMkLst>
            <pc:docMk/>
            <pc:sldMk cId="3892387162" sldId="270"/>
            <ac:spMk id="36" creationId="{65AFF830-7550-FAB4-83CA-873B6A9B5C15}"/>
          </ac:spMkLst>
        </pc:spChg>
        <pc:spChg chg="add mod">
          <ac:chgData name="gmltjd7886 gmltjd7886" userId="8d41402acd74e671" providerId="Windows Live" clId="Web-{7D8B1EF8-38A7-4851-A0CC-16CDA663AD2D}" dt="2022-12-05T15:42:08.486" v="815" actId="1076"/>
          <ac:spMkLst>
            <pc:docMk/>
            <pc:sldMk cId="3892387162" sldId="270"/>
            <ac:spMk id="37" creationId="{E9F388B0-00A9-FAED-C9CB-2D2B41DB113C}"/>
          </ac:spMkLst>
        </pc:spChg>
        <pc:spChg chg="add mod">
          <ac:chgData name="gmltjd7886 gmltjd7886" userId="8d41402acd74e671" providerId="Windows Live" clId="Web-{7D8B1EF8-38A7-4851-A0CC-16CDA663AD2D}" dt="2022-12-05T15:40:45.672" v="798" actId="1076"/>
          <ac:spMkLst>
            <pc:docMk/>
            <pc:sldMk cId="3892387162" sldId="270"/>
            <ac:spMk id="38" creationId="{F39C1248-AD0A-8A16-4FCB-023DB91D210E}"/>
          </ac:spMkLst>
        </pc:spChg>
        <pc:spChg chg="add del">
          <ac:chgData name="gmltjd7886 gmltjd7886" userId="8d41402acd74e671" providerId="Windows Live" clId="Web-{7D8B1EF8-38A7-4851-A0CC-16CDA663AD2D}" dt="2022-12-05T15:38:52.575" v="722"/>
          <ac:spMkLst>
            <pc:docMk/>
            <pc:sldMk cId="3892387162" sldId="270"/>
            <ac:spMk id="39" creationId="{F664471A-080E-A1E0-79E8-9C76730229C3}"/>
          </ac:spMkLst>
        </pc:spChg>
        <pc:spChg chg="add mod">
          <ac:chgData name="gmltjd7886 gmltjd7886" userId="8d41402acd74e671" providerId="Windows Live" clId="Web-{7D8B1EF8-38A7-4851-A0CC-16CDA663AD2D}" dt="2022-12-05T15:45:48.632" v="877" actId="1076"/>
          <ac:spMkLst>
            <pc:docMk/>
            <pc:sldMk cId="3892387162" sldId="270"/>
            <ac:spMk id="41" creationId="{FFBDE15D-773C-5857-2819-63524AA4EDC0}"/>
          </ac:spMkLst>
        </pc:spChg>
        <pc:spChg chg="add mod">
          <ac:chgData name="gmltjd7886 gmltjd7886" userId="8d41402acd74e671" providerId="Windows Live" clId="Web-{7D8B1EF8-38A7-4851-A0CC-16CDA663AD2D}" dt="2022-12-05T15:40:23.108" v="789" actId="1076"/>
          <ac:spMkLst>
            <pc:docMk/>
            <pc:sldMk cId="3892387162" sldId="270"/>
            <ac:spMk id="43" creationId="{BE449AF2-5C91-DAA3-1718-11824AC5BC09}"/>
          </ac:spMkLst>
        </pc:spChg>
        <pc:spChg chg="add mod">
          <ac:chgData name="gmltjd7886 gmltjd7886" userId="8d41402acd74e671" providerId="Windows Live" clId="Web-{7D8B1EF8-38A7-4851-A0CC-16CDA663AD2D}" dt="2022-12-05T15:43:51.458" v="846" actId="1076"/>
          <ac:spMkLst>
            <pc:docMk/>
            <pc:sldMk cId="3892387162" sldId="270"/>
            <ac:spMk id="47" creationId="{2D6A9ECA-3356-6BA9-7678-B4CC9F654D1F}"/>
          </ac:spMkLst>
        </pc:spChg>
        <pc:spChg chg="add mod">
          <ac:chgData name="gmltjd7886 gmltjd7886" userId="8d41402acd74e671" providerId="Windows Live" clId="Web-{7D8B1EF8-38A7-4851-A0CC-16CDA663AD2D}" dt="2022-12-05T15:45:33.898" v="873" actId="20577"/>
          <ac:spMkLst>
            <pc:docMk/>
            <pc:sldMk cId="3892387162" sldId="270"/>
            <ac:spMk id="54" creationId="{C81EA050-7806-D248-4D21-B683D0CD6BBC}"/>
          </ac:spMkLst>
        </pc:spChg>
        <pc:spChg chg="add mod">
          <ac:chgData name="gmltjd7886 gmltjd7886" userId="8d41402acd74e671" providerId="Windows Live" clId="Web-{7D8B1EF8-38A7-4851-A0CC-16CDA663AD2D}" dt="2022-12-05T15:45:36.929" v="874" actId="1076"/>
          <ac:spMkLst>
            <pc:docMk/>
            <pc:sldMk cId="3892387162" sldId="270"/>
            <ac:spMk id="55" creationId="{5E512B56-3D19-F32D-93E2-7E8E01E1209E}"/>
          </ac:spMkLst>
        </pc:spChg>
        <pc:spChg chg="add mod">
          <ac:chgData name="gmltjd7886 gmltjd7886" userId="8d41402acd74e671" providerId="Windows Live" clId="Web-{7D8B1EF8-38A7-4851-A0CC-16CDA663AD2D}" dt="2022-12-05T15:48:43.996" v="916" actId="1076"/>
          <ac:spMkLst>
            <pc:docMk/>
            <pc:sldMk cId="3892387162" sldId="270"/>
            <ac:spMk id="58" creationId="{9C84E93B-8431-77C4-EE9D-2A076465C36C}"/>
          </ac:spMkLst>
        </pc:spChg>
        <pc:spChg chg="add mod">
          <ac:chgData name="gmltjd7886 gmltjd7886" userId="8d41402acd74e671" providerId="Windows Live" clId="Web-{7D8B1EF8-38A7-4851-A0CC-16CDA663AD2D}" dt="2022-12-05T15:50:01.405" v="954" actId="1076"/>
          <ac:spMkLst>
            <pc:docMk/>
            <pc:sldMk cId="3892387162" sldId="270"/>
            <ac:spMk id="59" creationId="{0871F97F-3084-366A-92F2-3CE937EB24FE}"/>
          </ac:spMkLst>
        </pc:spChg>
        <pc:spChg chg="add mod">
          <ac:chgData name="gmltjd7886 gmltjd7886" userId="8d41402acd74e671" providerId="Windows Live" clId="Web-{7D8B1EF8-38A7-4851-A0CC-16CDA663AD2D}" dt="2022-12-05T16:13:39.128" v="1142" actId="1076"/>
          <ac:spMkLst>
            <pc:docMk/>
            <pc:sldMk cId="3892387162" sldId="270"/>
            <ac:spMk id="60" creationId="{F34DB03E-0429-90E7-76A2-C4139528C954}"/>
          </ac:spMkLst>
        </pc:spChg>
        <pc:spChg chg="add mod">
          <ac:chgData name="gmltjd7886 gmltjd7886" userId="8d41402acd74e671" providerId="Windows Live" clId="Web-{7D8B1EF8-38A7-4851-A0CC-16CDA663AD2D}" dt="2022-12-05T15:54:20.849" v="1034" actId="1076"/>
          <ac:spMkLst>
            <pc:docMk/>
            <pc:sldMk cId="3892387162" sldId="270"/>
            <ac:spMk id="62" creationId="{9EF28510-AE49-8DC6-BBCD-558D6039CFCB}"/>
          </ac:spMkLst>
        </pc:spChg>
        <pc:spChg chg="add mod">
          <ac:chgData name="gmltjd7886 gmltjd7886" userId="8d41402acd74e671" providerId="Windows Live" clId="Web-{7D8B1EF8-38A7-4851-A0CC-16CDA663AD2D}" dt="2022-12-05T15:50:01.436" v="956" actId="1076"/>
          <ac:spMkLst>
            <pc:docMk/>
            <pc:sldMk cId="3892387162" sldId="270"/>
            <ac:spMk id="63" creationId="{3DA24E07-441D-3678-7DFF-62E1DD9E316D}"/>
          </ac:spMkLst>
        </pc:spChg>
        <pc:spChg chg="add mod">
          <ac:chgData name="gmltjd7886 gmltjd7886" userId="8d41402acd74e671" providerId="Windows Live" clId="Web-{7D8B1EF8-38A7-4851-A0CC-16CDA663AD2D}" dt="2022-12-05T15:50:27.655" v="974" actId="1076"/>
          <ac:spMkLst>
            <pc:docMk/>
            <pc:sldMk cId="3892387162" sldId="270"/>
            <ac:spMk id="64" creationId="{A53CEEC5-8AB2-D08E-7ABA-BF9200979E8A}"/>
          </ac:spMkLst>
        </pc:spChg>
        <pc:spChg chg="add mod">
          <ac:chgData name="gmltjd7886 gmltjd7886" userId="8d41402acd74e671" providerId="Windows Live" clId="Web-{7D8B1EF8-38A7-4851-A0CC-16CDA663AD2D}" dt="2022-12-05T15:50:29.358" v="975" actId="1076"/>
          <ac:spMkLst>
            <pc:docMk/>
            <pc:sldMk cId="3892387162" sldId="270"/>
            <ac:spMk id="65" creationId="{D0A1264B-7D70-E119-BFD2-DE332A3AEAB6}"/>
          </ac:spMkLst>
        </pc:spChg>
        <pc:spChg chg="add mod">
          <ac:chgData name="gmltjd7886 gmltjd7886" userId="8d41402acd74e671" providerId="Windows Live" clId="Web-{7D8B1EF8-38A7-4851-A0CC-16CDA663AD2D}" dt="2022-12-05T15:50:31.968" v="977" actId="1076"/>
          <ac:spMkLst>
            <pc:docMk/>
            <pc:sldMk cId="3892387162" sldId="270"/>
            <ac:spMk id="66" creationId="{2491378D-D467-C64C-7CEE-5D79DFA47F69}"/>
          </ac:spMkLst>
        </pc:spChg>
        <pc:spChg chg="add mod">
          <ac:chgData name="gmltjd7886 gmltjd7886" userId="8d41402acd74e671" providerId="Windows Live" clId="Web-{7D8B1EF8-38A7-4851-A0CC-16CDA663AD2D}" dt="2022-12-05T15:50:11.389" v="968" actId="20577"/>
          <ac:spMkLst>
            <pc:docMk/>
            <pc:sldMk cId="3892387162" sldId="270"/>
            <ac:spMk id="67" creationId="{0D99F20D-B844-F0AD-39F4-8C87E8EC44E7}"/>
          </ac:spMkLst>
        </pc:spChg>
        <pc:spChg chg="add mod">
          <ac:chgData name="gmltjd7886 gmltjd7886" userId="8d41402acd74e671" providerId="Windows Live" clId="Web-{7D8B1EF8-38A7-4851-A0CC-16CDA663AD2D}" dt="2022-12-05T15:50:34.843" v="978" actId="1076"/>
          <ac:spMkLst>
            <pc:docMk/>
            <pc:sldMk cId="3892387162" sldId="270"/>
            <ac:spMk id="68" creationId="{E801DE60-EF11-67BF-DAB3-950A1E48C98B}"/>
          </ac:spMkLst>
        </pc:spChg>
        <pc:spChg chg="add mod">
          <ac:chgData name="gmltjd7886 gmltjd7886" userId="8d41402acd74e671" providerId="Windows Live" clId="Web-{7D8B1EF8-38A7-4851-A0CC-16CDA663AD2D}" dt="2022-12-05T15:50:16.467" v="971" actId="20577"/>
          <ac:spMkLst>
            <pc:docMk/>
            <pc:sldMk cId="3892387162" sldId="270"/>
            <ac:spMk id="69" creationId="{2AC9A67A-C1AE-534D-4A11-AA1739696EA5}"/>
          </ac:spMkLst>
        </pc:spChg>
        <pc:spChg chg="add mod">
          <ac:chgData name="gmltjd7886 gmltjd7886" userId="8d41402acd74e671" providerId="Windows Live" clId="Web-{7D8B1EF8-38A7-4851-A0CC-16CDA663AD2D}" dt="2022-12-05T15:51:58.204" v="1004" actId="1076"/>
          <ac:spMkLst>
            <pc:docMk/>
            <pc:sldMk cId="3892387162" sldId="270"/>
            <ac:spMk id="70" creationId="{F3001883-53F3-839A-1F86-6DA4BA6A1C6A}"/>
          </ac:spMkLst>
        </pc:spChg>
        <pc:spChg chg="add mod">
          <ac:chgData name="gmltjd7886 gmltjd7886" userId="8d41402acd74e671" providerId="Windows Live" clId="Web-{7D8B1EF8-38A7-4851-A0CC-16CDA663AD2D}" dt="2022-12-05T15:51:45.813" v="1003" actId="1076"/>
          <ac:spMkLst>
            <pc:docMk/>
            <pc:sldMk cId="3892387162" sldId="270"/>
            <ac:spMk id="71" creationId="{E4662DF7-7FDE-FBD9-B635-5F1E3C1BB9C6}"/>
          </ac:spMkLst>
        </pc:spChg>
        <pc:spChg chg="add mod">
          <ac:chgData name="gmltjd7886 gmltjd7886" userId="8d41402acd74e671" providerId="Windows Live" clId="Web-{7D8B1EF8-38A7-4851-A0CC-16CDA663AD2D}" dt="2022-12-05T15:51:40.173" v="1001" actId="1076"/>
          <ac:spMkLst>
            <pc:docMk/>
            <pc:sldMk cId="3892387162" sldId="270"/>
            <ac:spMk id="72" creationId="{660F12B8-681B-54DD-391E-58E524FEC010}"/>
          </ac:spMkLst>
        </pc:spChg>
        <pc:spChg chg="add mod">
          <ac:chgData name="gmltjd7886 gmltjd7886" userId="8d41402acd74e671" providerId="Windows Live" clId="Web-{7D8B1EF8-38A7-4851-A0CC-16CDA663AD2D}" dt="2022-12-05T16:12:47.393" v="1123" actId="1076"/>
          <ac:spMkLst>
            <pc:docMk/>
            <pc:sldMk cId="3892387162" sldId="270"/>
            <ac:spMk id="88" creationId="{067DD84A-C026-096C-FD36-7818F91C48C5}"/>
          </ac:spMkLst>
        </pc:spChg>
        <pc:spChg chg="add mod">
          <ac:chgData name="gmltjd7886 gmltjd7886" userId="8d41402acd74e671" providerId="Windows Live" clId="Web-{7D8B1EF8-38A7-4851-A0CC-16CDA663AD2D}" dt="2022-12-05T16:13:34.206" v="1141" actId="20577"/>
          <ac:spMkLst>
            <pc:docMk/>
            <pc:sldMk cId="3892387162" sldId="270"/>
            <ac:spMk id="89" creationId="{FAA37708-C60E-5BF6-8D12-558A75CBA781}"/>
          </ac:spMkLst>
        </pc:spChg>
        <pc:spChg chg="add mod">
          <ac:chgData name="gmltjd7886 gmltjd7886" userId="8d41402acd74e671" providerId="Windows Live" clId="Web-{7D8B1EF8-38A7-4851-A0CC-16CDA663AD2D}" dt="2022-12-05T16:13:28.644" v="1133" actId="20577"/>
          <ac:spMkLst>
            <pc:docMk/>
            <pc:sldMk cId="3892387162" sldId="270"/>
            <ac:spMk id="90" creationId="{F7C915C9-9F71-6D41-ED56-7520BD0E5DF7}"/>
          </ac:spMkLst>
        </pc:spChg>
        <pc:graphicFrameChg chg="add del mod modGraphic">
          <ac:chgData name="gmltjd7886 gmltjd7886" userId="8d41402acd74e671" providerId="Windows Live" clId="Web-{7D8B1EF8-38A7-4851-A0CC-16CDA663AD2D}" dt="2022-12-05T15:38:08.089" v="687"/>
          <ac:graphicFrameMkLst>
            <pc:docMk/>
            <pc:sldMk cId="3892387162" sldId="270"/>
            <ac:graphicFrameMk id="5" creationId="{252D3607-7718-D2FC-1DF9-FB619520CBC3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8:08.089" v="685"/>
          <ac:graphicFrameMkLst>
            <pc:docMk/>
            <pc:sldMk cId="3892387162" sldId="270"/>
            <ac:graphicFrameMk id="7" creationId="{289C9E04-2F86-5DEA-9925-7172A270741E}"/>
          </ac:graphicFrameMkLst>
        </pc:graphicFrameChg>
        <pc:graphicFrameChg chg="add del mod modGraphic">
          <ac:chgData name="gmltjd7886 gmltjd7886" userId="8d41402acd74e671" providerId="Windows Live" clId="Web-{7D8B1EF8-38A7-4851-A0CC-16CDA663AD2D}" dt="2022-12-05T15:38:08.089" v="684"/>
          <ac:graphicFrameMkLst>
            <pc:docMk/>
            <pc:sldMk cId="3892387162" sldId="270"/>
            <ac:graphicFrameMk id="9" creationId="{8A1A63B7-7176-3329-3415-5E091953EB19}"/>
          </ac:graphicFrameMkLst>
        </pc:graphicFrameChg>
        <pc:graphicFrameChg chg="add del mod modGraphic">
          <ac:chgData name="gmltjd7886 gmltjd7886" userId="8d41402acd74e671" providerId="Windows Live" clId="Web-{7D8B1EF8-38A7-4851-A0CC-16CDA663AD2D}" dt="2022-12-05T15:39:13.732" v="734"/>
          <ac:graphicFrameMkLst>
            <pc:docMk/>
            <pc:sldMk cId="3892387162" sldId="270"/>
            <ac:graphicFrameMk id="11" creationId="{2A2127CD-27EC-BCE1-F496-B9C277E05309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9:39.217" v="744"/>
          <ac:graphicFrameMkLst>
            <pc:docMk/>
            <pc:sldMk cId="3892387162" sldId="270"/>
            <ac:graphicFrameMk id="13" creationId="{AE26ECD3-2920-46D5-5FEF-1B89DE578422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9:41.154" v="746"/>
          <ac:graphicFrameMkLst>
            <pc:docMk/>
            <pc:sldMk cId="3892387162" sldId="270"/>
            <ac:graphicFrameMk id="15" creationId="{9CB9AEEF-F738-EFD5-A15E-87816D6E675D}"/>
          </ac:graphicFrameMkLst>
        </pc:graphicFrameChg>
        <pc:graphicFrameChg chg="add del">
          <ac:chgData name="gmltjd7886 gmltjd7886" userId="8d41402acd74e671" providerId="Windows Live" clId="Web-{7D8B1EF8-38A7-4851-A0CC-16CDA663AD2D}" dt="2022-12-05T15:29:36.607" v="574"/>
          <ac:graphicFrameMkLst>
            <pc:docMk/>
            <pc:sldMk cId="3892387162" sldId="270"/>
            <ac:graphicFrameMk id="18" creationId="{7B7DA634-226B-8EED-E717-B1E6D923E736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9:16.669" v="736"/>
          <ac:graphicFrameMkLst>
            <pc:docMk/>
            <pc:sldMk cId="3892387162" sldId="270"/>
            <ac:graphicFrameMk id="20" creationId="{7B9A5065-4F57-3662-CBEB-D7C75FF09929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9:43.951" v="751"/>
          <ac:graphicFrameMkLst>
            <pc:docMk/>
            <pc:sldMk cId="3892387162" sldId="270"/>
            <ac:graphicFrameMk id="22" creationId="{B486D989-7028-A7DB-333F-A57DE498A4BB}"/>
          </ac:graphicFrameMkLst>
        </pc:graphicFrameChg>
        <pc:graphicFrameChg chg="add del mod">
          <ac:chgData name="gmltjd7886 gmltjd7886" userId="8d41402acd74e671" providerId="Windows Live" clId="Web-{7D8B1EF8-38A7-4851-A0CC-16CDA663AD2D}" dt="2022-12-05T15:39:43.951" v="749"/>
          <ac:graphicFrameMkLst>
            <pc:docMk/>
            <pc:sldMk cId="3892387162" sldId="270"/>
            <ac:graphicFrameMk id="24" creationId="{37C246D5-F928-7572-5AD0-B925624962C2}"/>
          </ac:graphicFrameMkLst>
        </pc:graphicFrameChg>
        <pc:picChg chg="del">
          <ac:chgData name="gmltjd7886 gmltjd7886" userId="8d41402acd74e671" providerId="Windows Live" clId="Web-{7D8B1EF8-38A7-4851-A0CC-16CDA663AD2D}" dt="2022-12-05T15:22:35.050" v="420"/>
          <ac:picMkLst>
            <pc:docMk/>
            <pc:sldMk cId="3892387162" sldId="270"/>
            <ac:picMk id="4" creationId="{98087442-0FCB-FB00-236C-80D54628BF31}"/>
          </ac:picMkLst>
        </pc:picChg>
        <pc:inkChg chg="add del">
          <ac:chgData name="gmltjd7886 gmltjd7886" userId="8d41402acd74e671" providerId="Windows Live" clId="Web-{7D8B1EF8-38A7-4851-A0CC-16CDA663AD2D}" dt="2022-12-05T15:35:38.367" v="640"/>
          <ac:inkMkLst>
            <pc:docMk/>
            <pc:sldMk cId="3892387162" sldId="270"/>
            <ac:inkMk id="26" creationId="{CA1BF243-5169-4F47-603F-687D04FCACA5}"/>
          </ac:inkMkLst>
        </pc:inkChg>
        <pc:inkChg chg="add del">
          <ac:chgData name="gmltjd7886 gmltjd7886" userId="8d41402acd74e671" providerId="Windows Live" clId="Web-{7D8B1EF8-38A7-4851-A0CC-16CDA663AD2D}" dt="2022-12-05T15:36:40.415" v="649"/>
          <ac:inkMkLst>
            <pc:docMk/>
            <pc:sldMk cId="3892387162" sldId="270"/>
            <ac:inkMk id="28" creationId="{0D29E3B4-4253-D2DF-7824-32A88D472B47}"/>
          </ac:inkMkLst>
        </pc:inkChg>
        <pc:inkChg chg="add del">
          <ac:chgData name="gmltjd7886 gmltjd7886" userId="8d41402acd74e671" providerId="Windows Live" clId="Web-{7D8B1EF8-38A7-4851-A0CC-16CDA663AD2D}" dt="2022-12-05T15:36:55.744" v="654"/>
          <ac:inkMkLst>
            <pc:docMk/>
            <pc:sldMk cId="3892387162" sldId="270"/>
            <ac:inkMk id="31" creationId="{6BBED312-B248-0662-7220-80C2EBE31F71}"/>
          </ac:inkMkLst>
        </pc:inkChg>
        <pc:inkChg chg="add del">
          <ac:chgData name="gmltjd7886 gmltjd7886" userId="8d41402acd74e671" providerId="Windows Live" clId="Web-{7D8B1EF8-38A7-4851-A0CC-16CDA663AD2D}" dt="2022-12-05T15:37:14.932" v="659"/>
          <ac:inkMkLst>
            <pc:docMk/>
            <pc:sldMk cId="3892387162" sldId="270"/>
            <ac:inkMk id="33" creationId="{66F00D47-52A3-749D-FF19-E51B0E9A5256}"/>
          </ac:inkMkLst>
        </pc:inkChg>
        <pc:cxnChg chg="add del">
          <ac:chgData name="gmltjd7886 gmltjd7886" userId="8d41402acd74e671" providerId="Windows Live" clId="Web-{7D8B1EF8-38A7-4851-A0CC-16CDA663AD2D}" dt="2022-12-05T15:37:01.431" v="656"/>
          <ac:cxnSpMkLst>
            <pc:docMk/>
            <pc:sldMk cId="3892387162" sldId="270"/>
            <ac:cxnSpMk id="29" creationId="{08A503B6-CF27-73F2-A255-10648417676E}"/>
          </ac:cxnSpMkLst>
        </pc:cxnChg>
        <pc:cxnChg chg="add del">
          <ac:chgData name="gmltjd7886 gmltjd7886" userId="8d41402acd74e671" providerId="Windows Live" clId="Web-{7D8B1EF8-38A7-4851-A0CC-16CDA663AD2D}" dt="2022-12-05T15:36:58.463" v="655"/>
          <ac:cxnSpMkLst>
            <pc:docMk/>
            <pc:sldMk cId="3892387162" sldId="270"/>
            <ac:cxnSpMk id="30" creationId="{B3049D50-9945-5DD5-D7BA-C808BDC67D62}"/>
          </ac:cxnSpMkLst>
        </pc:cxnChg>
        <pc:cxnChg chg="add del mod">
          <ac:chgData name="gmltjd7886 gmltjd7886" userId="8d41402acd74e671" providerId="Windows Live" clId="Web-{7D8B1EF8-38A7-4851-A0CC-16CDA663AD2D}" dt="2022-12-05T15:38:09.183" v="688"/>
          <ac:cxnSpMkLst>
            <pc:docMk/>
            <pc:sldMk cId="3892387162" sldId="270"/>
            <ac:cxnSpMk id="32" creationId="{7DA1D980-455D-7C7B-C15A-1226ED4EA2BA}"/>
          </ac:cxnSpMkLst>
        </pc:cxnChg>
        <pc:cxnChg chg="add del mod">
          <ac:chgData name="gmltjd7886 gmltjd7886" userId="8d41402acd74e671" providerId="Windows Live" clId="Web-{7D8B1EF8-38A7-4851-A0CC-16CDA663AD2D}" dt="2022-12-05T15:38:08.089" v="683"/>
          <ac:cxnSpMkLst>
            <pc:docMk/>
            <pc:sldMk cId="3892387162" sldId="270"/>
            <ac:cxnSpMk id="34" creationId="{94B32458-0523-DFEF-2866-B1BCD27F20C4}"/>
          </ac:cxnSpMkLst>
        </pc:cxnChg>
        <pc:cxnChg chg="add mod">
          <ac:chgData name="gmltjd7886 gmltjd7886" userId="8d41402acd74e671" providerId="Windows Live" clId="Web-{7D8B1EF8-38A7-4851-A0CC-16CDA663AD2D}" dt="2022-12-05T15:44:41.787" v="852"/>
          <ac:cxnSpMkLst>
            <pc:docMk/>
            <pc:sldMk cId="3892387162" sldId="270"/>
            <ac:cxnSpMk id="48" creationId="{4A979F38-9E31-A9A7-4C2E-DD0556FA819C}"/>
          </ac:cxnSpMkLst>
        </pc:cxnChg>
        <pc:cxnChg chg="add mod">
          <ac:chgData name="gmltjd7886 gmltjd7886" userId="8d41402acd74e671" providerId="Windows Live" clId="Web-{7D8B1EF8-38A7-4851-A0CC-16CDA663AD2D}" dt="2022-12-05T15:42:42.846" v="827" actId="14100"/>
          <ac:cxnSpMkLst>
            <pc:docMk/>
            <pc:sldMk cId="3892387162" sldId="270"/>
            <ac:cxnSpMk id="49" creationId="{3079E620-C76B-2CC1-80BD-8B8F33B619D1}"/>
          </ac:cxnSpMkLst>
        </pc:cxnChg>
        <pc:cxnChg chg="add mod">
          <ac:chgData name="gmltjd7886 gmltjd7886" userId="8d41402acd74e671" providerId="Windows Live" clId="Web-{7D8B1EF8-38A7-4851-A0CC-16CDA663AD2D}" dt="2022-12-05T15:42:51.894" v="829" actId="14100"/>
          <ac:cxnSpMkLst>
            <pc:docMk/>
            <pc:sldMk cId="3892387162" sldId="270"/>
            <ac:cxnSpMk id="50" creationId="{B0163E26-76D1-B26A-AD93-7450F03EF22C}"/>
          </ac:cxnSpMkLst>
        </pc:cxnChg>
        <pc:cxnChg chg="add mod">
          <ac:chgData name="gmltjd7886 gmltjd7886" userId="8d41402acd74e671" providerId="Windows Live" clId="Web-{7D8B1EF8-38A7-4851-A0CC-16CDA663AD2D}" dt="2022-12-05T15:45:45.773" v="876" actId="14100"/>
          <ac:cxnSpMkLst>
            <pc:docMk/>
            <pc:sldMk cId="3892387162" sldId="270"/>
            <ac:cxnSpMk id="51" creationId="{AF28719A-B0F2-1D6C-C6F6-0DC09AB33298}"/>
          </ac:cxnSpMkLst>
        </pc:cxnChg>
        <pc:cxnChg chg="add mod">
          <ac:chgData name="gmltjd7886 gmltjd7886" userId="8d41402acd74e671" providerId="Windows Live" clId="Web-{7D8B1EF8-38A7-4851-A0CC-16CDA663AD2D}" dt="2022-12-05T15:46:43.993" v="893" actId="1076"/>
          <ac:cxnSpMkLst>
            <pc:docMk/>
            <pc:sldMk cId="3892387162" sldId="270"/>
            <ac:cxnSpMk id="52" creationId="{4C8B8447-189A-2182-EE04-6BAA06456C44}"/>
          </ac:cxnSpMkLst>
        </pc:cxnChg>
        <pc:cxnChg chg="add mod">
          <ac:chgData name="gmltjd7886 gmltjd7886" userId="8d41402acd74e671" providerId="Windows Live" clId="Web-{7D8B1EF8-38A7-4851-A0CC-16CDA663AD2D}" dt="2022-12-05T15:59:48.482" v="1116" actId="1076"/>
          <ac:cxnSpMkLst>
            <pc:docMk/>
            <pc:sldMk cId="3892387162" sldId="270"/>
            <ac:cxnSpMk id="53" creationId="{DC8526E5-BD29-DFFF-DED5-56205F9B0B03}"/>
          </ac:cxnSpMkLst>
        </pc:cxnChg>
        <pc:cxnChg chg="add mod">
          <ac:chgData name="gmltjd7886 gmltjd7886" userId="8d41402acd74e671" providerId="Windows Live" clId="Web-{7D8B1EF8-38A7-4851-A0CC-16CDA663AD2D}" dt="2022-12-05T15:46:55.681" v="895" actId="1076"/>
          <ac:cxnSpMkLst>
            <pc:docMk/>
            <pc:sldMk cId="3892387162" sldId="270"/>
            <ac:cxnSpMk id="56" creationId="{BD79E04C-83A6-9D67-93F2-666248E5BD17}"/>
          </ac:cxnSpMkLst>
        </pc:cxnChg>
        <pc:cxnChg chg="add mod">
          <ac:chgData name="gmltjd7886 gmltjd7886" userId="8d41402acd74e671" providerId="Windows Live" clId="Web-{7D8B1EF8-38A7-4851-A0CC-16CDA663AD2D}" dt="2022-12-05T15:59:45.341" v="1115" actId="1076"/>
          <ac:cxnSpMkLst>
            <pc:docMk/>
            <pc:sldMk cId="3892387162" sldId="270"/>
            <ac:cxnSpMk id="57" creationId="{B933AD7E-A662-E309-3BA3-9C0A81686C31}"/>
          </ac:cxnSpMkLst>
        </pc:cxnChg>
        <pc:cxnChg chg="add mod">
          <ac:chgData name="gmltjd7886 gmltjd7886" userId="8d41402acd74e671" providerId="Windows Live" clId="Web-{7D8B1EF8-38A7-4851-A0CC-16CDA663AD2D}" dt="2022-12-05T15:55:36.476" v="1050" actId="1076"/>
          <ac:cxnSpMkLst>
            <pc:docMk/>
            <pc:sldMk cId="3892387162" sldId="270"/>
            <ac:cxnSpMk id="61" creationId="{F1E33058-9485-4CAF-505E-7559085DEA4D}"/>
          </ac:cxnSpMkLst>
        </pc:cxnChg>
        <pc:cxnChg chg="add mod">
          <ac:chgData name="gmltjd7886 gmltjd7886" userId="8d41402acd74e671" providerId="Windows Live" clId="Web-{7D8B1EF8-38A7-4851-A0CC-16CDA663AD2D}" dt="2022-12-05T15:52:30.908" v="1013" actId="1076"/>
          <ac:cxnSpMkLst>
            <pc:docMk/>
            <pc:sldMk cId="3892387162" sldId="270"/>
            <ac:cxnSpMk id="73" creationId="{FF9D2F0B-6026-0263-007C-4B030DDB1628}"/>
          </ac:cxnSpMkLst>
        </pc:cxnChg>
        <pc:cxnChg chg="add mod">
          <ac:chgData name="gmltjd7886 gmltjd7886" userId="8d41402acd74e671" providerId="Windows Live" clId="Web-{7D8B1EF8-38A7-4851-A0CC-16CDA663AD2D}" dt="2022-12-05T15:52:23.346" v="1012" actId="14100"/>
          <ac:cxnSpMkLst>
            <pc:docMk/>
            <pc:sldMk cId="3892387162" sldId="270"/>
            <ac:cxnSpMk id="74" creationId="{0AAF559B-A7A5-BF0D-BC2D-FAA33DE6782C}"/>
          </ac:cxnSpMkLst>
        </pc:cxnChg>
        <pc:cxnChg chg="add del mod">
          <ac:chgData name="gmltjd7886 gmltjd7886" userId="8d41402acd74e671" providerId="Windows Live" clId="Web-{7D8B1EF8-38A7-4851-A0CC-16CDA663AD2D}" dt="2022-12-05T15:52:34.752" v="1015"/>
          <ac:cxnSpMkLst>
            <pc:docMk/>
            <pc:sldMk cId="3892387162" sldId="270"/>
            <ac:cxnSpMk id="75" creationId="{245A4BE0-EF75-2FA8-3BAF-5F99D209062B}"/>
          </ac:cxnSpMkLst>
        </pc:cxnChg>
        <pc:cxnChg chg="add mod">
          <ac:chgData name="gmltjd7886 gmltjd7886" userId="8d41402acd74e671" providerId="Windows Live" clId="Web-{7D8B1EF8-38A7-4851-A0CC-16CDA663AD2D}" dt="2022-12-05T15:52:53.300" v="1021" actId="1076"/>
          <ac:cxnSpMkLst>
            <pc:docMk/>
            <pc:sldMk cId="3892387162" sldId="270"/>
            <ac:cxnSpMk id="76" creationId="{4709AA9D-9ABC-A6A8-08C7-1508E5B9BFBB}"/>
          </ac:cxnSpMkLst>
        </pc:cxnChg>
        <pc:cxnChg chg="add del mod">
          <ac:chgData name="gmltjd7886 gmltjd7886" userId="8d41402acd74e671" providerId="Windows Live" clId="Web-{7D8B1EF8-38A7-4851-A0CC-16CDA663AD2D}" dt="2022-12-05T15:55:31.819" v="1049"/>
          <ac:cxnSpMkLst>
            <pc:docMk/>
            <pc:sldMk cId="3892387162" sldId="270"/>
            <ac:cxnSpMk id="77" creationId="{AB49AC5B-A106-91EC-A650-835E5532245D}"/>
          </ac:cxnSpMkLst>
        </pc:cxnChg>
        <pc:cxnChg chg="add mod">
          <ac:chgData name="gmltjd7886 gmltjd7886" userId="8d41402acd74e671" providerId="Windows Live" clId="Web-{7D8B1EF8-38A7-4851-A0CC-16CDA663AD2D}" dt="2022-12-05T15:55:38.366" v="1051" actId="1076"/>
          <ac:cxnSpMkLst>
            <pc:docMk/>
            <pc:sldMk cId="3892387162" sldId="270"/>
            <ac:cxnSpMk id="78" creationId="{A02416E9-C424-7132-B3D4-45FD5ECF3E00}"/>
          </ac:cxnSpMkLst>
        </pc:cxnChg>
        <pc:cxnChg chg="add del">
          <ac:chgData name="gmltjd7886 gmltjd7886" userId="8d41402acd74e671" providerId="Windows Live" clId="Web-{7D8B1EF8-38A7-4851-A0CC-16CDA663AD2D}" dt="2022-12-05T15:55:58.289" v="1055"/>
          <ac:cxnSpMkLst>
            <pc:docMk/>
            <pc:sldMk cId="3892387162" sldId="270"/>
            <ac:cxnSpMk id="79" creationId="{C610F329-32F7-AA3E-2A16-2D3114BE0109}"/>
          </ac:cxnSpMkLst>
        </pc:cxnChg>
        <pc:cxnChg chg="add mod">
          <ac:chgData name="gmltjd7886 gmltjd7886" userId="8d41402acd74e671" providerId="Windows Live" clId="Web-{7D8B1EF8-38A7-4851-A0CC-16CDA663AD2D}" dt="2022-12-05T15:56:16.320" v="1060" actId="14100"/>
          <ac:cxnSpMkLst>
            <pc:docMk/>
            <pc:sldMk cId="3892387162" sldId="270"/>
            <ac:cxnSpMk id="80" creationId="{BECBA246-5C60-7EF9-EE4B-325059D7A672}"/>
          </ac:cxnSpMkLst>
        </pc:cxnChg>
        <pc:cxnChg chg="add del mod">
          <ac:chgData name="gmltjd7886 gmltjd7886" userId="8d41402acd74e671" providerId="Windows Live" clId="Web-{7D8B1EF8-38A7-4851-A0CC-16CDA663AD2D}" dt="2022-12-05T15:56:41.462" v="1065"/>
          <ac:cxnSpMkLst>
            <pc:docMk/>
            <pc:sldMk cId="3892387162" sldId="270"/>
            <ac:cxnSpMk id="81" creationId="{C3967705-EF81-5482-A534-2336702365F1}"/>
          </ac:cxnSpMkLst>
        </pc:cxnChg>
        <pc:cxnChg chg="add mod">
          <ac:chgData name="gmltjd7886 gmltjd7886" userId="8d41402acd74e671" providerId="Windows Live" clId="Web-{7D8B1EF8-38A7-4851-A0CC-16CDA663AD2D}" dt="2022-12-05T15:57:27.463" v="1077" actId="14100"/>
          <ac:cxnSpMkLst>
            <pc:docMk/>
            <pc:sldMk cId="3892387162" sldId="270"/>
            <ac:cxnSpMk id="82" creationId="{0B8936F1-41E1-15A6-84DF-B054F69B3C7E}"/>
          </ac:cxnSpMkLst>
        </pc:cxnChg>
        <pc:cxnChg chg="add mod">
          <ac:chgData name="gmltjd7886 gmltjd7886" userId="8d41402acd74e671" providerId="Windows Live" clId="Web-{7D8B1EF8-38A7-4851-A0CC-16CDA663AD2D}" dt="2022-12-05T15:57:10.416" v="1072" actId="14100"/>
          <ac:cxnSpMkLst>
            <pc:docMk/>
            <pc:sldMk cId="3892387162" sldId="270"/>
            <ac:cxnSpMk id="83" creationId="{23DD38E9-C638-DF24-E4C3-3D7D12C63112}"/>
          </ac:cxnSpMkLst>
        </pc:cxnChg>
        <pc:cxnChg chg="add mod">
          <ac:chgData name="gmltjd7886 gmltjd7886" userId="8d41402acd74e671" providerId="Windows Live" clId="Web-{7D8B1EF8-38A7-4851-A0CC-16CDA663AD2D}" dt="2022-12-05T15:57:19.401" v="1075" actId="1076"/>
          <ac:cxnSpMkLst>
            <pc:docMk/>
            <pc:sldMk cId="3892387162" sldId="270"/>
            <ac:cxnSpMk id="84" creationId="{16FB688F-CE4E-6497-E944-6A0DD7C32BFB}"/>
          </ac:cxnSpMkLst>
        </pc:cxnChg>
        <pc:cxnChg chg="add mod">
          <ac:chgData name="gmltjd7886 gmltjd7886" userId="8d41402acd74e671" providerId="Windows Live" clId="Web-{7D8B1EF8-38A7-4851-A0CC-16CDA663AD2D}" dt="2022-12-05T15:57:39.401" v="1080" actId="1076"/>
          <ac:cxnSpMkLst>
            <pc:docMk/>
            <pc:sldMk cId="3892387162" sldId="270"/>
            <ac:cxnSpMk id="85" creationId="{6DBFC50C-AD56-1AAC-FF1F-E06D168C94D8}"/>
          </ac:cxnSpMkLst>
        </pc:cxnChg>
        <pc:cxnChg chg="add mod">
          <ac:chgData name="gmltjd7886 gmltjd7886" userId="8d41402acd74e671" providerId="Windows Live" clId="Web-{7D8B1EF8-38A7-4851-A0CC-16CDA663AD2D}" dt="2022-12-05T15:57:44.854" v="1083" actId="1076"/>
          <ac:cxnSpMkLst>
            <pc:docMk/>
            <pc:sldMk cId="3892387162" sldId="270"/>
            <ac:cxnSpMk id="86" creationId="{0A793870-4F44-08C9-56E8-CCF978C21CBC}"/>
          </ac:cxnSpMkLst>
        </pc:cxnChg>
        <pc:cxnChg chg="add mod">
          <ac:chgData name="gmltjd7886 gmltjd7886" userId="8d41402acd74e671" providerId="Windows Live" clId="Web-{7D8B1EF8-38A7-4851-A0CC-16CDA663AD2D}" dt="2022-12-05T15:57:54.776" v="1086" actId="1076"/>
          <ac:cxnSpMkLst>
            <pc:docMk/>
            <pc:sldMk cId="3892387162" sldId="270"/>
            <ac:cxnSpMk id="87" creationId="{66944835-18E5-98F8-CAB0-D0DD87F36498}"/>
          </ac:cxnSpMkLst>
        </pc:cxnChg>
        <pc:cxnChg chg="add mod">
          <ac:chgData name="gmltjd7886 gmltjd7886" userId="8d41402acd74e671" providerId="Windows Live" clId="Web-{7D8B1EF8-38A7-4851-A0CC-16CDA663AD2D}" dt="2022-12-05T16:13:58.332" v="1147" actId="14100"/>
          <ac:cxnSpMkLst>
            <pc:docMk/>
            <pc:sldMk cId="3892387162" sldId="270"/>
            <ac:cxnSpMk id="91" creationId="{2F2A55A1-B366-58CB-AF03-61D7798D35BD}"/>
          </ac:cxnSpMkLst>
        </pc:cxnChg>
        <pc:cxnChg chg="add mod">
          <ac:chgData name="gmltjd7886 gmltjd7886" userId="8d41402acd74e671" providerId="Windows Live" clId="Web-{7D8B1EF8-38A7-4851-A0CC-16CDA663AD2D}" dt="2022-12-05T16:14:10.412" v="1152" actId="1076"/>
          <ac:cxnSpMkLst>
            <pc:docMk/>
            <pc:sldMk cId="3892387162" sldId="270"/>
            <ac:cxnSpMk id="92" creationId="{5B3EC1A3-C6A0-BAB3-E2F4-63E5157F50DE}"/>
          </ac:cxnSpMkLst>
        </pc:cxnChg>
        <pc:cxnChg chg="add mod">
          <ac:chgData name="gmltjd7886 gmltjd7886" userId="8d41402acd74e671" providerId="Windows Live" clId="Web-{7D8B1EF8-38A7-4851-A0CC-16CDA663AD2D}" dt="2022-12-05T16:14:37.036" v="1158" actId="1076"/>
          <ac:cxnSpMkLst>
            <pc:docMk/>
            <pc:sldMk cId="3892387162" sldId="270"/>
            <ac:cxnSpMk id="93" creationId="{044A3590-983F-C5D0-05D2-253FB392B09F}"/>
          </ac:cxnSpMkLst>
        </pc:cxnChg>
      </pc:sldChg>
      <pc:sldChg chg="add del replId">
        <pc:chgData name="gmltjd7886 gmltjd7886" userId="8d41402acd74e671" providerId="Windows Live" clId="Web-{7D8B1EF8-38A7-4851-A0CC-16CDA663AD2D}" dt="2022-12-05T14:47:57.465" v="123"/>
        <pc:sldMkLst>
          <pc:docMk/>
          <pc:sldMk cId="3996735470" sldId="270"/>
        </pc:sldMkLst>
      </pc:sldChg>
      <pc:sldChg chg="add del replId">
        <pc:chgData name="gmltjd7886 gmltjd7886" userId="8d41402acd74e671" providerId="Windows Live" clId="Web-{7D8B1EF8-38A7-4851-A0CC-16CDA663AD2D}" dt="2022-12-05T16:12:31.955" v="1120"/>
        <pc:sldMkLst>
          <pc:docMk/>
          <pc:sldMk cId="1796599160" sldId="271"/>
        </pc:sldMkLst>
      </pc:sldChg>
      <pc:sldChg chg="addSp delSp modSp add replId">
        <pc:chgData name="gmltjd7886 gmltjd7886" userId="8d41402acd74e671" providerId="Windows Live" clId="Web-{7D8B1EF8-38A7-4851-A0CC-16CDA663AD2D}" dt="2022-12-05T16:28:25.917" v="1413" actId="1076"/>
        <pc:sldMkLst>
          <pc:docMk/>
          <pc:sldMk cId="1968687388" sldId="271"/>
        </pc:sldMkLst>
        <pc:picChg chg="add mod">
          <ac:chgData name="gmltjd7886 gmltjd7886" userId="8d41402acd74e671" providerId="Windows Live" clId="Web-{7D8B1EF8-38A7-4851-A0CC-16CDA663AD2D}" dt="2022-12-05T16:28:25.917" v="1413" actId="1076"/>
          <ac:picMkLst>
            <pc:docMk/>
            <pc:sldMk cId="1968687388" sldId="271"/>
            <ac:picMk id="3" creationId="{A56FD6DF-0FBD-E9C6-792D-7762897C5279}"/>
          </ac:picMkLst>
        </pc:picChg>
        <pc:picChg chg="del">
          <ac:chgData name="gmltjd7886 gmltjd7886" userId="8d41402acd74e671" providerId="Windows Live" clId="Web-{7D8B1EF8-38A7-4851-A0CC-16CDA663AD2D}" dt="2022-12-05T16:27:37.978" v="1392"/>
          <ac:picMkLst>
            <pc:docMk/>
            <pc:sldMk cId="1968687388" sldId="271"/>
            <ac:picMk id="6" creationId="{11995046-D8F4-F88B-136F-57B028F789C6}"/>
          </ac:picMkLst>
        </pc:picChg>
      </pc:sldChg>
      <pc:sldChg chg="addSp delSp add del replId">
        <pc:chgData name="gmltjd7886 gmltjd7886" userId="8d41402acd74e671" providerId="Windows Live" clId="Web-{7D8B1EF8-38A7-4851-A0CC-16CDA663AD2D}" dt="2022-12-05T15:35:58.352" v="645"/>
        <pc:sldMkLst>
          <pc:docMk/>
          <pc:sldMk cId="3504021879" sldId="271"/>
        </pc:sldMkLst>
        <pc:inkChg chg="add del">
          <ac:chgData name="gmltjd7886 gmltjd7886" userId="8d41402acd74e671" providerId="Windows Live" clId="Web-{7D8B1EF8-38A7-4851-A0CC-16CDA663AD2D}" dt="2022-12-05T15:35:57.289" v="644"/>
          <ac:inkMkLst>
            <pc:docMk/>
            <pc:sldMk cId="3504021879" sldId="271"/>
            <ac:inkMk id="6" creationId="{61F157FA-213D-746B-2654-E998D8E63559}"/>
          </ac:inkMkLst>
        </pc:inkChg>
      </pc:sldChg>
      <pc:sldChg chg="add del replId">
        <pc:chgData name="gmltjd7886 gmltjd7886" userId="8d41402acd74e671" providerId="Windows Live" clId="Web-{7D8B1EF8-38A7-4851-A0CC-16CDA663AD2D}" dt="2022-12-05T16:12:30.799" v="1119"/>
        <pc:sldMkLst>
          <pc:docMk/>
          <pc:sldMk cId="831962936" sldId="272"/>
        </pc:sldMkLst>
      </pc:sldChg>
      <pc:sldChg chg="addSp delSp modSp add replId modNotes">
        <pc:chgData name="gmltjd7886 gmltjd7886" userId="8d41402acd74e671" providerId="Windows Live" clId="Web-{7D8B1EF8-38A7-4851-A0CC-16CDA663AD2D}" dt="2022-12-05T16:40:19.185" v="1563"/>
        <pc:sldMkLst>
          <pc:docMk/>
          <pc:sldMk cId="2155351950" sldId="272"/>
        </pc:sldMkLst>
        <pc:spChg chg="del mod">
          <ac:chgData name="gmltjd7886 gmltjd7886" userId="8d41402acd74e671" providerId="Windows Live" clId="Web-{7D8B1EF8-38A7-4851-A0CC-16CDA663AD2D}" dt="2022-12-05T16:39:49.794" v="1555"/>
          <ac:spMkLst>
            <pc:docMk/>
            <pc:sldMk cId="2155351950" sldId="272"/>
            <ac:spMk id="2" creationId="{00000000-0000-0000-0000-000000000000}"/>
          </ac:spMkLst>
        </pc:spChg>
        <pc:picChg chg="add mod">
          <ac:chgData name="gmltjd7886 gmltjd7886" userId="8d41402acd74e671" providerId="Windows Live" clId="Web-{7D8B1EF8-38A7-4851-A0CC-16CDA663AD2D}" dt="2022-12-05T16:38:43.526" v="1535" actId="1076"/>
          <ac:picMkLst>
            <pc:docMk/>
            <pc:sldMk cId="2155351950" sldId="272"/>
            <ac:picMk id="3" creationId="{F6A25AE7-0A98-2EC3-A478-886C3097D2E9}"/>
          </ac:picMkLst>
        </pc:picChg>
        <pc:picChg chg="add del mod">
          <ac:chgData name="gmltjd7886 gmltjd7886" userId="8d41402acd74e671" providerId="Windows Live" clId="Web-{7D8B1EF8-38A7-4851-A0CC-16CDA663AD2D}" dt="2022-12-05T16:35:45.053" v="1485"/>
          <ac:picMkLst>
            <pc:docMk/>
            <pc:sldMk cId="2155351950" sldId="272"/>
            <ac:picMk id="4" creationId="{420CF590-0E4A-726F-5B87-46EFEB5DA63A}"/>
          </ac:picMkLst>
        </pc:picChg>
        <pc:picChg chg="add mod">
          <ac:chgData name="gmltjd7886 gmltjd7886" userId="8d41402acd74e671" providerId="Windows Live" clId="Web-{7D8B1EF8-38A7-4851-A0CC-16CDA663AD2D}" dt="2022-12-05T16:38:48.808" v="1537" actId="1076"/>
          <ac:picMkLst>
            <pc:docMk/>
            <pc:sldMk cId="2155351950" sldId="272"/>
            <ac:picMk id="5" creationId="{7979AB4B-6717-5C18-A9DC-AB8403A57FCD}"/>
          </ac:picMkLst>
        </pc:picChg>
        <pc:picChg chg="del">
          <ac:chgData name="gmltjd7886 gmltjd7886" userId="8d41402acd74e671" providerId="Windows Live" clId="Web-{7D8B1EF8-38A7-4851-A0CC-16CDA663AD2D}" dt="2022-12-05T16:30:14.170" v="1414"/>
          <ac:picMkLst>
            <pc:docMk/>
            <pc:sldMk cId="2155351950" sldId="272"/>
            <ac:picMk id="6" creationId="{11995046-D8F4-F88B-136F-57B028F789C6}"/>
          </ac:picMkLst>
        </pc:picChg>
        <pc:picChg chg="add mod">
          <ac:chgData name="gmltjd7886 gmltjd7886" userId="8d41402acd74e671" providerId="Windows Live" clId="Web-{7D8B1EF8-38A7-4851-A0CC-16CDA663AD2D}" dt="2022-12-05T16:38:46.667" v="1536" actId="1076"/>
          <ac:picMkLst>
            <pc:docMk/>
            <pc:sldMk cId="2155351950" sldId="272"/>
            <ac:picMk id="7" creationId="{269EAFB0-8BAD-5D2D-6819-C4DB46B36F7B}"/>
          </ac:picMkLst>
        </pc:picChg>
        <pc:picChg chg="add mod">
          <ac:chgData name="gmltjd7886 gmltjd7886" userId="8d41402acd74e671" providerId="Windows Live" clId="Web-{7D8B1EF8-38A7-4851-A0CC-16CDA663AD2D}" dt="2022-12-05T16:40:10.419" v="1562" actId="14100"/>
          <ac:picMkLst>
            <pc:docMk/>
            <pc:sldMk cId="2155351950" sldId="272"/>
            <ac:picMk id="8" creationId="{A4CE24FF-5B09-7385-9FB6-3B32DE0DAA25}"/>
          </ac:picMkLst>
        </pc:picChg>
        <pc:picChg chg="add mod">
          <ac:chgData name="gmltjd7886 gmltjd7886" userId="8d41402acd74e671" providerId="Windows Live" clId="Web-{7D8B1EF8-38A7-4851-A0CC-16CDA663AD2D}" dt="2022-12-05T16:39:59.997" v="1560" actId="1076"/>
          <ac:picMkLst>
            <pc:docMk/>
            <pc:sldMk cId="2155351950" sldId="272"/>
            <ac:picMk id="9" creationId="{30186562-EDF7-DFF8-0B79-D850194F81E3}"/>
          </ac:picMkLst>
        </pc:picChg>
        <pc:picChg chg="add mod">
          <ac:chgData name="gmltjd7886 gmltjd7886" userId="8d41402acd74e671" providerId="Windows Live" clId="Web-{7D8B1EF8-38A7-4851-A0CC-16CDA663AD2D}" dt="2022-12-05T16:39:58.778" v="1559" actId="1076"/>
          <ac:picMkLst>
            <pc:docMk/>
            <pc:sldMk cId="2155351950" sldId="272"/>
            <ac:picMk id="10" creationId="{194BD921-2691-A56E-40A8-932EB2CCF476}"/>
          </ac:picMkLst>
        </pc:picChg>
      </pc:sldChg>
      <pc:sldChg chg="delSp add replId">
        <pc:chgData name="gmltjd7886 gmltjd7886" userId="8d41402acd74e671" providerId="Windows Live" clId="Web-{7D8B1EF8-38A7-4851-A0CC-16CDA663AD2D}" dt="2022-12-05T16:30:14.888" v="1415"/>
        <pc:sldMkLst>
          <pc:docMk/>
          <pc:sldMk cId="2240355469" sldId="273"/>
        </pc:sldMkLst>
        <pc:picChg chg="del">
          <ac:chgData name="gmltjd7886 gmltjd7886" userId="8d41402acd74e671" providerId="Windows Live" clId="Web-{7D8B1EF8-38A7-4851-A0CC-16CDA663AD2D}" dt="2022-12-05T16:30:14.888" v="1415"/>
          <ac:picMkLst>
            <pc:docMk/>
            <pc:sldMk cId="2240355469" sldId="273"/>
            <ac:picMk id="6" creationId="{11995046-D8F4-F88B-136F-57B028F789C6}"/>
          </ac:picMkLst>
        </pc:picChg>
      </pc:sldChg>
      <pc:sldChg chg="delSp add replId">
        <pc:chgData name="gmltjd7886 gmltjd7886" userId="8d41402acd74e671" providerId="Windows Live" clId="Web-{7D8B1EF8-38A7-4851-A0CC-16CDA663AD2D}" dt="2022-12-05T16:30:15.482" v="1416"/>
        <pc:sldMkLst>
          <pc:docMk/>
          <pc:sldMk cId="2431841154" sldId="274"/>
        </pc:sldMkLst>
        <pc:picChg chg="del">
          <ac:chgData name="gmltjd7886 gmltjd7886" userId="8d41402acd74e671" providerId="Windows Live" clId="Web-{7D8B1EF8-38A7-4851-A0CC-16CDA663AD2D}" dt="2022-12-05T16:30:15.482" v="1416"/>
          <ac:picMkLst>
            <pc:docMk/>
            <pc:sldMk cId="2431841154" sldId="274"/>
            <ac:picMk id="6" creationId="{11995046-D8F4-F88B-136F-57B028F789C6}"/>
          </ac:picMkLst>
        </pc:picChg>
      </pc:sldChg>
      <pc:sldChg chg="delSp add replId">
        <pc:chgData name="gmltjd7886 gmltjd7886" userId="8d41402acd74e671" providerId="Windows Live" clId="Web-{7D8B1EF8-38A7-4851-A0CC-16CDA663AD2D}" dt="2022-12-05T16:30:16.373" v="1417"/>
        <pc:sldMkLst>
          <pc:docMk/>
          <pc:sldMk cId="3208637169" sldId="275"/>
        </pc:sldMkLst>
        <pc:picChg chg="del">
          <ac:chgData name="gmltjd7886 gmltjd7886" userId="8d41402acd74e671" providerId="Windows Live" clId="Web-{7D8B1EF8-38A7-4851-A0CC-16CDA663AD2D}" dt="2022-12-05T16:30:16.373" v="1417"/>
          <ac:picMkLst>
            <pc:docMk/>
            <pc:sldMk cId="3208637169" sldId="275"/>
            <ac:picMk id="6" creationId="{11995046-D8F4-F88B-136F-57B028F789C6}"/>
          </ac:picMkLst>
        </pc:picChg>
      </pc:sldChg>
      <pc:sldChg chg="delSp add replId">
        <pc:chgData name="gmltjd7886 gmltjd7886" userId="8d41402acd74e671" providerId="Windows Live" clId="Web-{7D8B1EF8-38A7-4851-A0CC-16CDA663AD2D}" dt="2022-12-05T16:30:17.342" v="1418"/>
        <pc:sldMkLst>
          <pc:docMk/>
          <pc:sldMk cId="633506393" sldId="276"/>
        </pc:sldMkLst>
        <pc:picChg chg="del">
          <ac:chgData name="gmltjd7886 gmltjd7886" userId="8d41402acd74e671" providerId="Windows Live" clId="Web-{7D8B1EF8-38A7-4851-A0CC-16CDA663AD2D}" dt="2022-12-05T16:30:17.342" v="1418"/>
          <ac:picMkLst>
            <pc:docMk/>
            <pc:sldMk cId="633506393" sldId="276"/>
            <ac:picMk id="6" creationId="{11995046-D8F4-F88B-136F-57B028F789C6}"/>
          </ac:picMkLst>
        </pc:picChg>
      </pc:sldChg>
      <pc:sldMasterChg chg="del delSldLayout">
        <pc:chgData name="gmltjd7886 gmltjd7886" userId="8d41402acd74e671" providerId="Windows Live" clId="Web-{7D8B1EF8-38A7-4851-A0CC-16CDA663AD2D}" dt="2022-12-05T14:20:21.641" v="0"/>
        <pc:sldMasterMkLst>
          <pc:docMk/>
          <pc:sldMasterMk cId="3686743294" sldId="2147483648"/>
        </pc:sldMasterMkLst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gmltjd7886 gmltjd7886" userId="8d41402acd74e671" providerId="Windows Live" clId="Web-{7D8B1EF8-38A7-4851-A0CC-16CDA663AD2D}" dt="2022-12-05T14:20:21.641" v="0"/>
        <pc:sldMasterMkLst>
          <pc:docMk/>
          <pc:sldMasterMk cId="603515728" sldId="2147483686"/>
        </pc:sldMasterMkLst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3460669707" sldId="2147483675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1473129103" sldId="2147483676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3277457875" sldId="2147483677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1840953124" sldId="2147483678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1959738562" sldId="2147483679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82019864" sldId="2147483680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447050886" sldId="2147483681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2321685886" sldId="2147483682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1226449801" sldId="2147483683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2490822571" sldId="2147483684"/>
          </pc:sldLayoutMkLst>
        </pc:sldLayoutChg>
        <pc:sldLayoutChg chg="add">
          <pc:chgData name="gmltjd7886 gmltjd7886" userId="8d41402acd74e671" providerId="Windows Live" clId="Web-{7D8B1EF8-38A7-4851-A0CC-16CDA663AD2D}" dt="2022-12-05T14:20:21.641" v="0"/>
          <pc:sldLayoutMkLst>
            <pc:docMk/>
            <pc:sldMasterMk cId="603515728" sldId="2147483686"/>
            <pc:sldLayoutMk cId="1587053140" sldId="2147483685"/>
          </pc:sldLayoutMkLst>
        </pc:sldLayoutChg>
      </pc:sldMasterChg>
    </pc:docChg>
  </pc:docChgLst>
  <pc:docChgLst>
    <pc:chgData name="gmltjd7886 gmltjd7886" userId="8d41402acd74e671" providerId="Windows Live" clId="Web-{F53E3D98-865E-41C0-BB4D-B02CCC5C816C}"/>
    <pc:docChg chg="addSld modSld">
      <pc:chgData name="gmltjd7886 gmltjd7886" userId="8d41402acd74e671" providerId="Windows Live" clId="Web-{F53E3D98-865E-41C0-BB4D-B02CCC5C816C}" dt="2022-12-06T02:40:28.372" v="90" actId="20577"/>
      <pc:docMkLst>
        <pc:docMk/>
      </pc:docMkLst>
      <pc:sldChg chg="modSp">
        <pc:chgData name="gmltjd7886 gmltjd7886" userId="8d41402acd74e671" providerId="Windows Live" clId="Web-{F53E3D98-865E-41C0-BB4D-B02CCC5C816C}" dt="2022-12-06T02:22:18.940" v="87" actId="20577"/>
        <pc:sldMkLst>
          <pc:docMk/>
          <pc:sldMk cId="1968687388" sldId="271"/>
        </pc:sldMkLst>
        <pc:spChg chg="mod">
          <ac:chgData name="gmltjd7886 gmltjd7886" userId="8d41402acd74e671" providerId="Windows Live" clId="Web-{F53E3D98-865E-41C0-BB4D-B02CCC5C816C}" dt="2022-12-06T02:22:18.940" v="87" actId="20577"/>
          <ac:spMkLst>
            <pc:docMk/>
            <pc:sldMk cId="1968687388" sldId="271"/>
            <ac:spMk id="2" creationId="{00000000-0000-0000-0000-000000000000}"/>
          </ac:spMkLst>
        </pc:spChg>
      </pc:sldChg>
      <pc:sldChg chg="modNotes">
        <pc:chgData name="gmltjd7886 gmltjd7886" userId="8d41402acd74e671" providerId="Windows Live" clId="Web-{F53E3D98-865E-41C0-BB4D-B02CCC5C816C}" dt="2022-12-06T02:24:11.662" v="88"/>
        <pc:sldMkLst>
          <pc:docMk/>
          <pc:sldMk cId="2155351950" sldId="272"/>
        </pc:sldMkLst>
      </pc:sldChg>
      <pc:sldChg chg="modSp">
        <pc:chgData name="gmltjd7886 gmltjd7886" userId="8d41402acd74e671" providerId="Windows Live" clId="Web-{F53E3D98-865E-41C0-BB4D-B02CCC5C816C}" dt="2022-12-06T02:11:13.784" v="38" actId="20577"/>
        <pc:sldMkLst>
          <pc:docMk/>
          <pc:sldMk cId="2431841154" sldId="274"/>
        </pc:sldMkLst>
        <pc:spChg chg="mod">
          <ac:chgData name="gmltjd7886 gmltjd7886" userId="8d41402acd74e671" providerId="Windows Live" clId="Web-{F53E3D98-865E-41C0-BB4D-B02CCC5C816C}" dt="2022-12-06T02:11:13.784" v="38" actId="20577"/>
          <ac:spMkLst>
            <pc:docMk/>
            <pc:sldMk cId="2431841154" sldId="274"/>
            <ac:spMk id="2" creationId="{00000000-0000-0000-0000-000000000000}"/>
          </ac:spMkLst>
        </pc:spChg>
      </pc:sldChg>
      <pc:sldChg chg="modSp">
        <pc:chgData name="gmltjd7886 gmltjd7886" userId="8d41402acd74e671" providerId="Windows Live" clId="Web-{F53E3D98-865E-41C0-BB4D-B02CCC5C816C}" dt="2022-12-06T02:40:28.372" v="90" actId="20577"/>
        <pc:sldMkLst>
          <pc:docMk/>
          <pc:sldMk cId="3208637169" sldId="275"/>
        </pc:sldMkLst>
        <pc:spChg chg="mod">
          <ac:chgData name="gmltjd7886 gmltjd7886" userId="8d41402acd74e671" providerId="Windows Live" clId="Web-{F53E3D98-865E-41C0-BB4D-B02CCC5C816C}" dt="2022-12-06T02:40:28.372" v="90" actId="20577"/>
          <ac:spMkLst>
            <pc:docMk/>
            <pc:sldMk cId="3208637169" sldId="275"/>
            <ac:spMk id="8" creationId="{4D72BD67-39A0-58CA-D151-FB9E197A26E2}"/>
          </ac:spMkLst>
        </pc:spChg>
      </pc:sldChg>
      <pc:sldChg chg="addSp delSp modSp add replId">
        <pc:chgData name="gmltjd7886 gmltjd7886" userId="8d41402acd74e671" providerId="Windows Live" clId="Web-{F53E3D98-865E-41C0-BB4D-B02CCC5C816C}" dt="2022-12-06T02:19:56.359" v="75"/>
        <pc:sldMkLst>
          <pc:docMk/>
          <pc:sldMk cId="2973120453" sldId="278"/>
        </pc:sldMkLst>
        <pc:spChg chg="mod">
          <ac:chgData name="gmltjd7886 gmltjd7886" userId="8d41402acd74e671" providerId="Windows Live" clId="Web-{F53E3D98-865E-41C0-BB4D-B02CCC5C816C}" dt="2022-12-06T02:19:52.906" v="74" actId="20577"/>
          <ac:spMkLst>
            <pc:docMk/>
            <pc:sldMk cId="2973120453" sldId="278"/>
            <ac:spMk id="2" creationId="{00000000-0000-0000-0000-000000000000}"/>
          </ac:spMkLst>
        </pc:spChg>
        <pc:spChg chg="del mod">
          <ac:chgData name="gmltjd7886 gmltjd7886" userId="8d41402acd74e671" providerId="Windows Live" clId="Web-{F53E3D98-865E-41C0-BB4D-B02CCC5C816C}" dt="2022-12-06T02:19:44.937" v="73"/>
          <ac:spMkLst>
            <pc:docMk/>
            <pc:sldMk cId="2973120453" sldId="278"/>
            <ac:spMk id="3" creationId="{00000000-0000-0000-0000-000000000000}"/>
          </ac:spMkLst>
        </pc:spChg>
        <pc:spChg chg="add del mod">
          <ac:chgData name="gmltjd7886 gmltjd7886" userId="8d41402acd74e671" providerId="Windows Live" clId="Web-{F53E3D98-865E-41C0-BB4D-B02CCC5C816C}" dt="2022-12-06T02:19:56.359" v="75"/>
          <ac:spMkLst>
            <pc:docMk/>
            <pc:sldMk cId="2973120453" sldId="278"/>
            <ac:spMk id="6" creationId="{F778DCA3-0001-C506-C240-4509A21C0AF8}"/>
          </ac:spMkLst>
        </pc:spChg>
      </pc:sldChg>
    </pc:docChg>
  </pc:docChgLst>
  <pc:docChgLst>
    <pc:chgData name="gmltjd7886 gmltjd7886" userId="8d41402acd74e671" providerId="Windows Live" clId="Web-{C2C53559-8930-4CA8-8A31-E7C5EE2C4F06}"/>
    <pc:docChg chg="modSld">
      <pc:chgData name="gmltjd7886 gmltjd7886" userId="8d41402acd74e671" providerId="Windows Live" clId="Web-{C2C53559-8930-4CA8-8A31-E7C5EE2C4F06}" dt="2022-12-07T03:47:42.302" v="71" actId="20577"/>
      <pc:docMkLst>
        <pc:docMk/>
      </pc:docMkLst>
      <pc:sldChg chg="modSp">
        <pc:chgData name="gmltjd7886 gmltjd7886" userId="8d41402acd74e671" providerId="Windows Live" clId="Web-{C2C53559-8930-4CA8-8A31-E7C5EE2C4F06}" dt="2022-12-07T03:14:50.208" v="48" actId="1076"/>
        <pc:sldMkLst>
          <pc:docMk/>
          <pc:sldMk cId="1968687388" sldId="271"/>
        </pc:sldMkLst>
        <pc:picChg chg="mod">
          <ac:chgData name="gmltjd7886 gmltjd7886" userId="8d41402acd74e671" providerId="Windows Live" clId="Web-{C2C53559-8930-4CA8-8A31-E7C5EE2C4F06}" dt="2022-12-07T03:14:50.208" v="48" actId="1076"/>
          <ac:picMkLst>
            <pc:docMk/>
            <pc:sldMk cId="1968687388" sldId="271"/>
            <ac:picMk id="4" creationId="{701219DA-6EBD-7303-0116-FF835B940496}"/>
          </ac:picMkLst>
        </pc:picChg>
      </pc:sldChg>
      <pc:sldChg chg="modSp">
        <pc:chgData name="gmltjd7886 gmltjd7886" userId="8d41402acd74e671" providerId="Windows Live" clId="Web-{C2C53559-8930-4CA8-8A31-E7C5EE2C4F06}" dt="2022-12-07T03:31:22.045" v="68" actId="20577"/>
        <pc:sldMkLst>
          <pc:docMk/>
          <pc:sldMk cId="2431841154" sldId="274"/>
        </pc:sldMkLst>
        <pc:spChg chg="mod">
          <ac:chgData name="gmltjd7886 gmltjd7886" userId="8d41402acd74e671" providerId="Windows Live" clId="Web-{C2C53559-8930-4CA8-8A31-E7C5EE2C4F06}" dt="2022-12-07T03:31:22.045" v="68" actId="20577"/>
          <ac:spMkLst>
            <pc:docMk/>
            <pc:sldMk cId="2431841154" sldId="274"/>
            <ac:spMk id="2" creationId="{00000000-0000-0000-0000-000000000000}"/>
          </ac:spMkLst>
        </pc:spChg>
      </pc:sldChg>
      <pc:sldChg chg="modSp">
        <pc:chgData name="gmltjd7886 gmltjd7886" userId="8d41402acd74e671" providerId="Windows Live" clId="Web-{C2C53559-8930-4CA8-8A31-E7C5EE2C4F06}" dt="2022-12-07T03:47:42.302" v="71" actId="20577"/>
        <pc:sldMkLst>
          <pc:docMk/>
          <pc:sldMk cId="3208637169" sldId="275"/>
        </pc:sldMkLst>
        <pc:spChg chg="mod">
          <ac:chgData name="gmltjd7886 gmltjd7886" userId="8d41402acd74e671" providerId="Windows Live" clId="Web-{C2C53559-8930-4CA8-8A31-E7C5EE2C4F06}" dt="2022-12-07T03:47:42.302" v="71" actId="20577"/>
          <ac:spMkLst>
            <pc:docMk/>
            <pc:sldMk cId="3208637169" sldId="275"/>
            <ac:spMk id="8" creationId="{4D72BD67-39A0-58CA-D151-FB9E197A26E2}"/>
          </ac:spMkLst>
        </pc:spChg>
      </pc:sldChg>
    </pc:docChg>
  </pc:docChgLst>
  <pc:docChgLst>
    <pc:chgData name="gmltjd7886 gmltjd7886" userId="8d41402acd74e671" providerId="Windows Live" clId="Web-{8DFA499C-410A-493C-B07D-236A24B5538F}"/>
    <pc:docChg chg="addSld delSld modSld sldOrd">
      <pc:chgData name="gmltjd7886 gmltjd7886" userId="8d41402acd74e671" providerId="Windows Live" clId="Web-{8DFA499C-410A-493C-B07D-236A24B5538F}" dt="2022-12-15T02:26:49.063" v="754" actId="20577"/>
      <pc:docMkLst>
        <pc:docMk/>
      </pc:docMkLst>
      <pc:sldChg chg="modSp">
        <pc:chgData name="gmltjd7886 gmltjd7886" userId="8d41402acd74e671" providerId="Windows Live" clId="Web-{8DFA499C-410A-493C-B07D-236A24B5538F}" dt="2022-12-15T02:26:08.374" v="743" actId="20577"/>
        <pc:sldMkLst>
          <pc:docMk/>
          <pc:sldMk cId="3569210928" sldId="256"/>
        </pc:sldMkLst>
        <pc:spChg chg="mod">
          <ac:chgData name="gmltjd7886 gmltjd7886" userId="8d41402acd74e671" providerId="Windows Live" clId="Web-{8DFA499C-410A-493C-B07D-236A24B5538F}" dt="2022-12-15T01:52:37.892" v="21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gmltjd7886 gmltjd7886" userId="8d41402acd74e671" providerId="Windows Live" clId="Web-{8DFA499C-410A-493C-B07D-236A24B5538F}" dt="2022-12-15T02:26:08.374" v="74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del">
        <pc:chgData name="gmltjd7886 gmltjd7886" userId="8d41402acd74e671" providerId="Windows Live" clId="Web-{8DFA499C-410A-493C-B07D-236A24B5538F}" dt="2022-12-15T02:08:10.944" v="422"/>
        <pc:sldMkLst>
          <pc:docMk/>
          <pc:sldMk cId="3378532833" sldId="265"/>
        </pc:sldMkLst>
        <pc:spChg chg="mod">
          <ac:chgData name="gmltjd7886 gmltjd7886" userId="8d41402acd74e671" providerId="Windows Live" clId="Web-{8DFA499C-410A-493C-B07D-236A24B5538F}" dt="2022-12-15T02:07:27.021" v="408" actId="1076"/>
          <ac:spMkLst>
            <pc:docMk/>
            <pc:sldMk cId="3378532833" sldId="265"/>
            <ac:spMk id="2" creationId="{00000000-0000-0000-0000-000000000000}"/>
          </ac:spMkLst>
        </pc:spChg>
        <pc:picChg chg="add mod">
          <ac:chgData name="gmltjd7886 gmltjd7886" userId="8d41402acd74e671" providerId="Windows Live" clId="Web-{8DFA499C-410A-493C-B07D-236A24B5538F}" dt="2022-12-15T02:07:30.287" v="409" actId="1076"/>
          <ac:picMkLst>
            <pc:docMk/>
            <pc:sldMk cId="3378532833" sldId="265"/>
            <ac:picMk id="3" creationId="{1553309F-D9C2-799B-21E6-1325E96BF9DB}"/>
          </ac:picMkLst>
        </pc:picChg>
        <pc:picChg chg="del">
          <ac:chgData name="gmltjd7886 gmltjd7886" userId="8d41402acd74e671" providerId="Windows Live" clId="Web-{8DFA499C-410A-493C-B07D-236A24B5538F}" dt="2022-12-15T02:06:50.270" v="387"/>
          <ac:picMkLst>
            <pc:docMk/>
            <pc:sldMk cId="3378532833" sldId="265"/>
            <ac:picMk id="6" creationId="{11995046-D8F4-F88B-136F-57B028F789C6}"/>
          </ac:picMkLst>
        </pc:picChg>
      </pc:sldChg>
      <pc:sldChg chg="addSp delSp modSp del">
        <pc:chgData name="gmltjd7886 gmltjd7886" userId="8d41402acd74e671" providerId="Windows Live" clId="Web-{8DFA499C-410A-493C-B07D-236A24B5538F}" dt="2022-12-15T02:26:32.312" v="750"/>
        <pc:sldMkLst>
          <pc:docMk/>
          <pc:sldMk cId="3892387162" sldId="270"/>
        </pc:sldMkLst>
        <pc:spChg chg="add del mod">
          <ac:chgData name="gmltjd7886 gmltjd7886" userId="8d41402acd74e671" providerId="Windows Live" clId="Web-{8DFA499C-410A-493C-B07D-236A24B5538F}" dt="2022-12-15T02:26:18.874" v="744"/>
          <ac:spMkLst>
            <pc:docMk/>
            <pc:sldMk cId="3892387162" sldId="270"/>
            <ac:spMk id="2" creationId="{25015A86-93F1-449E-7EC8-A7DC5730C3C6}"/>
          </ac:spMkLst>
        </pc:spChg>
        <pc:spChg chg="add del mod">
          <ac:chgData name="gmltjd7886 gmltjd7886" userId="8d41402acd74e671" providerId="Windows Live" clId="Web-{8DFA499C-410A-493C-B07D-236A24B5538F}" dt="2022-12-15T02:02:37.405" v="293"/>
          <ac:spMkLst>
            <pc:docMk/>
            <pc:sldMk cId="3892387162" sldId="270"/>
            <ac:spMk id="3" creationId="{F4FFB02E-4537-B07A-F840-A1EE5B528883}"/>
          </ac:spMkLst>
        </pc:spChg>
        <pc:spChg chg="add del mod">
          <ac:chgData name="gmltjd7886 gmltjd7886" userId="8d41402acd74e671" providerId="Windows Live" clId="Web-{8DFA499C-410A-493C-B07D-236A24B5538F}" dt="2022-12-15T02:26:19.281" v="745"/>
          <ac:spMkLst>
            <pc:docMk/>
            <pc:sldMk cId="3892387162" sldId="270"/>
            <ac:spMk id="4" creationId="{926A3253-9388-A625-5D3C-1D3FDB12E57C}"/>
          </ac:spMkLst>
        </pc:spChg>
        <pc:spChg chg="add del mod">
          <ac:chgData name="gmltjd7886 gmltjd7886" userId="8d41402acd74e671" providerId="Windows Live" clId="Web-{8DFA499C-410A-493C-B07D-236A24B5538F}" dt="2022-12-15T02:05:30.175" v="373"/>
          <ac:spMkLst>
            <pc:docMk/>
            <pc:sldMk cId="3892387162" sldId="270"/>
            <ac:spMk id="8" creationId="{F74986E3-5819-9FA2-5046-5A522E90BD4B}"/>
          </ac:spMkLst>
        </pc:spChg>
        <pc:spChg chg="add del mod">
          <ac:chgData name="gmltjd7886 gmltjd7886" userId="8d41402acd74e671" providerId="Windows Live" clId="Web-{8DFA499C-410A-493C-B07D-236A24B5538F}" dt="2022-12-15T02:26:26.031" v="748"/>
          <ac:spMkLst>
            <pc:docMk/>
            <pc:sldMk cId="3892387162" sldId="270"/>
            <ac:spMk id="9" creationId="{559D25ED-CA69-AB59-B01E-57A7B2E12167}"/>
          </ac:spMkLst>
        </pc:spChg>
        <pc:spChg chg="mod">
          <ac:chgData name="gmltjd7886 gmltjd7886" userId="8d41402acd74e671" providerId="Windows Live" clId="Web-{8DFA499C-410A-493C-B07D-236A24B5538F}" dt="2022-12-15T02:04:04.829" v="338" actId="1076"/>
          <ac:spMkLst>
            <pc:docMk/>
            <pc:sldMk cId="3892387162" sldId="270"/>
            <ac:spMk id="35" creationId="{B9754E42-4AC1-5477-1349-EED287168BD4}"/>
          </ac:spMkLst>
        </pc:spChg>
        <pc:spChg chg="mod">
          <ac:chgData name="gmltjd7886 gmltjd7886" userId="8d41402acd74e671" providerId="Windows Live" clId="Web-{8DFA499C-410A-493C-B07D-236A24B5538F}" dt="2022-12-15T02:04:04.845" v="339" actId="1076"/>
          <ac:spMkLst>
            <pc:docMk/>
            <pc:sldMk cId="3892387162" sldId="270"/>
            <ac:spMk id="36" creationId="{65AFF830-7550-FAB4-83CA-873B6A9B5C15}"/>
          </ac:spMkLst>
        </pc:spChg>
        <pc:spChg chg="mod">
          <ac:chgData name="gmltjd7886 gmltjd7886" userId="8d41402acd74e671" providerId="Windows Live" clId="Web-{8DFA499C-410A-493C-B07D-236A24B5538F}" dt="2022-12-15T02:04:04.860" v="340" actId="1076"/>
          <ac:spMkLst>
            <pc:docMk/>
            <pc:sldMk cId="3892387162" sldId="270"/>
            <ac:spMk id="37" creationId="{E9F388B0-00A9-FAED-C9CB-2D2B41DB113C}"/>
          </ac:spMkLst>
        </pc:spChg>
        <pc:spChg chg="mod">
          <ac:chgData name="gmltjd7886 gmltjd7886" userId="8d41402acd74e671" providerId="Windows Live" clId="Web-{8DFA499C-410A-493C-B07D-236A24B5538F}" dt="2022-12-15T02:05:36.050" v="376" actId="1076"/>
          <ac:spMkLst>
            <pc:docMk/>
            <pc:sldMk cId="3892387162" sldId="270"/>
            <ac:spMk id="38" creationId="{F39C1248-AD0A-8A16-4FCB-023DB91D210E}"/>
          </ac:spMkLst>
        </pc:spChg>
        <pc:spChg chg="del">
          <ac:chgData name="gmltjd7886 gmltjd7886" userId="8d41402acd74e671" providerId="Windows Live" clId="Web-{8DFA499C-410A-493C-B07D-236A24B5538F}" dt="2022-12-15T01:53:32.378" v="37"/>
          <ac:spMkLst>
            <pc:docMk/>
            <pc:sldMk cId="3892387162" sldId="270"/>
            <ac:spMk id="41" creationId="{FFBDE15D-773C-5857-2819-63524AA4EDC0}"/>
          </ac:spMkLst>
        </pc:spChg>
        <pc:spChg chg="del">
          <ac:chgData name="gmltjd7886 gmltjd7886" userId="8d41402acd74e671" providerId="Windows Live" clId="Web-{8DFA499C-410A-493C-B07D-236A24B5538F}" dt="2022-12-15T01:56:49.741" v="89"/>
          <ac:spMkLst>
            <pc:docMk/>
            <pc:sldMk cId="3892387162" sldId="270"/>
            <ac:spMk id="43" creationId="{BE449AF2-5C91-DAA3-1718-11824AC5BC09}"/>
          </ac:spMkLst>
        </pc:spChg>
        <pc:spChg chg="del">
          <ac:chgData name="gmltjd7886 gmltjd7886" userId="8d41402acd74e671" providerId="Windows Live" clId="Web-{8DFA499C-410A-493C-B07D-236A24B5538F}" dt="2022-12-15T01:56:49.226" v="88"/>
          <ac:spMkLst>
            <pc:docMk/>
            <pc:sldMk cId="3892387162" sldId="270"/>
            <ac:spMk id="47" creationId="{2D6A9ECA-3356-6BA9-7678-B4CC9F654D1F}"/>
          </ac:spMkLst>
        </pc:spChg>
        <pc:spChg chg="del mod">
          <ac:chgData name="gmltjd7886 gmltjd7886" userId="8d41402acd74e671" providerId="Windows Live" clId="Web-{8DFA499C-410A-493C-B07D-236A24B5538F}" dt="2022-12-15T02:05:10.112" v="366"/>
          <ac:spMkLst>
            <pc:docMk/>
            <pc:sldMk cId="3892387162" sldId="270"/>
            <ac:spMk id="54" creationId="{C81EA050-7806-D248-4D21-B683D0CD6BBC}"/>
          </ac:spMkLst>
        </pc:spChg>
        <pc:spChg chg="del">
          <ac:chgData name="gmltjd7886 gmltjd7886" userId="8d41402acd74e671" providerId="Windows Live" clId="Web-{8DFA499C-410A-493C-B07D-236A24B5538F}" dt="2022-12-15T01:56:58.976" v="94"/>
          <ac:spMkLst>
            <pc:docMk/>
            <pc:sldMk cId="3892387162" sldId="270"/>
            <ac:spMk id="55" creationId="{5E512B56-3D19-F32D-93E2-7E8E01E1209E}"/>
          </ac:spMkLst>
        </pc:spChg>
        <pc:spChg chg="del">
          <ac:chgData name="gmltjd7886 gmltjd7886" userId="8d41402acd74e671" providerId="Windows Live" clId="Web-{8DFA499C-410A-493C-B07D-236A24B5538F}" dt="2022-12-15T01:56:59.273" v="95"/>
          <ac:spMkLst>
            <pc:docMk/>
            <pc:sldMk cId="3892387162" sldId="270"/>
            <ac:spMk id="58" creationId="{9C84E93B-8431-77C4-EE9D-2A076465C36C}"/>
          </ac:spMkLst>
        </pc:spChg>
        <pc:spChg chg="del">
          <ac:chgData name="gmltjd7886 gmltjd7886" userId="8d41402acd74e671" providerId="Windows Live" clId="Web-{8DFA499C-410A-493C-B07D-236A24B5538F}" dt="2022-12-15T01:56:06.100" v="57"/>
          <ac:spMkLst>
            <pc:docMk/>
            <pc:sldMk cId="3892387162" sldId="270"/>
            <ac:spMk id="59" creationId="{0871F97F-3084-366A-92F2-3CE937EB24FE}"/>
          </ac:spMkLst>
        </pc:spChg>
        <pc:spChg chg="del mod">
          <ac:chgData name="gmltjd7886 gmltjd7886" userId="8d41402acd74e671" providerId="Windows Live" clId="Web-{8DFA499C-410A-493C-B07D-236A24B5538F}" dt="2022-12-15T01:56:21.897" v="73"/>
          <ac:spMkLst>
            <pc:docMk/>
            <pc:sldMk cId="3892387162" sldId="270"/>
            <ac:spMk id="60" creationId="{F34DB03E-0429-90E7-76A2-C4139528C954}"/>
          </ac:spMkLst>
        </pc:spChg>
        <pc:spChg chg="del">
          <ac:chgData name="gmltjd7886 gmltjd7886" userId="8d41402acd74e671" providerId="Windows Live" clId="Web-{8DFA499C-410A-493C-B07D-236A24B5538F}" dt="2022-12-15T01:56:05.584" v="56"/>
          <ac:spMkLst>
            <pc:docMk/>
            <pc:sldMk cId="3892387162" sldId="270"/>
            <ac:spMk id="62" creationId="{9EF28510-AE49-8DC6-BBCD-558D6039CFCB}"/>
          </ac:spMkLst>
        </pc:spChg>
        <pc:spChg chg="del">
          <ac:chgData name="gmltjd7886 gmltjd7886" userId="8d41402acd74e671" providerId="Windows Live" clId="Web-{8DFA499C-410A-493C-B07D-236A24B5538F}" dt="2022-12-15T01:56:05.584" v="55"/>
          <ac:spMkLst>
            <pc:docMk/>
            <pc:sldMk cId="3892387162" sldId="270"/>
            <ac:spMk id="63" creationId="{3DA24E07-441D-3678-7DFF-62E1DD9E316D}"/>
          </ac:spMkLst>
        </pc:spChg>
        <pc:spChg chg="del">
          <ac:chgData name="gmltjd7886 gmltjd7886" userId="8d41402acd74e671" providerId="Windows Live" clId="Web-{8DFA499C-410A-493C-B07D-236A24B5538F}" dt="2022-12-15T01:56:05.584" v="54"/>
          <ac:spMkLst>
            <pc:docMk/>
            <pc:sldMk cId="3892387162" sldId="270"/>
            <ac:spMk id="64" creationId="{A53CEEC5-8AB2-D08E-7ABA-BF9200979E8A}"/>
          </ac:spMkLst>
        </pc:spChg>
        <pc:spChg chg="del">
          <ac:chgData name="gmltjd7886 gmltjd7886" userId="8d41402acd74e671" providerId="Windows Live" clId="Web-{8DFA499C-410A-493C-B07D-236A24B5538F}" dt="2022-12-15T01:56:05.584" v="53"/>
          <ac:spMkLst>
            <pc:docMk/>
            <pc:sldMk cId="3892387162" sldId="270"/>
            <ac:spMk id="65" creationId="{D0A1264B-7D70-E119-BFD2-DE332A3AEAB6}"/>
          </ac:spMkLst>
        </pc:spChg>
        <pc:spChg chg="del">
          <ac:chgData name="gmltjd7886 gmltjd7886" userId="8d41402acd74e671" providerId="Windows Live" clId="Web-{8DFA499C-410A-493C-B07D-236A24B5538F}" dt="2022-12-15T01:56:05.584" v="52"/>
          <ac:spMkLst>
            <pc:docMk/>
            <pc:sldMk cId="3892387162" sldId="270"/>
            <ac:spMk id="66" creationId="{2491378D-D467-C64C-7CEE-5D79DFA47F69}"/>
          </ac:spMkLst>
        </pc:spChg>
        <pc:spChg chg="del">
          <ac:chgData name="gmltjd7886 gmltjd7886" userId="8d41402acd74e671" providerId="Windows Live" clId="Web-{8DFA499C-410A-493C-B07D-236A24B5538F}" dt="2022-12-15T01:56:05.584" v="51"/>
          <ac:spMkLst>
            <pc:docMk/>
            <pc:sldMk cId="3892387162" sldId="270"/>
            <ac:spMk id="67" creationId="{0D99F20D-B844-F0AD-39F4-8C87E8EC44E7}"/>
          </ac:spMkLst>
        </pc:spChg>
        <pc:spChg chg="del">
          <ac:chgData name="gmltjd7886 gmltjd7886" userId="8d41402acd74e671" providerId="Windows Live" clId="Web-{8DFA499C-410A-493C-B07D-236A24B5538F}" dt="2022-12-15T01:56:05.569" v="50"/>
          <ac:spMkLst>
            <pc:docMk/>
            <pc:sldMk cId="3892387162" sldId="270"/>
            <ac:spMk id="68" creationId="{E801DE60-EF11-67BF-DAB3-950A1E48C98B}"/>
          </ac:spMkLst>
        </pc:spChg>
        <pc:spChg chg="del">
          <ac:chgData name="gmltjd7886 gmltjd7886" userId="8d41402acd74e671" providerId="Windows Live" clId="Web-{8DFA499C-410A-493C-B07D-236A24B5538F}" dt="2022-12-15T01:56:07.022" v="58"/>
          <ac:spMkLst>
            <pc:docMk/>
            <pc:sldMk cId="3892387162" sldId="270"/>
            <ac:spMk id="69" creationId="{2AC9A67A-C1AE-534D-4A11-AA1739696EA5}"/>
          </ac:spMkLst>
        </pc:spChg>
        <pc:spChg chg="del">
          <ac:chgData name="gmltjd7886 gmltjd7886" userId="8d41402acd74e671" providerId="Windows Live" clId="Web-{8DFA499C-410A-493C-B07D-236A24B5538F}" dt="2022-12-15T01:56:09.022" v="62"/>
          <ac:spMkLst>
            <pc:docMk/>
            <pc:sldMk cId="3892387162" sldId="270"/>
            <ac:spMk id="70" creationId="{F3001883-53F3-839A-1F86-6DA4BA6A1C6A}"/>
          </ac:spMkLst>
        </pc:spChg>
        <pc:spChg chg="del">
          <ac:chgData name="gmltjd7886 gmltjd7886" userId="8d41402acd74e671" providerId="Windows Live" clId="Web-{8DFA499C-410A-493C-B07D-236A24B5538F}" dt="2022-12-15T01:56:08.350" v="61"/>
          <ac:spMkLst>
            <pc:docMk/>
            <pc:sldMk cId="3892387162" sldId="270"/>
            <ac:spMk id="71" creationId="{E4662DF7-7FDE-FBD9-B635-5F1E3C1BB9C6}"/>
          </ac:spMkLst>
        </pc:spChg>
        <pc:spChg chg="del">
          <ac:chgData name="gmltjd7886 gmltjd7886" userId="8d41402acd74e671" providerId="Windows Live" clId="Web-{8DFA499C-410A-493C-B07D-236A24B5538F}" dt="2022-12-15T01:56:07.897" v="60"/>
          <ac:spMkLst>
            <pc:docMk/>
            <pc:sldMk cId="3892387162" sldId="270"/>
            <ac:spMk id="72" creationId="{660F12B8-681B-54DD-391E-58E524FEC010}"/>
          </ac:spMkLst>
        </pc:spChg>
        <pc:spChg chg="mod">
          <ac:chgData name="gmltjd7886 gmltjd7886" userId="8d41402acd74e671" providerId="Windows Live" clId="Web-{8DFA499C-410A-493C-B07D-236A24B5538F}" dt="2022-12-15T02:01:38.170" v="283" actId="14100"/>
          <ac:spMkLst>
            <pc:docMk/>
            <pc:sldMk cId="3892387162" sldId="270"/>
            <ac:spMk id="88" creationId="{067DD84A-C026-096C-FD36-7818F91C48C5}"/>
          </ac:spMkLst>
        </pc:spChg>
        <pc:spChg chg="del">
          <ac:chgData name="gmltjd7886 gmltjd7886" userId="8d41402acd74e671" providerId="Windows Live" clId="Web-{8DFA499C-410A-493C-B07D-236A24B5538F}" dt="2022-12-15T01:56:19.256" v="69"/>
          <ac:spMkLst>
            <pc:docMk/>
            <pc:sldMk cId="3892387162" sldId="270"/>
            <ac:spMk id="89" creationId="{FAA37708-C60E-5BF6-8D12-558A75CBA781}"/>
          </ac:spMkLst>
        </pc:spChg>
        <pc:spChg chg="del">
          <ac:chgData name="gmltjd7886 gmltjd7886" userId="8d41402acd74e671" providerId="Windows Live" clId="Web-{8DFA499C-410A-493C-B07D-236A24B5538F}" dt="2022-12-15T01:56:19.803" v="70"/>
          <ac:spMkLst>
            <pc:docMk/>
            <pc:sldMk cId="3892387162" sldId="270"/>
            <ac:spMk id="90" creationId="{F7C915C9-9F71-6D41-ED56-7520BD0E5DF7}"/>
          </ac:spMkLst>
        </pc:spChg>
        <pc:cxnChg chg="add del mod">
          <ac:chgData name="gmltjd7886 gmltjd7886" userId="8d41402acd74e671" providerId="Windows Live" clId="Web-{8DFA499C-410A-493C-B07D-236A24B5538F}" dt="2022-12-15T02:26:20.843" v="747"/>
          <ac:cxnSpMkLst>
            <pc:docMk/>
            <pc:sldMk cId="3892387162" sldId="270"/>
            <ac:cxnSpMk id="5" creationId="{D7676206-B69C-E1E1-D099-4A20B2612557}"/>
          </ac:cxnSpMkLst>
        </pc:cxnChg>
        <pc:cxnChg chg="add del mod">
          <ac:chgData name="gmltjd7886 gmltjd7886" userId="8d41402acd74e671" providerId="Windows Live" clId="Web-{8DFA499C-410A-493C-B07D-236A24B5538F}" dt="2022-12-15T02:03:49.688" v="337"/>
          <ac:cxnSpMkLst>
            <pc:docMk/>
            <pc:sldMk cId="3892387162" sldId="270"/>
            <ac:cxnSpMk id="6" creationId="{2B207BD2-FB81-06F3-D364-C99F89F8DDA1}"/>
          </ac:cxnSpMkLst>
        </pc:cxnChg>
        <pc:cxnChg chg="add del mod">
          <ac:chgData name="gmltjd7886 gmltjd7886" userId="8d41402acd74e671" providerId="Windows Live" clId="Web-{8DFA499C-410A-493C-B07D-236A24B5538F}" dt="2022-12-15T02:26:19.953" v="746"/>
          <ac:cxnSpMkLst>
            <pc:docMk/>
            <pc:sldMk cId="3892387162" sldId="270"/>
            <ac:cxnSpMk id="7" creationId="{B072AAC8-C7B1-D209-241F-05DC7823BAE2}"/>
          </ac:cxnSpMkLst>
        </pc:cxnChg>
        <pc:cxnChg chg="mod">
          <ac:chgData name="gmltjd7886 gmltjd7886" userId="8d41402acd74e671" providerId="Windows Live" clId="Web-{8DFA499C-410A-493C-B07D-236A24B5538F}" dt="2022-12-15T02:04:04.876" v="342" actId="1076"/>
          <ac:cxnSpMkLst>
            <pc:docMk/>
            <pc:sldMk cId="3892387162" sldId="270"/>
            <ac:cxnSpMk id="48" creationId="{4A979F38-9E31-A9A7-4C2E-DD0556FA819C}"/>
          </ac:cxnSpMkLst>
        </pc:cxnChg>
        <pc:cxnChg chg="mod">
          <ac:chgData name="gmltjd7886 gmltjd7886" userId="8d41402acd74e671" providerId="Windows Live" clId="Web-{8DFA499C-410A-493C-B07D-236A24B5538F}" dt="2022-12-15T02:04:04.892" v="343" actId="1076"/>
          <ac:cxnSpMkLst>
            <pc:docMk/>
            <pc:sldMk cId="3892387162" sldId="270"/>
            <ac:cxnSpMk id="49" creationId="{3079E620-C76B-2CC1-80BD-8B8F33B619D1}"/>
          </ac:cxnSpMkLst>
        </pc:cxnChg>
        <pc:cxnChg chg="mod">
          <ac:chgData name="gmltjd7886 gmltjd7886" userId="8d41402acd74e671" providerId="Windows Live" clId="Web-{8DFA499C-410A-493C-B07D-236A24B5538F}" dt="2022-12-15T02:04:04.892" v="344" actId="1076"/>
          <ac:cxnSpMkLst>
            <pc:docMk/>
            <pc:sldMk cId="3892387162" sldId="270"/>
            <ac:cxnSpMk id="50" creationId="{B0163E26-76D1-B26A-AD93-7450F03EF22C}"/>
          </ac:cxnSpMkLst>
        </pc:cxnChg>
        <pc:cxnChg chg="del">
          <ac:chgData name="gmltjd7886 gmltjd7886" userId="8d41402acd74e671" providerId="Windows Live" clId="Web-{8DFA499C-410A-493C-B07D-236A24B5538F}" dt="2022-12-15T01:53:33.987" v="38"/>
          <ac:cxnSpMkLst>
            <pc:docMk/>
            <pc:sldMk cId="3892387162" sldId="270"/>
            <ac:cxnSpMk id="51" creationId="{AF28719A-B0F2-1D6C-C6F6-0DC09AB33298}"/>
          </ac:cxnSpMkLst>
        </pc:cxnChg>
        <pc:cxnChg chg="del">
          <ac:chgData name="gmltjd7886 gmltjd7886" userId="8d41402acd74e671" providerId="Windows Live" clId="Web-{8DFA499C-410A-493C-B07D-236A24B5538F}" dt="2022-12-15T01:56:51.726" v="91"/>
          <ac:cxnSpMkLst>
            <pc:docMk/>
            <pc:sldMk cId="3892387162" sldId="270"/>
            <ac:cxnSpMk id="52" creationId="{4C8B8447-189A-2182-EE04-6BAA06456C44}"/>
          </ac:cxnSpMkLst>
        </pc:cxnChg>
        <pc:cxnChg chg="del">
          <ac:chgData name="gmltjd7886 gmltjd7886" userId="8d41402acd74e671" providerId="Windows Live" clId="Web-{8DFA499C-410A-493C-B07D-236A24B5538F}" dt="2022-12-15T01:56:51.679" v="90"/>
          <ac:cxnSpMkLst>
            <pc:docMk/>
            <pc:sldMk cId="3892387162" sldId="270"/>
            <ac:cxnSpMk id="53" creationId="{DC8526E5-BD29-DFFF-DED5-56205F9B0B03}"/>
          </ac:cxnSpMkLst>
        </pc:cxnChg>
        <pc:cxnChg chg="del mod">
          <ac:chgData name="gmltjd7886 gmltjd7886" userId="8d41402acd74e671" providerId="Windows Live" clId="Web-{8DFA499C-410A-493C-B07D-236A24B5538F}" dt="2022-12-15T02:26:26.984" v="749"/>
          <ac:cxnSpMkLst>
            <pc:docMk/>
            <pc:sldMk cId="3892387162" sldId="270"/>
            <ac:cxnSpMk id="56" creationId="{BD79E04C-83A6-9D67-93F2-666248E5BD17}"/>
          </ac:cxnSpMkLst>
        </pc:cxnChg>
        <pc:cxnChg chg="del">
          <ac:chgData name="gmltjd7886 gmltjd7886" userId="8d41402acd74e671" providerId="Windows Live" clId="Web-{8DFA499C-410A-493C-B07D-236A24B5538F}" dt="2022-12-15T01:57:00.163" v="96"/>
          <ac:cxnSpMkLst>
            <pc:docMk/>
            <pc:sldMk cId="3892387162" sldId="270"/>
            <ac:cxnSpMk id="57" creationId="{B933AD7E-A662-E309-3BA3-9C0A81686C31}"/>
          </ac:cxnSpMkLst>
        </pc:cxnChg>
        <pc:cxnChg chg="del">
          <ac:chgData name="gmltjd7886 gmltjd7886" userId="8d41402acd74e671" providerId="Windows Live" clId="Web-{8DFA499C-410A-493C-B07D-236A24B5538F}" dt="2022-12-15T01:56:10.819" v="63"/>
          <ac:cxnSpMkLst>
            <pc:docMk/>
            <pc:sldMk cId="3892387162" sldId="270"/>
            <ac:cxnSpMk id="61" creationId="{F1E33058-9485-4CAF-505E-7559085DEA4D}"/>
          </ac:cxnSpMkLst>
        </pc:cxnChg>
        <pc:cxnChg chg="del">
          <ac:chgData name="gmltjd7886 gmltjd7886" userId="8d41402acd74e671" providerId="Windows Live" clId="Web-{8DFA499C-410A-493C-B07D-236A24B5538F}" dt="2022-12-15T01:56:12.397" v="64"/>
          <ac:cxnSpMkLst>
            <pc:docMk/>
            <pc:sldMk cId="3892387162" sldId="270"/>
            <ac:cxnSpMk id="73" creationId="{FF9D2F0B-6026-0263-007C-4B030DDB1628}"/>
          </ac:cxnSpMkLst>
        </pc:cxnChg>
        <pc:cxnChg chg="del">
          <ac:chgData name="gmltjd7886 gmltjd7886" userId="8d41402acd74e671" providerId="Windows Live" clId="Web-{8DFA499C-410A-493C-B07D-236A24B5538F}" dt="2022-12-15T01:56:13.975" v="65"/>
          <ac:cxnSpMkLst>
            <pc:docMk/>
            <pc:sldMk cId="3892387162" sldId="270"/>
            <ac:cxnSpMk id="74" creationId="{0AAF559B-A7A5-BF0D-BC2D-FAA33DE6782C}"/>
          </ac:cxnSpMkLst>
        </pc:cxnChg>
        <pc:cxnChg chg="del">
          <ac:chgData name="gmltjd7886 gmltjd7886" userId="8d41402acd74e671" providerId="Windows Live" clId="Web-{8DFA499C-410A-493C-B07D-236A24B5538F}" dt="2022-12-15T01:56:14.491" v="66"/>
          <ac:cxnSpMkLst>
            <pc:docMk/>
            <pc:sldMk cId="3892387162" sldId="270"/>
            <ac:cxnSpMk id="76" creationId="{4709AA9D-9ABC-A6A8-08C7-1508E5B9BFBB}"/>
          </ac:cxnSpMkLst>
        </pc:cxnChg>
        <pc:cxnChg chg="del">
          <ac:chgData name="gmltjd7886 gmltjd7886" userId="8d41402acd74e671" providerId="Windows Live" clId="Web-{8DFA499C-410A-493C-B07D-236A24B5538F}" dt="2022-12-15T01:56:05.569" v="49"/>
          <ac:cxnSpMkLst>
            <pc:docMk/>
            <pc:sldMk cId="3892387162" sldId="270"/>
            <ac:cxnSpMk id="78" creationId="{A02416E9-C424-7132-B3D4-45FD5ECF3E00}"/>
          </ac:cxnSpMkLst>
        </pc:cxnChg>
        <pc:cxnChg chg="del">
          <ac:chgData name="gmltjd7886 gmltjd7886" userId="8d41402acd74e671" providerId="Windows Live" clId="Web-{8DFA499C-410A-493C-B07D-236A24B5538F}" dt="2022-12-15T01:56:05.569" v="48"/>
          <ac:cxnSpMkLst>
            <pc:docMk/>
            <pc:sldMk cId="3892387162" sldId="270"/>
            <ac:cxnSpMk id="80" creationId="{BECBA246-5C60-7EF9-EE4B-325059D7A672}"/>
          </ac:cxnSpMkLst>
        </pc:cxnChg>
        <pc:cxnChg chg="del">
          <ac:chgData name="gmltjd7886 gmltjd7886" userId="8d41402acd74e671" providerId="Windows Live" clId="Web-{8DFA499C-410A-493C-B07D-236A24B5538F}" dt="2022-12-15T01:56:05.569" v="47"/>
          <ac:cxnSpMkLst>
            <pc:docMk/>
            <pc:sldMk cId="3892387162" sldId="270"/>
            <ac:cxnSpMk id="82" creationId="{0B8936F1-41E1-15A6-84DF-B054F69B3C7E}"/>
          </ac:cxnSpMkLst>
        </pc:cxnChg>
        <pc:cxnChg chg="del">
          <ac:chgData name="gmltjd7886 gmltjd7886" userId="8d41402acd74e671" providerId="Windows Live" clId="Web-{8DFA499C-410A-493C-B07D-236A24B5538F}" dt="2022-12-15T01:56:05.569" v="46"/>
          <ac:cxnSpMkLst>
            <pc:docMk/>
            <pc:sldMk cId="3892387162" sldId="270"/>
            <ac:cxnSpMk id="83" creationId="{23DD38E9-C638-DF24-E4C3-3D7D12C63112}"/>
          </ac:cxnSpMkLst>
        </pc:cxnChg>
        <pc:cxnChg chg="del">
          <ac:chgData name="gmltjd7886 gmltjd7886" userId="8d41402acd74e671" providerId="Windows Live" clId="Web-{8DFA499C-410A-493C-B07D-236A24B5538F}" dt="2022-12-15T01:56:05.569" v="45"/>
          <ac:cxnSpMkLst>
            <pc:docMk/>
            <pc:sldMk cId="3892387162" sldId="270"/>
            <ac:cxnSpMk id="84" creationId="{16FB688F-CE4E-6497-E944-6A0DD7C32BFB}"/>
          </ac:cxnSpMkLst>
        </pc:cxnChg>
        <pc:cxnChg chg="del">
          <ac:chgData name="gmltjd7886 gmltjd7886" userId="8d41402acd74e671" providerId="Windows Live" clId="Web-{8DFA499C-410A-493C-B07D-236A24B5538F}" dt="2022-12-15T01:56:05.569" v="44"/>
          <ac:cxnSpMkLst>
            <pc:docMk/>
            <pc:sldMk cId="3892387162" sldId="270"/>
            <ac:cxnSpMk id="85" creationId="{6DBFC50C-AD56-1AAC-FF1F-E06D168C94D8}"/>
          </ac:cxnSpMkLst>
        </pc:cxnChg>
        <pc:cxnChg chg="del">
          <ac:chgData name="gmltjd7886 gmltjd7886" userId="8d41402acd74e671" providerId="Windows Live" clId="Web-{8DFA499C-410A-493C-B07D-236A24B5538F}" dt="2022-12-15T01:56:05.569" v="43"/>
          <ac:cxnSpMkLst>
            <pc:docMk/>
            <pc:sldMk cId="3892387162" sldId="270"/>
            <ac:cxnSpMk id="86" creationId="{0A793870-4F44-08C9-56E8-CCF978C21CBC}"/>
          </ac:cxnSpMkLst>
        </pc:cxnChg>
        <pc:cxnChg chg="del">
          <ac:chgData name="gmltjd7886 gmltjd7886" userId="8d41402acd74e671" providerId="Windows Live" clId="Web-{8DFA499C-410A-493C-B07D-236A24B5538F}" dt="2022-12-15T01:56:07.334" v="59"/>
          <ac:cxnSpMkLst>
            <pc:docMk/>
            <pc:sldMk cId="3892387162" sldId="270"/>
            <ac:cxnSpMk id="87" creationId="{66944835-18E5-98F8-CAB0-D0DD87F36498}"/>
          </ac:cxnSpMkLst>
        </pc:cxnChg>
        <pc:cxnChg chg="del">
          <ac:chgData name="gmltjd7886 gmltjd7886" userId="8d41402acd74e671" providerId="Windows Live" clId="Web-{8DFA499C-410A-493C-B07D-236A24B5538F}" dt="2022-12-15T01:56:18.147" v="67"/>
          <ac:cxnSpMkLst>
            <pc:docMk/>
            <pc:sldMk cId="3892387162" sldId="270"/>
            <ac:cxnSpMk id="91" creationId="{2F2A55A1-B366-58CB-AF03-61D7798D35BD}"/>
          </ac:cxnSpMkLst>
        </pc:cxnChg>
        <pc:cxnChg chg="del">
          <ac:chgData name="gmltjd7886 gmltjd7886" userId="8d41402acd74e671" providerId="Windows Live" clId="Web-{8DFA499C-410A-493C-B07D-236A24B5538F}" dt="2022-12-15T01:56:23.428" v="74"/>
          <ac:cxnSpMkLst>
            <pc:docMk/>
            <pc:sldMk cId="3892387162" sldId="270"/>
            <ac:cxnSpMk id="92" creationId="{5B3EC1A3-C6A0-BAB3-E2F4-63E5157F50DE}"/>
          </ac:cxnSpMkLst>
        </pc:cxnChg>
        <pc:cxnChg chg="del">
          <ac:chgData name="gmltjd7886 gmltjd7886" userId="8d41402acd74e671" providerId="Windows Live" clId="Web-{8DFA499C-410A-493C-B07D-236A24B5538F}" dt="2022-12-15T01:56:18.803" v="68"/>
          <ac:cxnSpMkLst>
            <pc:docMk/>
            <pc:sldMk cId="3892387162" sldId="270"/>
            <ac:cxnSpMk id="93" creationId="{044A3590-983F-C5D0-05D2-253FB392B09F}"/>
          </ac:cxnSpMkLst>
        </pc:cxnChg>
      </pc:sldChg>
      <pc:sldChg chg="del">
        <pc:chgData name="gmltjd7886 gmltjd7886" userId="8d41402acd74e671" providerId="Windows Live" clId="Web-{8DFA499C-410A-493C-B07D-236A24B5538F}" dt="2022-12-15T02:08:13.210" v="424"/>
        <pc:sldMkLst>
          <pc:docMk/>
          <pc:sldMk cId="1968687388" sldId="271"/>
        </pc:sldMkLst>
      </pc:sldChg>
      <pc:sldChg chg="del">
        <pc:chgData name="gmltjd7886 gmltjd7886" userId="8d41402acd74e671" providerId="Windows Live" clId="Web-{8DFA499C-410A-493C-B07D-236A24B5538F}" dt="2022-12-15T02:08:14.147" v="426"/>
        <pc:sldMkLst>
          <pc:docMk/>
          <pc:sldMk cId="2155351950" sldId="272"/>
        </pc:sldMkLst>
      </pc:sldChg>
      <pc:sldChg chg="del">
        <pc:chgData name="gmltjd7886 gmltjd7886" userId="8d41402acd74e671" providerId="Windows Live" clId="Web-{8DFA499C-410A-493C-B07D-236A24B5538F}" dt="2022-12-15T02:08:14.632" v="427"/>
        <pc:sldMkLst>
          <pc:docMk/>
          <pc:sldMk cId="2240355469" sldId="273"/>
        </pc:sldMkLst>
      </pc:sldChg>
      <pc:sldChg chg="del">
        <pc:chgData name="gmltjd7886 gmltjd7886" userId="8d41402acd74e671" providerId="Windows Live" clId="Web-{8DFA499C-410A-493C-B07D-236A24B5538F}" dt="2022-12-15T02:08:15.022" v="428"/>
        <pc:sldMkLst>
          <pc:docMk/>
          <pc:sldMk cId="2431841154" sldId="274"/>
        </pc:sldMkLst>
      </pc:sldChg>
      <pc:sldChg chg="addSp delSp modSp add del">
        <pc:chgData name="gmltjd7886 gmltjd7886" userId="8d41402acd74e671" providerId="Windows Live" clId="Web-{8DFA499C-410A-493C-B07D-236A24B5538F}" dt="2022-12-15T02:21:23.024" v="533" actId="20577"/>
        <pc:sldMkLst>
          <pc:docMk/>
          <pc:sldMk cId="3208637169" sldId="275"/>
        </pc:sldMkLst>
        <pc:spChg chg="add mod">
          <ac:chgData name="gmltjd7886 gmltjd7886" userId="8d41402acd74e671" providerId="Windows Live" clId="Web-{8DFA499C-410A-493C-B07D-236A24B5538F}" dt="2022-12-15T02:18:00.394" v="499" actId="20577"/>
          <ac:spMkLst>
            <pc:docMk/>
            <pc:sldMk cId="3208637169" sldId="275"/>
            <ac:spMk id="5" creationId="{FCD00643-2A91-EF5C-C7F2-86F051ADCD5E}"/>
          </ac:spMkLst>
        </pc:spChg>
        <pc:spChg chg="del mod">
          <ac:chgData name="gmltjd7886 gmltjd7886" userId="8d41402acd74e671" providerId="Windows Live" clId="Web-{8DFA499C-410A-493C-B07D-236A24B5538F}" dt="2022-12-15T02:10:35.197" v="447"/>
          <ac:spMkLst>
            <pc:docMk/>
            <pc:sldMk cId="3208637169" sldId="275"/>
            <ac:spMk id="8" creationId="{4D72BD67-39A0-58CA-D151-FB9E197A26E2}"/>
          </ac:spMkLst>
        </pc:spChg>
        <pc:spChg chg="add mod">
          <ac:chgData name="gmltjd7886 gmltjd7886" userId="8d41402acd74e671" providerId="Windows Live" clId="Web-{8DFA499C-410A-493C-B07D-236A24B5538F}" dt="2022-12-15T02:21:23.024" v="533" actId="20577"/>
          <ac:spMkLst>
            <pc:docMk/>
            <pc:sldMk cId="3208637169" sldId="275"/>
            <ac:spMk id="9" creationId="{C03FB09D-0A52-99E5-2CC6-7B8F4CA33C98}"/>
          </ac:spMkLst>
        </pc:spChg>
        <pc:picChg chg="del">
          <ac:chgData name="gmltjd7886 gmltjd7886" userId="8d41402acd74e671" providerId="Windows Live" clId="Web-{8DFA499C-410A-493C-B07D-236A24B5538F}" dt="2022-12-15T02:08:28.913" v="434"/>
          <ac:picMkLst>
            <pc:docMk/>
            <pc:sldMk cId="3208637169" sldId="275"/>
            <ac:picMk id="2" creationId="{9C006DF9-A6AF-FB47-2E3F-0E549912FA72}"/>
          </ac:picMkLst>
        </pc:picChg>
        <pc:picChg chg="add del mod">
          <ac:chgData name="gmltjd7886 gmltjd7886" userId="8d41402acd74e671" providerId="Windows Live" clId="Web-{8DFA499C-410A-493C-B07D-236A24B5538F}" dt="2022-12-15T02:20:01.475" v="500"/>
          <ac:picMkLst>
            <pc:docMk/>
            <pc:sldMk cId="3208637169" sldId="275"/>
            <ac:picMk id="3" creationId="{0077100E-2B36-517E-1E9E-8D70E102C104}"/>
          </ac:picMkLst>
        </pc:picChg>
        <pc:picChg chg="add mod">
          <ac:chgData name="gmltjd7886 gmltjd7886" userId="8d41402acd74e671" providerId="Windows Live" clId="Web-{8DFA499C-410A-493C-B07D-236A24B5538F}" dt="2022-12-15T02:20:23.898" v="509" actId="14100"/>
          <ac:picMkLst>
            <pc:docMk/>
            <pc:sldMk cId="3208637169" sldId="275"/>
            <ac:picMk id="6" creationId="{550F3CD5-FC8C-603D-1D32-6671FCCCA0D2}"/>
          </ac:picMkLst>
        </pc:picChg>
      </pc:sldChg>
      <pc:sldChg chg="addSp delSp modSp del">
        <pc:chgData name="gmltjd7886 gmltjd7886" userId="8d41402acd74e671" providerId="Windows Live" clId="Web-{8DFA499C-410A-493C-B07D-236A24B5538F}" dt="2022-12-15T02:08:23.491" v="431"/>
        <pc:sldMkLst>
          <pc:docMk/>
          <pc:sldMk cId="2419907016" sldId="277"/>
        </pc:sldMkLst>
        <pc:picChg chg="del">
          <ac:chgData name="gmltjd7886 gmltjd7886" userId="8d41402acd74e671" providerId="Windows Live" clId="Web-{8DFA499C-410A-493C-B07D-236A24B5538F}" dt="2022-12-15T02:06:07.347" v="377"/>
          <ac:picMkLst>
            <pc:docMk/>
            <pc:sldMk cId="2419907016" sldId="277"/>
            <ac:picMk id="2" creationId="{99C76200-A25A-D182-79BD-325530F68A7B}"/>
          </ac:picMkLst>
        </pc:picChg>
        <pc:picChg chg="add mod">
          <ac:chgData name="gmltjd7886 gmltjd7886" userId="8d41402acd74e671" providerId="Windows Live" clId="Web-{8DFA499C-410A-493C-B07D-236A24B5538F}" dt="2022-12-15T02:06:21.285" v="384" actId="14100"/>
          <ac:picMkLst>
            <pc:docMk/>
            <pc:sldMk cId="2419907016" sldId="277"/>
            <ac:picMk id="3" creationId="{3DA99870-B0E7-539E-1BCE-AC09BC42273E}"/>
          </ac:picMkLst>
        </pc:picChg>
        <pc:picChg chg="del">
          <ac:chgData name="gmltjd7886 gmltjd7886" userId="8d41402acd74e671" providerId="Windows Live" clId="Web-{8DFA499C-410A-493C-B07D-236A24B5538F}" dt="2022-12-15T02:06:22.379" v="385"/>
          <ac:picMkLst>
            <pc:docMk/>
            <pc:sldMk cId="2419907016" sldId="277"/>
            <ac:picMk id="4" creationId="{A7A888C1-7073-0C30-4D4D-5E70E40E8434}"/>
          </ac:picMkLst>
        </pc:picChg>
        <pc:picChg chg="del">
          <ac:chgData name="gmltjd7886 gmltjd7886" userId="8d41402acd74e671" providerId="Windows Live" clId="Web-{8DFA499C-410A-493C-B07D-236A24B5538F}" dt="2022-12-15T02:06:22.660" v="386"/>
          <ac:picMkLst>
            <pc:docMk/>
            <pc:sldMk cId="2419907016" sldId="277"/>
            <ac:picMk id="6" creationId="{64723FCB-53DD-342C-5FAB-46C5370ACCE2}"/>
          </ac:picMkLst>
        </pc:picChg>
      </pc:sldChg>
      <pc:sldChg chg="addSp delSp modSp add replId">
        <pc:chgData name="gmltjd7886 gmltjd7886" userId="8d41402acd74e671" providerId="Windows Live" clId="Web-{8DFA499C-410A-493C-B07D-236A24B5538F}" dt="2022-12-15T02:25:39.592" v="718" actId="20577"/>
        <pc:sldMkLst>
          <pc:docMk/>
          <pc:sldMk cId="1347910665" sldId="279"/>
        </pc:sldMkLst>
        <pc:spChg chg="mod">
          <ac:chgData name="gmltjd7886 gmltjd7886" userId="8d41402acd74e671" providerId="Windows Live" clId="Web-{8DFA499C-410A-493C-B07D-236A24B5538F}" dt="2022-12-15T02:25:39.592" v="718" actId="20577"/>
          <ac:spMkLst>
            <pc:docMk/>
            <pc:sldMk cId="1347910665" sldId="279"/>
            <ac:spMk id="8" creationId="{4D72BD67-39A0-58CA-D151-FB9E197A26E2}"/>
          </ac:spMkLst>
        </pc:spChg>
        <pc:picChg chg="del">
          <ac:chgData name="gmltjd7886 gmltjd7886" userId="8d41402acd74e671" providerId="Windows Live" clId="Web-{8DFA499C-410A-493C-B07D-236A24B5538F}" dt="2022-12-15T02:08:26.663" v="433"/>
          <ac:picMkLst>
            <pc:docMk/>
            <pc:sldMk cId="1347910665" sldId="279"/>
            <ac:picMk id="2" creationId="{9C006DF9-A6AF-FB47-2E3F-0E549912FA72}"/>
          </ac:picMkLst>
        </pc:picChg>
        <pc:picChg chg="add del mod">
          <ac:chgData name="gmltjd7886 gmltjd7886" userId="8d41402acd74e671" providerId="Windows Live" clId="Web-{8DFA499C-410A-493C-B07D-236A24B5538F}" dt="2022-12-15T02:14:01.811" v="472"/>
          <ac:picMkLst>
            <pc:docMk/>
            <pc:sldMk cId="1347910665" sldId="279"/>
            <ac:picMk id="3" creationId="{B7B4F61F-ED24-217E-5040-15FE5E18944D}"/>
          </ac:picMkLst>
        </pc:picChg>
        <pc:picChg chg="add mod">
          <ac:chgData name="gmltjd7886 gmltjd7886" userId="8d41402acd74e671" providerId="Windows Live" clId="Web-{8DFA499C-410A-493C-B07D-236A24B5538F}" dt="2022-12-15T02:20:27.304" v="510" actId="14100"/>
          <ac:picMkLst>
            <pc:docMk/>
            <pc:sldMk cId="1347910665" sldId="279"/>
            <ac:picMk id="4" creationId="{C8B1403E-0C72-84E9-249A-3B5C02432D5E}"/>
          </ac:picMkLst>
        </pc:picChg>
      </pc:sldChg>
      <pc:sldChg chg="add del replId">
        <pc:chgData name="gmltjd7886 gmltjd7886" userId="8d41402acd74e671" providerId="Windows Live" clId="Web-{8DFA499C-410A-493C-B07D-236A24B5538F}" dt="2022-12-15T02:08:12.428" v="423"/>
        <pc:sldMkLst>
          <pc:docMk/>
          <pc:sldMk cId="2960986051" sldId="279"/>
        </pc:sldMkLst>
      </pc:sldChg>
      <pc:sldChg chg="addSp delSp modSp add ord replId">
        <pc:chgData name="gmltjd7886 gmltjd7886" userId="8d41402acd74e671" providerId="Windows Live" clId="Web-{8DFA499C-410A-493C-B07D-236A24B5538F}" dt="2022-12-15T02:26:49.063" v="754" actId="20577"/>
        <pc:sldMkLst>
          <pc:docMk/>
          <pc:sldMk cId="1849509304" sldId="280"/>
        </pc:sldMkLst>
        <pc:spChg chg="mod">
          <ac:chgData name="gmltjd7886 gmltjd7886" userId="8d41402acd74e671" providerId="Windows Live" clId="Web-{8DFA499C-410A-493C-B07D-236A24B5538F}" dt="2022-12-15T02:26:49.063" v="754" actId="20577"/>
          <ac:spMkLst>
            <pc:docMk/>
            <pc:sldMk cId="1849509304" sldId="280"/>
            <ac:spMk id="8" creationId="{4D72BD67-39A0-58CA-D151-FB9E197A26E2}"/>
          </ac:spMkLst>
        </pc:spChg>
        <pc:picChg chg="add mod">
          <ac:chgData name="gmltjd7886 gmltjd7886" userId="8d41402acd74e671" providerId="Windows Live" clId="Web-{8DFA499C-410A-493C-B07D-236A24B5538F}" dt="2022-12-15T02:20:19.523" v="508" actId="14100"/>
          <ac:picMkLst>
            <pc:docMk/>
            <pc:sldMk cId="1849509304" sldId="280"/>
            <ac:picMk id="2" creationId="{480A1F36-D37A-B780-8591-B0C398EAFDE0}"/>
          </ac:picMkLst>
        </pc:picChg>
        <pc:picChg chg="del">
          <ac:chgData name="gmltjd7886 gmltjd7886" userId="8d41402acd74e671" providerId="Windows Live" clId="Web-{8DFA499C-410A-493C-B07D-236A24B5538F}" dt="2022-12-15T02:12:10.949" v="463"/>
          <ac:picMkLst>
            <pc:docMk/>
            <pc:sldMk cId="1849509304" sldId="280"/>
            <ac:picMk id="3" creationId="{B7B4F61F-ED24-217E-5040-15FE5E18944D}"/>
          </ac:picMkLst>
        </pc:picChg>
      </pc:sldChg>
      <pc:sldChg chg="add del replId">
        <pc:chgData name="gmltjd7886 gmltjd7886" userId="8d41402acd74e671" providerId="Windows Live" clId="Web-{8DFA499C-410A-493C-B07D-236A24B5538F}" dt="2022-12-15T02:08:13.678" v="425"/>
        <pc:sldMkLst>
          <pc:docMk/>
          <pc:sldMk cId="3118290999" sldId="280"/>
        </pc:sldMkLst>
      </pc:sldChg>
      <pc:sldChg chg="addSp delSp modSp add replId">
        <pc:chgData name="gmltjd7886 gmltjd7886" userId="8d41402acd74e671" providerId="Windows Live" clId="Web-{8DFA499C-410A-493C-B07D-236A24B5538F}" dt="2022-12-15T02:25:57.499" v="741" actId="20577"/>
        <pc:sldMkLst>
          <pc:docMk/>
          <pc:sldMk cId="2363176271" sldId="281"/>
        </pc:sldMkLst>
        <pc:spChg chg="mod">
          <ac:chgData name="gmltjd7886 gmltjd7886" userId="8d41402acd74e671" providerId="Windows Live" clId="Web-{8DFA499C-410A-493C-B07D-236A24B5538F}" dt="2022-12-15T02:25:57.499" v="741" actId="20577"/>
          <ac:spMkLst>
            <pc:docMk/>
            <pc:sldMk cId="2363176271" sldId="281"/>
            <ac:spMk id="8" creationId="{4D72BD67-39A0-58CA-D151-FB9E197A26E2}"/>
          </ac:spMkLst>
        </pc:spChg>
        <pc:picChg chg="add mod">
          <ac:chgData name="gmltjd7886 gmltjd7886" userId="8d41402acd74e671" providerId="Windows Live" clId="Web-{8DFA499C-410A-493C-B07D-236A24B5538F}" dt="2022-12-15T02:20:31.429" v="511" actId="1076"/>
          <ac:picMkLst>
            <pc:docMk/>
            <pc:sldMk cId="2363176271" sldId="281"/>
            <ac:picMk id="2" creationId="{F6F64FF3-2B41-85FD-E1B6-4A555849796E}"/>
          </ac:picMkLst>
        </pc:picChg>
        <pc:picChg chg="del">
          <ac:chgData name="gmltjd7886 gmltjd7886" userId="8d41402acd74e671" providerId="Windows Live" clId="Web-{8DFA499C-410A-493C-B07D-236A24B5538F}" dt="2022-12-15T02:16:31.174" v="477"/>
          <ac:picMkLst>
            <pc:docMk/>
            <pc:sldMk cId="2363176271" sldId="281"/>
            <ac:picMk id="4" creationId="{C8B1403E-0C72-84E9-249A-3B5C02432D5E}"/>
          </ac:picMkLst>
        </pc:picChg>
      </pc:sldChg>
      <pc:sldChg chg="add del replId">
        <pc:chgData name="gmltjd7886 gmltjd7886" userId="8d41402acd74e671" providerId="Windows Live" clId="Web-{8DFA499C-410A-493C-B07D-236A24B5538F}" dt="2022-12-15T02:07:59.631" v="421"/>
        <pc:sldMkLst>
          <pc:docMk/>
          <pc:sldMk cId="2401231931" sldId="281"/>
        </pc:sldMkLst>
      </pc:sldChg>
      <pc:sldChg chg="add del replId">
        <pc:chgData name="gmltjd7886 gmltjd7886" userId="8d41402acd74e671" providerId="Windows Live" clId="Web-{8DFA499C-410A-493C-B07D-236A24B5538F}" dt="2022-12-15T02:07:56.819" v="420"/>
        <pc:sldMkLst>
          <pc:docMk/>
          <pc:sldMk cId="2648470108" sldId="282"/>
        </pc:sldMkLst>
      </pc:sldChg>
      <pc:sldChg chg="add del replId">
        <pc:chgData name="gmltjd7886 gmltjd7886" userId="8d41402acd74e671" providerId="Windows Live" clId="Web-{8DFA499C-410A-493C-B07D-236A24B5538F}" dt="2022-12-15T02:07:55.272" v="419"/>
        <pc:sldMkLst>
          <pc:docMk/>
          <pc:sldMk cId="1643364487" sldId="283"/>
        </pc:sldMkLst>
      </pc:sldChg>
      <pc:sldChg chg="add del replId">
        <pc:chgData name="gmltjd7886 gmltjd7886" userId="8d41402acd74e671" providerId="Windows Live" clId="Web-{8DFA499C-410A-493C-B07D-236A24B5538F}" dt="2022-12-15T02:07:53.131" v="418"/>
        <pc:sldMkLst>
          <pc:docMk/>
          <pc:sldMk cId="3109392118" sldId="284"/>
        </pc:sldMkLst>
      </pc:sldChg>
      <pc:sldChg chg="add del replId">
        <pc:chgData name="gmltjd7886 gmltjd7886" userId="8d41402acd74e671" providerId="Windows Live" clId="Web-{8DFA499C-410A-493C-B07D-236A24B5538F}" dt="2022-12-15T02:07:52.912" v="417"/>
        <pc:sldMkLst>
          <pc:docMk/>
          <pc:sldMk cId="1074710155" sldId="285"/>
        </pc:sldMkLst>
      </pc:sldChg>
    </pc:docChg>
  </pc:docChgLst>
  <pc:docChgLst>
    <pc:chgData name="gmltjd7886 gmltjd7886" userId="8d41402acd74e671" providerId="Windows Live" clId="Web-{EB355A05-606A-469F-9CFA-BC338DDEFEA7}"/>
    <pc:docChg chg="addSld delSld modSld sldOrd">
      <pc:chgData name="gmltjd7886 gmltjd7886" userId="8d41402acd74e671" providerId="Windows Live" clId="Web-{EB355A05-606A-469F-9CFA-BC338DDEFEA7}" dt="2022-12-05T18:13:42.823" v="707" actId="14100"/>
      <pc:docMkLst>
        <pc:docMk/>
      </pc:docMkLst>
      <pc:sldChg chg="addSp modSp ord">
        <pc:chgData name="gmltjd7886 gmltjd7886" userId="8d41402acd74e671" providerId="Windows Live" clId="Web-{EB355A05-606A-469F-9CFA-BC338DDEFEA7}" dt="2022-12-05T17:40:21.593" v="476" actId="1076"/>
        <pc:sldMkLst>
          <pc:docMk/>
          <pc:sldMk cId="1968687388" sldId="271"/>
        </pc:sldMkLst>
        <pc:spChg chg="mod">
          <ac:chgData name="gmltjd7886 gmltjd7886" userId="8d41402acd74e671" providerId="Windows Live" clId="Web-{EB355A05-606A-469F-9CFA-BC338DDEFEA7}" dt="2022-12-05T17:40:21.593" v="476" actId="1076"/>
          <ac:spMkLst>
            <pc:docMk/>
            <pc:sldMk cId="1968687388" sldId="271"/>
            <ac:spMk id="2" creationId="{00000000-0000-0000-0000-000000000000}"/>
          </ac:spMkLst>
        </pc:spChg>
        <pc:picChg chg="mod">
          <ac:chgData name="gmltjd7886 gmltjd7886" userId="8d41402acd74e671" providerId="Windows Live" clId="Web-{EB355A05-606A-469F-9CFA-BC338DDEFEA7}" dt="2022-12-05T17:40:12.280" v="473" actId="14100"/>
          <ac:picMkLst>
            <pc:docMk/>
            <pc:sldMk cId="1968687388" sldId="271"/>
            <ac:picMk id="3" creationId="{A56FD6DF-0FBD-E9C6-792D-7762897C5279}"/>
          </ac:picMkLst>
        </pc:picChg>
        <pc:picChg chg="add mod">
          <ac:chgData name="gmltjd7886 gmltjd7886" userId="8d41402acd74e671" providerId="Windows Live" clId="Web-{EB355A05-606A-469F-9CFA-BC338DDEFEA7}" dt="2022-12-05T17:40:17.593" v="474" actId="1076"/>
          <ac:picMkLst>
            <pc:docMk/>
            <pc:sldMk cId="1968687388" sldId="271"/>
            <ac:picMk id="4" creationId="{701219DA-6EBD-7303-0116-FF835B940496}"/>
          </ac:picMkLst>
        </pc:picChg>
      </pc:sldChg>
      <pc:sldChg chg="ord modNotes">
        <pc:chgData name="gmltjd7886 gmltjd7886" userId="8d41402acd74e671" providerId="Windows Live" clId="Web-{EB355A05-606A-469F-9CFA-BC338DDEFEA7}" dt="2022-12-05T17:55:14.034" v="484"/>
        <pc:sldMkLst>
          <pc:docMk/>
          <pc:sldMk cId="2155351950" sldId="272"/>
        </pc:sldMkLst>
      </pc:sldChg>
      <pc:sldChg chg="addSp delSp modSp">
        <pc:chgData name="gmltjd7886 gmltjd7886" userId="8d41402acd74e671" providerId="Windows Live" clId="Web-{EB355A05-606A-469F-9CFA-BC338DDEFEA7}" dt="2022-12-05T18:13:37.291" v="705" actId="20577"/>
        <pc:sldMkLst>
          <pc:docMk/>
          <pc:sldMk cId="2240355469" sldId="273"/>
        </pc:sldMkLst>
        <pc:spChg chg="mod">
          <ac:chgData name="gmltjd7886 gmltjd7886" userId="8d41402acd74e671" providerId="Windows Live" clId="Web-{EB355A05-606A-469F-9CFA-BC338DDEFEA7}" dt="2022-12-05T18:13:37.291" v="705" actId="20577"/>
          <ac:spMkLst>
            <pc:docMk/>
            <pc:sldMk cId="2240355469" sldId="273"/>
            <ac:spMk id="2" creationId="{00000000-0000-0000-0000-000000000000}"/>
          </ac:spMkLst>
        </pc:spChg>
        <pc:spChg chg="add mod">
          <ac:chgData name="gmltjd7886 gmltjd7886" userId="8d41402acd74e671" providerId="Windows Live" clId="Web-{EB355A05-606A-469F-9CFA-BC338DDEFEA7}" dt="2022-12-05T18:09:31.113" v="609" actId="20577"/>
          <ac:spMkLst>
            <pc:docMk/>
            <pc:sldMk cId="2240355469" sldId="273"/>
            <ac:spMk id="10" creationId="{A1411220-53FB-94A6-BFFE-E066FC641F81}"/>
          </ac:spMkLst>
        </pc:spChg>
        <pc:picChg chg="add del mod">
          <ac:chgData name="gmltjd7886 gmltjd7886" userId="8d41402acd74e671" providerId="Windows Live" clId="Web-{EB355A05-606A-469F-9CFA-BC338DDEFEA7}" dt="2022-12-05T17:10:21.782" v="199"/>
          <ac:picMkLst>
            <pc:docMk/>
            <pc:sldMk cId="2240355469" sldId="273"/>
            <ac:picMk id="3" creationId="{F5FD8852-CC5F-7A49-FD36-A13868BE1432}"/>
          </ac:picMkLst>
        </pc:picChg>
        <pc:picChg chg="add del mod">
          <ac:chgData name="gmltjd7886 gmltjd7886" userId="8d41402acd74e671" providerId="Windows Live" clId="Web-{EB355A05-606A-469F-9CFA-BC338DDEFEA7}" dt="2022-12-05T18:00:42.871" v="493"/>
          <ac:picMkLst>
            <pc:docMk/>
            <pc:sldMk cId="2240355469" sldId="273"/>
            <ac:picMk id="4" creationId="{47BE1496-0CD8-8D4C-F5C5-7F74B3502C11}"/>
          </ac:picMkLst>
        </pc:picChg>
        <pc:picChg chg="add del mod">
          <ac:chgData name="gmltjd7886 gmltjd7886" userId="8d41402acd74e671" providerId="Windows Live" clId="Web-{EB355A05-606A-469F-9CFA-BC338DDEFEA7}" dt="2022-12-05T18:03:43.298" v="523"/>
          <ac:picMkLst>
            <pc:docMk/>
            <pc:sldMk cId="2240355469" sldId="273"/>
            <ac:picMk id="5" creationId="{18D5CD7D-3C27-F89F-A32C-CB886C64A89A}"/>
          </ac:picMkLst>
        </pc:picChg>
        <pc:picChg chg="add del mod">
          <ac:chgData name="gmltjd7886 gmltjd7886" userId="8d41402acd74e671" providerId="Windows Live" clId="Web-{EB355A05-606A-469F-9CFA-BC338DDEFEA7}" dt="2022-12-05T18:02:18.827" v="507"/>
          <ac:picMkLst>
            <pc:docMk/>
            <pc:sldMk cId="2240355469" sldId="273"/>
            <ac:picMk id="6" creationId="{E4D51666-2BBC-1BF0-1B49-256AB29A2CC2}"/>
          </ac:picMkLst>
        </pc:picChg>
        <pc:picChg chg="add mod">
          <ac:chgData name="gmltjd7886 gmltjd7886" userId="8d41402acd74e671" providerId="Windows Live" clId="Web-{EB355A05-606A-469F-9CFA-BC338DDEFEA7}" dt="2022-12-05T18:02:33.343" v="513" actId="1076"/>
          <ac:picMkLst>
            <pc:docMk/>
            <pc:sldMk cId="2240355469" sldId="273"/>
            <ac:picMk id="7" creationId="{6E4F1EEA-1718-7A8D-110D-4A19AEFC5CB5}"/>
          </ac:picMkLst>
        </pc:picChg>
        <pc:picChg chg="add mod">
          <ac:chgData name="gmltjd7886 gmltjd7886" userId="8d41402acd74e671" providerId="Windows Live" clId="Web-{EB355A05-606A-469F-9CFA-BC338DDEFEA7}" dt="2022-12-05T18:03:53.002" v="528" actId="14100"/>
          <ac:picMkLst>
            <pc:docMk/>
            <pc:sldMk cId="2240355469" sldId="273"/>
            <ac:picMk id="8" creationId="{301660B5-4965-14DF-461B-5FC96D307003}"/>
          </ac:picMkLst>
        </pc:picChg>
      </pc:sldChg>
      <pc:sldChg chg="modSp">
        <pc:chgData name="gmltjd7886 gmltjd7886" userId="8d41402acd74e671" providerId="Windows Live" clId="Web-{EB355A05-606A-469F-9CFA-BC338DDEFEA7}" dt="2022-12-05T18:13:42.823" v="707" actId="14100"/>
        <pc:sldMkLst>
          <pc:docMk/>
          <pc:sldMk cId="2431841154" sldId="274"/>
        </pc:sldMkLst>
        <pc:spChg chg="mod">
          <ac:chgData name="gmltjd7886 gmltjd7886" userId="8d41402acd74e671" providerId="Windows Live" clId="Web-{EB355A05-606A-469F-9CFA-BC338DDEFEA7}" dt="2022-12-05T18:13:42.823" v="707" actId="14100"/>
          <ac:spMkLst>
            <pc:docMk/>
            <pc:sldMk cId="2431841154" sldId="274"/>
            <ac:spMk id="2" creationId="{00000000-0000-0000-0000-000000000000}"/>
          </ac:spMkLst>
        </pc:spChg>
      </pc:sldChg>
      <pc:sldChg chg="addSp delSp modSp add replId">
        <pc:chgData name="gmltjd7886 gmltjd7886" userId="8d41402acd74e671" providerId="Windows Live" clId="Web-{EB355A05-606A-469F-9CFA-BC338DDEFEA7}" dt="2022-12-05T17:39:14.385" v="470" actId="1076"/>
        <pc:sldMkLst>
          <pc:docMk/>
          <pc:sldMk cId="2419907016" sldId="277"/>
        </pc:sldMkLst>
        <pc:spChg chg="del">
          <ac:chgData name="gmltjd7886 gmltjd7886" userId="8d41402acd74e671" providerId="Windows Live" clId="Web-{EB355A05-606A-469F-9CFA-BC338DDEFEA7}" dt="2022-12-05T17:35:59.474" v="442"/>
          <ac:spMkLst>
            <pc:docMk/>
            <pc:sldMk cId="2419907016" sldId="277"/>
            <ac:spMk id="35" creationId="{B9754E42-4AC1-5477-1349-EED287168BD4}"/>
          </ac:spMkLst>
        </pc:spChg>
        <pc:spChg chg="del">
          <ac:chgData name="gmltjd7886 gmltjd7886" userId="8d41402acd74e671" providerId="Windows Live" clId="Web-{EB355A05-606A-469F-9CFA-BC338DDEFEA7}" dt="2022-12-05T17:35:59.474" v="441"/>
          <ac:spMkLst>
            <pc:docMk/>
            <pc:sldMk cId="2419907016" sldId="277"/>
            <ac:spMk id="36" creationId="{65AFF830-7550-FAB4-83CA-873B6A9B5C15}"/>
          </ac:spMkLst>
        </pc:spChg>
        <pc:spChg chg="del">
          <ac:chgData name="gmltjd7886 gmltjd7886" userId="8d41402acd74e671" providerId="Windows Live" clId="Web-{EB355A05-606A-469F-9CFA-BC338DDEFEA7}" dt="2022-12-05T17:35:59.474" v="440"/>
          <ac:spMkLst>
            <pc:docMk/>
            <pc:sldMk cId="2419907016" sldId="277"/>
            <ac:spMk id="37" creationId="{E9F388B0-00A9-FAED-C9CB-2D2B41DB113C}"/>
          </ac:spMkLst>
        </pc:spChg>
        <pc:spChg chg="del">
          <ac:chgData name="gmltjd7886 gmltjd7886" userId="8d41402acd74e671" providerId="Windows Live" clId="Web-{EB355A05-606A-469F-9CFA-BC338DDEFEA7}" dt="2022-12-05T17:35:59.474" v="439"/>
          <ac:spMkLst>
            <pc:docMk/>
            <pc:sldMk cId="2419907016" sldId="277"/>
            <ac:spMk id="38" creationId="{F39C1248-AD0A-8A16-4FCB-023DB91D210E}"/>
          </ac:spMkLst>
        </pc:spChg>
        <pc:spChg chg="del">
          <ac:chgData name="gmltjd7886 gmltjd7886" userId="8d41402acd74e671" providerId="Windows Live" clId="Web-{EB355A05-606A-469F-9CFA-BC338DDEFEA7}" dt="2022-12-05T17:35:59.474" v="445"/>
          <ac:spMkLst>
            <pc:docMk/>
            <pc:sldMk cId="2419907016" sldId="277"/>
            <ac:spMk id="40" creationId="{DE61FBD7-E37C-4B38-BE44-A6D4978D7486}"/>
          </ac:spMkLst>
        </pc:spChg>
        <pc:spChg chg="del">
          <ac:chgData name="gmltjd7886 gmltjd7886" userId="8d41402acd74e671" providerId="Windows Live" clId="Web-{EB355A05-606A-469F-9CFA-BC338DDEFEA7}" dt="2022-12-05T17:35:59.474" v="438"/>
          <ac:spMkLst>
            <pc:docMk/>
            <pc:sldMk cId="2419907016" sldId="277"/>
            <ac:spMk id="41" creationId="{FFBDE15D-773C-5857-2819-63524AA4EDC0}"/>
          </ac:spMkLst>
        </pc:spChg>
        <pc:spChg chg="del">
          <ac:chgData name="gmltjd7886 gmltjd7886" userId="8d41402acd74e671" providerId="Windows Live" clId="Web-{EB355A05-606A-469F-9CFA-BC338DDEFEA7}" dt="2022-12-05T17:35:59.474" v="444"/>
          <ac:spMkLst>
            <pc:docMk/>
            <pc:sldMk cId="2419907016" sldId="277"/>
            <ac:spMk id="42" creationId="{2B028756-0FA5-471F-B25F-B44FA1553127}"/>
          </ac:spMkLst>
        </pc:spChg>
        <pc:spChg chg="del">
          <ac:chgData name="gmltjd7886 gmltjd7886" userId="8d41402acd74e671" providerId="Windows Live" clId="Web-{EB355A05-606A-469F-9CFA-BC338DDEFEA7}" dt="2022-12-05T17:35:59.474" v="437"/>
          <ac:spMkLst>
            <pc:docMk/>
            <pc:sldMk cId="2419907016" sldId="277"/>
            <ac:spMk id="43" creationId="{BE449AF2-5C91-DAA3-1718-11824AC5BC09}"/>
          </ac:spMkLst>
        </pc:spChg>
        <pc:spChg chg="del">
          <ac:chgData name="gmltjd7886 gmltjd7886" userId="8d41402acd74e671" providerId="Windows Live" clId="Web-{EB355A05-606A-469F-9CFA-BC338DDEFEA7}" dt="2022-12-05T17:35:59.474" v="436"/>
          <ac:spMkLst>
            <pc:docMk/>
            <pc:sldMk cId="2419907016" sldId="277"/>
            <ac:spMk id="47" creationId="{2D6A9ECA-3356-6BA9-7678-B4CC9F654D1F}"/>
          </ac:spMkLst>
        </pc:spChg>
        <pc:spChg chg="del">
          <ac:chgData name="gmltjd7886 gmltjd7886" userId="8d41402acd74e671" providerId="Windows Live" clId="Web-{EB355A05-606A-469F-9CFA-BC338DDEFEA7}" dt="2022-12-05T17:35:59.474" v="429"/>
          <ac:spMkLst>
            <pc:docMk/>
            <pc:sldMk cId="2419907016" sldId="277"/>
            <ac:spMk id="54" creationId="{C81EA050-7806-D248-4D21-B683D0CD6BBC}"/>
          </ac:spMkLst>
        </pc:spChg>
        <pc:spChg chg="del">
          <ac:chgData name="gmltjd7886 gmltjd7886" userId="8d41402acd74e671" providerId="Windows Live" clId="Web-{EB355A05-606A-469F-9CFA-BC338DDEFEA7}" dt="2022-12-05T17:35:59.474" v="428"/>
          <ac:spMkLst>
            <pc:docMk/>
            <pc:sldMk cId="2419907016" sldId="277"/>
            <ac:spMk id="55" creationId="{5E512B56-3D19-F32D-93E2-7E8E01E1209E}"/>
          </ac:spMkLst>
        </pc:spChg>
        <pc:spChg chg="del">
          <ac:chgData name="gmltjd7886 gmltjd7886" userId="8d41402acd74e671" providerId="Windows Live" clId="Web-{EB355A05-606A-469F-9CFA-BC338DDEFEA7}" dt="2022-12-05T17:35:59.474" v="425"/>
          <ac:spMkLst>
            <pc:docMk/>
            <pc:sldMk cId="2419907016" sldId="277"/>
            <ac:spMk id="58" creationId="{9C84E93B-8431-77C4-EE9D-2A076465C36C}"/>
          </ac:spMkLst>
        </pc:spChg>
        <pc:spChg chg="del">
          <ac:chgData name="gmltjd7886 gmltjd7886" userId="8d41402acd74e671" providerId="Windows Live" clId="Web-{EB355A05-606A-469F-9CFA-BC338DDEFEA7}" dt="2022-12-05T17:35:59.474" v="424"/>
          <ac:spMkLst>
            <pc:docMk/>
            <pc:sldMk cId="2419907016" sldId="277"/>
            <ac:spMk id="59" creationId="{0871F97F-3084-366A-92F2-3CE937EB24FE}"/>
          </ac:spMkLst>
        </pc:spChg>
        <pc:spChg chg="del">
          <ac:chgData name="gmltjd7886 gmltjd7886" userId="8d41402acd74e671" providerId="Windows Live" clId="Web-{EB355A05-606A-469F-9CFA-BC338DDEFEA7}" dt="2022-12-05T17:35:59.474" v="423"/>
          <ac:spMkLst>
            <pc:docMk/>
            <pc:sldMk cId="2419907016" sldId="277"/>
            <ac:spMk id="60" creationId="{F34DB03E-0429-90E7-76A2-C4139528C954}"/>
          </ac:spMkLst>
        </pc:spChg>
        <pc:spChg chg="del">
          <ac:chgData name="gmltjd7886 gmltjd7886" userId="8d41402acd74e671" providerId="Windows Live" clId="Web-{EB355A05-606A-469F-9CFA-BC338DDEFEA7}" dt="2022-12-05T17:35:59.474" v="421"/>
          <ac:spMkLst>
            <pc:docMk/>
            <pc:sldMk cId="2419907016" sldId="277"/>
            <ac:spMk id="62" creationId="{9EF28510-AE49-8DC6-BBCD-558D6039CFCB}"/>
          </ac:spMkLst>
        </pc:spChg>
        <pc:spChg chg="del">
          <ac:chgData name="gmltjd7886 gmltjd7886" userId="8d41402acd74e671" providerId="Windows Live" clId="Web-{EB355A05-606A-469F-9CFA-BC338DDEFEA7}" dt="2022-12-05T17:35:59.474" v="420"/>
          <ac:spMkLst>
            <pc:docMk/>
            <pc:sldMk cId="2419907016" sldId="277"/>
            <ac:spMk id="63" creationId="{3DA24E07-441D-3678-7DFF-62E1DD9E316D}"/>
          </ac:spMkLst>
        </pc:spChg>
        <pc:spChg chg="del">
          <ac:chgData name="gmltjd7886 gmltjd7886" userId="8d41402acd74e671" providerId="Windows Live" clId="Web-{EB355A05-606A-469F-9CFA-BC338DDEFEA7}" dt="2022-12-05T17:35:59.474" v="419"/>
          <ac:spMkLst>
            <pc:docMk/>
            <pc:sldMk cId="2419907016" sldId="277"/>
            <ac:spMk id="64" creationId="{A53CEEC5-8AB2-D08E-7ABA-BF9200979E8A}"/>
          </ac:spMkLst>
        </pc:spChg>
        <pc:spChg chg="del">
          <ac:chgData name="gmltjd7886 gmltjd7886" userId="8d41402acd74e671" providerId="Windows Live" clId="Web-{EB355A05-606A-469F-9CFA-BC338DDEFEA7}" dt="2022-12-05T17:35:59.474" v="418"/>
          <ac:spMkLst>
            <pc:docMk/>
            <pc:sldMk cId="2419907016" sldId="277"/>
            <ac:spMk id="65" creationId="{D0A1264B-7D70-E119-BFD2-DE332A3AEAB6}"/>
          </ac:spMkLst>
        </pc:spChg>
        <pc:spChg chg="del">
          <ac:chgData name="gmltjd7886 gmltjd7886" userId="8d41402acd74e671" providerId="Windows Live" clId="Web-{EB355A05-606A-469F-9CFA-BC338DDEFEA7}" dt="2022-12-05T17:35:59.474" v="417"/>
          <ac:spMkLst>
            <pc:docMk/>
            <pc:sldMk cId="2419907016" sldId="277"/>
            <ac:spMk id="66" creationId="{2491378D-D467-C64C-7CEE-5D79DFA47F69}"/>
          </ac:spMkLst>
        </pc:spChg>
        <pc:spChg chg="del">
          <ac:chgData name="gmltjd7886 gmltjd7886" userId="8d41402acd74e671" providerId="Windows Live" clId="Web-{EB355A05-606A-469F-9CFA-BC338DDEFEA7}" dt="2022-12-05T17:35:59.474" v="416"/>
          <ac:spMkLst>
            <pc:docMk/>
            <pc:sldMk cId="2419907016" sldId="277"/>
            <ac:spMk id="67" creationId="{0D99F20D-B844-F0AD-39F4-8C87E8EC44E7}"/>
          </ac:spMkLst>
        </pc:spChg>
        <pc:spChg chg="del">
          <ac:chgData name="gmltjd7886 gmltjd7886" userId="8d41402acd74e671" providerId="Windows Live" clId="Web-{EB355A05-606A-469F-9CFA-BC338DDEFEA7}" dt="2022-12-05T17:35:59.474" v="415"/>
          <ac:spMkLst>
            <pc:docMk/>
            <pc:sldMk cId="2419907016" sldId="277"/>
            <ac:spMk id="68" creationId="{E801DE60-EF11-67BF-DAB3-950A1E48C98B}"/>
          </ac:spMkLst>
        </pc:spChg>
        <pc:spChg chg="del">
          <ac:chgData name="gmltjd7886 gmltjd7886" userId="8d41402acd74e671" providerId="Windows Live" clId="Web-{EB355A05-606A-469F-9CFA-BC338DDEFEA7}" dt="2022-12-05T17:35:59.474" v="414"/>
          <ac:spMkLst>
            <pc:docMk/>
            <pc:sldMk cId="2419907016" sldId="277"/>
            <ac:spMk id="69" creationId="{2AC9A67A-C1AE-534D-4A11-AA1739696EA5}"/>
          </ac:spMkLst>
        </pc:spChg>
        <pc:spChg chg="del">
          <ac:chgData name="gmltjd7886 gmltjd7886" userId="8d41402acd74e671" providerId="Windows Live" clId="Web-{EB355A05-606A-469F-9CFA-BC338DDEFEA7}" dt="2022-12-05T17:35:59.474" v="413"/>
          <ac:spMkLst>
            <pc:docMk/>
            <pc:sldMk cId="2419907016" sldId="277"/>
            <ac:spMk id="70" creationId="{F3001883-53F3-839A-1F86-6DA4BA6A1C6A}"/>
          </ac:spMkLst>
        </pc:spChg>
        <pc:spChg chg="del">
          <ac:chgData name="gmltjd7886 gmltjd7886" userId="8d41402acd74e671" providerId="Windows Live" clId="Web-{EB355A05-606A-469F-9CFA-BC338DDEFEA7}" dt="2022-12-05T17:35:59.474" v="412"/>
          <ac:spMkLst>
            <pc:docMk/>
            <pc:sldMk cId="2419907016" sldId="277"/>
            <ac:spMk id="71" creationId="{E4662DF7-7FDE-FBD9-B635-5F1E3C1BB9C6}"/>
          </ac:spMkLst>
        </pc:spChg>
        <pc:spChg chg="del">
          <ac:chgData name="gmltjd7886 gmltjd7886" userId="8d41402acd74e671" providerId="Windows Live" clId="Web-{EB355A05-606A-469F-9CFA-BC338DDEFEA7}" dt="2022-12-05T17:35:59.474" v="411"/>
          <ac:spMkLst>
            <pc:docMk/>
            <pc:sldMk cId="2419907016" sldId="277"/>
            <ac:spMk id="72" creationId="{660F12B8-681B-54DD-391E-58E524FEC010}"/>
          </ac:spMkLst>
        </pc:spChg>
        <pc:spChg chg="del">
          <ac:chgData name="gmltjd7886 gmltjd7886" userId="8d41402acd74e671" providerId="Windows Live" clId="Web-{EB355A05-606A-469F-9CFA-BC338DDEFEA7}" dt="2022-12-05T17:35:59.458" v="399"/>
          <ac:spMkLst>
            <pc:docMk/>
            <pc:sldMk cId="2419907016" sldId="277"/>
            <ac:spMk id="88" creationId="{067DD84A-C026-096C-FD36-7818F91C48C5}"/>
          </ac:spMkLst>
        </pc:spChg>
        <pc:spChg chg="del">
          <ac:chgData name="gmltjd7886 gmltjd7886" userId="8d41402acd74e671" providerId="Windows Live" clId="Web-{EB355A05-606A-469F-9CFA-BC338DDEFEA7}" dt="2022-12-05T17:35:59.458" v="398"/>
          <ac:spMkLst>
            <pc:docMk/>
            <pc:sldMk cId="2419907016" sldId="277"/>
            <ac:spMk id="89" creationId="{FAA37708-C60E-5BF6-8D12-558A75CBA781}"/>
          </ac:spMkLst>
        </pc:spChg>
        <pc:spChg chg="del">
          <ac:chgData name="gmltjd7886 gmltjd7886" userId="8d41402acd74e671" providerId="Windows Live" clId="Web-{EB355A05-606A-469F-9CFA-BC338DDEFEA7}" dt="2022-12-05T17:35:59.458" v="397"/>
          <ac:spMkLst>
            <pc:docMk/>
            <pc:sldMk cId="2419907016" sldId="277"/>
            <ac:spMk id="90" creationId="{F7C915C9-9F71-6D41-ED56-7520BD0E5DF7}"/>
          </ac:spMkLst>
        </pc:spChg>
        <pc:grpChg chg="del">
          <ac:chgData name="gmltjd7886 gmltjd7886" userId="8d41402acd74e671" providerId="Windows Live" clId="Web-{EB355A05-606A-469F-9CFA-BC338DDEFEA7}" dt="2022-12-05T17:35:59.474" v="443"/>
          <ac:grpSpMkLst>
            <pc:docMk/>
            <pc:sldMk cId="2419907016" sldId="277"/>
            <ac:grpSpMk id="44" creationId="{A19C2C53-C77D-4569-8377-F6307A1056D4}"/>
          </ac:grpSpMkLst>
        </pc:grpChg>
        <pc:picChg chg="add mod">
          <ac:chgData name="gmltjd7886 gmltjd7886" userId="8d41402acd74e671" providerId="Windows Live" clId="Web-{EB355A05-606A-469F-9CFA-BC338DDEFEA7}" dt="2022-12-05T17:39:12.120" v="468" actId="1076"/>
          <ac:picMkLst>
            <pc:docMk/>
            <pc:sldMk cId="2419907016" sldId="277"/>
            <ac:picMk id="2" creationId="{99C76200-A25A-D182-79BD-325530F68A7B}"/>
          </ac:picMkLst>
        </pc:picChg>
        <pc:picChg chg="add mod">
          <ac:chgData name="gmltjd7886 gmltjd7886" userId="8d41402acd74e671" providerId="Windows Live" clId="Web-{EB355A05-606A-469F-9CFA-BC338DDEFEA7}" dt="2022-12-05T17:39:13.104" v="469" actId="1076"/>
          <ac:picMkLst>
            <pc:docMk/>
            <pc:sldMk cId="2419907016" sldId="277"/>
            <ac:picMk id="4" creationId="{A7A888C1-7073-0C30-4D4D-5E70E40E8434}"/>
          </ac:picMkLst>
        </pc:picChg>
        <pc:picChg chg="add mod">
          <ac:chgData name="gmltjd7886 gmltjd7886" userId="8d41402acd74e671" providerId="Windows Live" clId="Web-{EB355A05-606A-469F-9CFA-BC338DDEFEA7}" dt="2022-12-05T17:39:14.385" v="470" actId="1076"/>
          <ac:picMkLst>
            <pc:docMk/>
            <pc:sldMk cId="2419907016" sldId="277"/>
            <ac:picMk id="6" creationId="{64723FCB-53DD-342C-5FAB-46C5370ACCE2}"/>
          </ac:picMkLst>
        </pc:picChg>
        <pc:cxnChg chg="del">
          <ac:chgData name="gmltjd7886 gmltjd7886" userId="8d41402acd74e671" providerId="Windows Live" clId="Web-{EB355A05-606A-469F-9CFA-BC338DDEFEA7}" dt="2022-12-05T17:35:59.474" v="435"/>
          <ac:cxnSpMkLst>
            <pc:docMk/>
            <pc:sldMk cId="2419907016" sldId="277"/>
            <ac:cxnSpMk id="48" creationId="{4A979F38-9E31-A9A7-4C2E-DD0556FA819C}"/>
          </ac:cxnSpMkLst>
        </pc:cxnChg>
        <pc:cxnChg chg="del">
          <ac:chgData name="gmltjd7886 gmltjd7886" userId="8d41402acd74e671" providerId="Windows Live" clId="Web-{EB355A05-606A-469F-9CFA-BC338DDEFEA7}" dt="2022-12-05T17:35:59.474" v="434"/>
          <ac:cxnSpMkLst>
            <pc:docMk/>
            <pc:sldMk cId="2419907016" sldId="277"/>
            <ac:cxnSpMk id="49" creationId="{3079E620-C76B-2CC1-80BD-8B8F33B619D1}"/>
          </ac:cxnSpMkLst>
        </pc:cxnChg>
        <pc:cxnChg chg="del">
          <ac:chgData name="gmltjd7886 gmltjd7886" userId="8d41402acd74e671" providerId="Windows Live" clId="Web-{EB355A05-606A-469F-9CFA-BC338DDEFEA7}" dt="2022-12-05T17:35:59.474" v="433"/>
          <ac:cxnSpMkLst>
            <pc:docMk/>
            <pc:sldMk cId="2419907016" sldId="277"/>
            <ac:cxnSpMk id="50" creationId="{B0163E26-76D1-B26A-AD93-7450F03EF22C}"/>
          </ac:cxnSpMkLst>
        </pc:cxnChg>
        <pc:cxnChg chg="del">
          <ac:chgData name="gmltjd7886 gmltjd7886" userId="8d41402acd74e671" providerId="Windows Live" clId="Web-{EB355A05-606A-469F-9CFA-BC338DDEFEA7}" dt="2022-12-05T17:35:59.474" v="432"/>
          <ac:cxnSpMkLst>
            <pc:docMk/>
            <pc:sldMk cId="2419907016" sldId="277"/>
            <ac:cxnSpMk id="51" creationId="{AF28719A-B0F2-1D6C-C6F6-0DC09AB33298}"/>
          </ac:cxnSpMkLst>
        </pc:cxnChg>
        <pc:cxnChg chg="del">
          <ac:chgData name="gmltjd7886 gmltjd7886" userId="8d41402acd74e671" providerId="Windows Live" clId="Web-{EB355A05-606A-469F-9CFA-BC338DDEFEA7}" dt="2022-12-05T17:35:59.474" v="431"/>
          <ac:cxnSpMkLst>
            <pc:docMk/>
            <pc:sldMk cId="2419907016" sldId="277"/>
            <ac:cxnSpMk id="52" creationId="{4C8B8447-189A-2182-EE04-6BAA06456C44}"/>
          </ac:cxnSpMkLst>
        </pc:cxnChg>
        <pc:cxnChg chg="del">
          <ac:chgData name="gmltjd7886 gmltjd7886" userId="8d41402acd74e671" providerId="Windows Live" clId="Web-{EB355A05-606A-469F-9CFA-BC338DDEFEA7}" dt="2022-12-05T17:35:59.474" v="430"/>
          <ac:cxnSpMkLst>
            <pc:docMk/>
            <pc:sldMk cId="2419907016" sldId="277"/>
            <ac:cxnSpMk id="53" creationId="{DC8526E5-BD29-DFFF-DED5-56205F9B0B03}"/>
          </ac:cxnSpMkLst>
        </pc:cxnChg>
        <pc:cxnChg chg="del">
          <ac:chgData name="gmltjd7886 gmltjd7886" userId="8d41402acd74e671" providerId="Windows Live" clId="Web-{EB355A05-606A-469F-9CFA-BC338DDEFEA7}" dt="2022-12-05T17:35:59.474" v="427"/>
          <ac:cxnSpMkLst>
            <pc:docMk/>
            <pc:sldMk cId="2419907016" sldId="277"/>
            <ac:cxnSpMk id="56" creationId="{BD79E04C-83A6-9D67-93F2-666248E5BD17}"/>
          </ac:cxnSpMkLst>
        </pc:cxnChg>
        <pc:cxnChg chg="del">
          <ac:chgData name="gmltjd7886 gmltjd7886" userId="8d41402acd74e671" providerId="Windows Live" clId="Web-{EB355A05-606A-469F-9CFA-BC338DDEFEA7}" dt="2022-12-05T17:35:59.474" v="426"/>
          <ac:cxnSpMkLst>
            <pc:docMk/>
            <pc:sldMk cId="2419907016" sldId="277"/>
            <ac:cxnSpMk id="57" creationId="{B933AD7E-A662-E309-3BA3-9C0A81686C31}"/>
          </ac:cxnSpMkLst>
        </pc:cxnChg>
        <pc:cxnChg chg="del">
          <ac:chgData name="gmltjd7886 gmltjd7886" userId="8d41402acd74e671" providerId="Windows Live" clId="Web-{EB355A05-606A-469F-9CFA-BC338DDEFEA7}" dt="2022-12-05T17:35:59.474" v="422"/>
          <ac:cxnSpMkLst>
            <pc:docMk/>
            <pc:sldMk cId="2419907016" sldId="277"/>
            <ac:cxnSpMk id="61" creationId="{F1E33058-9485-4CAF-505E-7559085DEA4D}"/>
          </ac:cxnSpMkLst>
        </pc:cxnChg>
        <pc:cxnChg chg="del">
          <ac:chgData name="gmltjd7886 gmltjd7886" userId="8d41402acd74e671" providerId="Windows Live" clId="Web-{EB355A05-606A-469F-9CFA-BC338DDEFEA7}" dt="2022-12-05T17:35:59.474" v="410"/>
          <ac:cxnSpMkLst>
            <pc:docMk/>
            <pc:sldMk cId="2419907016" sldId="277"/>
            <ac:cxnSpMk id="73" creationId="{FF9D2F0B-6026-0263-007C-4B030DDB1628}"/>
          </ac:cxnSpMkLst>
        </pc:cxnChg>
        <pc:cxnChg chg="del">
          <ac:chgData name="gmltjd7886 gmltjd7886" userId="8d41402acd74e671" providerId="Windows Live" clId="Web-{EB355A05-606A-469F-9CFA-BC338DDEFEA7}" dt="2022-12-05T17:35:59.474" v="409"/>
          <ac:cxnSpMkLst>
            <pc:docMk/>
            <pc:sldMk cId="2419907016" sldId="277"/>
            <ac:cxnSpMk id="74" creationId="{0AAF559B-A7A5-BF0D-BC2D-FAA33DE6782C}"/>
          </ac:cxnSpMkLst>
        </pc:cxnChg>
        <pc:cxnChg chg="del">
          <ac:chgData name="gmltjd7886 gmltjd7886" userId="8d41402acd74e671" providerId="Windows Live" clId="Web-{EB355A05-606A-469F-9CFA-BC338DDEFEA7}" dt="2022-12-05T17:35:59.474" v="408"/>
          <ac:cxnSpMkLst>
            <pc:docMk/>
            <pc:sldMk cId="2419907016" sldId="277"/>
            <ac:cxnSpMk id="76" creationId="{4709AA9D-9ABC-A6A8-08C7-1508E5B9BFBB}"/>
          </ac:cxnSpMkLst>
        </pc:cxnChg>
        <pc:cxnChg chg="del">
          <ac:chgData name="gmltjd7886 gmltjd7886" userId="8d41402acd74e671" providerId="Windows Live" clId="Web-{EB355A05-606A-469F-9CFA-BC338DDEFEA7}" dt="2022-12-05T17:35:59.474" v="407"/>
          <ac:cxnSpMkLst>
            <pc:docMk/>
            <pc:sldMk cId="2419907016" sldId="277"/>
            <ac:cxnSpMk id="78" creationId="{A02416E9-C424-7132-B3D4-45FD5ECF3E00}"/>
          </ac:cxnSpMkLst>
        </pc:cxnChg>
        <pc:cxnChg chg="del">
          <ac:chgData name="gmltjd7886 gmltjd7886" userId="8d41402acd74e671" providerId="Windows Live" clId="Web-{EB355A05-606A-469F-9CFA-BC338DDEFEA7}" dt="2022-12-05T17:35:59.458" v="406"/>
          <ac:cxnSpMkLst>
            <pc:docMk/>
            <pc:sldMk cId="2419907016" sldId="277"/>
            <ac:cxnSpMk id="80" creationId="{BECBA246-5C60-7EF9-EE4B-325059D7A672}"/>
          </ac:cxnSpMkLst>
        </pc:cxnChg>
        <pc:cxnChg chg="del">
          <ac:chgData name="gmltjd7886 gmltjd7886" userId="8d41402acd74e671" providerId="Windows Live" clId="Web-{EB355A05-606A-469F-9CFA-BC338DDEFEA7}" dt="2022-12-05T17:35:59.458" v="405"/>
          <ac:cxnSpMkLst>
            <pc:docMk/>
            <pc:sldMk cId="2419907016" sldId="277"/>
            <ac:cxnSpMk id="82" creationId="{0B8936F1-41E1-15A6-84DF-B054F69B3C7E}"/>
          </ac:cxnSpMkLst>
        </pc:cxnChg>
        <pc:cxnChg chg="del">
          <ac:chgData name="gmltjd7886 gmltjd7886" userId="8d41402acd74e671" providerId="Windows Live" clId="Web-{EB355A05-606A-469F-9CFA-BC338DDEFEA7}" dt="2022-12-05T17:35:59.458" v="404"/>
          <ac:cxnSpMkLst>
            <pc:docMk/>
            <pc:sldMk cId="2419907016" sldId="277"/>
            <ac:cxnSpMk id="83" creationId="{23DD38E9-C638-DF24-E4C3-3D7D12C63112}"/>
          </ac:cxnSpMkLst>
        </pc:cxnChg>
        <pc:cxnChg chg="del">
          <ac:chgData name="gmltjd7886 gmltjd7886" userId="8d41402acd74e671" providerId="Windows Live" clId="Web-{EB355A05-606A-469F-9CFA-BC338DDEFEA7}" dt="2022-12-05T17:35:59.458" v="403"/>
          <ac:cxnSpMkLst>
            <pc:docMk/>
            <pc:sldMk cId="2419907016" sldId="277"/>
            <ac:cxnSpMk id="84" creationId="{16FB688F-CE4E-6497-E944-6A0DD7C32BFB}"/>
          </ac:cxnSpMkLst>
        </pc:cxnChg>
        <pc:cxnChg chg="del">
          <ac:chgData name="gmltjd7886 gmltjd7886" userId="8d41402acd74e671" providerId="Windows Live" clId="Web-{EB355A05-606A-469F-9CFA-BC338DDEFEA7}" dt="2022-12-05T17:35:59.458" v="402"/>
          <ac:cxnSpMkLst>
            <pc:docMk/>
            <pc:sldMk cId="2419907016" sldId="277"/>
            <ac:cxnSpMk id="85" creationId="{6DBFC50C-AD56-1AAC-FF1F-E06D168C94D8}"/>
          </ac:cxnSpMkLst>
        </pc:cxnChg>
        <pc:cxnChg chg="del">
          <ac:chgData name="gmltjd7886 gmltjd7886" userId="8d41402acd74e671" providerId="Windows Live" clId="Web-{EB355A05-606A-469F-9CFA-BC338DDEFEA7}" dt="2022-12-05T17:35:59.458" v="401"/>
          <ac:cxnSpMkLst>
            <pc:docMk/>
            <pc:sldMk cId="2419907016" sldId="277"/>
            <ac:cxnSpMk id="86" creationId="{0A793870-4F44-08C9-56E8-CCF978C21CBC}"/>
          </ac:cxnSpMkLst>
        </pc:cxnChg>
        <pc:cxnChg chg="del">
          <ac:chgData name="gmltjd7886 gmltjd7886" userId="8d41402acd74e671" providerId="Windows Live" clId="Web-{EB355A05-606A-469F-9CFA-BC338DDEFEA7}" dt="2022-12-05T17:35:59.458" v="400"/>
          <ac:cxnSpMkLst>
            <pc:docMk/>
            <pc:sldMk cId="2419907016" sldId="277"/>
            <ac:cxnSpMk id="87" creationId="{66944835-18E5-98F8-CAB0-D0DD87F36498}"/>
          </ac:cxnSpMkLst>
        </pc:cxnChg>
        <pc:cxnChg chg="del">
          <ac:chgData name="gmltjd7886 gmltjd7886" userId="8d41402acd74e671" providerId="Windows Live" clId="Web-{EB355A05-606A-469F-9CFA-BC338DDEFEA7}" dt="2022-12-05T17:35:59.458" v="396"/>
          <ac:cxnSpMkLst>
            <pc:docMk/>
            <pc:sldMk cId="2419907016" sldId="277"/>
            <ac:cxnSpMk id="91" creationId="{2F2A55A1-B366-58CB-AF03-61D7798D35BD}"/>
          </ac:cxnSpMkLst>
        </pc:cxnChg>
        <pc:cxnChg chg="del">
          <ac:chgData name="gmltjd7886 gmltjd7886" userId="8d41402acd74e671" providerId="Windows Live" clId="Web-{EB355A05-606A-469F-9CFA-BC338DDEFEA7}" dt="2022-12-05T17:35:59.458" v="395"/>
          <ac:cxnSpMkLst>
            <pc:docMk/>
            <pc:sldMk cId="2419907016" sldId="277"/>
            <ac:cxnSpMk id="92" creationId="{5B3EC1A3-C6A0-BAB3-E2F4-63E5157F50DE}"/>
          </ac:cxnSpMkLst>
        </pc:cxnChg>
        <pc:cxnChg chg="del">
          <ac:chgData name="gmltjd7886 gmltjd7886" userId="8d41402acd74e671" providerId="Windows Live" clId="Web-{EB355A05-606A-469F-9CFA-BC338DDEFEA7}" dt="2022-12-05T17:35:59.458" v="394"/>
          <ac:cxnSpMkLst>
            <pc:docMk/>
            <pc:sldMk cId="2419907016" sldId="277"/>
            <ac:cxnSpMk id="93" creationId="{044A3590-983F-C5D0-05D2-253FB392B09F}"/>
          </ac:cxnSpMkLst>
        </pc:cxnChg>
      </pc:sldChg>
      <pc:sldChg chg="add del replId">
        <pc:chgData name="gmltjd7886 gmltjd7886" userId="8d41402acd74e671" providerId="Windows Live" clId="Web-{EB355A05-606A-469F-9CFA-BC338DDEFEA7}" dt="2022-12-05T17:36:01.583" v="447"/>
        <pc:sldMkLst>
          <pc:docMk/>
          <pc:sldMk cId="428523166" sldId="278"/>
        </pc:sldMkLst>
      </pc:sldChg>
    </pc:docChg>
  </pc:docChgLst>
  <pc:docChgLst>
    <pc:chgData name="gmltjd7886 gmltjd7886" userId="8d41402acd74e671" providerId="Windows Live" clId="Web-{D3EDB7F9-5D0B-4E82-B8C0-7E73A7F25F1E}"/>
    <pc:docChg chg="modSld">
      <pc:chgData name="gmltjd7886 gmltjd7886" userId="8d41402acd74e671" providerId="Windows Live" clId="Web-{D3EDB7F9-5D0B-4E82-B8C0-7E73A7F25F1E}" dt="2022-12-06T05:06:01.424" v="61" actId="20577"/>
      <pc:docMkLst>
        <pc:docMk/>
      </pc:docMkLst>
      <pc:sldChg chg="modSp">
        <pc:chgData name="gmltjd7886 gmltjd7886" userId="8d41402acd74e671" providerId="Windows Live" clId="Web-{D3EDB7F9-5D0B-4E82-B8C0-7E73A7F25F1E}" dt="2022-12-06T05:06:01.424" v="61" actId="20577"/>
        <pc:sldMkLst>
          <pc:docMk/>
          <pc:sldMk cId="2431841154" sldId="274"/>
        </pc:sldMkLst>
        <pc:spChg chg="mod">
          <ac:chgData name="gmltjd7886 gmltjd7886" userId="8d41402acd74e671" providerId="Windows Live" clId="Web-{D3EDB7F9-5D0B-4E82-B8C0-7E73A7F25F1E}" dt="2022-12-06T05:06:01.424" v="61" actId="20577"/>
          <ac:spMkLst>
            <pc:docMk/>
            <pc:sldMk cId="2431841154" sldId="274"/>
            <ac:spMk id="2" creationId="{00000000-0000-0000-0000-000000000000}"/>
          </ac:spMkLst>
        </pc:spChg>
      </pc:sldChg>
    </pc:docChg>
  </pc:docChgLst>
  <pc:docChgLst>
    <pc:chgData name="gmltjd7886 gmltjd7886" userId="8d41402acd74e671" providerId="Windows Live" clId="Web-{CCD572C4-F4AF-40AD-B496-C495C1E995CA}"/>
    <pc:docChg chg="modSld">
      <pc:chgData name="gmltjd7886 gmltjd7886" userId="8d41402acd74e671" providerId="Windows Live" clId="Web-{CCD572C4-F4AF-40AD-B496-C495C1E995CA}" dt="2022-12-05T21:12:06.349" v="6" actId="20577"/>
      <pc:docMkLst>
        <pc:docMk/>
      </pc:docMkLst>
      <pc:sldChg chg="modSp">
        <pc:chgData name="gmltjd7886 gmltjd7886" userId="8d41402acd74e671" providerId="Windows Live" clId="Web-{CCD572C4-F4AF-40AD-B496-C495C1E995CA}" dt="2022-12-05T21:11:29.409" v="1" actId="20577"/>
        <pc:sldMkLst>
          <pc:docMk/>
          <pc:sldMk cId="3378532833" sldId="265"/>
        </pc:sldMkLst>
        <pc:spChg chg="mod">
          <ac:chgData name="gmltjd7886 gmltjd7886" userId="8d41402acd74e671" providerId="Windows Live" clId="Web-{CCD572C4-F4AF-40AD-B496-C495C1E995CA}" dt="2022-12-05T21:11:29.409" v="1" actId="20577"/>
          <ac:spMkLst>
            <pc:docMk/>
            <pc:sldMk cId="3378532833" sldId="265"/>
            <ac:spMk id="2" creationId="{00000000-0000-0000-0000-000000000000}"/>
          </ac:spMkLst>
        </pc:spChg>
      </pc:sldChg>
      <pc:sldChg chg="modSp">
        <pc:chgData name="gmltjd7886 gmltjd7886" userId="8d41402acd74e671" providerId="Windows Live" clId="Web-{CCD572C4-F4AF-40AD-B496-C495C1E995CA}" dt="2022-12-05T21:12:06.349" v="6" actId="20577"/>
        <pc:sldMkLst>
          <pc:docMk/>
          <pc:sldMk cId="1968687388" sldId="271"/>
        </pc:sldMkLst>
        <pc:spChg chg="mod">
          <ac:chgData name="gmltjd7886 gmltjd7886" userId="8d41402acd74e671" providerId="Windows Live" clId="Web-{CCD572C4-F4AF-40AD-B496-C495C1E995CA}" dt="2022-12-05T21:12:06.349" v="6" actId="20577"/>
          <ac:spMkLst>
            <pc:docMk/>
            <pc:sldMk cId="1968687388" sldId="27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7B5D6-F5DE-4E21-9924-F9DB7396179D}" type="datetimeFigureOut">
              <a:t>12/14/2022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213B-0020-4E8B-9B2E-3D6EBCA28ED2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1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98087442-0FCB-FB00-236C-80D54628B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 lIns="109728" tIns="109728" rIns="109728" bIns="91440">
            <a:normAutofit/>
          </a:bodyPr>
          <a:lstStyle/>
          <a:p>
            <a:pPr algn="l"/>
            <a:r>
              <a:rPr lang="ko-KR" altLang="en-US" sz="52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Sliding</a:t>
            </a:r>
            <a:r>
              <a:rPr lang="ko-KR" altLang="en-US" sz="5200" dirty="0">
                <a:solidFill>
                  <a:srgbClr val="FFFFFF"/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sz="52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puzzle</a:t>
            </a:r>
            <a:endParaRPr lang="ko-KR" altLang="en-US" sz="5200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sz="2200" dirty="0">
                <a:solidFill>
                  <a:srgbClr val="FFFFFF"/>
                </a:solidFill>
                <a:ea typeface="Microsoft GothicNeo Light"/>
                <a:cs typeface="Microsoft GothicNeo Light"/>
              </a:rPr>
              <a:t>비트캠프 네이버 클라우드 1기 서영훈, 조희성, 김종현</a:t>
            </a:r>
            <a:endParaRPr lang="ko-KR" sz="2200" dirty="0">
              <a:solidFill>
                <a:srgbClr val="FFFFFF"/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FCD00643-2A91-EF5C-C7F2-86F051ADCD5E}"/>
              </a:ext>
            </a:extLst>
          </p:cNvPr>
          <p:cNvSpPr txBox="1">
            <a:spLocks/>
          </p:cNvSpPr>
          <p:nvPr/>
        </p:nvSpPr>
        <p:spPr>
          <a:xfrm>
            <a:off x="7060207" y="186784"/>
            <a:ext cx="4156326" cy="7567562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500" dirty="0">
              <a:ea typeface="Microsoft GothicNeo"/>
              <a:cs typeface="Microsoft GothicNe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0F3CD5-FC8C-603D-1D32-6671FCCC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4"/>
            <a:ext cx="7315200" cy="685894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03FB09D-0A52-99E5-2CC6-7B8F4CA33C98}"/>
              </a:ext>
            </a:extLst>
          </p:cNvPr>
          <p:cNvSpPr txBox="1">
            <a:spLocks/>
          </p:cNvSpPr>
          <p:nvPr/>
        </p:nvSpPr>
        <p:spPr>
          <a:xfrm>
            <a:off x="7493274" y="3170"/>
            <a:ext cx="4156326" cy="784298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dirty="0">
                <a:ea typeface="Microsoft GothicNeo"/>
                <a:cs typeface="Microsoft GothicNeo"/>
              </a:rPr>
              <a:t>Table</a:t>
            </a:r>
            <a:r>
              <a:rPr lang="ko-KR" altLang="en-US" sz="1500" dirty="0">
                <a:ea typeface="Microsoft GothicNeo"/>
                <a:cs typeface="Microsoft GothicNeo"/>
              </a:rPr>
              <a:t>을</a:t>
            </a:r>
            <a:r>
              <a:rPr lang="en-US" sz="1500" dirty="0">
                <a:ea typeface="Microsoft GothicNeo"/>
                <a:cs typeface="Microsoft GothicNeo"/>
              </a:rPr>
              <a:t> </a:t>
            </a:r>
            <a:r>
              <a:rPr lang="ko-KR" altLang="en-US" sz="1500" dirty="0">
                <a:ea typeface="Microsoft GothicNeo"/>
                <a:cs typeface="Microsoft GothicNeo"/>
              </a:rPr>
              <a:t>생성하는</a:t>
            </a:r>
            <a:r>
              <a:rPr lang="en-US" altLang="ko-KR" sz="1500" dirty="0">
                <a:ea typeface="Microsoft GothicNeo"/>
                <a:cs typeface="Microsoft GothicNeo"/>
              </a:rPr>
              <a:t> </a:t>
            </a:r>
            <a:r>
              <a:rPr lang="en-US" altLang="ko-KR" sz="1500" dirty="0" err="1">
                <a:ea typeface="Microsoft GothicNeo"/>
                <a:cs typeface="Microsoft GothicNeo"/>
              </a:rPr>
              <a:t>함수</a:t>
            </a:r>
            <a:r>
              <a:rPr lang="en-US" altLang="ko-KR" sz="1500" dirty="0">
                <a:ea typeface="Microsoft GothicNeo"/>
                <a:cs typeface="Microsoft GothicNeo"/>
              </a:rPr>
              <a:t> </a:t>
            </a:r>
            <a:r>
              <a:rPr lang="en-US" altLang="ko-KR" sz="1500" dirty="0" err="1">
                <a:ea typeface="Microsoft GothicNeo"/>
                <a:cs typeface="Microsoft GothicNeo"/>
              </a:rPr>
              <a:t>입니다</a:t>
            </a:r>
            <a:r>
              <a:rPr lang="en-US" altLang="ko-KR" sz="1500" dirty="0">
                <a:ea typeface="Microsoft GothicNeo"/>
                <a:cs typeface="Microsoft GothicNeo"/>
              </a:rPr>
              <a:t>.</a:t>
            </a:r>
            <a:endParaRPr lang="en-US" sz="1500" dirty="0">
              <a:ea typeface="Microsoft GothicNeo"/>
              <a:cs typeface="Microsoft GothicNeo"/>
            </a:endParaRPr>
          </a:p>
          <a:p>
            <a:pPr algn="l"/>
            <a:endParaRPr lang="en-US" altLang="ko-KR" sz="1500" dirty="0">
              <a:ea typeface="Microsoft GothicNeo"/>
              <a:cs typeface="Microsoft GothicNeo"/>
            </a:endParaRPr>
          </a:p>
          <a:p>
            <a:pPr algn="l"/>
            <a:endParaRPr lang="en-US" altLang="ko-KR" sz="15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2086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D72BD67-39A0-58CA-D151-FB9E197A26E2}"/>
              </a:ext>
            </a:extLst>
          </p:cNvPr>
          <p:cNvSpPr txBox="1">
            <a:spLocks/>
          </p:cNvSpPr>
          <p:nvPr/>
        </p:nvSpPr>
        <p:spPr>
          <a:xfrm>
            <a:off x="7014303" y="3170"/>
            <a:ext cx="4156326" cy="784298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r>
              <a:rPr lang="ko-KR" altLang="en-US" sz="1500" dirty="0">
                <a:ea typeface="Microsoft GothicNeo"/>
                <a:cs typeface="Microsoft GothicNeo"/>
              </a:rPr>
              <a:t>각 배열마다 이미지를 배치하는 함수입니다.</a:t>
            </a:r>
            <a:endParaRPr lang="ko-KR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80A1F36-D37A-B780-8591-B0C398EA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80497"/>
            <a:ext cx="7023340" cy="67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D72BD67-39A0-58CA-D151-FB9E197A26E2}"/>
              </a:ext>
            </a:extLst>
          </p:cNvPr>
          <p:cNvSpPr txBox="1">
            <a:spLocks/>
          </p:cNvSpPr>
          <p:nvPr/>
        </p:nvSpPr>
        <p:spPr>
          <a:xfrm>
            <a:off x="7014303" y="3170"/>
            <a:ext cx="4156326" cy="784298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ea typeface="Microsoft GothicNeo"/>
                <a:cs typeface="Microsoft GothicNeo"/>
              </a:rPr>
              <a:t>-퍼즐의 공백을 확인하는 함수입니다.</a:t>
            </a:r>
            <a:endParaRPr lang="en-US" dirty="0"/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r>
              <a:rPr lang="ko-KR" altLang="en-US" sz="1500" dirty="0">
                <a:ea typeface="Microsoft GothicNeo"/>
                <a:cs typeface="Microsoft GothicNeo"/>
              </a:rPr>
              <a:t>- 공백의 이미지와 클릭한 이미지의 위치를 바꾸는 함수입니다.</a:t>
            </a: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endParaRPr lang="ko-KR" altLang="en-US" sz="1500" dirty="0">
              <a:ea typeface="Microsoft GothicNeo"/>
              <a:cs typeface="Microsoft GothicNeo"/>
            </a:endParaRPr>
          </a:p>
          <a:p>
            <a:pPr algn="l"/>
            <a:r>
              <a:rPr lang="ko-KR" altLang="en-US" sz="1500" dirty="0">
                <a:ea typeface="Microsoft GothicNeo"/>
                <a:cs typeface="Microsoft GothicNeo"/>
              </a:rPr>
              <a:t>-랜덤으로 20번 각각의 이미지를 섞어주는 함수입니다.  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8B1403E-0C72-84E9-249A-3B5C0243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-42193"/>
            <a:ext cx="6975513" cy="6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D72BD67-39A0-58CA-D151-FB9E197A26E2}"/>
              </a:ext>
            </a:extLst>
          </p:cNvPr>
          <p:cNvSpPr txBox="1">
            <a:spLocks/>
          </p:cNvSpPr>
          <p:nvPr/>
        </p:nvSpPr>
        <p:spPr>
          <a:xfrm>
            <a:off x="7014303" y="3170"/>
            <a:ext cx="4156326" cy="784298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ea typeface="+mj-lt"/>
                <a:cs typeface="+mj-lt"/>
              </a:rPr>
              <a:t>완성된 이미지를 보여주는 함수입니다.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F64FF3-2B41-85FD-E1B6-4A555849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" y="3553"/>
            <a:ext cx="6902067" cy="37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98087442-0FCB-FB00-236C-80D54628B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altLang="en-US" sz="5200" dirty="0">
                <a:solidFill>
                  <a:srgbClr val="FFFFFF"/>
                </a:solidFill>
                <a:ea typeface="Microsoft GothicNeo"/>
                <a:cs typeface="Microsoft GothicNeo"/>
              </a:rPr>
              <a:t>감사합니다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312045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67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DappledVTI</vt:lpstr>
      <vt:lpstr>Sliding puzzle</vt:lpstr>
      <vt:lpstr>PowerPoint Presentation</vt:lpstr>
      <vt:lpstr>PowerPoint Presentation</vt:lpstr>
      <vt:lpstr>PowerPoint Presentation</vt:lpstr>
      <vt:lpstr>PowerPoint Presentation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537</cp:revision>
  <dcterms:created xsi:type="dcterms:W3CDTF">2012-07-30T17:18:39Z</dcterms:created>
  <dcterms:modified xsi:type="dcterms:W3CDTF">2022-12-15T02:26:56Z</dcterms:modified>
</cp:coreProperties>
</file>