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F87-48DA-4D29-95F8-0490D346F7E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44E2-B9F0-4566-9E80-E9D94693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9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F87-48DA-4D29-95F8-0490D346F7E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44E2-B9F0-4566-9E80-E9D94693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F87-48DA-4D29-95F8-0490D346F7E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44E2-B9F0-4566-9E80-E9D94693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9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F87-48DA-4D29-95F8-0490D346F7E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44E2-B9F0-4566-9E80-E9D94693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5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F87-48DA-4D29-95F8-0490D346F7E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44E2-B9F0-4566-9E80-E9D94693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5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F87-48DA-4D29-95F8-0490D346F7E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44E2-B9F0-4566-9E80-E9D94693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8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F87-48DA-4D29-95F8-0490D346F7E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44E2-B9F0-4566-9E80-E9D94693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9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F87-48DA-4D29-95F8-0490D346F7E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44E2-B9F0-4566-9E80-E9D94693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4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F87-48DA-4D29-95F8-0490D346F7E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44E2-B9F0-4566-9E80-E9D94693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0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F87-48DA-4D29-95F8-0490D346F7E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44E2-B9F0-4566-9E80-E9D94693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0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F87-48DA-4D29-95F8-0490D346F7E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44E2-B9F0-4566-9E80-E9D94693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9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08F87-48DA-4D29-95F8-0490D346F7E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C44E2-B9F0-4566-9E80-E9D94693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1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64479"/>
            <a:ext cx="9144000" cy="2387600"/>
          </a:xfrm>
        </p:spPr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Sail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4154"/>
            <a:ext cx="9144000" cy="1655762"/>
          </a:xfrm>
        </p:spPr>
        <p:txBody>
          <a:bodyPr>
            <a:noAutofit/>
          </a:bodyPr>
          <a:lstStyle/>
          <a:p>
            <a:endParaRPr lang="en-US" sz="3200" dirty="0">
              <a:latin typeface="Montserrat" panose="00000500000000000000" pitchFamily="2" charset="0"/>
            </a:endParaRPr>
          </a:p>
          <a:p>
            <a:r>
              <a:rPr lang="en-US" sz="3200" dirty="0">
                <a:latin typeface="Montserrat" panose="00000500000000000000" pitchFamily="2" charset="0"/>
              </a:rPr>
              <a:t>Team </a:t>
            </a:r>
            <a:r>
              <a:rPr lang="en-US" sz="3200" b="1" dirty="0">
                <a:solidFill>
                  <a:srgbClr val="FF0000"/>
                </a:solidFill>
                <a:latin typeface="Montserrat" panose="00000500000000000000" pitchFamily="2" charset="0"/>
              </a:rPr>
              <a:t>Phoenyx</a:t>
            </a:r>
          </a:p>
          <a:p>
            <a:r>
              <a:rPr lang="en-US" sz="3200" dirty="0">
                <a:latin typeface="Montserrat" panose="00000500000000000000" pitchFamily="2" charset="0"/>
              </a:rPr>
              <a:t>Avi Glozman, Owen Cheung, Terrance Li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720" y="828897"/>
            <a:ext cx="2378560" cy="23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9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Montserrat" panose="00000500000000000000" pitchFamily="2" charset="0"/>
              </a:rPr>
              <a:t>What is </a:t>
            </a:r>
            <a:r>
              <a:rPr lang="en-US" sz="7200" b="1" dirty="0">
                <a:latin typeface="Montserrat" panose="00000500000000000000" pitchFamily="2" charset="0"/>
              </a:rPr>
              <a:t>sail</a:t>
            </a:r>
            <a:r>
              <a:rPr lang="en-US" sz="7200" dirty="0">
                <a:latin typeface="Montserrat" panose="00000500000000000000" pitchFamily="2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Montserrat" panose="00000500000000000000" pitchFamily="2" charset="0"/>
              </a:rPr>
              <a:t>A little app for storing:</a:t>
            </a:r>
          </a:p>
          <a:p>
            <a:pPr lvl="1"/>
            <a:r>
              <a:rPr lang="en-US" sz="4000" dirty="0">
                <a:latin typeface="Montserrat" panose="00000500000000000000" pitchFamily="2" charset="0"/>
              </a:rPr>
              <a:t>Goals</a:t>
            </a:r>
          </a:p>
          <a:p>
            <a:pPr lvl="1"/>
            <a:r>
              <a:rPr lang="en-US" sz="4000" dirty="0">
                <a:latin typeface="Montserrat" panose="00000500000000000000" pitchFamily="2" charset="0"/>
              </a:rPr>
              <a:t>Promises</a:t>
            </a:r>
          </a:p>
          <a:p>
            <a:pPr lvl="1"/>
            <a:r>
              <a:rPr lang="en-US" sz="4000" dirty="0">
                <a:latin typeface="Montserrat" panose="00000500000000000000" pitchFamily="2" charset="0"/>
              </a:rPr>
              <a:t>Major life events</a:t>
            </a:r>
          </a:p>
          <a:p>
            <a:pPr lvl="1"/>
            <a:r>
              <a:rPr lang="en-US" sz="4000" dirty="0">
                <a:latin typeface="Montserrat" panose="00000500000000000000" pitchFamily="2" charset="0"/>
              </a:rPr>
              <a:t>Achievements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43" y="162211"/>
            <a:ext cx="3641035" cy="64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1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Office Theme</vt:lpstr>
      <vt:lpstr>Sail</vt:lpstr>
      <vt:lpstr>What is sail?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Sail</dc:title>
  <dc:creator>Avi Glozman</dc:creator>
  <cp:lastModifiedBy>Avi Glozman</cp:lastModifiedBy>
  <cp:revision>2</cp:revision>
  <dcterms:created xsi:type="dcterms:W3CDTF">2017-02-19T19:01:50Z</dcterms:created>
  <dcterms:modified xsi:type="dcterms:W3CDTF">2017-02-19T19:15:45Z</dcterms:modified>
</cp:coreProperties>
</file>