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0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3E607-422A-4A6B-941E-D519EB32CF36}"/>
              </a:ext>
            </a:extLst>
          </p:cNvPr>
          <p:cNvSpPr/>
          <p:nvPr/>
        </p:nvSpPr>
        <p:spPr>
          <a:xfrm>
            <a:off x="383098" y="512817"/>
            <a:ext cx="11425804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Be at least 8-10 min. long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core message or hypothesis for your project.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questions you and your group found interesting, and what motivated you to answer them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Summarize where and how you found the data you used to answer these questions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Summarize your conclusions. This should include a numerical summary (i.e., what data did your analysis yield), as well as visualizations of that summary (plots of the final analysis data)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Discuss the implications of your findings. This is where you get to have an open-ended discussion about what your findings "mean".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Presentation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free to structure your presentations to your liking, but students tend to have success with the following format.</a:t>
            </a:r>
          </a:p>
        </p:txBody>
      </p:sp>
    </p:spTree>
    <p:extLst>
      <p:ext uri="{BB962C8B-B14F-4D97-AF65-F5344CB8AC3E}">
        <p14:creationId xmlns:p14="http://schemas.microsoft.com/office/powerpoint/2010/main" val="21256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Dan K, </a:t>
            </a:r>
            <a:r>
              <a:rPr lang="en-US" dirty="0">
                <a:solidFill>
                  <a:srgbClr val="5792BA"/>
                </a:solidFill>
              </a:rPr>
              <a:t>Darlene B, </a:t>
            </a:r>
            <a:r>
              <a:rPr lang="en-US" sz="2300" dirty="0">
                <a:solidFill>
                  <a:srgbClr val="5792BA"/>
                </a:solidFill>
              </a:rPr>
              <a:t>Darlene K,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Taylor R.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3A12-C923-40BA-9DBB-02B97575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3E2B3-7194-473A-B976-1B41D3BAA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2590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B90E-7DEB-4E12-9C89-3045490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DCE2-DC0D-45B1-BB55-B9041569C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397333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D920-1833-4B12-88DC-66A5A1B3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2821-9500-48D4-B989-73D28D3C4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01069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5DE9-789F-4CA3-B96A-F67243F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626D-83DA-45E0-8498-161D7883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608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F5D-C1B4-4036-8332-AFC57E11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E795-6285-40D7-BBA6-A97CBE2F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024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388A-419D-44F3-89B8-31EA3D98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8F9E-A862-4E67-AA04-12A0091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29417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AC4B-316D-463C-A6CD-7361494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F658-EDAD-43B9-9903-9E12B136F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293475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18F4C055AA04CBEA051B01E548FE7" ma:contentTypeVersion="13" ma:contentTypeDescription="Create a new document." ma:contentTypeScope="" ma:versionID="a5f2c2fe61caae45080789e8c5528b2f">
  <xsd:schema xmlns:xsd="http://www.w3.org/2001/XMLSchema" xmlns:xs="http://www.w3.org/2001/XMLSchema" xmlns:p="http://schemas.microsoft.com/office/2006/metadata/properties" xmlns:ns3="077ba8de-886e-4701-a0e4-49abe3faf475" xmlns:ns4="d089999e-d689-414c-b886-05d2fa5e20b3" targetNamespace="http://schemas.microsoft.com/office/2006/metadata/properties" ma:root="true" ma:fieldsID="93eda08b370dbb512178adfafbb22c23" ns3:_="" ns4:_="">
    <xsd:import namespace="077ba8de-886e-4701-a0e4-49abe3faf475"/>
    <xsd:import namespace="d089999e-d689-414c-b886-05d2fa5e20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a8de-886e-4701-a0e4-49abe3faf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9999e-d689-414c-b886-05d2fa5e20b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77ba8de-886e-4701-a0e4-49abe3faf47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B74E9E-F00A-40CA-B9BC-379999B16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a8de-886e-4701-a0e4-49abe3faf475"/>
    <ds:schemaRef ds:uri="d089999e-d689-414c-b886-05d2fa5e20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d089999e-d689-414c-b886-05d2fa5e20b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077ba8de-886e-4701-a0e4-49abe3faf47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{E4B53AE7-20F1-4CB5-B6BA-B48B2F26D732}tf11665031</Template>
  <TotalTime>0</TotalTime>
  <Words>460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Arial Nova Light</vt:lpstr>
      <vt:lpstr>Wingdings 2</vt:lpstr>
      <vt:lpstr>SlateVTI</vt:lpstr>
      <vt:lpstr>PowerPoint Presentation</vt:lpstr>
      <vt:lpstr>Title Project Name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2020-06-30T13:58:30Z</dcterms:created>
  <dcterms:modified xsi:type="dcterms:W3CDTF">2020-06-30T21:56:54Z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0x01010004418F4C055AA04CBEA051B01E548FE7</vt:lpwstr>
  </property>
</Properties>
</file>