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75" r:id="rId2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464"/>
    <a:srgbClr val="A5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3C851-ED61-CA44-A7CE-777C0868EB6A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470B4D99-6A40-D94A-90CB-7E8B2FE4D7C7}">
      <dgm:prSet phldrT="[Texto]"/>
      <dgm:spPr/>
      <dgm:t>
        <a:bodyPr/>
        <a:lstStyle/>
        <a:p>
          <a:r>
            <a:rPr lang="es-ES_tradnl" dirty="0"/>
            <a:t>Escalabilidad</a:t>
          </a:r>
          <a:br>
            <a:rPr lang="es-ES_tradnl" dirty="0"/>
          </a:br>
          <a:r>
            <a:rPr lang="es-ES_tradnl" dirty="0"/>
            <a:t>30%</a:t>
          </a:r>
        </a:p>
      </dgm:t>
    </dgm:pt>
    <dgm:pt modelId="{72DAAB60-C1FC-EF4D-9A74-35C6C04C37A7}" type="parTrans" cxnId="{DFD6007A-19A2-2440-AE11-AEF566978C17}">
      <dgm:prSet/>
      <dgm:spPr/>
      <dgm:t>
        <a:bodyPr/>
        <a:lstStyle/>
        <a:p>
          <a:endParaRPr lang="es-ES_tradnl"/>
        </a:p>
      </dgm:t>
    </dgm:pt>
    <dgm:pt modelId="{E0F27445-6D2A-2049-839A-BD96C9DAE0AC}" type="sibTrans" cxnId="{DFD6007A-19A2-2440-AE11-AEF566978C17}">
      <dgm:prSet/>
      <dgm:spPr/>
      <dgm:t>
        <a:bodyPr/>
        <a:lstStyle/>
        <a:p>
          <a:endParaRPr lang="es-ES_tradnl"/>
        </a:p>
      </dgm:t>
    </dgm:pt>
    <dgm:pt modelId="{846CA0D5-1DAA-6147-9DC5-DEB63E717712}">
      <dgm:prSet phldrT="[Texto]"/>
      <dgm:spPr/>
      <dgm:t>
        <a:bodyPr/>
        <a:lstStyle/>
        <a:p>
          <a:r>
            <a:rPr lang="es-ES_tradnl" dirty="0"/>
            <a:t>Velocidad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F6B9DC7F-F103-9845-ABC2-D5011C697EC5}" type="parTrans" cxnId="{3417714E-90F5-D04E-8E04-1E48E1E85067}">
      <dgm:prSet/>
      <dgm:spPr/>
      <dgm:t>
        <a:bodyPr/>
        <a:lstStyle/>
        <a:p>
          <a:endParaRPr lang="es-ES_tradnl"/>
        </a:p>
      </dgm:t>
    </dgm:pt>
    <dgm:pt modelId="{6F140D77-F0BC-1549-877F-7FD1F2ADB7C6}" type="sibTrans" cxnId="{3417714E-90F5-D04E-8E04-1E48E1E85067}">
      <dgm:prSet/>
      <dgm:spPr/>
      <dgm:t>
        <a:bodyPr/>
        <a:lstStyle/>
        <a:p>
          <a:endParaRPr lang="es-ES_tradnl"/>
        </a:p>
      </dgm:t>
    </dgm:pt>
    <dgm:pt modelId="{CBBB0F74-51B1-404F-B72A-44D0D43F4FE2}">
      <dgm:prSet phldrT="[Texto]"/>
      <dgm:spPr/>
      <dgm:t>
        <a:bodyPr/>
        <a:lstStyle/>
        <a:p>
          <a:r>
            <a:rPr lang="es-ES_tradnl" dirty="0"/>
            <a:t>Eficiencia en costos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6140FE23-73A0-0844-9A77-80C4823FD1F6}" type="parTrans" cxnId="{EFB7B21E-67CC-B14A-85D3-1209B09AD281}">
      <dgm:prSet/>
      <dgm:spPr/>
      <dgm:t>
        <a:bodyPr/>
        <a:lstStyle/>
        <a:p>
          <a:endParaRPr lang="es-ES_tradnl"/>
        </a:p>
      </dgm:t>
    </dgm:pt>
    <dgm:pt modelId="{74178DEF-7230-C04D-A682-B6D359BCC8F7}" type="sibTrans" cxnId="{EFB7B21E-67CC-B14A-85D3-1209B09AD281}">
      <dgm:prSet/>
      <dgm:spPr/>
      <dgm:t>
        <a:bodyPr/>
        <a:lstStyle/>
        <a:p>
          <a:endParaRPr lang="es-ES_tradnl"/>
        </a:p>
      </dgm:t>
    </dgm:pt>
    <dgm:pt modelId="{F8FF66D5-DA5C-B244-AC8D-F8ADF4D02801}">
      <dgm:prSet phldrT="[Texto]"/>
      <dgm:spPr/>
      <dgm:t>
        <a:bodyPr/>
        <a:lstStyle/>
        <a:p>
          <a:r>
            <a:rPr lang="es-ES_tradnl" dirty="0"/>
            <a:t>Calidad</a:t>
          </a:r>
          <a:r>
            <a:rPr lang="es-ES_tradnl" baseline="0" dirty="0"/>
            <a:t/>
          </a:r>
          <a:br>
            <a:rPr lang="es-ES_tradnl" baseline="0" dirty="0"/>
          </a:br>
          <a:r>
            <a:rPr lang="es-ES_tradnl" baseline="0" dirty="0"/>
            <a:t>20%</a:t>
          </a:r>
          <a:endParaRPr lang="es-ES_tradnl" dirty="0"/>
        </a:p>
      </dgm:t>
    </dgm:pt>
    <dgm:pt modelId="{A94254ED-D4A5-1042-9C0B-25DC1D910D19}" type="parTrans" cxnId="{013CD0CA-BE68-4C41-A09E-660302F37CD5}">
      <dgm:prSet/>
      <dgm:spPr/>
      <dgm:t>
        <a:bodyPr/>
        <a:lstStyle/>
        <a:p>
          <a:endParaRPr lang="es-ES_tradnl"/>
        </a:p>
      </dgm:t>
    </dgm:pt>
    <dgm:pt modelId="{3148D072-FD5F-6E41-8743-0132D4A92714}" type="sibTrans" cxnId="{013CD0CA-BE68-4C41-A09E-660302F37CD5}">
      <dgm:prSet/>
      <dgm:spPr/>
      <dgm:t>
        <a:bodyPr/>
        <a:lstStyle/>
        <a:p>
          <a:endParaRPr lang="es-ES_tradnl"/>
        </a:p>
      </dgm:t>
    </dgm:pt>
    <dgm:pt modelId="{41B10F81-9DB1-8E46-B0A7-087671A2109B}">
      <dgm:prSet phldrT="[Texto]"/>
      <dgm:spPr/>
      <dgm:t>
        <a:bodyPr/>
        <a:lstStyle/>
        <a:p>
          <a:r>
            <a:rPr lang="es-ES_tradnl" dirty="0"/>
            <a:t>Procesos</a:t>
          </a:r>
          <a:br>
            <a:rPr lang="es-ES_tradnl" dirty="0"/>
          </a:br>
          <a:r>
            <a:rPr lang="es-ES_tradnl" dirty="0"/>
            <a:t>10%</a:t>
          </a:r>
        </a:p>
      </dgm:t>
    </dgm:pt>
    <dgm:pt modelId="{1F904D81-BFA6-5D4B-96D3-3883DC145222}" type="parTrans" cxnId="{2F5A699F-CCF2-9944-8905-81A6763BFEA9}">
      <dgm:prSet/>
      <dgm:spPr/>
      <dgm:t>
        <a:bodyPr/>
        <a:lstStyle/>
        <a:p>
          <a:endParaRPr lang="es-ES_tradnl"/>
        </a:p>
      </dgm:t>
    </dgm:pt>
    <dgm:pt modelId="{9043DE66-F809-D243-BE99-34287E342555}" type="sibTrans" cxnId="{2F5A699F-CCF2-9944-8905-81A6763BFEA9}">
      <dgm:prSet/>
      <dgm:spPr/>
      <dgm:t>
        <a:bodyPr/>
        <a:lstStyle/>
        <a:p>
          <a:endParaRPr lang="es-ES_tradnl"/>
        </a:p>
      </dgm:t>
    </dgm:pt>
    <dgm:pt modelId="{FE18B095-A840-E740-9A6E-A7E23AFC178A}" type="pres">
      <dgm:prSet presAssocID="{30D3C851-ED61-CA44-A7CE-777C0868E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EA9C832-2BDA-F349-B614-CCF16D17145F}" type="pres">
      <dgm:prSet presAssocID="{470B4D99-6A40-D94A-90CB-7E8B2FE4D7C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FED1F8A-874B-2B45-A793-3ACC0FED17D3}" type="pres">
      <dgm:prSet presAssocID="{470B4D99-6A40-D94A-90CB-7E8B2FE4D7C7}" presName="spNode" presStyleCnt="0"/>
      <dgm:spPr/>
    </dgm:pt>
    <dgm:pt modelId="{4579B70E-B27B-D145-ADA1-9B1A1EBF9121}" type="pres">
      <dgm:prSet presAssocID="{E0F27445-6D2A-2049-839A-BD96C9DAE0AC}" presName="sibTrans" presStyleLbl="sibTrans1D1" presStyleIdx="0" presStyleCnt="5"/>
      <dgm:spPr/>
      <dgm:t>
        <a:bodyPr/>
        <a:lstStyle/>
        <a:p>
          <a:endParaRPr lang="es-ES_tradnl"/>
        </a:p>
      </dgm:t>
    </dgm:pt>
    <dgm:pt modelId="{D27F2859-7ED0-B541-B6F8-8CA35FCFBD33}" type="pres">
      <dgm:prSet presAssocID="{846CA0D5-1DAA-6147-9DC5-DEB63E7177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F5B3C0-4BF3-E546-99B4-5039FD3275E8}" type="pres">
      <dgm:prSet presAssocID="{846CA0D5-1DAA-6147-9DC5-DEB63E717712}" presName="spNode" presStyleCnt="0"/>
      <dgm:spPr/>
    </dgm:pt>
    <dgm:pt modelId="{70A392C8-5382-5743-879C-8ABD6B988C04}" type="pres">
      <dgm:prSet presAssocID="{6F140D77-F0BC-1549-877F-7FD1F2ADB7C6}" presName="sibTrans" presStyleLbl="sibTrans1D1" presStyleIdx="1" presStyleCnt="5"/>
      <dgm:spPr/>
      <dgm:t>
        <a:bodyPr/>
        <a:lstStyle/>
        <a:p>
          <a:endParaRPr lang="es-ES_tradnl"/>
        </a:p>
      </dgm:t>
    </dgm:pt>
    <dgm:pt modelId="{208A149F-31E7-D84D-8E81-B029E29692C7}" type="pres">
      <dgm:prSet presAssocID="{CBBB0F74-51B1-404F-B72A-44D0D43F4F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C0D5A55-B5FF-5243-A4AB-E4E7220ED914}" type="pres">
      <dgm:prSet presAssocID="{CBBB0F74-51B1-404F-B72A-44D0D43F4FE2}" presName="spNode" presStyleCnt="0"/>
      <dgm:spPr/>
    </dgm:pt>
    <dgm:pt modelId="{6AF8EEE9-E1F0-BC4F-93BB-37BBB15B8B80}" type="pres">
      <dgm:prSet presAssocID="{74178DEF-7230-C04D-A682-B6D359BCC8F7}" presName="sibTrans" presStyleLbl="sibTrans1D1" presStyleIdx="2" presStyleCnt="5"/>
      <dgm:spPr/>
      <dgm:t>
        <a:bodyPr/>
        <a:lstStyle/>
        <a:p>
          <a:endParaRPr lang="es-ES_tradnl"/>
        </a:p>
      </dgm:t>
    </dgm:pt>
    <dgm:pt modelId="{B576E6F8-FAF4-9844-81B4-5F2A3DB8E4F8}" type="pres">
      <dgm:prSet presAssocID="{F8FF66D5-DA5C-B244-AC8D-F8ADF4D028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3D86EA-B0FC-3A47-9D07-6F3A99F7901F}" type="pres">
      <dgm:prSet presAssocID="{F8FF66D5-DA5C-B244-AC8D-F8ADF4D02801}" presName="spNode" presStyleCnt="0"/>
      <dgm:spPr/>
    </dgm:pt>
    <dgm:pt modelId="{3B32EE22-54EA-C84C-864C-944669A3FB90}" type="pres">
      <dgm:prSet presAssocID="{3148D072-FD5F-6E41-8743-0132D4A92714}" presName="sibTrans" presStyleLbl="sibTrans1D1" presStyleIdx="3" presStyleCnt="5"/>
      <dgm:spPr/>
      <dgm:t>
        <a:bodyPr/>
        <a:lstStyle/>
        <a:p>
          <a:endParaRPr lang="es-ES_tradnl"/>
        </a:p>
      </dgm:t>
    </dgm:pt>
    <dgm:pt modelId="{C96EAAAB-49CF-BC4B-AC0E-43B4262B6FF4}" type="pres">
      <dgm:prSet presAssocID="{41B10F81-9DB1-8E46-B0A7-087671A210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91A11AE-BFA2-D14A-8D9F-FCB7982BDE7B}" type="pres">
      <dgm:prSet presAssocID="{41B10F81-9DB1-8E46-B0A7-087671A2109B}" presName="spNode" presStyleCnt="0"/>
      <dgm:spPr/>
    </dgm:pt>
    <dgm:pt modelId="{5B371DFF-2DE0-7547-84F3-42A51C7C995A}" type="pres">
      <dgm:prSet presAssocID="{9043DE66-F809-D243-BE99-34287E342555}" presName="sibTrans" presStyleLbl="sibTrans1D1" presStyleIdx="4" presStyleCnt="5"/>
      <dgm:spPr/>
      <dgm:t>
        <a:bodyPr/>
        <a:lstStyle/>
        <a:p>
          <a:endParaRPr lang="es-ES_tradnl"/>
        </a:p>
      </dgm:t>
    </dgm:pt>
  </dgm:ptLst>
  <dgm:cxnLst>
    <dgm:cxn modelId="{DFD6007A-19A2-2440-AE11-AEF566978C17}" srcId="{30D3C851-ED61-CA44-A7CE-777C0868EB6A}" destId="{470B4D99-6A40-D94A-90CB-7E8B2FE4D7C7}" srcOrd="0" destOrd="0" parTransId="{72DAAB60-C1FC-EF4D-9A74-35C6C04C37A7}" sibTransId="{E0F27445-6D2A-2049-839A-BD96C9DAE0AC}"/>
    <dgm:cxn modelId="{ABCE6659-6C28-EE4C-AFD0-A086B8E1A674}" type="presOf" srcId="{6F140D77-F0BC-1549-877F-7FD1F2ADB7C6}" destId="{70A392C8-5382-5743-879C-8ABD6B988C04}" srcOrd="0" destOrd="0" presId="urn:microsoft.com/office/officeart/2005/8/layout/cycle6"/>
    <dgm:cxn modelId="{3417714E-90F5-D04E-8E04-1E48E1E85067}" srcId="{30D3C851-ED61-CA44-A7CE-777C0868EB6A}" destId="{846CA0D5-1DAA-6147-9DC5-DEB63E717712}" srcOrd="1" destOrd="0" parTransId="{F6B9DC7F-F103-9845-ABC2-D5011C697EC5}" sibTransId="{6F140D77-F0BC-1549-877F-7FD1F2ADB7C6}"/>
    <dgm:cxn modelId="{2F5A699F-CCF2-9944-8905-81A6763BFEA9}" srcId="{30D3C851-ED61-CA44-A7CE-777C0868EB6A}" destId="{41B10F81-9DB1-8E46-B0A7-087671A2109B}" srcOrd="4" destOrd="0" parTransId="{1F904D81-BFA6-5D4B-96D3-3883DC145222}" sibTransId="{9043DE66-F809-D243-BE99-34287E342555}"/>
    <dgm:cxn modelId="{1B8E1259-437F-4C4F-90BB-890D7B4394AD}" type="presOf" srcId="{470B4D99-6A40-D94A-90CB-7E8B2FE4D7C7}" destId="{CEA9C832-2BDA-F349-B614-CCF16D17145F}" srcOrd="0" destOrd="0" presId="urn:microsoft.com/office/officeart/2005/8/layout/cycle6"/>
    <dgm:cxn modelId="{30296FF9-FC5F-7342-A29E-924C8A87160B}" type="presOf" srcId="{CBBB0F74-51B1-404F-B72A-44D0D43F4FE2}" destId="{208A149F-31E7-D84D-8E81-B029E29692C7}" srcOrd="0" destOrd="0" presId="urn:microsoft.com/office/officeart/2005/8/layout/cycle6"/>
    <dgm:cxn modelId="{21E0FD2C-7688-5246-9546-1871A3CA85C7}" type="presOf" srcId="{9043DE66-F809-D243-BE99-34287E342555}" destId="{5B371DFF-2DE0-7547-84F3-42A51C7C995A}" srcOrd="0" destOrd="0" presId="urn:microsoft.com/office/officeart/2005/8/layout/cycle6"/>
    <dgm:cxn modelId="{923415F6-F23C-DE4E-A7EE-A875C049D043}" type="presOf" srcId="{41B10F81-9DB1-8E46-B0A7-087671A2109B}" destId="{C96EAAAB-49CF-BC4B-AC0E-43B4262B6FF4}" srcOrd="0" destOrd="0" presId="urn:microsoft.com/office/officeart/2005/8/layout/cycle6"/>
    <dgm:cxn modelId="{013CD0CA-BE68-4C41-A09E-660302F37CD5}" srcId="{30D3C851-ED61-CA44-A7CE-777C0868EB6A}" destId="{F8FF66D5-DA5C-B244-AC8D-F8ADF4D02801}" srcOrd="3" destOrd="0" parTransId="{A94254ED-D4A5-1042-9C0B-25DC1D910D19}" sibTransId="{3148D072-FD5F-6E41-8743-0132D4A92714}"/>
    <dgm:cxn modelId="{849B5209-5F5C-AB44-9F6E-98FBF665052E}" type="presOf" srcId="{3148D072-FD5F-6E41-8743-0132D4A92714}" destId="{3B32EE22-54EA-C84C-864C-944669A3FB90}" srcOrd="0" destOrd="0" presId="urn:microsoft.com/office/officeart/2005/8/layout/cycle6"/>
    <dgm:cxn modelId="{7BEC2B6C-5D2F-2348-B64A-CFA9137AE572}" type="presOf" srcId="{74178DEF-7230-C04D-A682-B6D359BCC8F7}" destId="{6AF8EEE9-E1F0-BC4F-93BB-37BBB15B8B80}" srcOrd="0" destOrd="0" presId="urn:microsoft.com/office/officeart/2005/8/layout/cycle6"/>
    <dgm:cxn modelId="{22DDD37D-00F4-6F4C-BF08-181F8C53E1CB}" type="presOf" srcId="{E0F27445-6D2A-2049-839A-BD96C9DAE0AC}" destId="{4579B70E-B27B-D145-ADA1-9B1A1EBF9121}" srcOrd="0" destOrd="0" presId="urn:microsoft.com/office/officeart/2005/8/layout/cycle6"/>
    <dgm:cxn modelId="{EFB7B21E-67CC-B14A-85D3-1209B09AD281}" srcId="{30D3C851-ED61-CA44-A7CE-777C0868EB6A}" destId="{CBBB0F74-51B1-404F-B72A-44D0D43F4FE2}" srcOrd="2" destOrd="0" parTransId="{6140FE23-73A0-0844-9A77-80C4823FD1F6}" sibTransId="{74178DEF-7230-C04D-A682-B6D359BCC8F7}"/>
    <dgm:cxn modelId="{F5F4C433-ADAF-C249-A6E7-8781E9C0A39D}" type="presOf" srcId="{30D3C851-ED61-CA44-A7CE-777C0868EB6A}" destId="{FE18B095-A840-E740-9A6E-A7E23AFC178A}" srcOrd="0" destOrd="0" presId="urn:microsoft.com/office/officeart/2005/8/layout/cycle6"/>
    <dgm:cxn modelId="{F4E064BF-A92B-694C-8446-0DD150749BF5}" type="presOf" srcId="{846CA0D5-1DAA-6147-9DC5-DEB63E717712}" destId="{D27F2859-7ED0-B541-B6F8-8CA35FCFBD33}" srcOrd="0" destOrd="0" presId="urn:microsoft.com/office/officeart/2005/8/layout/cycle6"/>
    <dgm:cxn modelId="{2065B659-B5BE-B44E-A4FF-A9FB825C6D8A}" type="presOf" srcId="{F8FF66D5-DA5C-B244-AC8D-F8ADF4D02801}" destId="{B576E6F8-FAF4-9844-81B4-5F2A3DB8E4F8}" srcOrd="0" destOrd="0" presId="urn:microsoft.com/office/officeart/2005/8/layout/cycle6"/>
    <dgm:cxn modelId="{1FF15284-ADC8-5742-A30D-BC906ED3E3E4}" type="presParOf" srcId="{FE18B095-A840-E740-9A6E-A7E23AFC178A}" destId="{CEA9C832-2BDA-F349-B614-CCF16D17145F}" srcOrd="0" destOrd="0" presId="urn:microsoft.com/office/officeart/2005/8/layout/cycle6"/>
    <dgm:cxn modelId="{BD5A7BCC-398B-2740-8042-16607A1B1B55}" type="presParOf" srcId="{FE18B095-A840-E740-9A6E-A7E23AFC178A}" destId="{2FED1F8A-874B-2B45-A793-3ACC0FED17D3}" srcOrd="1" destOrd="0" presId="urn:microsoft.com/office/officeart/2005/8/layout/cycle6"/>
    <dgm:cxn modelId="{5DE3C72F-F75F-7943-9C84-6149F15F67D7}" type="presParOf" srcId="{FE18B095-A840-E740-9A6E-A7E23AFC178A}" destId="{4579B70E-B27B-D145-ADA1-9B1A1EBF9121}" srcOrd="2" destOrd="0" presId="urn:microsoft.com/office/officeart/2005/8/layout/cycle6"/>
    <dgm:cxn modelId="{A0359CBB-6A29-654C-A763-C72BD8DA76EF}" type="presParOf" srcId="{FE18B095-A840-E740-9A6E-A7E23AFC178A}" destId="{D27F2859-7ED0-B541-B6F8-8CA35FCFBD33}" srcOrd="3" destOrd="0" presId="urn:microsoft.com/office/officeart/2005/8/layout/cycle6"/>
    <dgm:cxn modelId="{B3E056DA-778F-054E-8AB3-00332B661576}" type="presParOf" srcId="{FE18B095-A840-E740-9A6E-A7E23AFC178A}" destId="{8BF5B3C0-4BF3-E546-99B4-5039FD3275E8}" srcOrd="4" destOrd="0" presId="urn:microsoft.com/office/officeart/2005/8/layout/cycle6"/>
    <dgm:cxn modelId="{A21D808A-E134-624F-9CC0-E54628551C48}" type="presParOf" srcId="{FE18B095-A840-E740-9A6E-A7E23AFC178A}" destId="{70A392C8-5382-5743-879C-8ABD6B988C04}" srcOrd="5" destOrd="0" presId="urn:microsoft.com/office/officeart/2005/8/layout/cycle6"/>
    <dgm:cxn modelId="{A01AAE6B-601A-4640-80D1-00666E38B414}" type="presParOf" srcId="{FE18B095-A840-E740-9A6E-A7E23AFC178A}" destId="{208A149F-31E7-D84D-8E81-B029E29692C7}" srcOrd="6" destOrd="0" presId="urn:microsoft.com/office/officeart/2005/8/layout/cycle6"/>
    <dgm:cxn modelId="{B6512D3B-009B-7044-8BF3-DB62911443F9}" type="presParOf" srcId="{FE18B095-A840-E740-9A6E-A7E23AFC178A}" destId="{EC0D5A55-B5FF-5243-A4AB-E4E7220ED914}" srcOrd="7" destOrd="0" presId="urn:microsoft.com/office/officeart/2005/8/layout/cycle6"/>
    <dgm:cxn modelId="{F597F219-5251-354B-BE42-FA4D5C0BD82B}" type="presParOf" srcId="{FE18B095-A840-E740-9A6E-A7E23AFC178A}" destId="{6AF8EEE9-E1F0-BC4F-93BB-37BBB15B8B80}" srcOrd="8" destOrd="0" presId="urn:microsoft.com/office/officeart/2005/8/layout/cycle6"/>
    <dgm:cxn modelId="{F3345822-70ED-0D4B-A632-C4C5E8360893}" type="presParOf" srcId="{FE18B095-A840-E740-9A6E-A7E23AFC178A}" destId="{B576E6F8-FAF4-9844-81B4-5F2A3DB8E4F8}" srcOrd="9" destOrd="0" presId="urn:microsoft.com/office/officeart/2005/8/layout/cycle6"/>
    <dgm:cxn modelId="{959598B0-91B5-2247-B605-6CE5585E23F2}" type="presParOf" srcId="{FE18B095-A840-E740-9A6E-A7E23AFC178A}" destId="{C53D86EA-B0FC-3A47-9D07-6F3A99F7901F}" srcOrd="10" destOrd="0" presId="urn:microsoft.com/office/officeart/2005/8/layout/cycle6"/>
    <dgm:cxn modelId="{3E18B09F-20B3-EA4F-9190-ED3F47D4764C}" type="presParOf" srcId="{FE18B095-A840-E740-9A6E-A7E23AFC178A}" destId="{3B32EE22-54EA-C84C-864C-944669A3FB90}" srcOrd="11" destOrd="0" presId="urn:microsoft.com/office/officeart/2005/8/layout/cycle6"/>
    <dgm:cxn modelId="{212FEEC5-E743-834F-A59B-BACBD860D686}" type="presParOf" srcId="{FE18B095-A840-E740-9A6E-A7E23AFC178A}" destId="{C96EAAAB-49CF-BC4B-AC0E-43B4262B6FF4}" srcOrd="12" destOrd="0" presId="urn:microsoft.com/office/officeart/2005/8/layout/cycle6"/>
    <dgm:cxn modelId="{3AE582F8-EAD1-3144-9790-608CC0EB9EC4}" type="presParOf" srcId="{FE18B095-A840-E740-9A6E-A7E23AFC178A}" destId="{991A11AE-BFA2-D14A-8D9F-FCB7982BDE7B}" srcOrd="13" destOrd="0" presId="urn:microsoft.com/office/officeart/2005/8/layout/cycle6"/>
    <dgm:cxn modelId="{CCC2578E-829B-AC44-9667-05524D38EC25}" type="presParOf" srcId="{FE18B095-A840-E740-9A6E-A7E23AFC178A}" destId="{5B371DFF-2DE0-7547-84F3-42A51C7C995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2BD50-81FD-BB4B-9156-94ADF0F28A38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_tradnl"/>
        </a:p>
      </dgm:t>
    </dgm:pt>
    <dgm:pt modelId="{05798F2C-491C-DA48-8F73-62D2D347D19A}">
      <dgm:prSet phldrT="[Texto]"/>
      <dgm:spPr/>
      <dgm:t>
        <a:bodyPr/>
        <a:lstStyle/>
        <a:p>
          <a:r>
            <a:rPr lang="es-ES_tradnl" dirty="0" err="1"/>
            <a:t>Calificac</a:t>
          </a:r>
          <a:r>
            <a:rPr lang="es-ES" dirty="0" err="1"/>
            <a:t>ión</a:t>
          </a:r>
          <a:endParaRPr lang="es-ES_tradnl" dirty="0"/>
        </a:p>
      </dgm:t>
    </dgm:pt>
    <dgm:pt modelId="{68BFEFA0-4C9F-4A44-96F1-BA431442F41B}" type="parTrans" cxnId="{83DFD5BD-4F89-8647-BC9E-BAE8C2BF3ED2}">
      <dgm:prSet/>
      <dgm:spPr/>
      <dgm:t>
        <a:bodyPr/>
        <a:lstStyle/>
        <a:p>
          <a:endParaRPr lang="es-ES_tradnl"/>
        </a:p>
      </dgm:t>
    </dgm:pt>
    <dgm:pt modelId="{48740A2A-690D-A54A-8913-71A43E9085F8}" type="sibTrans" cxnId="{83DFD5BD-4F89-8647-BC9E-BAE8C2BF3ED2}">
      <dgm:prSet/>
      <dgm:spPr/>
      <dgm:t>
        <a:bodyPr/>
        <a:lstStyle/>
        <a:p>
          <a:endParaRPr lang="es-ES_tradnl"/>
        </a:p>
      </dgm:t>
    </dgm:pt>
    <dgm:pt modelId="{7606B3F6-2D3A-0948-B7D1-F0492B4D92B6}">
      <dgm:prSet phldrT="[Texto]"/>
      <dgm:spPr/>
      <dgm:t>
        <a:bodyPr/>
        <a:lstStyle/>
        <a:p>
          <a:r>
            <a:rPr lang="es-ES_tradnl" dirty="0"/>
            <a:t>Muy bueno (3)</a:t>
          </a:r>
        </a:p>
      </dgm:t>
    </dgm:pt>
    <dgm:pt modelId="{D985F1F7-1AA1-C045-A13E-84FB670194F1}" type="parTrans" cxnId="{C8BFDA11-7F6A-EC4F-95E8-9F271F9FD6EB}">
      <dgm:prSet/>
      <dgm:spPr/>
      <dgm:t>
        <a:bodyPr/>
        <a:lstStyle/>
        <a:p>
          <a:endParaRPr lang="es-ES_tradnl"/>
        </a:p>
      </dgm:t>
    </dgm:pt>
    <dgm:pt modelId="{272EBB5D-CF15-F14B-BFDD-B42D2AF049AC}" type="sibTrans" cxnId="{C8BFDA11-7F6A-EC4F-95E8-9F271F9FD6EB}">
      <dgm:prSet/>
      <dgm:spPr/>
      <dgm:t>
        <a:bodyPr/>
        <a:lstStyle/>
        <a:p>
          <a:endParaRPr lang="es-ES_tradnl"/>
        </a:p>
      </dgm:t>
    </dgm:pt>
    <dgm:pt modelId="{DE26DFF0-5BD9-D44C-85A8-AB6D94D23CEA}">
      <dgm:prSet phldrT="[Texto]"/>
      <dgm:spPr/>
      <dgm:t>
        <a:bodyPr/>
        <a:lstStyle/>
        <a:p>
          <a:r>
            <a:rPr lang="es-ES_tradnl" dirty="0"/>
            <a:t>Bueno (2)</a:t>
          </a:r>
        </a:p>
      </dgm:t>
    </dgm:pt>
    <dgm:pt modelId="{32C137AC-9D33-9C44-BE8A-D5BC0165250D}" type="parTrans" cxnId="{6CD88E55-1D83-B34C-A41A-0AB662E7278A}">
      <dgm:prSet/>
      <dgm:spPr/>
      <dgm:t>
        <a:bodyPr/>
        <a:lstStyle/>
        <a:p>
          <a:endParaRPr lang="es-ES_tradnl"/>
        </a:p>
      </dgm:t>
    </dgm:pt>
    <dgm:pt modelId="{7013C2D8-9812-C74A-95FC-359B30962387}" type="sibTrans" cxnId="{6CD88E55-1D83-B34C-A41A-0AB662E7278A}">
      <dgm:prSet/>
      <dgm:spPr/>
      <dgm:t>
        <a:bodyPr/>
        <a:lstStyle/>
        <a:p>
          <a:endParaRPr lang="es-ES_tradnl"/>
        </a:p>
      </dgm:t>
    </dgm:pt>
    <dgm:pt modelId="{878FBFF0-9766-EB4E-891D-366664B3C730}">
      <dgm:prSet phldrT="[Texto]"/>
      <dgm:spPr/>
      <dgm:t>
        <a:bodyPr/>
        <a:lstStyle/>
        <a:p>
          <a:r>
            <a:rPr lang="es-ES_tradnl" dirty="0"/>
            <a:t>Regular (1)</a:t>
          </a:r>
        </a:p>
      </dgm:t>
    </dgm:pt>
    <dgm:pt modelId="{920D8734-1BAD-2F46-9544-5B077C69E11E}" type="parTrans" cxnId="{B877A11E-B868-1C40-AB4A-46E9A8B88E35}">
      <dgm:prSet/>
      <dgm:spPr/>
      <dgm:t>
        <a:bodyPr/>
        <a:lstStyle/>
        <a:p>
          <a:endParaRPr lang="es-ES_tradnl"/>
        </a:p>
      </dgm:t>
    </dgm:pt>
    <dgm:pt modelId="{5602B141-D3B2-5A4D-9BCF-022866D45F41}" type="sibTrans" cxnId="{B877A11E-B868-1C40-AB4A-46E9A8B88E35}">
      <dgm:prSet/>
      <dgm:spPr/>
      <dgm:t>
        <a:bodyPr/>
        <a:lstStyle/>
        <a:p>
          <a:endParaRPr lang="es-ES_tradnl"/>
        </a:p>
      </dgm:t>
    </dgm:pt>
    <dgm:pt modelId="{0D5404C8-5E72-3E42-BC95-9E4FD0923F5D}" type="pres">
      <dgm:prSet presAssocID="{E092BD50-81FD-BB4B-9156-94ADF0F28A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F4EBCC91-D3C6-BD45-B967-518ADCF880A4}" type="pres">
      <dgm:prSet presAssocID="{05798F2C-491C-DA48-8F73-62D2D347D19A}" presName="hierRoot1" presStyleCnt="0">
        <dgm:presLayoutVars>
          <dgm:hierBranch val="init"/>
        </dgm:presLayoutVars>
      </dgm:prSet>
      <dgm:spPr/>
    </dgm:pt>
    <dgm:pt modelId="{7EC767FD-377B-9F47-BE6A-4DF91DBDAEA9}" type="pres">
      <dgm:prSet presAssocID="{05798F2C-491C-DA48-8F73-62D2D347D19A}" presName="rootComposite1" presStyleCnt="0"/>
      <dgm:spPr/>
    </dgm:pt>
    <dgm:pt modelId="{5C77F6CF-EEA0-8A41-ADE4-CBC74DE1B708}" type="pres">
      <dgm:prSet presAssocID="{05798F2C-491C-DA48-8F73-62D2D347D1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961F4C91-8EBE-0D4A-88F4-80E0070C9CC1}" type="pres">
      <dgm:prSet presAssocID="{05798F2C-491C-DA48-8F73-62D2D347D19A}" presName="rootConnector1" presStyleLbl="node1" presStyleIdx="0" presStyleCnt="0"/>
      <dgm:spPr/>
      <dgm:t>
        <a:bodyPr/>
        <a:lstStyle/>
        <a:p>
          <a:endParaRPr lang="es-ES_tradnl"/>
        </a:p>
      </dgm:t>
    </dgm:pt>
    <dgm:pt modelId="{A39AB5B7-662F-2545-BDA8-398F55C9A9FA}" type="pres">
      <dgm:prSet presAssocID="{05798F2C-491C-DA48-8F73-62D2D347D19A}" presName="hierChild2" presStyleCnt="0"/>
      <dgm:spPr/>
    </dgm:pt>
    <dgm:pt modelId="{9C365FDE-5EE8-5A43-835E-52E793649AED}" type="pres">
      <dgm:prSet presAssocID="{D985F1F7-1AA1-C045-A13E-84FB670194F1}" presName="Name64" presStyleLbl="parChTrans1D2" presStyleIdx="0" presStyleCnt="3"/>
      <dgm:spPr/>
      <dgm:t>
        <a:bodyPr/>
        <a:lstStyle/>
        <a:p>
          <a:endParaRPr lang="es-ES_tradnl"/>
        </a:p>
      </dgm:t>
    </dgm:pt>
    <dgm:pt modelId="{82820374-D9BF-3745-B50F-4AB9B1502CBA}" type="pres">
      <dgm:prSet presAssocID="{7606B3F6-2D3A-0948-B7D1-F0492B4D92B6}" presName="hierRoot2" presStyleCnt="0">
        <dgm:presLayoutVars>
          <dgm:hierBranch val="init"/>
        </dgm:presLayoutVars>
      </dgm:prSet>
      <dgm:spPr/>
    </dgm:pt>
    <dgm:pt modelId="{6097ABA4-EB01-BC4B-AEC7-03BA63D6C389}" type="pres">
      <dgm:prSet presAssocID="{7606B3F6-2D3A-0948-B7D1-F0492B4D92B6}" presName="rootComposite" presStyleCnt="0"/>
      <dgm:spPr/>
    </dgm:pt>
    <dgm:pt modelId="{C7363EB8-616C-FF42-AC99-9824F65EE5F3}" type="pres">
      <dgm:prSet presAssocID="{7606B3F6-2D3A-0948-B7D1-F0492B4D92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3FB921F-0DDC-CC4C-B229-2E0D62268550}" type="pres">
      <dgm:prSet presAssocID="{7606B3F6-2D3A-0948-B7D1-F0492B4D92B6}" presName="rootConnector" presStyleLbl="node2" presStyleIdx="0" presStyleCnt="3"/>
      <dgm:spPr/>
      <dgm:t>
        <a:bodyPr/>
        <a:lstStyle/>
        <a:p>
          <a:endParaRPr lang="es-ES_tradnl"/>
        </a:p>
      </dgm:t>
    </dgm:pt>
    <dgm:pt modelId="{CA1333F8-6ABF-204F-BB8C-6B1B58BB08ED}" type="pres">
      <dgm:prSet presAssocID="{7606B3F6-2D3A-0948-B7D1-F0492B4D92B6}" presName="hierChild4" presStyleCnt="0"/>
      <dgm:spPr/>
    </dgm:pt>
    <dgm:pt modelId="{2722F5C1-6B82-9E40-8DAF-24150CE1DF8C}" type="pres">
      <dgm:prSet presAssocID="{7606B3F6-2D3A-0948-B7D1-F0492B4D92B6}" presName="hierChild5" presStyleCnt="0"/>
      <dgm:spPr/>
    </dgm:pt>
    <dgm:pt modelId="{EEC7A088-18CF-8345-AC79-A565B9C5ABAD}" type="pres">
      <dgm:prSet presAssocID="{32C137AC-9D33-9C44-BE8A-D5BC0165250D}" presName="Name64" presStyleLbl="parChTrans1D2" presStyleIdx="1" presStyleCnt="3"/>
      <dgm:spPr/>
      <dgm:t>
        <a:bodyPr/>
        <a:lstStyle/>
        <a:p>
          <a:endParaRPr lang="es-ES_tradnl"/>
        </a:p>
      </dgm:t>
    </dgm:pt>
    <dgm:pt modelId="{1272AF61-C0A4-ED46-8165-1098087C2887}" type="pres">
      <dgm:prSet presAssocID="{DE26DFF0-5BD9-D44C-85A8-AB6D94D23CEA}" presName="hierRoot2" presStyleCnt="0">
        <dgm:presLayoutVars>
          <dgm:hierBranch val="init"/>
        </dgm:presLayoutVars>
      </dgm:prSet>
      <dgm:spPr/>
    </dgm:pt>
    <dgm:pt modelId="{0F1F3157-7B9E-FD4B-8C4E-3BD2DF428E61}" type="pres">
      <dgm:prSet presAssocID="{DE26DFF0-5BD9-D44C-85A8-AB6D94D23CEA}" presName="rootComposite" presStyleCnt="0"/>
      <dgm:spPr/>
    </dgm:pt>
    <dgm:pt modelId="{B5914069-2676-4146-9BCD-ED5DEE27F05F}" type="pres">
      <dgm:prSet presAssocID="{DE26DFF0-5BD9-D44C-85A8-AB6D94D23C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03D787F-5FAF-2748-A23D-0941C45FCD07}" type="pres">
      <dgm:prSet presAssocID="{DE26DFF0-5BD9-D44C-85A8-AB6D94D23CEA}" presName="rootConnector" presStyleLbl="node2" presStyleIdx="1" presStyleCnt="3"/>
      <dgm:spPr/>
      <dgm:t>
        <a:bodyPr/>
        <a:lstStyle/>
        <a:p>
          <a:endParaRPr lang="es-ES_tradnl"/>
        </a:p>
      </dgm:t>
    </dgm:pt>
    <dgm:pt modelId="{A24750B4-BE5A-6B42-BD61-4465A2AA04BA}" type="pres">
      <dgm:prSet presAssocID="{DE26DFF0-5BD9-D44C-85A8-AB6D94D23CEA}" presName="hierChild4" presStyleCnt="0"/>
      <dgm:spPr/>
    </dgm:pt>
    <dgm:pt modelId="{06B87AC6-5DE0-0E48-92E1-56956E612568}" type="pres">
      <dgm:prSet presAssocID="{DE26DFF0-5BD9-D44C-85A8-AB6D94D23CEA}" presName="hierChild5" presStyleCnt="0"/>
      <dgm:spPr/>
    </dgm:pt>
    <dgm:pt modelId="{64B30988-DC77-A443-BBC9-3BA03B7EFFD6}" type="pres">
      <dgm:prSet presAssocID="{920D8734-1BAD-2F46-9544-5B077C69E11E}" presName="Name64" presStyleLbl="parChTrans1D2" presStyleIdx="2" presStyleCnt="3"/>
      <dgm:spPr/>
      <dgm:t>
        <a:bodyPr/>
        <a:lstStyle/>
        <a:p>
          <a:endParaRPr lang="es-ES_tradnl"/>
        </a:p>
      </dgm:t>
    </dgm:pt>
    <dgm:pt modelId="{90D4928A-B4C4-7748-AED1-2EB0BF22CF35}" type="pres">
      <dgm:prSet presAssocID="{878FBFF0-9766-EB4E-891D-366664B3C730}" presName="hierRoot2" presStyleCnt="0">
        <dgm:presLayoutVars>
          <dgm:hierBranch val="init"/>
        </dgm:presLayoutVars>
      </dgm:prSet>
      <dgm:spPr/>
    </dgm:pt>
    <dgm:pt modelId="{B859B7A7-214C-5E4D-8012-37DFC56AAF59}" type="pres">
      <dgm:prSet presAssocID="{878FBFF0-9766-EB4E-891D-366664B3C730}" presName="rootComposite" presStyleCnt="0"/>
      <dgm:spPr/>
    </dgm:pt>
    <dgm:pt modelId="{2D46C9E1-420B-B446-98F0-254210510C71}" type="pres">
      <dgm:prSet presAssocID="{878FBFF0-9766-EB4E-891D-366664B3C73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2FCC5E56-D1F4-7449-B4EB-D8F80C60898E}" type="pres">
      <dgm:prSet presAssocID="{878FBFF0-9766-EB4E-891D-366664B3C730}" presName="rootConnector" presStyleLbl="node2" presStyleIdx="2" presStyleCnt="3"/>
      <dgm:spPr/>
      <dgm:t>
        <a:bodyPr/>
        <a:lstStyle/>
        <a:p>
          <a:endParaRPr lang="es-ES_tradnl"/>
        </a:p>
      </dgm:t>
    </dgm:pt>
    <dgm:pt modelId="{5FF8641C-472E-734E-BD15-AAF5C02BD59F}" type="pres">
      <dgm:prSet presAssocID="{878FBFF0-9766-EB4E-891D-366664B3C730}" presName="hierChild4" presStyleCnt="0"/>
      <dgm:spPr/>
    </dgm:pt>
    <dgm:pt modelId="{543072C2-B3F5-674E-9869-C4AC79C0F8A3}" type="pres">
      <dgm:prSet presAssocID="{878FBFF0-9766-EB4E-891D-366664B3C730}" presName="hierChild5" presStyleCnt="0"/>
      <dgm:spPr/>
    </dgm:pt>
    <dgm:pt modelId="{C5D9F4C9-14C9-5945-A628-19C0AB5E68E5}" type="pres">
      <dgm:prSet presAssocID="{05798F2C-491C-DA48-8F73-62D2D347D19A}" presName="hierChild3" presStyleCnt="0"/>
      <dgm:spPr/>
    </dgm:pt>
  </dgm:ptLst>
  <dgm:cxnLst>
    <dgm:cxn modelId="{C8BFDA11-7F6A-EC4F-95E8-9F271F9FD6EB}" srcId="{05798F2C-491C-DA48-8F73-62D2D347D19A}" destId="{7606B3F6-2D3A-0948-B7D1-F0492B4D92B6}" srcOrd="0" destOrd="0" parTransId="{D985F1F7-1AA1-C045-A13E-84FB670194F1}" sibTransId="{272EBB5D-CF15-F14B-BFDD-B42D2AF049AC}"/>
    <dgm:cxn modelId="{6CD88E55-1D83-B34C-A41A-0AB662E7278A}" srcId="{05798F2C-491C-DA48-8F73-62D2D347D19A}" destId="{DE26DFF0-5BD9-D44C-85A8-AB6D94D23CEA}" srcOrd="1" destOrd="0" parTransId="{32C137AC-9D33-9C44-BE8A-D5BC0165250D}" sibTransId="{7013C2D8-9812-C74A-95FC-359B30962387}"/>
    <dgm:cxn modelId="{8C67BB19-B827-B942-B1AD-15898F46618D}" type="presOf" srcId="{DE26DFF0-5BD9-D44C-85A8-AB6D94D23CEA}" destId="{B5914069-2676-4146-9BCD-ED5DEE27F05F}" srcOrd="0" destOrd="0" presId="urn:microsoft.com/office/officeart/2009/3/layout/HorizontalOrganizationChart"/>
    <dgm:cxn modelId="{5B1791B7-5E90-EE4A-B06D-5C99D5258BEB}" type="presOf" srcId="{E092BD50-81FD-BB4B-9156-94ADF0F28A38}" destId="{0D5404C8-5E72-3E42-BC95-9E4FD0923F5D}" srcOrd="0" destOrd="0" presId="urn:microsoft.com/office/officeart/2009/3/layout/HorizontalOrganizationChart"/>
    <dgm:cxn modelId="{B877A11E-B868-1C40-AB4A-46E9A8B88E35}" srcId="{05798F2C-491C-DA48-8F73-62D2D347D19A}" destId="{878FBFF0-9766-EB4E-891D-366664B3C730}" srcOrd="2" destOrd="0" parTransId="{920D8734-1BAD-2F46-9544-5B077C69E11E}" sibTransId="{5602B141-D3B2-5A4D-9BCF-022866D45F41}"/>
    <dgm:cxn modelId="{83DFD5BD-4F89-8647-BC9E-BAE8C2BF3ED2}" srcId="{E092BD50-81FD-BB4B-9156-94ADF0F28A38}" destId="{05798F2C-491C-DA48-8F73-62D2D347D19A}" srcOrd="0" destOrd="0" parTransId="{68BFEFA0-4C9F-4A44-96F1-BA431442F41B}" sibTransId="{48740A2A-690D-A54A-8913-71A43E9085F8}"/>
    <dgm:cxn modelId="{AB975606-714C-AE48-B3FC-2EBE453BFE6A}" type="presOf" srcId="{878FBFF0-9766-EB4E-891D-366664B3C730}" destId="{2D46C9E1-420B-B446-98F0-254210510C71}" srcOrd="0" destOrd="0" presId="urn:microsoft.com/office/officeart/2009/3/layout/HorizontalOrganizationChart"/>
    <dgm:cxn modelId="{08D4B1CB-F206-1A44-887E-B63E6DC382BF}" type="presOf" srcId="{7606B3F6-2D3A-0948-B7D1-F0492B4D92B6}" destId="{C3FB921F-0DDC-CC4C-B229-2E0D62268550}" srcOrd="1" destOrd="0" presId="urn:microsoft.com/office/officeart/2009/3/layout/HorizontalOrganizationChart"/>
    <dgm:cxn modelId="{68F1AE3F-73DA-5148-8F0B-D578A5BC92C7}" type="presOf" srcId="{D985F1F7-1AA1-C045-A13E-84FB670194F1}" destId="{9C365FDE-5EE8-5A43-835E-52E793649AED}" srcOrd="0" destOrd="0" presId="urn:microsoft.com/office/officeart/2009/3/layout/HorizontalOrganizationChart"/>
    <dgm:cxn modelId="{EA15EE8C-9C3F-BA47-ACAF-36858C067D3D}" type="presOf" srcId="{32C137AC-9D33-9C44-BE8A-D5BC0165250D}" destId="{EEC7A088-18CF-8345-AC79-A565B9C5ABAD}" srcOrd="0" destOrd="0" presId="urn:microsoft.com/office/officeart/2009/3/layout/HorizontalOrganizationChart"/>
    <dgm:cxn modelId="{5FFF0902-1910-EE40-BAC5-B1D6F891DEF1}" type="presOf" srcId="{05798F2C-491C-DA48-8F73-62D2D347D19A}" destId="{961F4C91-8EBE-0D4A-88F4-80E0070C9CC1}" srcOrd="1" destOrd="0" presId="urn:microsoft.com/office/officeart/2009/3/layout/HorizontalOrganizationChart"/>
    <dgm:cxn modelId="{11E3AA24-972D-6747-BCFE-089A426F2E31}" type="presOf" srcId="{920D8734-1BAD-2F46-9544-5B077C69E11E}" destId="{64B30988-DC77-A443-BBC9-3BA03B7EFFD6}" srcOrd="0" destOrd="0" presId="urn:microsoft.com/office/officeart/2009/3/layout/HorizontalOrganizationChart"/>
    <dgm:cxn modelId="{DE3BCB7D-557D-5F48-8A33-B1B90BC432E3}" type="presOf" srcId="{05798F2C-491C-DA48-8F73-62D2D347D19A}" destId="{5C77F6CF-EEA0-8A41-ADE4-CBC74DE1B708}" srcOrd="0" destOrd="0" presId="urn:microsoft.com/office/officeart/2009/3/layout/HorizontalOrganizationChart"/>
    <dgm:cxn modelId="{80E4D38E-0537-0947-B0E3-B48A47C3C7B2}" type="presOf" srcId="{DE26DFF0-5BD9-D44C-85A8-AB6D94D23CEA}" destId="{403D787F-5FAF-2748-A23D-0941C45FCD07}" srcOrd="1" destOrd="0" presId="urn:microsoft.com/office/officeart/2009/3/layout/HorizontalOrganizationChart"/>
    <dgm:cxn modelId="{D1B1BC9B-BC8F-2C43-8AE8-92A0605A0306}" type="presOf" srcId="{7606B3F6-2D3A-0948-B7D1-F0492B4D92B6}" destId="{C7363EB8-616C-FF42-AC99-9824F65EE5F3}" srcOrd="0" destOrd="0" presId="urn:microsoft.com/office/officeart/2009/3/layout/HorizontalOrganizationChart"/>
    <dgm:cxn modelId="{F5E6D784-36D9-EF46-B855-185D869E146B}" type="presOf" srcId="{878FBFF0-9766-EB4E-891D-366664B3C730}" destId="{2FCC5E56-D1F4-7449-B4EB-D8F80C60898E}" srcOrd="1" destOrd="0" presId="urn:microsoft.com/office/officeart/2009/3/layout/HorizontalOrganizationChart"/>
    <dgm:cxn modelId="{F2D53C7F-2D07-AA41-A875-EC4605964815}" type="presParOf" srcId="{0D5404C8-5E72-3E42-BC95-9E4FD0923F5D}" destId="{F4EBCC91-D3C6-BD45-B967-518ADCF880A4}" srcOrd="0" destOrd="0" presId="urn:microsoft.com/office/officeart/2009/3/layout/HorizontalOrganizationChart"/>
    <dgm:cxn modelId="{9F613FE7-ABC7-5D4B-8691-13A54A32E64A}" type="presParOf" srcId="{F4EBCC91-D3C6-BD45-B967-518ADCF880A4}" destId="{7EC767FD-377B-9F47-BE6A-4DF91DBDAEA9}" srcOrd="0" destOrd="0" presId="urn:microsoft.com/office/officeart/2009/3/layout/HorizontalOrganizationChart"/>
    <dgm:cxn modelId="{E97FAC3F-2681-7543-A010-DFD7D5C77487}" type="presParOf" srcId="{7EC767FD-377B-9F47-BE6A-4DF91DBDAEA9}" destId="{5C77F6CF-EEA0-8A41-ADE4-CBC74DE1B708}" srcOrd="0" destOrd="0" presId="urn:microsoft.com/office/officeart/2009/3/layout/HorizontalOrganizationChart"/>
    <dgm:cxn modelId="{6DD84801-618A-B94C-B229-B94636E1F5A5}" type="presParOf" srcId="{7EC767FD-377B-9F47-BE6A-4DF91DBDAEA9}" destId="{961F4C91-8EBE-0D4A-88F4-80E0070C9CC1}" srcOrd="1" destOrd="0" presId="urn:microsoft.com/office/officeart/2009/3/layout/HorizontalOrganizationChart"/>
    <dgm:cxn modelId="{A83A1D6E-B573-364B-95C0-186CA634D208}" type="presParOf" srcId="{F4EBCC91-D3C6-BD45-B967-518ADCF880A4}" destId="{A39AB5B7-662F-2545-BDA8-398F55C9A9FA}" srcOrd="1" destOrd="0" presId="urn:microsoft.com/office/officeart/2009/3/layout/HorizontalOrganizationChart"/>
    <dgm:cxn modelId="{A556B75C-A028-A042-9974-753D710C8334}" type="presParOf" srcId="{A39AB5B7-662F-2545-BDA8-398F55C9A9FA}" destId="{9C365FDE-5EE8-5A43-835E-52E793649AED}" srcOrd="0" destOrd="0" presId="urn:microsoft.com/office/officeart/2009/3/layout/HorizontalOrganizationChart"/>
    <dgm:cxn modelId="{9CE5C072-8D9C-764E-9147-815AE19E0336}" type="presParOf" srcId="{A39AB5B7-662F-2545-BDA8-398F55C9A9FA}" destId="{82820374-D9BF-3745-B50F-4AB9B1502CBA}" srcOrd="1" destOrd="0" presId="urn:microsoft.com/office/officeart/2009/3/layout/HorizontalOrganizationChart"/>
    <dgm:cxn modelId="{A3188BB7-3F54-3142-BB00-765389DC612F}" type="presParOf" srcId="{82820374-D9BF-3745-B50F-4AB9B1502CBA}" destId="{6097ABA4-EB01-BC4B-AEC7-03BA63D6C389}" srcOrd="0" destOrd="0" presId="urn:microsoft.com/office/officeart/2009/3/layout/HorizontalOrganizationChart"/>
    <dgm:cxn modelId="{DE035A16-C64E-B04D-8237-79AEB7E91662}" type="presParOf" srcId="{6097ABA4-EB01-BC4B-AEC7-03BA63D6C389}" destId="{C7363EB8-616C-FF42-AC99-9824F65EE5F3}" srcOrd="0" destOrd="0" presId="urn:microsoft.com/office/officeart/2009/3/layout/HorizontalOrganizationChart"/>
    <dgm:cxn modelId="{518AD2A9-6B10-614A-8F0C-43BE7B8B41EA}" type="presParOf" srcId="{6097ABA4-EB01-BC4B-AEC7-03BA63D6C389}" destId="{C3FB921F-0DDC-CC4C-B229-2E0D62268550}" srcOrd="1" destOrd="0" presId="urn:microsoft.com/office/officeart/2009/3/layout/HorizontalOrganizationChart"/>
    <dgm:cxn modelId="{BEE07962-FB87-1A4D-9AC6-BD23DD40EFFC}" type="presParOf" srcId="{82820374-D9BF-3745-B50F-4AB9B1502CBA}" destId="{CA1333F8-6ABF-204F-BB8C-6B1B58BB08ED}" srcOrd="1" destOrd="0" presId="urn:microsoft.com/office/officeart/2009/3/layout/HorizontalOrganizationChart"/>
    <dgm:cxn modelId="{47D18576-BD98-6843-BD4F-FA3B56CB1878}" type="presParOf" srcId="{82820374-D9BF-3745-B50F-4AB9B1502CBA}" destId="{2722F5C1-6B82-9E40-8DAF-24150CE1DF8C}" srcOrd="2" destOrd="0" presId="urn:microsoft.com/office/officeart/2009/3/layout/HorizontalOrganizationChart"/>
    <dgm:cxn modelId="{C253B760-82C9-6249-AEE0-22957260C7CA}" type="presParOf" srcId="{A39AB5B7-662F-2545-BDA8-398F55C9A9FA}" destId="{EEC7A088-18CF-8345-AC79-A565B9C5ABAD}" srcOrd="2" destOrd="0" presId="urn:microsoft.com/office/officeart/2009/3/layout/HorizontalOrganizationChart"/>
    <dgm:cxn modelId="{ED2ACC1C-2016-1C45-9C7A-87E82037F643}" type="presParOf" srcId="{A39AB5B7-662F-2545-BDA8-398F55C9A9FA}" destId="{1272AF61-C0A4-ED46-8165-1098087C2887}" srcOrd="3" destOrd="0" presId="urn:microsoft.com/office/officeart/2009/3/layout/HorizontalOrganizationChart"/>
    <dgm:cxn modelId="{217FE2EA-ADAB-AC4F-956B-5E49369F3E5B}" type="presParOf" srcId="{1272AF61-C0A4-ED46-8165-1098087C2887}" destId="{0F1F3157-7B9E-FD4B-8C4E-3BD2DF428E61}" srcOrd="0" destOrd="0" presId="urn:microsoft.com/office/officeart/2009/3/layout/HorizontalOrganizationChart"/>
    <dgm:cxn modelId="{119F3264-ED70-C54B-BCBA-5B59FF8539FE}" type="presParOf" srcId="{0F1F3157-7B9E-FD4B-8C4E-3BD2DF428E61}" destId="{B5914069-2676-4146-9BCD-ED5DEE27F05F}" srcOrd="0" destOrd="0" presId="urn:microsoft.com/office/officeart/2009/3/layout/HorizontalOrganizationChart"/>
    <dgm:cxn modelId="{FB03A7A5-AFD0-5348-B534-61A28209937B}" type="presParOf" srcId="{0F1F3157-7B9E-FD4B-8C4E-3BD2DF428E61}" destId="{403D787F-5FAF-2748-A23D-0941C45FCD07}" srcOrd="1" destOrd="0" presId="urn:microsoft.com/office/officeart/2009/3/layout/HorizontalOrganizationChart"/>
    <dgm:cxn modelId="{A2AB7695-262B-0741-A271-BA7EAB3054BE}" type="presParOf" srcId="{1272AF61-C0A4-ED46-8165-1098087C2887}" destId="{A24750B4-BE5A-6B42-BD61-4465A2AA04BA}" srcOrd="1" destOrd="0" presId="urn:microsoft.com/office/officeart/2009/3/layout/HorizontalOrganizationChart"/>
    <dgm:cxn modelId="{B88D2BED-997C-6542-B11C-E5FC99B09E73}" type="presParOf" srcId="{1272AF61-C0A4-ED46-8165-1098087C2887}" destId="{06B87AC6-5DE0-0E48-92E1-56956E612568}" srcOrd="2" destOrd="0" presId="urn:microsoft.com/office/officeart/2009/3/layout/HorizontalOrganizationChart"/>
    <dgm:cxn modelId="{21F06E11-9F2F-7F47-800B-70BD3DE3A3A3}" type="presParOf" srcId="{A39AB5B7-662F-2545-BDA8-398F55C9A9FA}" destId="{64B30988-DC77-A443-BBC9-3BA03B7EFFD6}" srcOrd="4" destOrd="0" presId="urn:microsoft.com/office/officeart/2009/3/layout/HorizontalOrganizationChart"/>
    <dgm:cxn modelId="{DF86D8E4-9BDC-3F48-A28A-4942CA69AE7A}" type="presParOf" srcId="{A39AB5B7-662F-2545-BDA8-398F55C9A9FA}" destId="{90D4928A-B4C4-7748-AED1-2EB0BF22CF35}" srcOrd="5" destOrd="0" presId="urn:microsoft.com/office/officeart/2009/3/layout/HorizontalOrganizationChart"/>
    <dgm:cxn modelId="{0D804E20-019F-124A-A92E-BB7049300B66}" type="presParOf" srcId="{90D4928A-B4C4-7748-AED1-2EB0BF22CF35}" destId="{B859B7A7-214C-5E4D-8012-37DFC56AAF59}" srcOrd="0" destOrd="0" presId="urn:microsoft.com/office/officeart/2009/3/layout/HorizontalOrganizationChart"/>
    <dgm:cxn modelId="{4CF2A461-41B2-4B4B-9E4D-2ABDF6C4001F}" type="presParOf" srcId="{B859B7A7-214C-5E4D-8012-37DFC56AAF59}" destId="{2D46C9E1-420B-B446-98F0-254210510C71}" srcOrd="0" destOrd="0" presId="urn:microsoft.com/office/officeart/2009/3/layout/HorizontalOrganizationChart"/>
    <dgm:cxn modelId="{57436057-D82A-504C-B99D-26AE79F3BF89}" type="presParOf" srcId="{B859B7A7-214C-5E4D-8012-37DFC56AAF59}" destId="{2FCC5E56-D1F4-7449-B4EB-D8F80C60898E}" srcOrd="1" destOrd="0" presId="urn:microsoft.com/office/officeart/2009/3/layout/HorizontalOrganizationChart"/>
    <dgm:cxn modelId="{4FE64550-9C6C-504B-A901-978747DC4D5B}" type="presParOf" srcId="{90D4928A-B4C4-7748-AED1-2EB0BF22CF35}" destId="{5FF8641C-472E-734E-BD15-AAF5C02BD59F}" srcOrd="1" destOrd="0" presId="urn:microsoft.com/office/officeart/2009/3/layout/HorizontalOrganizationChart"/>
    <dgm:cxn modelId="{6C862188-51DA-154B-A091-7B12FCF07F82}" type="presParOf" srcId="{90D4928A-B4C4-7748-AED1-2EB0BF22CF35}" destId="{543072C2-B3F5-674E-9869-C4AC79C0F8A3}" srcOrd="2" destOrd="0" presId="urn:microsoft.com/office/officeart/2009/3/layout/HorizontalOrganizationChart"/>
    <dgm:cxn modelId="{8F27D76E-4FA0-C64F-B0F5-5A78EE2E359C}" type="presParOf" srcId="{F4EBCC91-D3C6-BD45-B967-518ADCF880A4}" destId="{C5D9F4C9-14C9-5945-A628-19C0AB5E68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3E72D7-617A-FD4E-95A2-A4C4F8BFC594}" type="doc">
      <dgm:prSet loTypeId="urn:microsoft.com/office/officeart/2005/8/layout/hProcess3" loCatId="" qsTypeId="urn:microsoft.com/office/officeart/2005/8/quickstyle/simple4" qsCatId="simple" csTypeId="urn:microsoft.com/office/officeart/2005/8/colors/accent0_3" csCatId="mainScheme" phldr="0"/>
      <dgm:spPr/>
    </dgm:pt>
    <dgm:pt modelId="{7B05856A-7F95-B142-A162-D57BA93B5FCE}" type="pres">
      <dgm:prSet presAssocID="{853E72D7-617A-FD4E-95A2-A4C4F8BFC594}" presName="Name0" presStyleCnt="0">
        <dgm:presLayoutVars>
          <dgm:dir/>
          <dgm:animLvl val="lvl"/>
          <dgm:resizeHandles val="exact"/>
        </dgm:presLayoutVars>
      </dgm:prSet>
      <dgm:spPr/>
    </dgm:pt>
    <dgm:pt modelId="{F6AEDADC-0069-244B-B7E3-1FC56BFD004A}" type="pres">
      <dgm:prSet presAssocID="{853E72D7-617A-FD4E-95A2-A4C4F8BFC594}" presName="dummy" presStyleCnt="0"/>
      <dgm:spPr/>
    </dgm:pt>
    <dgm:pt modelId="{09615C0F-6F3E-6D41-84A2-167136505EFD}" type="pres">
      <dgm:prSet presAssocID="{853E72D7-617A-FD4E-95A2-A4C4F8BFC594}" presName="linH" presStyleCnt="0"/>
      <dgm:spPr/>
    </dgm:pt>
    <dgm:pt modelId="{8027A346-C94C-1A41-A4C1-11A9FC586D4F}" type="pres">
      <dgm:prSet presAssocID="{853E72D7-617A-FD4E-95A2-A4C4F8BFC594}" presName="padding1" presStyleCnt="0"/>
      <dgm:spPr/>
    </dgm:pt>
    <dgm:pt modelId="{B6113B95-7464-3E45-A458-9E83DD9EF172}" type="pres">
      <dgm:prSet presAssocID="{853E72D7-617A-FD4E-95A2-A4C4F8BFC594}" presName="padding2" presStyleCnt="0"/>
      <dgm:spPr/>
    </dgm:pt>
    <dgm:pt modelId="{7601D38C-1841-7B4B-B1EE-41D1104F213B}" type="pres">
      <dgm:prSet presAssocID="{853E72D7-617A-FD4E-95A2-A4C4F8BFC594}" presName="negArrow" presStyleCnt="0"/>
      <dgm:spPr/>
    </dgm:pt>
    <dgm:pt modelId="{27C15A38-9159-2E47-B4EA-2DE453D677AB}" type="pres">
      <dgm:prSet presAssocID="{853E72D7-617A-FD4E-95A2-A4C4F8BFC594}" presName="backgroundArrow" presStyleLbl="node1" presStyleIdx="0" presStyleCnt="1" custLinFactY="9668" custLinFactNeighborX="76392" custLinFactNeighborY="100000"/>
      <dgm:spPr/>
    </dgm:pt>
  </dgm:ptLst>
  <dgm:cxnLst>
    <dgm:cxn modelId="{CB331A76-919F-7D45-864C-F4730F16570F}" type="presOf" srcId="{853E72D7-617A-FD4E-95A2-A4C4F8BFC594}" destId="{7B05856A-7F95-B142-A162-D57BA93B5FCE}" srcOrd="0" destOrd="0" presId="urn:microsoft.com/office/officeart/2005/8/layout/hProcess3"/>
    <dgm:cxn modelId="{38B3BA66-AB66-0549-BD5F-F37F2433D4FD}" type="presParOf" srcId="{7B05856A-7F95-B142-A162-D57BA93B5FCE}" destId="{F6AEDADC-0069-244B-B7E3-1FC56BFD004A}" srcOrd="0" destOrd="0" presId="urn:microsoft.com/office/officeart/2005/8/layout/hProcess3"/>
    <dgm:cxn modelId="{FE7C3709-F6D4-D94D-8B91-C31A3AE71B4F}" type="presParOf" srcId="{7B05856A-7F95-B142-A162-D57BA93B5FCE}" destId="{09615C0F-6F3E-6D41-84A2-167136505EFD}" srcOrd="1" destOrd="0" presId="urn:microsoft.com/office/officeart/2005/8/layout/hProcess3"/>
    <dgm:cxn modelId="{42DCACF0-817B-394C-9187-865724C00C3F}" type="presParOf" srcId="{09615C0F-6F3E-6D41-84A2-167136505EFD}" destId="{8027A346-C94C-1A41-A4C1-11A9FC586D4F}" srcOrd="0" destOrd="0" presId="urn:microsoft.com/office/officeart/2005/8/layout/hProcess3"/>
    <dgm:cxn modelId="{F9B81E10-938B-5245-80C7-6C8115DFA3D3}" type="presParOf" srcId="{09615C0F-6F3E-6D41-84A2-167136505EFD}" destId="{B6113B95-7464-3E45-A458-9E83DD9EF172}" srcOrd="1" destOrd="0" presId="urn:microsoft.com/office/officeart/2005/8/layout/hProcess3"/>
    <dgm:cxn modelId="{5B8837D6-B0B8-4F41-97C3-B7B50A40EE01}" type="presParOf" srcId="{09615C0F-6F3E-6D41-84A2-167136505EFD}" destId="{7601D38C-1841-7B4B-B1EE-41D1104F213B}" srcOrd="2" destOrd="0" presId="urn:microsoft.com/office/officeart/2005/8/layout/hProcess3"/>
    <dgm:cxn modelId="{8B79D396-6F46-3043-B0B2-48B716FD81F2}" type="presParOf" srcId="{09615C0F-6F3E-6D41-84A2-167136505EFD}" destId="{27C15A38-9159-2E47-B4EA-2DE453D677AB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C832-2BDA-F349-B614-CCF16D17145F}">
      <dsp:nvSpPr>
        <dsp:cNvPr id="0" name=""/>
        <dsp:cNvSpPr/>
      </dsp:nvSpPr>
      <dsp:spPr>
        <a:xfrm>
          <a:off x="2808463" y="2792"/>
          <a:ext cx="1523648" cy="9903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Escalabilidad</a:t>
          </a:r>
          <a:br>
            <a:rPr lang="es-ES_tradnl" sz="1500" kern="1200" dirty="0"/>
          </a:br>
          <a:r>
            <a:rPr lang="es-ES_tradnl" sz="1500" kern="1200" dirty="0"/>
            <a:t>30%</a:t>
          </a:r>
        </a:p>
      </dsp:txBody>
      <dsp:txXfrm>
        <a:off x="2856809" y="51138"/>
        <a:ext cx="1426956" cy="893679"/>
      </dsp:txXfrm>
    </dsp:sp>
    <dsp:sp modelId="{4579B70E-B27B-D145-ADA1-9B1A1EBF9121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749543" y="157052"/>
              </a:moveTo>
              <a:arcTo wR="1977269" hR="1977269" stAng="17579420" swAng="1959777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F2859-7ED0-B541-B6F8-8CA35FCFBD33}">
      <dsp:nvSpPr>
        <dsp:cNvPr id="0" name=""/>
        <dsp:cNvSpPr/>
      </dsp:nvSpPr>
      <dsp:spPr>
        <a:xfrm>
          <a:off x="4688958" y="1369051"/>
          <a:ext cx="1523648" cy="9903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Velocidad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737304" y="1417397"/>
        <a:ext cx="1426956" cy="893679"/>
      </dsp:txXfrm>
    </dsp:sp>
    <dsp:sp modelId="{70A392C8-5382-5743-879C-8ABD6B988C04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951844" y="1874077"/>
              </a:moveTo>
              <a:arcTo wR="1977269" hR="1977269" stAng="21420504" swAng="219495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A149F-31E7-D84D-8E81-B029E29692C7}">
      <dsp:nvSpPr>
        <dsp:cNvPr id="0" name=""/>
        <dsp:cNvSpPr/>
      </dsp:nvSpPr>
      <dsp:spPr>
        <a:xfrm>
          <a:off x="3970673" y="3579706"/>
          <a:ext cx="1523648" cy="9903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Eficiencia en costos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019019" y="3628052"/>
        <a:ext cx="1426956" cy="893679"/>
      </dsp:txXfrm>
    </dsp:sp>
    <dsp:sp modelId="{6AF8EEE9-E1F0-BC4F-93BB-37BBB15B8B8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369810" y="3915182"/>
              </a:moveTo>
              <a:arcTo wR="1977269" hR="1977269" stAng="4712951" swAng="137409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E6F8-FAF4-9844-81B4-5F2A3DB8E4F8}">
      <dsp:nvSpPr>
        <dsp:cNvPr id="0" name=""/>
        <dsp:cNvSpPr/>
      </dsp:nvSpPr>
      <dsp:spPr>
        <a:xfrm>
          <a:off x="1646253" y="3579706"/>
          <a:ext cx="1523648" cy="9903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Calidad</a:t>
          </a:r>
          <a:r>
            <a:rPr lang="es-ES_tradnl" sz="1500" kern="1200" baseline="0" dirty="0"/>
            <a:t/>
          </a:r>
          <a:br>
            <a:rPr lang="es-ES_tradnl" sz="1500" kern="1200" baseline="0" dirty="0"/>
          </a:br>
          <a:r>
            <a:rPr lang="es-ES_tradnl" sz="1500" kern="1200" baseline="0" dirty="0"/>
            <a:t>20%</a:t>
          </a:r>
          <a:endParaRPr lang="es-ES_tradnl" sz="1500" kern="1200" dirty="0"/>
        </a:p>
      </dsp:txBody>
      <dsp:txXfrm>
        <a:off x="1694599" y="3628052"/>
        <a:ext cx="1426956" cy="893679"/>
      </dsp:txXfrm>
    </dsp:sp>
    <dsp:sp modelId="{3B32EE22-54EA-C84C-864C-944669A3FB9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30186" y="3071212"/>
              </a:moveTo>
              <a:arcTo wR="1977269" hR="1977269" stAng="8784545" swAng="2194950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AAAB-49CF-BC4B-AC0E-43B4262B6FF4}">
      <dsp:nvSpPr>
        <dsp:cNvPr id="0" name=""/>
        <dsp:cNvSpPr/>
      </dsp:nvSpPr>
      <dsp:spPr>
        <a:xfrm>
          <a:off x="927968" y="1369051"/>
          <a:ext cx="1523648" cy="9903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Procesos</a:t>
          </a:r>
          <a:br>
            <a:rPr lang="es-ES_tradnl" sz="1500" kern="1200" dirty="0"/>
          </a:br>
          <a:r>
            <a:rPr lang="es-ES_tradnl" sz="1500" kern="1200" dirty="0"/>
            <a:t>10%</a:t>
          </a:r>
        </a:p>
      </dsp:txBody>
      <dsp:txXfrm>
        <a:off x="976314" y="1417397"/>
        <a:ext cx="1426956" cy="893679"/>
      </dsp:txXfrm>
    </dsp:sp>
    <dsp:sp modelId="{5B371DFF-2DE0-7547-84F3-42A51C7C995A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44759" y="861695"/>
              </a:moveTo>
              <a:arcTo wR="1977269" hR="1977269" stAng="12860803" swAng="1959777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30988-DC77-A443-BBC9-3BA03B7EFFD6}">
      <dsp:nvSpPr>
        <dsp:cNvPr id="0" name=""/>
        <dsp:cNvSpPr/>
      </dsp:nvSpPr>
      <dsp:spPr>
        <a:xfrm>
          <a:off x="2245810" y="1476111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39" y="0"/>
              </a:lnTo>
              <a:lnTo>
                <a:pt x="224339" y="964661"/>
              </a:lnTo>
              <a:lnTo>
                <a:pt x="448679" y="96466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7A088-18CF-8345-AC79-A565B9C5ABAD}">
      <dsp:nvSpPr>
        <dsp:cNvPr id="0" name=""/>
        <dsp:cNvSpPr/>
      </dsp:nvSpPr>
      <dsp:spPr>
        <a:xfrm>
          <a:off x="2245810" y="1430391"/>
          <a:ext cx="448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9" y="4572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65FDE-5EE8-5A43-835E-52E793649AED}">
      <dsp:nvSpPr>
        <dsp:cNvPr id="0" name=""/>
        <dsp:cNvSpPr/>
      </dsp:nvSpPr>
      <dsp:spPr>
        <a:xfrm>
          <a:off x="2245810" y="511449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964661"/>
              </a:moveTo>
              <a:lnTo>
                <a:pt x="224339" y="964661"/>
              </a:lnTo>
              <a:lnTo>
                <a:pt x="224339" y="0"/>
              </a:lnTo>
              <a:lnTo>
                <a:pt x="448679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F6CF-EEA0-8A41-ADE4-CBC74DE1B708}">
      <dsp:nvSpPr>
        <dsp:cNvPr id="0" name=""/>
        <dsp:cNvSpPr/>
      </dsp:nvSpPr>
      <dsp:spPr>
        <a:xfrm>
          <a:off x="2412" y="1133992"/>
          <a:ext cx="2243397" cy="684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err="1"/>
            <a:t>Calificac</a:t>
          </a:r>
          <a:r>
            <a:rPr lang="es-ES" sz="2400" kern="1200" dirty="0" err="1"/>
            <a:t>ión</a:t>
          </a:r>
          <a:endParaRPr lang="es-ES_tradnl" sz="2400" kern="1200" dirty="0"/>
        </a:p>
      </dsp:txBody>
      <dsp:txXfrm>
        <a:off x="2412" y="1133992"/>
        <a:ext cx="2243397" cy="684236"/>
      </dsp:txXfrm>
    </dsp:sp>
    <dsp:sp modelId="{C7363EB8-616C-FF42-AC99-9824F65EE5F3}">
      <dsp:nvSpPr>
        <dsp:cNvPr id="0" name=""/>
        <dsp:cNvSpPr/>
      </dsp:nvSpPr>
      <dsp:spPr>
        <a:xfrm>
          <a:off x="2694489" y="169331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Muy bueno (3)</a:t>
          </a:r>
        </a:p>
      </dsp:txBody>
      <dsp:txXfrm>
        <a:off x="2694489" y="169331"/>
        <a:ext cx="2243397" cy="684236"/>
      </dsp:txXfrm>
    </dsp:sp>
    <dsp:sp modelId="{B5914069-2676-4146-9BCD-ED5DEE27F05F}">
      <dsp:nvSpPr>
        <dsp:cNvPr id="0" name=""/>
        <dsp:cNvSpPr/>
      </dsp:nvSpPr>
      <dsp:spPr>
        <a:xfrm>
          <a:off x="2694489" y="1133992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Bueno (2)</a:t>
          </a:r>
        </a:p>
      </dsp:txBody>
      <dsp:txXfrm>
        <a:off x="2694489" y="1133992"/>
        <a:ext cx="2243397" cy="684236"/>
      </dsp:txXfrm>
    </dsp:sp>
    <dsp:sp modelId="{2D46C9E1-420B-B446-98F0-254210510C71}">
      <dsp:nvSpPr>
        <dsp:cNvPr id="0" name=""/>
        <dsp:cNvSpPr/>
      </dsp:nvSpPr>
      <dsp:spPr>
        <a:xfrm>
          <a:off x="2694489" y="2098653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Regular (1)</a:t>
          </a:r>
        </a:p>
      </dsp:txBody>
      <dsp:txXfrm>
        <a:off x="2694489" y="2098653"/>
        <a:ext cx="2243397" cy="684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5A38-9159-2E47-B4EA-2DE453D677AB}">
      <dsp:nvSpPr>
        <dsp:cNvPr id="0" name=""/>
        <dsp:cNvSpPr/>
      </dsp:nvSpPr>
      <dsp:spPr>
        <a:xfrm>
          <a:off x="0" y="28715"/>
          <a:ext cx="1903896" cy="1584000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3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7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803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62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3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465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22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22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0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94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2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39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3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20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76636" y="1674145"/>
            <a:ext cx="589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Proyecto implementación</a:t>
            </a:r>
            <a:r>
              <a:rPr lang="es-ES" sz="2400" dirty="0"/>
              <a:t> de una arquitectura basada en </a:t>
            </a:r>
            <a:r>
              <a:rPr lang="es-ES" sz="2400" dirty="0" err="1"/>
              <a:t>microservicios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613" y="617220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IABEM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852453" y="62682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Profesor</a:t>
            </a:r>
            <a:r>
              <a:rPr lang="es-ES_tradnl" smtClean="0"/>
              <a:t>: Edgar Alvarado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9" y="1361050"/>
            <a:ext cx="3525847" cy="14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Alternativas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43099" y="4029074"/>
            <a:ext cx="1800225" cy="1714501"/>
          </a:xfrm>
          <a:prstGeom prst="ellipse">
            <a:avLst/>
          </a:prstGeom>
          <a:solidFill>
            <a:srgbClr val="286464"/>
          </a:solidFill>
          <a:ln>
            <a:solidFill>
              <a:srgbClr val="2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  <a:p>
            <a:pPr algn="ctr"/>
            <a:r>
              <a:rPr lang="es-ES_tradnl" dirty="0"/>
              <a:t>Opciones</a:t>
            </a:r>
          </a:p>
        </p:txBody>
      </p:sp>
      <p:sp>
        <p:nvSpPr>
          <p:cNvPr id="7" name="Elipse 6"/>
          <p:cNvSpPr/>
          <p:nvPr/>
        </p:nvSpPr>
        <p:spPr>
          <a:xfrm>
            <a:off x="5867400" y="1155145"/>
            <a:ext cx="1800225" cy="1714501"/>
          </a:xfrm>
          <a:prstGeom prst="ellipse">
            <a:avLst/>
          </a:prstGeom>
          <a:solidFill>
            <a:srgbClr val="A56464"/>
          </a:solidFill>
          <a:ln>
            <a:solidFill>
              <a:srgbClr val="A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</a:t>
            </a:r>
          </a:p>
          <a:p>
            <a:pPr algn="ctr"/>
            <a:r>
              <a:rPr lang="es-ES_tradnl" sz="1000" dirty="0"/>
              <a:t>Implementación de la arquitectura en Servidores AWS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8" name="Elipse 7"/>
          <p:cNvSpPr/>
          <p:nvPr/>
        </p:nvSpPr>
        <p:spPr>
          <a:xfrm>
            <a:off x="8317217" y="4562473"/>
            <a:ext cx="1800225" cy="17145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</a:t>
            </a:r>
          </a:p>
          <a:p>
            <a:pPr algn="ctr"/>
            <a:r>
              <a:rPr lang="es-ES_tradnl" sz="1000" dirty="0"/>
              <a:t>Implementación de la arquitectura en Servidores Microsoft </a:t>
            </a:r>
            <a:r>
              <a:rPr lang="es-ES_tradnl" sz="1000" dirty="0" err="1"/>
              <a:t>Azure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9" name="Elipse 8"/>
          <p:cNvSpPr/>
          <p:nvPr/>
        </p:nvSpPr>
        <p:spPr>
          <a:xfrm>
            <a:off x="9605962" y="3000373"/>
            <a:ext cx="1800225" cy="17145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</a:t>
            </a:r>
          </a:p>
          <a:p>
            <a:pPr algn="ctr"/>
            <a:r>
              <a:rPr lang="es-ES_tradnl" sz="1000" dirty="0"/>
              <a:t>Implementación de la arquitectura en Servidores Cloud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10" name="Elipse 9"/>
          <p:cNvSpPr/>
          <p:nvPr/>
        </p:nvSpPr>
        <p:spPr>
          <a:xfrm>
            <a:off x="8317217" y="1438273"/>
            <a:ext cx="1800225" cy="17145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</a:t>
            </a:r>
          </a:p>
          <a:p>
            <a:pPr algn="ctr"/>
            <a:r>
              <a:rPr lang="es-ES_tradnl" sz="1000" dirty="0"/>
              <a:t>Implementación de la arquitectura en Servidores Locales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cxnSp>
        <p:nvCxnSpPr>
          <p:cNvPr id="12" name="Conector recto de flecha 11"/>
          <p:cNvCxnSpPr>
            <a:stCxn id="5" idx="0"/>
            <a:endCxn id="7" idx="2"/>
          </p:cNvCxnSpPr>
          <p:nvPr/>
        </p:nvCxnSpPr>
        <p:spPr>
          <a:xfrm flipV="1">
            <a:off x="2843212" y="2012396"/>
            <a:ext cx="3024188" cy="2016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7"/>
            <a:endCxn id="10" idx="3"/>
          </p:cNvCxnSpPr>
          <p:nvPr/>
        </p:nvCxnSpPr>
        <p:spPr>
          <a:xfrm flipV="1">
            <a:off x="3479687" y="2901691"/>
            <a:ext cx="5101167" cy="13784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6"/>
            <a:endCxn id="9" idx="2"/>
          </p:cNvCxnSpPr>
          <p:nvPr/>
        </p:nvCxnSpPr>
        <p:spPr>
          <a:xfrm flipV="1">
            <a:off x="3743324" y="3857624"/>
            <a:ext cx="5862638" cy="1028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5"/>
            <a:endCxn id="8" idx="2"/>
          </p:cNvCxnSpPr>
          <p:nvPr/>
        </p:nvCxnSpPr>
        <p:spPr>
          <a:xfrm flipV="1">
            <a:off x="3479687" y="5419724"/>
            <a:ext cx="4837530" cy="727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4742784"/>
              </p:ext>
            </p:extLst>
          </p:nvPr>
        </p:nvGraphicFramePr>
        <p:xfrm>
          <a:off x="103187" y="1362603"/>
          <a:ext cx="7140575" cy="463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21152906"/>
              </p:ext>
            </p:extLst>
          </p:nvPr>
        </p:nvGraphicFramePr>
        <p:xfrm>
          <a:off x="6661150" y="1934105"/>
          <a:ext cx="4940300" cy="295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779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51025"/>
            <a:ext cx="9067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/>
              <a:t>Definición del proyecto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7" y="2690952"/>
            <a:ext cx="3429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Descripción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198624" y="1327220"/>
            <a:ext cx="64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El proyecto consiste </a:t>
            </a:r>
            <a:r>
              <a:rPr lang="es-ES_tradnl">
                <a:solidFill>
                  <a:srgbClr val="286464"/>
                </a:solidFill>
              </a:rPr>
              <a:t>en la </a:t>
            </a:r>
            <a:r>
              <a:rPr lang="es-ES_tradnl" b="1">
                <a:solidFill>
                  <a:srgbClr val="286464"/>
                </a:solidFill>
              </a:rPr>
              <a:t>“Implementación </a:t>
            </a:r>
            <a:r>
              <a:rPr lang="es-ES_tradnl" b="1" dirty="0">
                <a:solidFill>
                  <a:srgbClr val="286464"/>
                </a:solidFill>
              </a:rPr>
              <a:t>de una arquitectura basada en </a:t>
            </a:r>
            <a:r>
              <a:rPr lang="es-ES_tradnl" b="1" dirty="0" err="1">
                <a:solidFill>
                  <a:srgbClr val="286464"/>
                </a:solidFill>
              </a:rPr>
              <a:t>microservicios</a:t>
            </a:r>
            <a:r>
              <a:rPr lang="es-ES_tradnl" b="1" dirty="0">
                <a:solidFill>
                  <a:srgbClr val="286464"/>
                </a:solidFill>
              </a:rPr>
              <a:t> – IABEM</a:t>
            </a:r>
            <a:r>
              <a:rPr lang="es-ES_tradnl" b="1" dirty="0"/>
              <a:t>”</a:t>
            </a:r>
            <a:r>
              <a:rPr lang="es-ES_tradnl" dirty="0"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9121783" y="2879910"/>
            <a:ext cx="1979613" cy="1979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6475490" y="3775260"/>
            <a:ext cx="1979613" cy="19796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3502033" y="4733350"/>
            <a:ext cx="1979613" cy="19796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827695" y="258277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la cual se busca </a:t>
            </a:r>
            <a:r>
              <a:rPr lang="es-ES_tradnl" dirty="0" err="1">
                <a:solidFill>
                  <a:srgbClr val="286464"/>
                </a:solidFill>
              </a:rPr>
              <a:t>modularizar</a:t>
            </a:r>
            <a:r>
              <a:rPr lang="es-ES_tradnl" dirty="0">
                <a:solidFill>
                  <a:srgbClr val="286464"/>
                </a:solidFill>
              </a:rPr>
              <a:t> en componentes</a:t>
            </a:r>
            <a:r>
              <a:rPr lang="es-ES_tradnl" dirty="0">
                <a:solidFill>
                  <a:srgbClr val="286464"/>
                </a:solidFill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19410008">
            <a:off x="3104528" y="466147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286464"/>
                </a:solidFill>
              </a:rPr>
              <a:t>Categor</a:t>
            </a:r>
            <a:r>
              <a:rPr lang="es-ES" dirty="0" err="1">
                <a:solidFill>
                  <a:srgbClr val="286464"/>
                </a:solidFill>
              </a:rPr>
              <a:t>ía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9410008">
            <a:off x="6164734" y="368505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286464"/>
                </a:solidFill>
              </a:rPr>
              <a:t>Tienda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 rot="19410008">
            <a:off x="8769304" y="272539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286464"/>
                </a:solidFill>
              </a:rPr>
              <a:t>Producto</a:t>
            </a:r>
            <a:endParaRPr lang="es-ES_tradnl" dirty="0">
              <a:solidFill>
                <a:srgbClr val="28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Satisfacción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14413" y="3400763"/>
            <a:ext cx="38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Con ello se busca abarcar con los siguientes objetivos</a:t>
            </a:r>
          </a:p>
        </p:txBody>
      </p:sp>
      <p:cxnSp>
        <p:nvCxnSpPr>
          <p:cNvPr id="13" name="Conector recto de flecha 12"/>
          <p:cNvCxnSpPr>
            <a:cxnSpLocks/>
            <a:stCxn id="5" idx="3"/>
          </p:cNvCxnSpPr>
          <p:nvPr/>
        </p:nvCxnSpPr>
        <p:spPr>
          <a:xfrm>
            <a:off x="4829174" y="3723929"/>
            <a:ext cx="1208089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EFDA15A2-CB9F-4C2F-8478-046B9F9A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9" y="970479"/>
            <a:ext cx="5153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85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14413" y="78581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Relación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14413" y="2232605"/>
            <a:ext cx="9901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Aspectos en los que se relaciona el proyecto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 desarrollo de software.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Facilita el mejor manejo de la información.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una idea innovadora para la empresa, ya que el concepto de consumir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y facilitar la información a los clientes se alinean a la tendencia actual del mercado.</a:t>
            </a: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/>
              <a:t>Plan de alcance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Alcance: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Tener servicios mínimos funcionales.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Estos mínimos funcionales están limitados sólo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tres funcionalidades (Producto, categoría, tienda)</a:t>
            </a:r>
          </a:p>
          <a:p>
            <a:endParaRPr lang="es-ES_tradnl" dirty="0"/>
          </a:p>
        </p:txBody>
      </p:sp>
      <p:sp>
        <p:nvSpPr>
          <p:cNvPr id="13" name="Google Shape;1642;p1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42;p17"/>
          <p:cNvSpPr/>
          <p:nvPr/>
        </p:nvSpPr>
        <p:spPr>
          <a:xfrm>
            <a:off x="152401" y="152401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2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EDT </a:t>
            </a: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155145"/>
            <a:ext cx="9786109" cy="48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14389" y="571500"/>
            <a:ext cx="20859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Agenda</a:t>
            </a:r>
            <a:endParaRPr lang="es-CL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14389" y="1299965"/>
            <a:ext cx="469851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Antecedentes</a:t>
            </a:r>
          </a:p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¿Qu</a:t>
            </a: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é es un </a:t>
            </a:r>
            <a:r>
              <a:rPr lang="es-ES" dirty="0" err="1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microservicio</a:t>
            </a: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?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Caso del negocio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Definición del proyecto</a:t>
            </a: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Plan del </a:t>
            </a: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alcance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Cronograma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335537" y="5438963"/>
            <a:ext cx="257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V</a:t>
            </a: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íctor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Rodríguez</a:t>
            </a:r>
            <a:endParaRPr lang="es-CL" dirty="0">
              <a:solidFill>
                <a:schemeClr val="bg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Andrés Pejerrey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Romario Quispe</a:t>
            </a:r>
          </a:p>
          <a:p>
            <a:pPr lvl="0">
              <a:lnSpc>
                <a:spcPct val="80000"/>
              </a:lnSpc>
            </a:pP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Kervin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Palomino</a:t>
            </a:r>
          </a:p>
          <a:p>
            <a:pPr lvl="0">
              <a:lnSpc>
                <a:spcPct val="80000"/>
              </a:lnSpc>
            </a:pP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35536" y="4920451"/>
            <a:ext cx="19506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Integrantes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 smtClean="0"/>
              <a:t>Cronograma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Cronogrma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Cronograma: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consideran en tiempo todas las actividades que se van a realizar dentro del proyecto con su </a:t>
            </a:r>
            <a:r>
              <a:rPr lang="es-ES_tradnl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entragables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_tradnl" dirty="0"/>
          </a:p>
        </p:txBody>
      </p:sp>
      <p:sp>
        <p:nvSpPr>
          <p:cNvPr id="5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Cronograma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5" y="1642896"/>
            <a:ext cx="9110248" cy="38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 smtClean="0"/>
              <a:t>Estimaci</a:t>
            </a:r>
            <a:r>
              <a:rPr lang="es-ES" dirty="0" smtClean="0"/>
              <a:t>ón de costos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Estimaci</a:t>
            </a:r>
            <a:r>
              <a:rPr lang="es-ES" dirty="0" smtClean="0">
                <a:solidFill>
                  <a:schemeClr val="bg1"/>
                </a:solidFill>
              </a:rPr>
              <a:t>ón de costos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22" y="1254139"/>
            <a:ext cx="5383696" cy="51665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5" y="2332382"/>
            <a:ext cx="2448339" cy="2448339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7426511"/>
              </p:ext>
            </p:extLst>
          </p:nvPr>
        </p:nvGraphicFramePr>
        <p:xfrm>
          <a:off x="3502991" y="2707493"/>
          <a:ext cx="1903896" cy="161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383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00689" y="3041202"/>
            <a:ext cx="6429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FIN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85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338668"/>
            <a:ext cx="4368802" cy="704570"/>
          </a:xfrm>
        </p:spPr>
        <p:txBody>
          <a:bodyPr/>
          <a:lstStyle/>
          <a:p>
            <a:r>
              <a:rPr lang="es-ES_tradnl"/>
              <a:t>Antecedentes</a:t>
            </a:r>
            <a:br>
              <a:rPr lang="es-ES_tradnl"/>
            </a:b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63" y="3043238"/>
            <a:ext cx="279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Rubro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1498045"/>
            <a:ext cx="5500476" cy="37576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4" y="3071814"/>
            <a:ext cx="2705100" cy="1701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77382" y="50709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Pricing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63381" y="14980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Assortment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9843">
            <a:off x="8255588" y="2861429"/>
            <a:ext cx="3817350" cy="1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Situaci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r>
              <a:rPr lang="es-ES" dirty="0">
                <a:solidFill>
                  <a:schemeClr val="bg1"/>
                </a:solidFill>
              </a:rPr>
              <a:t> actual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598611"/>
            <a:ext cx="7487137" cy="26019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114800" y="4643990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286464"/>
                </a:solidFill>
              </a:rPr>
              <a:t>Desventajas: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Dificultad en mantener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Escalabilidad se vuelve compleja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Lentitud en tener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540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6"/>
            <a:ext cx="4254503" cy="1561821"/>
          </a:xfrm>
        </p:spPr>
        <p:txBody>
          <a:bodyPr/>
          <a:lstStyle/>
          <a:p>
            <a:r>
              <a:rPr lang="es-ES_tradnl" dirty="0"/>
              <a:t>¿</a:t>
            </a:r>
            <a:r>
              <a:rPr lang="es-ES_tradnl" dirty="0" err="1"/>
              <a:t>Qu</a:t>
            </a:r>
            <a:r>
              <a:rPr lang="es-ES" dirty="0"/>
              <a:t>é es un </a:t>
            </a:r>
            <a:r>
              <a:rPr lang="es-ES" dirty="0" err="1"/>
              <a:t>microservicio</a:t>
            </a:r>
            <a:r>
              <a:rPr lang="es-ES_tradnl" dirty="0"/>
              <a:t>?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6" y="3457575"/>
            <a:ext cx="3417888" cy="27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90" y="3716338"/>
            <a:ext cx="5032437" cy="2813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63717" y="1673226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Micro servicios son componentes independientes y </a:t>
            </a:r>
          </a:p>
          <a:p>
            <a:r>
              <a:rPr lang="es-ES_tradnl" dirty="0">
                <a:solidFill>
                  <a:srgbClr val="286464"/>
                </a:solidFill>
              </a:rPr>
              <a:t>con contextos bien definidos, responsables por una </a:t>
            </a:r>
          </a:p>
          <a:p>
            <a:r>
              <a:rPr lang="es-ES_tradnl" dirty="0">
                <a:solidFill>
                  <a:srgbClr val="286464"/>
                </a:solidFill>
              </a:rPr>
              <a:t>parte de especifica del negocio.</a:t>
            </a:r>
          </a:p>
        </p:txBody>
      </p:sp>
      <p:cxnSp>
        <p:nvCxnSpPr>
          <p:cNvPr id="11" name="Conector recto de flecha 10"/>
          <p:cNvCxnSpPr>
            <a:stCxn id="3" idx="2"/>
            <a:endCxn id="2" idx="0"/>
          </p:cNvCxnSpPr>
          <p:nvPr/>
        </p:nvCxnSpPr>
        <p:spPr>
          <a:xfrm flipH="1">
            <a:off x="5870309" y="2596556"/>
            <a:ext cx="1" cy="11197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9" y="1155145"/>
            <a:ext cx="8258174" cy="51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 smtClean="0"/>
              <a:t>Caso del negocio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459161"/>
            <a:ext cx="5282418" cy="23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1536</TotalTime>
  <Words>325</Words>
  <Application>Microsoft Macintosh PowerPoint</Application>
  <PresentationFormat>Panorámica</PresentationFormat>
  <Paragraphs>81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Mangal</vt:lpstr>
      <vt:lpstr>Wingdings 3</vt:lpstr>
      <vt:lpstr>Arial</vt:lpstr>
      <vt:lpstr>Ión</vt:lpstr>
      <vt:lpstr>Presentación de PowerPoint</vt:lpstr>
      <vt:lpstr>Presentación de PowerPoint</vt:lpstr>
      <vt:lpstr>Antecedentes </vt:lpstr>
      <vt:lpstr>Presentación de PowerPoint</vt:lpstr>
      <vt:lpstr>Presentación de PowerPoint</vt:lpstr>
      <vt:lpstr>¿Qué es un microservicio? </vt:lpstr>
      <vt:lpstr>Presentación de PowerPoint</vt:lpstr>
      <vt:lpstr>Presentación de PowerPoint</vt:lpstr>
      <vt:lpstr>Caso del negocio </vt:lpstr>
      <vt:lpstr>Presentación de PowerPoint</vt:lpstr>
      <vt:lpstr>Presentación de PowerPoint</vt:lpstr>
      <vt:lpstr>Presentación de PowerPoint</vt:lpstr>
      <vt:lpstr>Definición del proyecto </vt:lpstr>
      <vt:lpstr>Presentación de PowerPoint</vt:lpstr>
      <vt:lpstr>Presentación de PowerPoint</vt:lpstr>
      <vt:lpstr>Presentación de PowerPoint</vt:lpstr>
      <vt:lpstr>Plan de alcance </vt:lpstr>
      <vt:lpstr>Presentación de PowerPoint</vt:lpstr>
      <vt:lpstr>Presentación de PowerPoint</vt:lpstr>
      <vt:lpstr>Cronograma </vt:lpstr>
      <vt:lpstr>Presentación de PowerPoint</vt:lpstr>
      <vt:lpstr>Presentación de PowerPoint</vt:lpstr>
      <vt:lpstr>Estimación de costos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30</cp:revision>
  <dcterms:created xsi:type="dcterms:W3CDTF">2018-10-26T04:30:31Z</dcterms:created>
  <dcterms:modified xsi:type="dcterms:W3CDTF">2018-12-02T03:49:19Z</dcterms:modified>
</cp:coreProperties>
</file>