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8D27-BED1-43A9-9A95-138B1BF5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69500-0609-41DC-B6A5-5B65D9B59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98E5-C8F4-4A28-89E2-18BE49F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C3F8-C5CA-401B-B9EA-D02B630E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D17D-F047-4019-A8EC-FFBC3602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6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EA86-FBA4-463A-A28A-7DCE7923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295F3-88C2-4B37-936B-4CCC147F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3C7E-C217-40C0-8A8A-64A6C788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E8CB-E308-41CB-A5C7-FD765706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8012-2ADE-4F40-BA67-B5879D6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12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89878-4BD0-43AE-9429-C88677B2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3058E-9E2B-4551-AC0D-26F71AC22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1EFE-9C16-4FB3-9BFE-9975C57F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544E-79B1-4A09-8841-A699105F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25B1-B711-4C68-A034-E929A0E2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2F3B-731B-442D-A224-8B299DD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6D43-B648-4071-8008-5CBF5F79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B128-E418-4AC1-8F99-8C9E77EE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3CC0-7067-4C2D-9C2F-C2EA53BB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B9A1-7683-4774-9F66-620ACE8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1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5812-0DFC-4D0A-BE53-B945CD22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A486D-62DF-4241-B4AD-D52A0B8C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7AC9-79EB-477E-944A-5E6620E3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7C73-1BB7-4540-A92B-ECF5ECFB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01EC-358E-4924-A647-C1920AF1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7C32-4507-44B6-AF6A-4BF24C33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FCD-DFC0-4C07-A821-E65A537A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F9592-F7E0-4880-8F61-8CC4F1FDF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54E5-7B08-43FB-BE47-DB12E545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ED19-4767-412D-AD26-3A1A09B2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518BB-A2C3-484A-9E48-3CD016BE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4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FD7-0230-488C-97AB-8B57E687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C4D1-902F-47F8-9DCE-AB018096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3B501-5592-446E-A629-879D9F1C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7953F-1507-4FCD-B937-6FBD2C7EA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AC8E2-A5CF-4B0B-99C0-A20563F1F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08D23-3881-4295-A4AA-97C4C9C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BEE95-4CA2-4A50-9102-6DEE73D8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6E9CC-7266-47BB-8D2A-2E0D5F1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B4BB-2D37-4618-BF80-94ECBA80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9596-7020-45AB-873F-67A0B7A9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C19E-CCA9-4B74-8DED-61A65CCE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8BD06-028D-4304-A37F-1CC66B4A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01093-ED17-4E04-A92B-A6C6D3FE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A265F-B8A0-4D05-9462-21FFBB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5A320-A76E-4859-A83D-E1F4D275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516E-9CDC-4954-B0F3-7419A725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15D3-E7D9-42D8-920A-DDF713E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D711-50B9-4F13-BCFC-020BF1C03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533D0-D9B6-432F-A1E4-BD0F0F8E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D562-5959-4693-9B04-50E5BB21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06923-9B6B-4746-AB48-93BF9200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3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671-E7F8-4448-91A8-8A2225A6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CFEE7-D8CC-4089-8DF9-DDA217E7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B6A19-9DF7-4015-B214-AC227C38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CE36C-2341-472C-934E-C86BDA3E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0E38-4DB5-4A17-B23E-F3B10BB9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EA0AB-7F9F-4A81-B64D-76A8AB4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5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64338-4F13-440F-8460-D100BC6A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73ABC-2920-4CF4-A9A5-C9F2E8BA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6940-5741-4341-8472-6BD2A058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1A13-7856-4FFB-A1D5-469B6172A25E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4639-D021-4B11-9C95-BE2C473A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510A-AA3D-4C8D-AEEF-61271E5B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FF80-C364-4423-9F49-2F15BAE3B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1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E5B-7D6B-4D66-AA70-E69ED1641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A440-6EBB-4518-ABFA-94844ABD2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6F284-3E39-4258-BAE6-C0F82E7C0FBD}"/>
              </a:ext>
            </a:extLst>
          </p:cNvPr>
          <p:cNvCxnSpPr>
            <a:cxnSpLocks/>
          </p:cNvCxnSpPr>
          <p:nvPr/>
        </p:nvCxnSpPr>
        <p:spPr>
          <a:xfrm>
            <a:off x="787179" y="1383293"/>
            <a:ext cx="10460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5AA34B5-9F08-4857-A35E-8FA775454DA0}"/>
              </a:ext>
            </a:extLst>
          </p:cNvPr>
          <p:cNvSpPr/>
          <p:nvPr/>
        </p:nvSpPr>
        <p:spPr>
          <a:xfrm rot="16200000">
            <a:off x="2269261" y="3090520"/>
            <a:ext cx="728127" cy="54148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EBD6D-41E4-4433-A7D2-8C6A720B04FB}"/>
              </a:ext>
            </a:extLst>
          </p:cNvPr>
          <p:cNvSpPr/>
          <p:nvPr/>
        </p:nvSpPr>
        <p:spPr>
          <a:xfrm>
            <a:off x="2983345" y="2997196"/>
            <a:ext cx="6059055" cy="72812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chemeClr val="tx1"/>
              </a:gs>
              <a:gs pos="0">
                <a:schemeClr val="tx1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19FB4B2-A841-44CD-8ED0-CFBD89E89A85}"/>
              </a:ext>
            </a:extLst>
          </p:cNvPr>
          <p:cNvSpPr/>
          <p:nvPr/>
        </p:nvSpPr>
        <p:spPr>
          <a:xfrm rot="5400000">
            <a:off x="9028356" y="3090518"/>
            <a:ext cx="728127" cy="54148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A65E17-9EF3-4ADB-AEF7-FABBF3255510}"/>
              </a:ext>
            </a:extLst>
          </p:cNvPr>
          <p:cNvSpPr/>
          <p:nvPr/>
        </p:nvSpPr>
        <p:spPr>
          <a:xfrm rot="5400000">
            <a:off x="4042514" y="2697763"/>
            <a:ext cx="250008" cy="1883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B80400-1E46-4189-B477-5AD05484DE5F}"/>
              </a:ext>
            </a:extLst>
          </p:cNvPr>
          <p:cNvSpPr/>
          <p:nvPr/>
        </p:nvSpPr>
        <p:spPr>
          <a:xfrm rot="5400000">
            <a:off x="7893902" y="2697763"/>
            <a:ext cx="250008" cy="1883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633BFF6-A65B-41A2-9D11-4741123E2B4D}"/>
              </a:ext>
            </a:extLst>
          </p:cNvPr>
          <p:cNvSpPr/>
          <p:nvPr/>
        </p:nvSpPr>
        <p:spPr>
          <a:xfrm rot="5400000">
            <a:off x="2440960" y="2328023"/>
            <a:ext cx="986382" cy="185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8A4C4-3910-4B17-9B24-64A9D829579D}"/>
              </a:ext>
            </a:extLst>
          </p:cNvPr>
          <p:cNvSpPr txBox="1"/>
          <p:nvPr/>
        </p:nvSpPr>
        <p:spPr>
          <a:xfrm>
            <a:off x="3601497" y="2108618"/>
            <a:ext cx="113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Realidade 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Aumentada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EF71D-7AA3-45C8-AAD0-102EAD55831B}"/>
              </a:ext>
            </a:extLst>
          </p:cNvPr>
          <p:cNvSpPr/>
          <p:nvPr/>
        </p:nvSpPr>
        <p:spPr>
          <a:xfrm>
            <a:off x="6659695" y="2587819"/>
            <a:ext cx="79893" cy="1985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A12E6-561B-45EB-9025-0927D91180DC}"/>
              </a:ext>
            </a:extLst>
          </p:cNvPr>
          <p:cNvSpPr txBox="1"/>
          <p:nvPr/>
        </p:nvSpPr>
        <p:spPr>
          <a:xfrm>
            <a:off x="7337295" y="2109004"/>
            <a:ext cx="1363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Virtualidade Aumentada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7D68E-50EF-465E-8F59-05E10EBE1D5F}"/>
              </a:ext>
            </a:extLst>
          </p:cNvPr>
          <p:cNvSpPr/>
          <p:nvPr/>
        </p:nvSpPr>
        <p:spPr>
          <a:xfrm>
            <a:off x="5317870" y="2436109"/>
            <a:ext cx="79893" cy="1985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D9F2B94-D617-421D-A2F3-6A8E6AADBCD9}"/>
              </a:ext>
            </a:extLst>
          </p:cNvPr>
          <p:cNvSpPr/>
          <p:nvPr/>
        </p:nvSpPr>
        <p:spPr>
          <a:xfrm rot="5400000">
            <a:off x="8577901" y="2326394"/>
            <a:ext cx="986382" cy="1883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C80233-E812-4CFB-9CFB-70C11FB8D9ED}"/>
              </a:ext>
            </a:extLst>
          </p:cNvPr>
          <p:cNvSpPr/>
          <p:nvPr/>
        </p:nvSpPr>
        <p:spPr>
          <a:xfrm>
            <a:off x="2954866" y="1927396"/>
            <a:ext cx="6138333" cy="80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BE73A-1C78-4471-B049-EAD00B98000A}"/>
              </a:ext>
            </a:extLst>
          </p:cNvPr>
          <p:cNvSpPr txBox="1"/>
          <p:nvPr/>
        </p:nvSpPr>
        <p:spPr>
          <a:xfrm>
            <a:off x="4966755" y="1544632"/>
            <a:ext cx="21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Realidade Misturada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9342CC0-C914-4EAC-8F0A-B755EBF1F0D8}"/>
              </a:ext>
            </a:extLst>
          </p:cNvPr>
          <p:cNvSpPr/>
          <p:nvPr/>
        </p:nvSpPr>
        <p:spPr>
          <a:xfrm>
            <a:off x="2362583" y="3892157"/>
            <a:ext cx="7300578" cy="52973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Continuum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Milgram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11F2C6-E168-4AC9-8220-B9B5170B95DE}"/>
              </a:ext>
            </a:extLst>
          </p:cNvPr>
          <p:cNvSpPr txBox="1"/>
          <p:nvPr/>
        </p:nvSpPr>
        <p:spPr>
          <a:xfrm>
            <a:off x="9663161" y="2744231"/>
            <a:ext cx="113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Ambiente Virtual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EFF1B-4429-419F-B0D3-7DBA6DFED450}"/>
              </a:ext>
            </a:extLst>
          </p:cNvPr>
          <p:cNvSpPr txBox="1"/>
          <p:nvPr/>
        </p:nvSpPr>
        <p:spPr>
          <a:xfrm>
            <a:off x="1212148" y="2704807"/>
            <a:ext cx="113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Ambiente Real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990391-DDD5-42C4-8CF3-46BC79343D6D}"/>
              </a:ext>
            </a:extLst>
          </p:cNvPr>
          <p:cNvCxnSpPr>
            <a:cxnSpLocks/>
          </p:cNvCxnSpPr>
          <p:nvPr/>
        </p:nvCxnSpPr>
        <p:spPr>
          <a:xfrm>
            <a:off x="787179" y="4724166"/>
            <a:ext cx="10460332" cy="1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6D2C82-3B3C-4F27-97FD-9A09AC43C54F}"/>
              </a:ext>
            </a:extLst>
          </p:cNvPr>
          <p:cNvSpPr/>
          <p:nvPr/>
        </p:nvSpPr>
        <p:spPr>
          <a:xfrm rot="10800000">
            <a:off x="1283252" y="3268694"/>
            <a:ext cx="986382" cy="185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EB2EA3E-957F-4F1E-ADDF-3A33DEA4B7D9}"/>
              </a:ext>
            </a:extLst>
          </p:cNvPr>
          <p:cNvSpPr/>
          <p:nvPr/>
        </p:nvSpPr>
        <p:spPr>
          <a:xfrm>
            <a:off x="9807410" y="3268695"/>
            <a:ext cx="986382" cy="185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02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Aurelio Guerra Pedroso</dc:creator>
  <cp:lastModifiedBy>Marco Aurelio Guerra Pedroso</cp:lastModifiedBy>
  <cp:revision>4</cp:revision>
  <dcterms:created xsi:type="dcterms:W3CDTF">2019-11-18T01:55:29Z</dcterms:created>
  <dcterms:modified xsi:type="dcterms:W3CDTF">2019-11-18T02:35:25Z</dcterms:modified>
</cp:coreProperties>
</file>