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6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2" d="100"/>
          <a:sy n="122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FF8A1-1521-4A38-9168-6464912AD921}" type="doc">
      <dgm:prSet loTypeId="urn:microsoft.com/office/officeart/2008/layout/LinedList" loCatId="list" qsTypeId="urn:microsoft.com/office/officeart/2005/8/quickstyle/3d4" qsCatId="3D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CFFEA5A0-9754-4C0A-99DB-192466E92FA1}">
      <dgm:prSet/>
      <dgm:spPr/>
      <dgm:t>
        <a:bodyPr/>
        <a:lstStyle/>
        <a:p>
          <a:r>
            <a:rPr lang="en-US"/>
            <a:t>添加教师、学生信息</a:t>
          </a:r>
          <a:endParaRPr lang="zh-CN"/>
        </a:p>
      </dgm:t>
    </dgm:pt>
    <dgm:pt modelId="{0B930381-67FB-444B-A881-C486978D9E5E}" type="parTrans" cxnId="{27391876-36F2-4969-A324-21588269C540}">
      <dgm:prSet/>
      <dgm:spPr/>
      <dgm:t>
        <a:bodyPr/>
        <a:lstStyle/>
        <a:p>
          <a:endParaRPr lang="zh-CN" altLang="en-US"/>
        </a:p>
      </dgm:t>
    </dgm:pt>
    <dgm:pt modelId="{55BE347F-B97B-43D9-8AB8-4B27EC0E9CF8}" type="sibTrans" cxnId="{27391876-36F2-4969-A324-21588269C540}">
      <dgm:prSet/>
      <dgm:spPr/>
      <dgm:t>
        <a:bodyPr/>
        <a:lstStyle/>
        <a:p>
          <a:endParaRPr lang="zh-CN" altLang="en-US"/>
        </a:p>
      </dgm:t>
    </dgm:pt>
    <dgm:pt modelId="{46AA5B1A-9936-4B72-859B-7F96706A8791}">
      <dgm:prSet/>
      <dgm:spPr/>
      <dgm:t>
        <a:bodyPr/>
        <a:lstStyle/>
        <a:p>
          <a:r>
            <a:rPr lang="en-US"/>
            <a:t>修改教师、学生信息</a:t>
          </a:r>
          <a:endParaRPr lang="zh-CN"/>
        </a:p>
      </dgm:t>
    </dgm:pt>
    <dgm:pt modelId="{6A408FF0-A041-456D-AC14-121F387DC059}" type="parTrans" cxnId="{F118610E-4C0C-448F-83FA-69AB14F0E573}">
      <dgm:prSet/>
      <dgm:spPr/>
      <dgm:t>
        <a:bodyPr/>
        <a:lstStyle/>
        <a:p>
          <a:endParaRPr lang="zh-CN" altLang="en-US"/>
        </a:p>
      </dgm:t>
    </dgm:pt>
    <dgm:pt modelId="{3F57C3B5-1EA1-45B1-9A4F-9C784D98454B}" type="sibTrans" cxnId="{F118610E-4C0C-448F-83FA-69AB14F0E573}">
      <dgm:prSet/>
      <dgm:spPr/>
      <dgm:t>
        <a:bodyPr/>
        <a:lstStyle/>
        <a:p>
          <a:endParaRPr lang="zh-CN" altLang="en-US"/>
        </a:p>
      </dgm:t>
    </dgm:pt>
    <dgm:pt modelId="{A25D1AD0-EAEC-4AA2-A3A4-8212FC0F40BF}">
      <dgm:prSet/>
      <dgm:spPr/>
      <dgm:t>
        <a:bodyPr/>
        <a:lstStyle/>
        <a:p>
          <a:r>
            <a:rPr lang="en-US"/>
            <a:t>删除教师、学生信息</a:t>
          </a:r>
          <a:endParaRPr lang="zh-CN"/>
        </a:p>
      </dgm:t>
    </dgm:pt>
    <dgm:pt modelId="{E64513EF-AC1A-493C-AA55-BEA9F0A66762}" type="parTrans" cxnId="{BB4152AB-CD65-4DA2-8811-70656E2BA8B5}">
      <dgm:prSet/>
      <dgm:spPr/>
      <dgm:t>
        <a:bodyPr/>
        <a:lstStyle/>
        <a:p>
          <a:endParaRPr lang="zh-CN" altLang="en-US"/>
        </a:p>
      </dgm:t>
    </dgm:pt>
    <dgm:pt modelId="{4DA8CE39-72D6-41AA-93C4-EC880FD9EACC}" type="sibTrans" cxnId="{BB4152AB-CD65-4DA2-8811-70656E2BA8B5}">
      <dgm:prSet/>
      <dgm:spPr/>
      <dgm:t>
        <a:bodyPr/>
        <a:lstStyle/>
        <a:p>
          <a:endParaRPr lang="zh-CN" altLang="en-US"/>
        </a:p>
      </dgm:t>
    </dgm:pt>
    <dgm:pt modelId="{4F629703-17C4-452F-BD38-DC720D77B0F8}">
      <dgm:prSet/>
      <dgm:spPr/>
      <dgm:t>
        <a:bodyPr/>
        <a:lstStyle/>
        <a:p>
          <a:r>
            <a:rPr lang="en-US"/>
            <a:t>查询教师、学生信息</a:t>
          </a:r>
          <a:endParaRPr lang="zh-CN"/>
        </a:p>
      </dgm:t>
    </dgm:pt>
    <dgm:pt modelId="{6AEAAA38-C80C-4C08-8E54-FE7531508AC9}" type="parTrans" cxnId="{DA688C8B-EB37-4A73-9636-6FE5D5B5D7C5}">
      <dgm:prSet/>
      <dgm:spPr/>
      <dgm:t>
        <a:bodyPr/>
        <a:lstStyle/>
        <a:p>
          <a:endParaRPr lang="zh-CN" altLang="en-US"/>
        </a:p>
      </dgm:t>
    </dgm:pt>
    <dgm:pt modelId="{D2209198-ADAB-49F0-9753-B5B33EC7E1E1}" type="sibTrans" cxnId="{DA688C8B-EB37-4A73-9636-6FE5D5B5D7C5}">
      <dgm:prSet/>
      <dgm:spPr/>
      <dgm:t>
        <a:bodyPr/>
        <a:lstStyle/>
        <a:p>
          <a:endParaRPr lang="zh-CN" altLang="en-US"/>
        </a:p>
      </dgm:t>
    </dgm:pt>
    <dgm:pt modelId="{9469920F-3E68-4D09-821E-EAF0EAD2D538}">
      <dgm:prSet/>
      <dgm:spPr/>
      <dgm:t>
        <a:bodyPr/>
        <a:lstStyle/>
        <a:p>
          <a:r>
            <a:rPr lang="en-US"/>
            <a:t>保存信息到文件</a:t>
          </a:r>
          <a:endParaRPr lang="zh-CN"/>
        </a:p>
      </dgm:t>
    </dgm:pt>
    <dgm:pt modelId="{B34A71BC-9AD5-4666-86D3-50ED436EF322}" type="parTrans" cxnId="{15CBAD7C-5F14-4CBC-88FD-0D5213B88A55}">
      <dgm:prSet/>
      <dgm:spPr/>
      <dgm:t>
        <a:bodyPr/>
        <a:lstStyle/>
        <a:p>
          <a:endParaRPr lang="zh-CN" altLang="en-US"/>
        </a:p>
      </dgm:t>
    </dgm:pt>
    <dgm:pt modelId="{08FFBE12-B265-488A-B349-8F9786F6148E}" type="sibTrans" cxnId="{15CBAD7C-5F14-4CBC-88FD-0D5213B88A55}">
      <dgm:prSet/>
      <dgm:spPr/>
      <dgm:t>
        <a:bodyPr/>
        <a:lstStyle/>
        <a:p>
          <a:endParaRPr lang="zh-CN" altLang="en-US"/>
        </a:p>
      </dgm:t>
    </dgm:pt>
    <dgm:pt modelId="{B6B1DF5E-069A-4D80-BED2-1F53BC80136A}">
      <dgm:prSet/>
      <dgm:spPr/>
      <dgm:t>
        <a:bodyPr/>
        <a:lstStyle/>
        <a:p>
          <a:r>
            <a:rPr lang="en-US"/>
            <a:t>退出系统</a:t>
          </a:r>
          <a:endParaRPr lang="zh-CN"/>
        </a:p>
      </dgm:t>
    </dgm:pt>
    <dgm:pt modelId="{7CBCEC81-A094-4075-9379-E3FB42FF662A}" type="parTrans" cxnId="{8C7DE494-F0B6-46E8-A31E-D2D1AB6AB088}">
      <dgm:prSet/>
      <dgm:spPr/>
      <dgm:t>
        <a:bodyPr/>
        <a:lstStyle/>
        <a:p>
          <a:endParaRPr lang="zh-CN" altLang="en-US"/>
        </a:p>
      </dgm:t>
    </dgm:pt>
    <dgm:pt modelId="{EE00AF4C-6116-45D0-BA7B-4E2DB5F17742}" type="sibTrans" cxnId="{8C7DE494-F0B6-46E8-A31E-D2D1AB6AB088}">
      <dgm:prSet/>
      <dgm:spPr/>
      <dgm:t>
        <a:bodyPr/>
        <a:lstStyle/>
        <a:p>
          <a:endParaRPr lang="zh-CN" altLang="en-US"/>
        </a:p>
      </dgm:t>
    </dgm:pt>
    <dgm:pt modelId="{C8BA3E51-8BDF-4499-8B3B-678868EF6811}" type="pres">
      <dgm:prSet presAssocID="{B98FF8A1-1521-4A38-9168-6464912AD921}" presName="vert0" presStyleCnt="0">
        <dgm:presLayoutVars>
          <dgm:dir/>
          <dgm:animOne val="branch"/>
          <dgm:animLvl val="lvl"/>
        </dgm:presLayoutVars>
      </dgm:prSet>
      <dgm:spPr/>
    </dgm:pt>
    <dgm:pt modelId="{2BA72B59-BA2A-436B-9DE2-C2E9D00F001B}" type="pres">
      <dgm:prSet presAssocID="{CFFEA5A0-9754-4C0A-99DB-192466E92FA1}" presName="thickLine" presStyleLbl="alignNode1" presStyleIdx="0" presStyleCnt="6"/>
      <dgm:spPr/>
    </dgm:pt>
    <dgm:pt modelId="{329D13EB-C7E6-4DAB-A61D-C246FAC0BF15}" type="pres">
      <dgm:prSet presAssocID="{CFFEA5A0-9754-4C0A-99DB-192466E92FA1}" presName="horz1" presStyleCnt="0"/>
      <dgm:spPr/>
    </dgm:pt>
    <dgm:pt modelId="{63A21798-628C-438E-BB45-5113D60D6A40}" type="pres">
      <dgm:prSet presAssocID="{CFFEA5A0-9754-4C0A-99DB-192466E92FA1}" presName="tx1" presStyleLbl="revTx" presStyleIdx="0" presStyleCnt="6"/>
      <dgm:spPr/>
    </dgm:pt>
    <dgm:pt modelId="{C32AF9B6-3AC0-4E1E-AEF8-53C2F1036FE6}" type="pres">
      <dgm:prSet presAssocID="{CFFEA5A0-9754-4C0A-99DB-192466E92FA1}" presName="vert1" presStyleCnt="0"/>
      <dgm:spPr/>
    </dgm:pt>
    <dgm:pt modelId="{506E182F-90C7-40BC-B83F-F98D283E4200}" type="pres">
      <dgm:prSet presAssocID="{46AA5B1A-9936-4B72-859B-7F96706A8791}" presName="thickLine" presStyleLbl="alignNode1" presStyleIdx="1" presStyleCnt="6"/>
      <dgm:spPr/>
    </dgm:pt>
    <dgm:pt modelId="{22EF6ED2-61A4-4F02-91C3-BBDFD7ACECE9}" type="pres">
      <dgm:prSet presAssocID="{46AA5B1A-9936-4B72-859B-7F96706A8791}" presName="horz1" presStyleCnt="0"/>
      <dgm:spPr/>
    </dgm:pt>
    <dgm:pt modelId="{A58EEC80-3ED1-49E8-8C6A-F0170D2E5D62}" type="pres">
      <dgm:prSet presAssocID="{46AA5B1A-9936-4B72-859B-7F96706A8791}" presName="tx1" presStyleLbl="revTx" presStyleIdx="1" presStyleCnt="6"/>
      <dgm:spPr/>
    </dgm:pt>
    <dgm:pt modelId="{02435D20-474E-440F-8CA7-6658B175EA63}" type="pres">
      <dgm:prSet presAssocID="{46AA5B1A-9936-4B72-859B-7F96706A8791}" presName="vert1" presStyleCnt="0"/>
      <dgm:spPr/>
    </dgm:pt>
    <dgm:pt modelId="{499A6DE5-FD41-4EC7-9F0B-A2EE5484F249}" type="pres">
      <dgm:prSet presAssocID="{A25D1AD0-EAEC-4AA2-A3A4-8212FC0F40BF}" presName="thickLine" presStyleLbl="alignNode1" presStyleIdx="2" presStyleCnt="6"/>
      <dgm:spPr/>
    </dgm:pt>
    <dgm:pt modelId="{0B03F076-4EDD-4B79-B320-75FA5CF5A8E0}" type="pres">
      <dgm:prSet presAssocID="{A25D1AD0-EAEC-4AA2-A3A4-8212FC0F40BF}" presName="horz1" presStyleCnt="0"/>
      <dgm:spPr/>
    </dgm:pt>
    <dgm:pt modelId="{6A9AEAD9-BB78-430E-8ED3-79CD8E36C824}" type="pres">
      <dgm:prSet presAssocID="{A25D1AD0-EAEC-4AA2-A3A4-8212FC0F40BF}" presName="tx1" presStyleLbl="revTx" presStyleIdx="2" presStyleCnt="6"/>
      <dgm:spPr/>
    </dgm:pt>
    <dgm:pt modelId="{780A0845-E815-44B2-A5C9-5DCC9D1FCED0}" type="pres">
      <dgm:prSet presAssocID="{A25D1AD0-EAEC-4AA2-A3A4-8212FC0F40BF}" presName="vert1" presStyleCnt="0"/>
      <dgm:spPr/>
    </dgm:pt>
    <dgm:pt modelId="{AEDDE5FE-7F64-4B36-BED2-5C2BAD9F4CAC}" type="pres">
      <dgm:prSet presAssocID="{4F629703-17C4-452F-BD38-DC720D77B0F8}" presName="thickLine" presStyleLbl="alignNode1" presStyleIdx="3" presStyleCnt="6"/>
      <dgm:spPr/>
    </dgm:pt>
    <dgm:pt modelId="{6D723F03-83F4-4ACF-A009-D049635E2C50}" type="pres">
      <dgm:prSet presAssocID="{4F629703-17C4-452F-BD38-DC720D77B0F8}" presName="horz1" presStyleCnt="0"/>
      <dgm:spPr/>
    </dgm:pt>
    <dgm:pt modelId="{25650B6B-7BAB-45C3-B84D-A3BAC9678CCE}" type="pres">
      <dgm:prSet presAssocID="{4F629703-17C4-452F-BD38-DC720D77B0F8}" presName="tx1" presStyleLbl="revTx" presStyleIdx="3" presStyleCnt="6"/>
      <dgm:spPr/>
    </dgm:pt>
    <dgm:pt modelId="{43BAA168-5897-4C04-8F91-2253E341511C}" type="pres">
      <dgm:prSet presAssocID="{4F629703-17C4-452F-BD38-DC720D77B0F8}" presName="vert1" presStyleCnt="0"/>
      <dgm:spPr/>
    </dgm:pt>
    <dgm:pt modelId="{C89CFFC1-2336-476B-99B6-12662CBE520F}" type="pres">
      <dgm:prSet presAssocID="{9469920F-3E68-4D09-821E-EAF0EAD2D538}" presName="thickLine" presStyleLbl="alignNode1" presStyleIdx="4" presStyleCnt="6"/>
      <dgm:spPr/>
    </dgm:pt>
    <dgm:pt modelId="{7C4B281A-C12C-4DC6-975A-ED86C5B5754C}" type="pres">
      <dgm:prSet presAssocID="{9469920F-3E68-4D09-821E-EAF0EAD2D538}" presName="horz1" presStyleCnt="0"/>
      <dgm:spPr/>
    </dgm:pt>
    <dgm:pt modelId="{F049CD6E-6AA8-4A3F-BD1E-7516006B969E}" type="pres">
      <dgm:prSet presAssocID="{9469920F-3E68-4D09-821E-EAF0EAD2D538}" presName="tx1" presStyleLbl="revTx" presStyleIdx="4" presStyleCnt="6"/>
      <dgm:spPr/>
    </dgm:pt>
    <dgm:pt modelId="{2F46FE02-DC6A-41CE-A49F-0EC1E151D123}" type="pres">
      <dgm:prSet presAssocID="{9469920F-3E68-4D09-821E-EAF0EAD2D538}" presName="vert1" presStyleCnt="0"/>
      <dgm:spPr/>
    </dgm:pt>
    <dgm:pt modelId="{A31E75EF-64F8-4B75-AEE4-61EC1F1A7598}" type="pres">
      <dgm:prSet presAssocID="{B6B1DF5E-069A-4D80-BED2-1F53BC80136A}" presName="thickLine" presStyleLbl="alignNode1" presStyleIdx="5" presStyleCnt="6"/>
      <dgm:spPr/>
    </dgm:pt>
    <dgm:pt modelId="{9369F28E-6A15-4EC0-9644-79AA0A85B386}" type="pres">
      <dgm:prSet presAssocID="{B6B1DF5E-069A-4D80-BED2-1F53BC80136A}" presName="horz1" presStyleCnt="0"/>
      <dgm:spPr/>
    </dgm:pt>
    <dgm:pt modelId="{B365DAD7-356F-4B9C-BBAC-44F90E444F05}" type="pres">
      <dgm:prSet presAssocID="{B6B1DF5E-069A-4D80-BED2-1F53BC80136A}" presName="tx1" presStyleLbl="revTx" presStyleIdx="5" presStyleCnt="6"/>
      <dgm:spPr/>
    </dgm:pt>
    <dgm:pt modelId="{AB1A8706-E1AE-45EB-A72B-BFCF175DAA80}" type="pres">
      <dgm:prSet presAssocID="{B6B1DF5E-069A-4D80-BED2-1F53BC80136A}" presName="vert1" presStyleCnt="0"/>
      <dgm:spPr/>
    </dgm:pt>
  </dgm:ptLst>
  <dgm:cxnLst>
    <dgm:cxn modelId="{F118610E-4C0C-448F-83FA-69AB14F0E573}" srcId="{B98FF8A1-1521-4A38-9168-6464912AD921}" destId="{46AA5B1A-9936-4B72-859B-7F96706A8791}" srcOrd="1" destOrd="0" parTransId="{6A408FF0-A041-456D-AC14-121F387DC059}" sibTransId="{3F57C3B5-1EA1-45B1-9A4F-9C784D98454B}"/>
    <dgm:cxn modelId="{31B03839-0CE0-459F-8CAB-A222C22E85B5}" type="presOf" srcId="{9469920F-3E68-4D09-821E-EAF0EAD2D538}" destId="{F049CD6E-6AA8-4A3F-BD1E-7516006B969E}" srcOrd="0" destOrd="0" presId="urn:microsoft.com/office/officeart/2008/layout/LinedList"/>
    <dgm:cxn modelId="{6CD07E4B-4FBD-4118-898C-EE594C898DF9}" type="presOf" srcId="{CFFEA5A0-9754-4C0A-99DB-192466E92FA1}" destId="{63A21798-628C-438E-BB45-5113D60D6A40}" srcOrd="0" destOrd="0" presId="urn:microsoft.com/office/officeart/2008/layout/LinedList"/>
    <dgm:cxn modelId="{27391876-36F2-4969-A324-21588269C540}" srcId="{B98FF8A1-1521-4A38-9168-6464912AD921}" destId="{CFFEA5A0-9754-4C0A-99DB-192466E92FA1}" srcOrd="0" destOrd="0" parTransId="{0B930381-67FB-444B-A881-C486978D9E5E}" sibTransId="{55BE347F-B97B-43D9-8AB8-4B27EC0E9CF8}"/>
    <dgm:cxn modelId="{15CBAD7C-5F14-4CBC-88FD-0D5213B88A55}" srcId="{B98FF8A1-1521-4A38-9168-6464912AD921}" destId="{9469920F-3E68-4D09-821E-EAF0EAD2D538}" srcOrd="4" destOrd="0" parTransId="{B34A71BC-9AD5-4666-86D3-50ED436EF322}" sibTransId="{08FFBE12-B265-488A-B349-8F9786F6148E}"/>
    <dgm:cxn modelId="{651B287E-7B03-45AA-AC07-2DA94F750315}" type="presOf" srcId="{4F629703-17C4-452F-BD38-DC720D77B0F8}" destId="{25650B6B-7BAB-45C3-B84D-A3BAC9678CCE}" srcOrd="0" destOrd="0" presId="urn:microsoft.com/office/officeart/2008/layout/LinedList"/>
    <dgm:cxn modelId="{C1CAF981-844F-4559-9C73-AF9E8855F3C8}" type="presOf" srcId="{B98FF8A1-1521-4A38-9168-6464912AD921}" destId="{C8BA3E51-8BDF-4499-8B3B-678868EF6811}" srcOrd="0" destOrd="0" presId="urn:microsoft.com/office/officeart/2008/layout/LinedList"/>
    <dgm:cxn modelId="{DA688C8B-EB37-4A73-9636-6FE5D5B5D7C5}" srcId="{B98FF8A1-1521-4A38-9168-6464912AD921}" destId="{4F629703-17C4-452F-BD38-DC720D77B0F8}" srcOrd="3" destOrd="0" parTransId="{6AEAAA38-C80C-4C08-8E54-FE7531508AC9}" sibTransId="{D2209198-ADAB-49F0-9753-B5B33EC7E1E1}"/>
    <dgm:cxn modelId="{8C7DE494-F0B6-46E8-A31E-D2D1AB6AB088}" srcId="{B98FF8A1-1521-4A38-9168-6464912AD921}" destId="{B6B1DF5E-069A-4D80-BED2-1F53BC80136A}" srcOrd="5" destOrd="0" parTransId="{7CBCEC81-A094-4075-9379-E3FB42FF662A}" sibTransId="{EE00AF4C-6116-45D0-BA7B-4E2DB5F17742}"/>
    <dgm:cxn modelId="{BB4152AB-CD65-4DA2-8811-70656E2BA8B5}" srcId="{B98FF8A1-1521-4A38-9168-6464912AD921}" destId="{A25D1AD0-EAEC-4AA2-A3A4-8212FC0F40BF}" srcOrd="2" destOrd="0" parTransId="{E64513EF-AC1A-493C-AA55-BEA9F0A66762}" sibTransId="{4DA8CE39-72D6-41AA-93C4-EC880FD9EACC}"/>
    <dgm:cxn modelId="{3733B5BE-E0C5-4CC7-AF57-F08307E0A27B}" type="presOf" srcId="{46AA5B1A-9936-4B72-859B-7F96706A8791}" destId="{A58EEC80-3ED1-49E8-8C6A-F0170D2E5D62}" srcOrd="0" destOrd="0" presId="urn:microsoft.com/office/officeart/2008/layout/LinedList"/>
    <dgm:cxn modelId="{C1F06CF1-C83E-498C-80EF-58C7390AADF4}" type="presOf" srcId="{A25D1AD0-EAEC-4AA2-A3A4-8212FC0F40BF}" destId="{6A9AEAD9-BB78-430E-8ED3-79CD8E36C824}" srcOrd="0" destOrd="0" presId="urn:microsoft.com/office/officeart/2008/layout/LinedList"/>
    <dgm:cxn modelId="{253DB7F4-54F2-4749-8674-65B224A1A1D7}" type="presOf" srcId="{B6B1DF5E-069A-4D80-BED2-1F53BC80136A}" destId="{B365DAD7-356F-4B9C-BBAC-44F90E444F05}" srcOrd="0" destOrd="0" presId="urn:microsoft.com/office/officeart/2008/layout/LinedList"/>
    <dgm:cxn modelId="{8C4D686D-4F02-45D1-8317-D0731A26A5FF}" type="presParOf" srcId="{C8BA3E51-8BDF-4499-8B3B-678868EF6811}" destId="{2BA72B59-BA2A-436B-9DE2-C2E9D00F001B}" srcOrd="0" destOrd="0" presId="urn:microsoft.com/office/officeart/2008/layout/LinedList"/>
    <dgm:cxn modelId="{E86A03D3-C6C8-4022-AF5D-49076E26E5C1}" type="presParOf" srcId="{C8BA3E51-8BDF-4499-8B3B-678868EF6811}" destId="{329D13EB-C7E6-4DAB-A61D-C246FAC0BF15}" srcOrd="1" destOrd="0" presId="urn:microsoft.com/office/officeart/2008/layout/LinedList"/>
    <dgm:cxn modelId="{AC15712C-BC30-4422-9237-AD5523D2E174}" type="presParOf" srcId="{329D13EB-C7E6-4DAB-A61D-C246FAC0BF15}" destId="{63A21798-628C-438E-BB45-5113D60D6A40}" srcOrd="0" destOrd="0" presId="urn:microsoft.com/office/officeart/2008/layout/LinedList"/>
    <dgm:cxn modelId="{25205CFD-7281-4EAB-9FBF-7ED4926F28E1}" type="presParOf" srcId="{329D13EB-C7E6-4DAB-A61D-C246FAC0BF15}" destId="{C32AF9B6-3AC0-4E1E-AEF8-53C2F1036FE6}" srcOrd="1" destOrd="0" presId="urn:microsoft.com/office/officeart/2008/layout/LinedList"/>
    <dgm:cxn modelId="{616174CB-EE41-4B8C-8EE9-5AED82D8A991}" type="presParOf" srcId="{C8BA3E51-8BDF-4499-8B3B-678868EF6811}" destId="{506E182F-90C7-40BC-B83F-F98D283E4200}" srcOrd="2" destOrd="0" presId="urn:microsoft.com/office/officeart/2008/layout/LinedList"/>
    <dgm:cxn modelId="{FD957CA5-37DE-4377-B00D-58A1A6B43495}" type="presParOf" srcId="{C8BA3E51-8BDF-4499-8B3B-678868EF6811}" destId="{22EF6ED2-61A4-4F02-91C3-BBDFD7ACECE9}" srcOrd="3" destOrd="0" presId="urn:microsoft.com/office/officeart/2008/layout/LinedList"/>
    <dgm:cxn modelId="{27928FBA-FECF-4873-9EFB-C8257BE3E494}" type="presParOf" srcId="{22EF6ED2-61A4-4F02-91C3-BBDFD7ACECE9}" destId="{A58EEC80-3ED1-49E8-8C6A-F0170D2E5D62}" srcOrd="0" destOrd="0" presId="urn:microsoft.com/office/officeart/2008/layout/LinedList"/>
    <dgm:cxn modelId="{C38B81E5-2930-4C3D-8A71-14A8BBDEC8DC}" type="presParOf" srcId="{22EF6ED2-61A4-4F02-91C3-BBDFD7ACECE9}" destId="{02435D20-474E-440F-8CA7-6658B175EA63}" srcOrd="1" destOrd="0" presId="urn:microsoft.com/office/officeart/2008/layout/LinedList"/>
    <dgm:cxn modelId="{FBE24723-08CB-43D3-AFE9-3313DA462329}" type="presParOf" srcId="{C8BA3E51-8BDF-4499-8B3B-678868EF6811}" destId="{499A6DE5-FD41-4EC7-9F0B-A2EE5484F249}" srcOrd="4" destOrd="0" presId="urn:microsoft.com/office/officeart/2008/layout/LinedList"/>
    <dgm:cxn modelId="{C7FBCB24-0E33-4C15-863B-7BA6296CA916}" type="presParOf" srcId="{C8BA3E51-8BDF-4499-8B3B-678868EF6811}" destId="{0B03F076-4EDD-4B79-B320-75FA5CF5A8E0}" srcOrd="5" destOrd="0" presId="urn:microsoft.com/office/officeart/2008/layout/LinedList"/>
    <dgm:cxn modelId="{3AE9E6BE-7527-46C3-AF6E-2622F341BE53}" type="presParOf" srcId="{0B03F076-4EDD-4B79-B320-75FA5CF5A8E0}" destId="{6A9AEAD9-BB78-430E-8ED3-79CD8E36C824}" srcOrd="0" destOrd="0" presId="urn:microsoft.com/office/officeart/2008/layout/LinedList"/>
    <dgm:cxn modelId="{B6959555-D24E-4D45-8FCD-52E48EA1E205}" type="presParOf" srcId="{0B03F076-4EDD-4B79-B320-75FA5CF5A8E0}" destId="{780A0845-E815-44B2-A5C9-5DCC9D1FCED0}" srcOrd="1" destOrd="0" presId="urn:microsoft.com/office/officeart/2008/layout/LinedList"/>
    <dgm:cxn modelId="{1CC35C93-0B18-4783-9979-34E4F1848CD4}" type="presParOf" srcId="{C8BA3E51-8BDF-4499-8B3B-678868EF6811}" destId="{AEDDE5FE-7F64-4B36-BED2-5C2BAD9F4CAC}" srcOrd="6" destOrd="0" presId="urn:microsoft.com/office/officeart/2008/layout/LinedList"/>
    <dgm:cxn modelId="{05FF7C57-B352-4426-BB78-1DAA2E128C79}" type="presParOf" srcId="{C8BA3E51-8BDF-4499-8B3B-678868EF6811}" destId="{6D723F03-83F4-4ACF-A009-D049635E2C50}" srcOrd="7" destOrd="0" presId="urn:microsoft.com/office/officeart/2008/layout/LinedList"/>
    <dgm:cxn modelId="{5C660CBD-7CEC-4508-9291-17397C033BCF}" type="presParOf" srcId="{6D723F03-83F4-4ACF-A009-D049635E2C50}" destId="{25650B6B-7BAB-45C3-B84D-A3BAC9678CCE}" srcOrd="0" destOrd="0" presId="urn:microsoft.com/office/officeart/2008/layout/LinedList"/>
    <dgm:cxn modelId="{074A5A46-271B-422A-9D1E-E86B91E3B808}" type="presParOf" srcId="{6D723F03-83F4-4ACF-A009-D049635E2C50}" destId="{43BAA168-5897-4C04-8F91-2253E341511C}" srcOrd="1" destOrd="0" presId="urn:microsoft.com/office/officeart/2008/layout/LinedList"/>
    <dgm:cxn modelId="{5BB2E020-ED79-4D37-B577-3DFEE09C7242}" type="presParOf" srcId="{C8BA3E51-8BDF-4499-8B3B-678868EF6811}" destId="{C89CFFC1-2336-476B-99B6-12662CBE520F}" srcOrd="8" destOrd="0" presId="urn:microsoft.com/office/officeart/2008/layout/LinedList"/>
    <dgm:cxn modelId="{4046F5E2-3F7D-4334-897C-CDE93E9D7337}" type="presParOf" srcId="{C8BA3E51-8BDF-4499-8B3B-678868EF6811}" destId="{7C4B281A-C12C-4DC6-975A-ED86C5B5754C}" srcOrd="9" destOrd="0" presId="urn:microsoft.com/office/officeart/2008/layout/LinedList"/>
    <dgm:cxn modelId="{0EE7EB9E-F1B2-4E95-A358-D2428A436D78}" type="presParOf" srcId="{7C4B281A-C12C-4DC6-975A-ED86C5B5754C}" destId="{F049CD6E-6AA8-4A3F-BD1E-7516006B969E}" srcOrd="0" destOrd="0" presId="urn:microsoft.com/office/officeart/2008/layout/LinedList"/>
    <dgm:cxn modelId="{163AD7AA-6911-4974-A9C1-26D6EBE01797}" type="presParOf" srcId="{7C4B281A-C12C-4DC6-975A-ED86C5B5754C}" destId="{2F46FE02-DC6A-41CE-A49F-0EC1E151D123}" srcOrd="1" destOrd="0" presId="urn:microsoft.com/office/officeart/2008/layout/LinedList"/>
    <dgm:cxn modelId="{FD830B30-194C-4960-AA00-A18C78CBD1E3}" type="presParOf" srcId="{C8BA3E51-8BDF-4499-8B3B-678868EF6811}" destId="{A31E75EF-64F8-4B75-AEE4-61EC1F1A7598}" srcOrd="10" destOrd="0" presId="urn:microsoft.com/office/officeart/2008/layout/LinedList"/>
    <dgm:cxn modelId="{D5F1BF13-0D2F-44D0-8885-F0C1BF5E1EAF}" type="presParOf" srcId="{C8BA3E51-8BDF-4499-8B3B-678868EF6811}" destId="{9369F28E-6A15-4EC0-9644-79AA0A85B386}" srcOrd="11" destOrd="0" presId="urn:microsoft.com/office/officeart/2008/layout/LinedList"/>
    <dgm:cxn modelId="{9B94BBB3-0E9E-492A-84D3-587CA9C9CE4A}" type="presParOf" srcId="{9369F28E-6A15-4EC0-9644-79AA0A85B386}" destId="{B365DAD7-356F-4B9C-BBAC-44F90E444F05}" srcOrd="0" destOrd="0" presId="urn:microsoft.com/office/officeart/2008/layout/LinedList"/>
    <dgm:cxn modelId="{D6673580-34C7-4AF7-9DE8-D3DC53242F49}" type="presParOf" srcId="{9369F28E-6A15-4EC0-9644-79AA0A85B386}" destId="{AB1A8706-E1AE-45EB-A72B-BFCF175DAA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8997AB-A0A2-4F2A-8861-642B231B069A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AA059BFA-4484-4FBA-95FA-1193F2CC5037}">
      <dgm:prSet/>
      <dgm:spPr/>
      <dgm:t>
        <a:bodyPr/>
        <a:lstStyle/>
        <a:p>
          <a:r>
            <a:rPr lang="en-US" dirty="0"/>
            <a:t>Makefile</a:t>
          </a:r>
          <a:endParaRPr lang="zh-CN" dirty="0"/>
        </a:p>
      </dgm:t>
    </dgm:pt>
    <dgm:pt modelId="{7E878CB1-7BA0-476B-96FF-3728F23A1EF5}" type="parTrans" cxnId="{844E0412-04A4-4EC5-B3C5-9CB133E11072}">
      <dgm:prSet/>
      <dgm:spPr/>
      <dgm:t>
        <a:bodyPr/>
        <a:lstStyle/>
        <a:p>
          <a:endParaRPr lang="zh-CN" altLang="en-US"/>
        </a:p>
      </dgm:t>
    </dgm:pt>
    <dgm:pt modelId="{D93A768B-4E19-4551-8E8F-7AC416AC0260}" type="sibTrans" cxnId="{844E0412-04A4-4EC5-B3C5-9CB133E11072}">
      <dgm:prSet/>
      <dgm:spPr/>
      <dgm:t>
        <a:bodyPr/>
        <a:lstStyle/>
        <a:p>
          <a:endParaRPr lang="zh-CN" altLang="en-US"/>
        </a:p>
      </dgm:t>
    </dgm:pt>
    <dgm:pt modelId="{22AE92EC-35A2-493E-B8DF-9D223B0137A8}">
      <dgm:prSet/>
      <dgm:spPr/>
      <dgm:t>
        <a:bodyPr/>
        <a:lstStyle/>
        <a:p>
          <a:r>
            <a:rPr lang="en-US"/>
            <a:t>主菜单</a:t>
          </a:r>
          <a:endParaRPr lang="zh-CN"/>
        </a:p>
      </dgm:t>
    </dgm:pt>
    <dgm:pt modelId="{D532A8B7-FF2E-4DD6-A9D9-9B793D1BD8BA}" type="parTrans" cxnId="{CDA2C794-B181-4654-87A3-F1B0BFAC3EDF}">
      <dgm:prSet/>
      <dgm:spPr/>
      <dgm:t>
        <a:bodyPr/>
        <a:lstStyle/>
        <a:p>
          <a:endParaRPr lang="zh-CN" altLang="en-US"/>
        </a:p>
      </dgm:t>
    </dgm:pt>
    <dgm:pt modelId="{B228C4A0-72F0-4FB8-A840-3DA0C16E5CDB}" type="sibTrans" cxnId="{CDA2C794-B181-4654-87A3-F1B0BFAC3EDF}">
      <dgm:prSet/>
      <dgm:spPr/>
      <dgm:t>
        <a:bodyPr/>
        <a:lstStyle/>
        <a:p>
          <a:endParaRPr lang="zh-CN" altLang="en-US"/>
        </a:p>
      </dgm:t>
    </dgm:pt>
    <dgm:pt modelId="{3F501686-C228-46A0-B07F-B86FA297DA8D}">
      <dgm:prSet/>
      <dgm:spPr/>
      <dgm:t>
        <a:bodyPr/>
        <a:lstStyle/>
        <a:p>
          <a:r>
            <a:rPr lang="en-US"/>
            <a:t>添加</a:t>
          </a:r>
          <a:endParaRPr lang="zh-CN"/>
        </a:p>
      </dgm:t>
    </dgm:pt>
    <dgm:pt modelId="{D8648EB8-DB9B-445C-9C70-C7E644FF9BD6}" type="parTrans" cxnId="{AA2A5EFF-6B52-45A9-867D-3CE7BC3E3746}">
      <dgm:prSet/>
      <dgm:spPr/>
      <dgm:t>
        <a:bodyPr/>
        <a:lstStyle/>
        <a:p>
          <a:endParaRPr lang="zh-CN" altLang="en-US"/>
        </a:p>
      </dgm:t>
    </dgm:pt>
    <dgm:pt modelId="{031E9271-E8D9-46F7-9290-4AE79F9FE610}" type="sibTrans" cxnId="{AA2A5EFF-6B52-45A9-867D-3CE7BC3E3746}">
      <dgm:prSet/>
      <dgm:spPr/>
      <dgm:t>
        <a:bodyPr/>
        <a:lstStyle/>
        <a:p>
          <a:endParaRPr lang="zh-CN" altLang="en-US"/>
        </a:p>
      </dgm:t>
    </dgm:pt>
    <dgm:pt modelId="{EADB39A3-B9E7-4D58-AAC3-15906D77FE6C}">
      <dgm:prSet/>
      <dgm:spPr/>
      <dgm:t>
        <a:bodyPr/>
        <a:lstStyle/>
        <a:p>
          <a:r>
            <a:rPr lang="en-US"/>
            <a:t>修改</a:t>
          </a:r>
          <a:endParaRPr lang="zh-CN"/>
        </a:p>
      </dgm:t>
    </dgm:pt>
    <dgm:pt modelId="{4EC603D3-B76E-4FFD-AB35-343B9EFF0BA7}" type="parTrans" cxnId="{7A19093F-4F98-45C8-AB3B-B54EEB1813F1}">
      <dgm:prSet/>
      <dgm:spPr/>
      <dgm:t>
        <a:bodyPr/>
        <a:lstStyle/>
        <a:p>
          <a:endParaRPr lang="zh-CN" altLang="en-US"/>
        </a:p>
      </dgm:t>
    </dgm:pt>
    <dgm:pt modelId="{AAF70578-623F-406A-8112-549F7D00BC05}" type="sibTrans" cxnId="{7A19093F-4F98-45C8-AB3B-B54EEB1813F1}">
      <dgm:prSet/>
      <dgm:spPr/>
      <dgm:t>
        <a:bodyPr/>
        <a:lstStyle/>
        <a:p>
          <a:endParaRPr lang="zh-CN" altLang="en-US"/>
        </a:p>
      </dgm:t>
    </dgm:pt>
    <dgm:pt modelId="{4FC2FA33-CB9C-4FF3-B4DB-3588128F6150}">
      <dgm:prSet/>
      <dgm:spPr/>
      <dgm:t>
        <a:bodyPr/>
        <a:lstStyle/>
        <a:p>
          <a:r>
            <a:rPr lang="en-US"/>
            <a:t>删除</a:t>
          </a:r>
          <a:endParaRPr lang="zh-CN"/>
        </a:p>
      </dgm:t>
    </dgm:pt>
    <dgm:pt modelId="{C15DD2B0-4861-459F-A059-28CCD98E67F5}" type="parTrans" cxnId="{5EF032B1-7929-4334-A220-753E77E0AEFF}">
      <dgm:prSet/>
      <dgm:spPr/>
      <dgm:t>
        <a:bodyPr/>
        <a:lstStyle/>
        <a:p>
          <a:endParaRPr lang="zh-CN" altLang="en-US"/>
        </a:p>
      </dgm:t>
    </dgm:pt>
    <dgm:pt modelId="{BBA31243-C90D-4A7D-955A-F63810DBFB89}" type="sibTrans" cxnId="{5EF032B1-7929-4334-A220-753E77E0AEFF}">
      <dgm:prSet/>
      <dgm:spPr/>
      <dgm:t>
        <a:bodyPr/>
        <a:lstStyle/>
        <a:p>
          <a:endParaRPr lang="zh-CN" altLang="en-US"/>
        </a:p>
      </dgm:t>
    </dgm:pt>
    <dgm:pt modelId="{DB35BF3E-EA26-401A-8748-157ACD9067EB}">
      <dgm:prSet/>
      <dgm:spPr/>
      <dgm:t>
        <a:bodyPr/>
        <a:lstStyle/>
        <a:p>
          <a:r>
            <a:rPr lang="en-US"/>
            <a:t>查询</a:t>
          </a:r>
          <a:endParaRPr lang="zh-CN"/>
        </a:p>
      </dgm:t>
    </dgm:pt>
    <dgm:pt modelId="{5C43B174-435D-499A-B882-168FBADAB2E0}" type="parTrans" cxnId="{6D0E656B-DEAA-464D-98C6-12199D9DFC63}">
      <dgm:prSet/>
      <dgm:spPr/>
      <dgm:t>
        <a:bodyPr/>
        <a:lstStyle/>
        <a:p>
          <a:endParaRPr lang="zh-CN" altLang="en-US"/>
        </a:p>
      </dgm:t>
    </dgm:pt>
    <dgm:pt modelId="{89DCCB24-B71F-4C49-AEB1-AD2673A804DF}" type="sibTrans" cxnId="{6D0E656B-DEAA-464D-98C6-12199D9DFC63}">
      <dgm:prSet/>
      <dgm:spPr/>
      <dgm:t>
        <a:bodyPr/>
        <a:lstStyle/>
        <a:p>
          <a:endParaRPr lang="zh-CN" altLang="en-US"/>
        </a:p>
      </dgm:t>
    </dgm:pt>
    <dgm:pt modelId="{B77CDC4C-9911-4DC5-ACFC-9973C0FDA600}">
      <dgm:prSet/>
      <dgm:spPr/>
      <dgm:t>
        <a:bodyPr/>
        <a:lstStyle/>
        <a:p>
          <a:r>
            <a:rPr lang="en-US"/>
            <a:t>保存到文件</a:t>
          </a:r>
          <a:endParaRPr lang="zh-CN"/>
        </a:p>
      </dgm:t>
    </dgm:pt>
    <dgm:pt modelId="{287AF4E8-EF25-4DB7-BCF7-30FB3BA42C06}" type="parTrans" cxnId="{27FE2802-5371-4DF9-AC20-EFD5FB8A0064}">
      <dgm:prSet/>
      <dgm:spPr/>
      <dgm:t>
        <a:bodyPr/>
        <a:lstStyle/>
        <a:p>
          <a:endParaRPr lang="zh-CN" altLang="en-US"/>
        </a:p>
      </dgm:t>
    </dgm:pt>
    <dgm:pt modelId="{38900322-729D-4E0F-A975-12C826CEF064}" type="sibTrans" cxnId="{27FE2802-5371-4DF9-AC20-EFD5FB8A0064}">
      <dgm:prSet/>
      <dgm:spPr/>
      <dgm:t>
        <a:bodyPr/>
        <a:lstStyle/>
        <a:p>
          <a:endParaRPr lang="zh-CN" altLang="en-US"/>
        </a:p>
      </dgm:t>
    </dgm:pt>
    <dgm:pt modelId="{94F606DD-93A5-4F10-AC0E-B58ACC0450A4}" type="pres">
      <dgm:prSet presAssocID="{9E8997AB-A0A2-4F2A-8861-642B231B069A}" presName="diagram" presStyleCnt="0">
        <dgm:presLayoutVars>
          <dgm:dir/>
          <dgm:resizeHandles val="exact"/>
        </dgm:presLayoutVars>
      </dgm:prSet>
      <dgm:spPr/>
    </dgm:pt>
    <dgm:pt modelId="{04BE19F2-A3A4-4DAF-B021-C0EB6BD174C1}" type="pres">
      <dgm:prSet presAssocID="{AA059BFA-4484-4FBA-95FA-1193F2CC5037}" presName="node" presStyleLbl="node1" presStyleIdx="0" presStyleCnt="7">
        <dgm:presLayoutVars>
          <dgm:bulletEnabled val="1"/>
        </dgm:presLayoutVars>
      </dgm:prSet>
      <dgm:spPr/>
    </dgm:pt>
    <dgm:pt modelId="{A049A084-10F0-4175-B5E5-DDDD21AA8D70}" type="pres">
      <dgm:prSet presAssocID="{D93A768B-4E19-4551-8E8F-7AC416AC0260}" presName="sibTrans" presStyleCnt="0"/>
      <dgm:spPr/>
    </dgm:pt>
    <dgm:pt modelId="{C730C649-222B-470E-BC21-38A96B1A7E08}" type="pres">
      <dgm:prSet presAssocID="{22AE92EC-35A2-493E-B8DF-9D223B0137A8}" presName="node" presStyleLbl="node1" presStyleIdx="1" presStyleCnt="7">
        <dgm:presLayoutVars>
          <dgm:bulletEnabled val="1"/>
        </dgm:presLayoutVars>
      </dgm:prSet>
      <dgm:spPr/>
    </dgm:pt>
    <dgm:pt modelId="{7B1ED567-E5BC-4388-8695-13D94171F0C1}" type="pres">
      <dgm:prSet presAssocID="{B228C4A0-72F0-4FB8-A840-3DA0C16E5CDB}" presName="sibTrans" presStyleCnt="0"/>
      <dgm:spPr/>
    </dgm:pt>
    <dgm:pt modelId="{2BAB0E05-D546-4B5B-AFE8-113C98D013CB}" type="pres">
      <dgm:prSet presAssocID="{3F501686-C228-46A0-B07F-B86FA297DA8D}" presName="node" presStyleLbl="node1" presStyleIdx="2" presStyleCnt="7">
        <dgm:presLayoutVars>
          <dgm:bulletEnabled val="1"/>
        </dgm:presLayoutVars>
      </dgm:prSet>
      <dgm:spPr/>
    </dgm:pt>
    <dgm:pt modelId="{65784D19-B245-40BF-8D2C-76F296B050AB}" type="pres">
      <dgm:prSet presAssocID="{031E9271-E8D9-46F7-9290-4AE79F9FE610}" presName="sibTrans" presStyleCnt="0"/>
      <dgm:spPr/>
    </dgm:pt>
    <dgm:pt modelId="{0FF9DB87-22C0-4236-9FAF-E75CD0152FAF}" type="pres">
      <dgm:prSet presAssocID="{EADB39A3-B9E7-4D58-AAC3-15906D77FE6C}" presName="node" presStyleLbl="node1" presStyleIdx="3" presStyleCnt="7">
        <dgm:presLayoutVars>
          <dgm:bulletEnabled val="1"/>
        </dgm:presLayoutVars>
      </dgm:prSet>
      <dgm:spPr/>
    </dgm:pt>
    <dgm:pt modelId="{44170C77-5BBC-4EEC-B8B6-A15DB4DE68F5}" type="pres">
      <dgm:prSet presAssocID="{AAF70578-623F-406A-8112-549F7D00BC05}" presName="sibTrans" presStyleCnt="0"/>
      <dgm:spPr/>
    </dgm:pt>
    <dgm:pt modelId="{42477476-E45F-4A6A-9F44-261377D68730}" type="pres">
      <dgm:prSet presAssocID="{4FC2FA33-CB9C-4FF3-B4DB-3588128F6150}" presName="node" presStyleLbl="node1" presStyleIdx="4" presStyleCnt="7">
        <dgm:presLayoutVars>
          <dgm:bulletEnabled val="1"/>
        </dgm:presLayoutVars>
      </dgm:prSet>
      <dgm:spPr/>
    </dgm:pt>
    <dgm:pt modelId="{6CF52C9E-C442-4B11-BF4A-78BBAFB5CC74}" type="pres">
      <dgm:prSet presAssocID="{BBA31243-C90D-4A7D-955A-F63810DBFB89}" presName="sibTrans" presStyleCnt="0"/>
      <dgm:spPr/>
    </dgm:pt>
    <dgm:pt modelId="{93985419-AB29-4F24-B0B2-010299B079B7}" type="pres">
      <dgm:prSet presAssocID="{DB35BF3E-EA26-401A-8748-157ACD9067EB}" presName="node" presStyleLbl="node1" presStyleIdx="5" presStyleCnt="7">
        <dgm:presLayoutVars>
          <dgm:bulletEnabled val="1"/>
        </dgm:presLayoutVars>
      </dgm:prSet>
      <dgm:spPr/>
    </dgm:pt>
    <dgm:pt modelId="{86D08FCB-5DBF-4EA7-AEBC-438A2E3D0560}" type="pres">
      <dgm:prSet presAssocID="{89DCCB24-B71F-4C49-AEB1-AD2673A804DF}" presName="sibTrans" presStyleCnt="0"/>
      <dgm:spPr/>
    </dgm:pt>
    <dgm:pt modelId="{594E58D5-C1B0-49D5-9126-D15C2CCA4962}" type="pres">
      <dgm:prSet presAssocID="{B77CDC4C-9911-4DC5-ACFC-9973C0FDA600}" presName="node" presStyleLbl="node1" presStyleIdx="6" presStyleCnt="7">
        <dgm:presLayoutVars>
          <dgm:bulletEnabled val="1"/>
        </dgm:presLayoutVars>
      </dgm:prSet>
      <dgm:spPr/>
    </dgm:pt>
  </dgm:ptLst>
  <dgm:cxnLst>
    <dgm:cxn modelId="{27FE2802-5371-4DF9-AC20-EFD5FB8A0064}" srcId="{9E8997AB-A0A2-4F2A-8861-642B231B069A}" destId="{B77CDC4C-9911-4DC5-ACFC-9973C0FDA600}" srcOrd="6" destOrd="0" parTransId="{287AF4E8-EF25-4DB7-BCF7-30FB3BA42C06}" sibTransId="{38900322-729D-4E0F-A975-12C826CEF064}"/>
    <dgm:cxn modelId="{844E0412-04A4-4EC5-B3C5-9CB133E11072}" srcId="{9E8997AB-A0A2-4F2A-8861-642B231B069A}" destId="{AA059BFA-4484-4FBA-95FA-1193F2CC5037}" srcOrd="0" destOrd="0" parTransId="{7E878CB1-7BA0-476B-96FF-3728F23A1EF5}" sibTransId="{D93A768B-4E19-4551-8E8F-7AC416AC0260}"/>
    <dgm:cxn modelId="{3CA5B93D-3C4A-4826-86E0-126459493ED3}" type="presOf" srcId="{B77CDC4C-9911-4DC5-ACFC-9973C0FDA600}" destId="{594E58D5-C1B0-49D5-9126-D15C2CCA4962}" srcOrd="0" destOrd="0" presId="urn:microsoft.com/office/officeart/2005/8/layout/default"/>
    <dgm:cxn modelId="{7A19093F-4F98-45C8-AB3B-B54EEB1813F1}" srcId="{9E8997AB-A0A2-4F2A-8861-642B231B069A}" destId="{EADB39A3-B9E7-4D58-AAC3-15906D77FE6C}" srcOrd="3" destOrd="0" parTransId="{4EC603D3-B76E-4FFD-AB35-343B9EFF0BA7}" sibTransId="{AAF70578-623F-406A-8112-549F7D00BC05}"/>
    <dgm:cxn modelId="{4919DE69-A734-4189-BAF2-ADD634F3A916}" type="presOf" srcId="{AA059BFA-4484-4FBA-95FA-1193F2CC5037}" destId="{04BE19F2-A3A4-4DAF-B021-C0EB6BD174C1}" srcOrd="0" destOrd="0" presId="urn:microsoft.com/office/officeart/2005/8/layout/default"/>
    <dgm:cxn modelId="{6D0E656B-DEAA-464D-98C6-12199D9DFC63}" srcId="{9E8997AB-A0A2-4F2A-8861-642B231B069A}" destId="{DB35BF3E-EA26-401A-8748-157ACD9067EB}" srcOrd="5" destOrd="0" parTransId="{5C43B174-435D-499A-B882-168FBADAB2E0}" sibTransId="{89DCCB24-B71F-4C49-AEB1-AD2673A804DF}"/>
    <dgm:cxn modelId="{17F47B85-E2E2-4F6C-95A9-AD613EB4BF6E}" type="presOf" srcId="{3F501686-C228-46A0-B07F-B86FA297DA8D}" destId="{2BAB0E05-D546-4B5B-AFE8-113C98D013CB}" srcOrd="0" destOrd="0" presId="urn:microsoft.com/office/officeart/2005/8/layout/default"/>
    <dgm:cxn modelId="{CDA2C794-B181-4654-87A3-F1B0BFAC3EDF}" srcId="{9E8997AB-A0A2-4F2A-8861-642B231B069A}" destId="{22AE92EC-35A2-493E-B8DF-9D223B0137A8}" srcOrd="1" destOrd="0" parTransId="{D532A8B7-FF2E-4DD6-A9D9-9B793D1BD8BA}" sibTransId="{B228C4A0-72F0-4FB8-A840-3DA0C16E5CDB}"/>
    <dgm:cxn modelId="{5EF032B1-7929-4334-A220-753E77E0AEFF}" srcId="{9E8997AB-A0A2-4F2A-8861-642B231B069A}" destId="{4FC2FA33-CB9C-4FF3-B4DB-3588128F6150}" srcOrd="4" destOrd="0" parTransId="{C15DD2B0-4861-459F-A059-28CCD98E67F5}" sibTransId="{BBA31243-C90D-4A7D-955A-F63810DBFB89}"/>
    <dgm:cxn modelId="{6F8C74B5-AC66-4D18-A973-6C779AE85F9E}" type="presOf" srcId="{EADB39A3-B9E7-4D58-AAC3-15906D77FE6C}" destId="{0FF9DB87-22C0-4236-9FAF-E75CD0152FAF}" srcOrd="0" destOrd="0" presId="urn:microsoft.com/office/officeart/2005/8/layout/default"/>
    <dgm:cxn modelId="{ACE2FFC8-B579-40E6-92EA-5218B0EDD82D}" type="presOf" srcId="{9E8997AB-A0A2-4F2A-8861-642B231B069A}" destId="{94F606DD-93A5-4F10-AC0E-B58ACC0450A4}" srcOrd="0" destOrd="0" presId="urn:microsoft.com/office/officeart/2005/8/layout/default"/>
    <dgm:cxn modelId="{579CE8CC-3A69-4CA2-BCB8-D733A0C9E852}" type="presOf" srcId="{22AE92EC-35A2-493E-B8DF-9D223B0137A8}" destId="{C730C649-222B-470E-BC21-38A96B1A7E08}" srcOrd="0" destOrd="0" presId="urn:microsoft.com/office/officeart/2005/8/layout/default"/>
    <dgm:cxn modelId="{D0886EF7-9EE6-4536-9F83-1FB08C595EBB}" type="presOf" srcId="{DB35BF3E-EA26-401A-8748-157ACD9067EB}" destId="{93985419-AB29-4F24-B0B2-010299B079B7}" srcOrd="0" destOrd="0" presId="urn:microsoft.com/office/officeart/2005/8/layout/default"/>
    <dgm:cxn modelId="{874DB1FA-BEEC-4527-AFF4-F5D4F376E886}" type="presOf" srcId="{4FC2FA33-CB9C-4FF3-B4DB-3588128F6150}" destId="{42477476-E45F-4A6A-9F44-261377D68730}" srcOrd="0" destOrd="0" presId="urn:microsoft.com/office/officeart/2005/8/layout/default"/>
    <dgm:cxn modelId="{AA2A5EFF-6B52-45A9-867D-3CE7BC3E3746}" srcId="{9E8997AB-A0A2-4F2A-8861-642B231B069A}" destId="{3F501686-C228-46A0-B07F-B86FA297DA8D}" srcOrd="2" destOrd="0" parTransId="{D8648EB8-DB9B-445C-9C70-C7E644FF9BD6}" sibTransId="{031E9271-E8D9-46F7-9290-4AE79F9FE610}"/>
    <dgm:cxn modelId="{ADDB5940-840A-4BC1-956D-79579A5564F7}" type="presParOf" srcId="{94F606DD-93A5-4F10-AC0E-B58ACC0450A4}" destId="{04BE19F2-A3A4-4DAF-B021-C0EB6BD174C1}" srcOrd="0" destOrd="0" presId="urn:microsoft.com/office/officeart/2005/8/layout/default"/>
    <dgm:cxn modelId="{3D100AF9-EE62-4F65-BC71-A2A9EDDCC9CB}" type="presParOf" srcId="{94F606DD-93A5-4F10-AC0E-B58ACC0450A4}" destId="{A049A084-10F0-4175-B5E5-DDDD21AA8D70}" srcOrd="1" destOrd="0" presId="urn:microsoft.com/office/officeart/2005/8/layout/default"/>
    <dgm:cxn modelId="{C5E19D26-C1A6-4EB0-9403-3D51D0936A9B}" type="presParOf" srcId="{94F606DD-93A5-4F10-AC0E-B58ACC0450A4}" destId="{C730C649-222B-470E-BC21-38A96B1A7E08}" srcOrd="2" destOrd="0" presId="urn:microsoft.com/office/officeart/2005/8/layout/default"/>
    <dgm:cxn modelId="{E4FF1E4E-FCCB-4394-8401-02D6E7E69F4F}" type="presParOf" srcId="{94F606DD-93A5-4F10-AC0E-B58ACC0450A4}" destId="{7B1ED567-E5BC-4388-8695-13D94171F0C1}" srcOrd="3" destOrd="0" presId="urn:microsoft.com/office/officeart/2005/8/layout/default"/>
    <dgm:cxn modelId="{500CEF4E-7FC1-4BD3-BFE0-1FBC87F8F917}" type="presParOf" srcId="{94F606DD-93A5-4F10-AC0E-B58ACC0450A4}" destId="{2BAB0E05-D546-4B5B-AFE8-113C98D013CB}" srcOrd="4" destOrd="0" presId="urn:microsoft.com/office/officeart/2005/8/layout/default"/>
    <dgm:cxn modelId="{E775230E-A647-4C97-9628-C4C410E9EDA9}" type="presParOf" srcId="{94F606DD-93A5-4F10-AC0E-B58ACC0450A4}" destId="{65784D19-B245-40BF-8D2C-76F296B050AB}" srcOrd="5" destOrd="0" presId="urn:microsoft.com/office/officeart/2005/8/layout/default"/>
    <dgm:cxn modelId="{E1AEA396-3114-4AE2-BA76-6D04E908FD1F}" type="presParOf" srcId="{94F606DD-93A5-4F10-AC0E-B58ACC0450A4}" destId="{0FF9DB87-22C0-4236-9FAF-E75CD0152FAF}" srcOrd="6" destOrd="0" presId="urn:microsoft.com/office/officeart/2005/8/layout/default"/>
    <dgm:cxn modelId="{8463910F-2F63-4E8B-8B13-3175E98B90BA}" type="presParOf" srcId="{94F606DD-93A5-4F10-AC0E-B58ACC0450A4}" destId="{44170C77-5BBC-4EEC-B8B6-A15DB4DE68F5}" srcOrd="7" destOrd="0" presId="urn:microsoft.com/office/officeart/2005/8/layout/default"/>
    <dgm:cxn modelId="{CA8BA31C-DA94-4F57-A862-D1EBE8F61ECA}" type="presParOf" srcId="{94F606DD-93A5-4F10-AC0E-B58ACC0450A4}" destId="{42477476-E45F-4A6A-9F44-261377D68730}" srcOrd="8" destOrd="0" presId="urn:microsoft.com/office/officeart/2005/8/layout/default"/>
    <dgm:cxn modelId="{82013076-A102-4663-A116-8FBEB67CFBB8}" type="presParOf" srcId="{94F606DD-93A5-4F10-AC0E-B58ACC0450A4}" destId="{6CF52C9E-C442-4B11-BF4A-78BBAFB5CC74}" srcOrd="9" destOrd="0" presId="urn:microsoft.com/office/officeart/2005/8/layout/default"/>
    <dgm:cxn modelId="{CA130014-3B25-465A-80C3-3A22F43759D6}" type="presParOf" srcId="{94F606DD-93A5-4F10-AC0E-B58ACC0450A4}" destId="{93985419-AB29-4F24-B0B2-010299B079B7}" srcOrd="10" destOrd="0" presId="urn:microsoft.com/office/officeart/2005/8/layout/default"/>
    <dgm:cxn modelId="{8A6A891E-1737-4C57-BF4E-E93E6587949F}" type="presParOf" srcId="{94F606DD-93A5-4F10-AC0E-B58ACC0450A4}" destId="{86D08FCB-5DBF-4EA7-AEBC-438A2E3D0560}" srcOrd="11" destOrd="0" presId="urn:microsoft.com/office/officeart/2005/8/layout/default"/>
    <dgm:cxn modelId="{464BAC8B-B2D9-4D91-9238-0F02665F282E}" type="presParOf" srcId="{94F606DD-93A5-4F10-AC0E-B58ACC0450A4}" destId="{594E58D5-C1B0-49D5-9126-D15C2CCA496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8B6E77-91C0-4E05-9296-F361887E4370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zh-CN" altLang="en-US"/>
        </a:p>
      </dgm:t>
    </dgm:pt>
    <dgm:pt modelId="{983A390C-7317-4A18-913A-0C2B67702BDB}">
      <dgm:prSet/>
      <dgm:spPr/>
      <dgm:t>
        <a:bodyPr/>
        <a:lstStyle/>
        <a:p>
          <a:r>
            <a:rPr lang="en-US" dirty="0"/>
            <a:t>问题解决过程</a:t>
          </a:r>
          <a:endParaRPr lang="zh-CN" dirty="0"/>
        </a:p>
      </dgm:t>
    </dgm:pt>
    <dgm:pt modelId="{7A17BD04-16D1-4F20-A210-D83F82EC0560}" type="parTrans" cxnId="{14EFCC1A-B7C3-4794-AC09-25E136C42B29}">
      <dgm:prSet/>
      <dgm:spPr/>
      <dgm:t>
        <a:bodyPr/>
        <a:lstStyle/>
        <a:p>
          <a:endParaRPr lang="zh-CN" altLang="en-US"/>
        </a:p>
      </dgm:t>
    </dgm:pt>
    <dgm:pt modelId="{C1EC6276-C09F-4AAF-AA4D-54ABF4F518F4}" type="sibTrans" cxnId="{14EFCC1A-B7C3-4794-AC09-25E136C42B29}">
      <dgm:prSet/>
      <dgm:spPr/>
      <dgm:t>
        <a:bodyPr/>
        <a:lstStyle/>
        <a:p>
          <a:endParaRPr lang="zh-CN" altLang="en-US"/>
        </a:p>
      </dgm:t>
    </dgm:pt>
    <dgm:pt modelId="{0CDF5EEC-DFCA-4E34-B5A6-39951646F8F7}">
      <dgm:prSet/>
      <dgm:spPr/>
      <dgm:t>
        <a:bodyPr/>
        <a:lstStyle/>
        <a:p>
          <a:r>
            <a:rPr lang="en-US" dirty="0"/>
            <a:t>系统存在的不足</a:t>
          </a:r>
          <a:endParaRPr lang="zh-CN" dirty="0"/>
        </a:p>
      </dgm:t>
    </dgm:pt>
    <dgm:pt modelId="{55CB35F3-37E2-410B-B50B-C6C76238EB28}" type="parTrans" cxnId="{15DFD85F-6B7B-4EBF-A4F0-6E2B694A43D1}">
      <dgm:prSet/>
      <dgm:spPr/>
      <dgm:t>
        <a:bodyPr/>
        <a:lstStyle/>
        <a:p>
          <a:endParaRPr lang="zh-CN" altLang="en-US"/>
        </a:p>
      </dgm:t>
    </dgm:pt>
    <dgm:pt modelId="{4C77A6E1-14A9-4FAF-A76D-1C367350473D}" type="sibTrans" cxnId="{15DFD85F-6B7B-4EBF-A4F0-6E2B694A43D1}">
      <dgm:prSet/>
      <dgm:spPr/>
      <dgm:t>
        <a:bodyPr/>
        <a:lstStyle/>
        <a:p>
          <a:endParaRPr lang="zh-CN" altLang="en-US"/>
        </a:p>
      </dgm:t>
    </dgm:pt>
    <dgm:pt modelId="{FFC48F9A-CD29-4338-A9D7-8A8D4B8B7F74}">
      <dgm:prSet/>
      <dgm:spPr/>
      <dgm:t>
        <a:bodyPr/>
        <a:lstStyle/>
        <a:p>
          <a:r>
            <a:rPr lang="en-US"/>
            <a:t>课程收获</a:t>
          </a:r>
          <a:endParaRPr lang="zh-CN"/>
        </a:p>
      </dgm:t>
    </dgm:pt>
    <dgm:pt modelId="{70F91D98-9030-4616-98C7-FB49045C5AC6}" type="parTrans" cxnId="{5D1C29EB-0C1E-47FF-BA9D-A185C5C661A4}">
      <dgm:prSet/>
      <dgm:spPr/>
      <dgm:t>
        <a:bodyPr/>
        <a:lstStyle/>
        <a:p>
          <a:endParaRPr lang="zh-CN" altLang="en-US"/>
        </a:p>
      </dgm:t>
    </dgm:pt>
    <dgm:pt modelId="{DEC0F884-5E19-4C4A-A73F-C883C653B543}" type="sibTrans" cxnId="{5D1C29EB-0C1E-47FF-BA9D-A185C5C661A4}">
      <dgm:prSet/>
      <dgm:spPr/>
      <dgm:t>
        <a:bodyPr/>
        <a:lstStyle/>
        <a:p>
          <a:endParaRPr lang="zh-CN" altLang="en-US"/>
        </a:p>
      </dgm:t>
    </dgm:pt>
    <dgm:pt modelId="{D89D8A1B-3011-4472-A0A0-0CF3C57481D0}" type="pres">
      <dgm:prSet presAssocID="{DC8B6E77-91C0-4E05-9296-F361887E4370}" presName="linear" presStyleCnt="0">
        <dgm:presLayoutVars>
          <dgm:animLvl val="lvl"/>
          <dgm:resizeHandles val="exact"/>
        </dgm:presLayoutVars>
      </dgm:prSet>
      <dgm:spPr/>
    </dgm:pt>
    <dgm:pt modelId="{E7AF51A8-3C01-4C07-99F3-75DB26FFC053}" type="pres">
      <dgm:prSet presAssocID="{983A390C-7317-4A18-913A-0C2B67702B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574866-6E9E-4147-B6EB-063A8BB2CB8B}" type="pres">
      <dgm:prSet presAssocID="{C1EC6276-C09F-4AAF-AA4D-54ABF4F518F4}" presName="spacer" presStyleCnt="0"/>
      <dgm:spPr/>
    </dgm:pt>
    <dgm:pt modelId="{632C974C-372C-4274-AD6B-84072C542D80}" type="pres">
      <dgm:prSet presAssocID="{0CDF5EEC-DFCA-4E34-B5A6-39951646F8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182C3C-DF25-4088-A947-12A6C12E657D}" type="pres">
      <dgm:prSet presAssocID="{4C77A6E1-14A9-4FAF-A76D-1C367350473D}" presName="spacer" presStyleCnt="0"/>
      <dgm:spPr/>
    </dgm:pt>
    <dgm:pt modelId="{04CEAED7-28AB-4C96-8F88-74B30EEE7E9A}" type="pres">
      <dgm:prSet presAssocID="{FFC48F9A-CD29-4338-A9D7-8A8D4B8B7F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EFCC1A-B7C3-4794-AC09-25E136C42B29}" srcId="{DC8B6E77-91C0-4E05-9296-F361887E4370}" destId="{983A390C-7317-4A18-913A-0C2B67702BDB}" srcOrd="0" destOrd="0" parTransId="{7A17BD04-16D1-4F20-A210-D83F82EC0560}" sibTransId="{C1EC6276-C09F-4AAF-AA4D-54ABF4F518F4}"/>
    <dgm:cxn modelId="{8787D81C-51B3-47A9-AAAB-A78228949F5D}" type="presOf" srcId="{DC8B6E77-91C0-4E05-9296-F361887E4370}" destId="{D89D8A1B-3011-4472-A0A0-0CF3C57481D0}" srcOrd="0" destOrd="0" presId="urn:microsoft.com/office/officeart/2005/8/layout/vList2"/>
    <dgm:cxn modelId="{72373B1E-3BEC-41FD-8C53-F77F9A2BC283}" type="presOf" srcId="{FFC48F9A-CD29-4338-A9D7-8A8D4B8B7F74}" destId="{04CEAED7-28AB-4C96-8F88-74B30EEE7E9A}" srcOrd="0" destOrd="0" presId="urn:microsoft.com/office/officeart/2005/8/layout/vList2"/>
    <dgm:cxn modelId="{6348F82F-E9FB-4D9D-84B8-AACF56824D39}" type="presOf" srcId="{0CDF5EEC-DFCA-4E34-B5A6-39951646F8F7}" destId="{632C974C-372C-4274-AD6B-84072C542D80}" srcOrd="0" destOrd="0" presId="urn:microsoft.com/office/officeart/2005/8/layout/vList2"/>
    <dgm:cxn modelId="{60CC3E3C-5950-40A8-9378-110429D2EB61}" type="presOf" srcId="{983A390C-7317-4A18-913A-0C2B67702BDB}" destId="{E7AF51A8-3C01-4C07-99F3-75DB26FFC053}" srcOrd="0" destOrd="0" presId="urn:microsoft.com/office/officeart/2005/8/layout/vList2"/>
    <dgm:cxn modelId="{15DFD85F-6B7B-4EBF-A4F0-6E2B694A43D1}" srcId="{DC8B6E77-91C0-4E05-9296-F361887E4370}" destId="{0CDF5EEC-DFCA-4E34-B5A6-39951646F8F7}" srcOrd="1" destOrd="0" parTransId="{55CB35F3-37E2-410B-B50B-C6C76238EB28}" sibTransId="{4C77A6E1-14A9-4FAF-A76D-1C367350473D}"/>
    <dgm:cxn modelId="{5D1C29EB-0C1E-47FF-BA9D-A185C5C661A4}" srcId="{DC8B6E77-91C0-4E05-9296-F361887E4370}" destId="{FFC48F9A-CD29-4338-A9D7-8A8D4B8B7F74}" srcOrd="2" destOrd="0" parTransId="{70F91D98-9030-4616-98C7-FB49045C5AC6}" sibTransId="{DEC0F884-5E19-4C4A-A73F-C883C653B543}"/>
    <dgm:cxn modelId="{CFB3ACD9-D5DC-4CEE-9E18-DE37E2180972}" type="presParOf" srcId="{D89D8A1B-3011-4472-A0A0-0CF3C57481D0}" destId="{E7AF51A8-3C01-4C07-99F3-75DB26FFC053}" srcOrd="0" destOrd="0" presId="urn:microsoft.com/office/officeart/2005/8/layout/vList2"/>
    <dgm:cxn modelId="{8FBCAF31-6610-4254-991F-2265ADC07F92}" type="presParOf" srcId="{D89D8A1B-3011-4472-A0A0-0CF3C57481D0}" destId="{90574866-6E9E-4147-B6EB-063A8BB2CB8B}" srcOrd="1" destOrd="0" presId="urn:microsoft.com/office/officeart/2005/8/layout/vList2"/>
    <dgm:cxn modelId="{6F4D8C7E-89BE-4C82-BC54-B33A3B290DAA}" type="presParOf" srcId="{D89D8A1B-3011-4472-A0A0-0CF3C57481D0}" destId="{632C974C-372C-4274-AD6B-84072C542D80}" srcOrd="2" destOrd="0" presId="urn:microsoft.com/office/officeart/2005/8/layout/vList2"/>
    <dgm:cxn modelId="{E4A35467-44C6-4537-9B66-FC9F77B6758B}" type="presParOf" srcId="{D89D8A1B-3011-4472-A0A0-0CF3C57481D0}" destId="{48182C3C-DF25-4088-A947-12A6C12E657D}" srcOrd="3" destOrd="0" presId="urn:microsoft.com/office/officeart/2005/8/layout/vList2"/>
    <dgm:cxn modelId="{128B0387-1043-48DB-9774-ED677C65D8D4}" type="presParOf" srcId="{D89D8A1B-3011-4472-A0A0-0CF3C57481D0}" destId="{04CEAED7-28AB-4C96-8F88-74B30EEE7E9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5948A1-9E54-42A7-84C5-ED4718B539A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8C5DF2D-9280-41C7-A66A-8A88207B4FCF}">
      <dgm:prSet/>
      <dgm:spPr/>
      <dgm:t>
        <a:bodyPr/>
        <a:lstStyle/>
        <a:p>
          <a:r>
            <a:rPr lang="en-US" b="1"/>
            <a:t>按id查找的实现方式</a:t>
          </a:r>
          <a:endParaRPr lang="zh-CN"/>
        </a:p>
      </dgm:t>
    </dgm:pt>
    <dgm:pt modelId="{77640B29-C530-4821-915E-391844D2B34B}" type="parTrans" cxnId="{26B0D58A-75C0-4B4D-BA04-D4EA9663C2F7}">
      <dgm:prSet/>
      <dgm:spPr/>
      <dgm:t>
        <a:bodyPr/>
        <a:lstStyle/>
        <a:p>
          <a:endParaRPr lang="zh-CN" altLang="en-US"/>
        </a:p>
      </dgm:t>
    </dgm:pt>
    <dgm:pt modelId="{675FB03D-5A4F-477E-BC70-6C0732B8DBEA}" type="sibTrans" cxnId="{26B0D58A-75C0-4B4D-BA04-D4EA9663C2F7}">
      <dgm:prSet/>
      <dgm:spPr/>
      <dgm:t>
        <a:bodyPr/>
        <a:lstStyle/>
        <a:p>
          <a:endParaRPr lang="zh-CN" altLang="en-US"/>
        </a:p>
      </dgm:t>
    </dgm:pt>
    <dgm:pt modelId="{295AEA1F-2F3C-4479-A129-EC1FD4689E5E}">
      <dgm:prSet/>
      <dgm:spPr/>
      <dgm:t>
        <a:bodyPr/>
        <a:lstStyle/>
        <a:p>
          <a:r>
            <a:rPr lang="en-US" dirty="0" err="1"/>
            <a:t>id查找在多处均有应用，因此考虑到信息条目数量级较大时，相较于存储基类的指针数组并遍历查找（查询时间复杂度O</a:t>
          </a:r>
          <a:r>
            <a:rPr lang="en-US" dirty="0"/>
            <a:t>(n)），</a:t>
          </a:r>
          <a:r>
            <a:rPr lang="en-US" dirty="0" err="1"/>
            <a:t>最终选择了哈希表映射（查询操作复杂度O</a:t>
          </a:r>
          <a:r>
            <a:rPr lang="en-US" dirty="0"/>
            <a:t>(1)）。</a:t>
          </a:r>
          <a:endParaRPr lang="zh-CN" dirty="0"/>
        </a:p>
      </dgm:t>
    </dgm:pt>
    <dgm:pt modelId="{41B7BBAC-C026-43B3-A49D-81A396AEE687}" type="parTrans" cxnId="{5C6A596C-19C8-4B8D-A55F-14DA9D052B9E}">
      <dgm:prSet/>
      <dgm:spPr/>
      <dgm:t>
        <a:bodyPr/>
        <a:lstStyle/>
        <a:p>
          <a:endParaRPr lang="zh-CN" altLang="en-US"/>
        </a:p>
      </dgm:t>
    </dgm:pt>
    <dgm:pt modelId="{5A50C1BA-E1E9-44D9-B057-D6855FF0B76A}" type="sibTrans" cxnId="{5C6A596C-19C8-4B8D-A55F-14DA9D052B9E}">
      <dgm:prSet/>
      <dgm:spPr/>
      <dgm:t>
        <a:bodyPr/>
        <a:lstStyle/>
        <a:p>
          <a:endParaRPr lang="zh-CN" altLang="en-US"/>
        </a:p>
      </dgm:t>
    </dgm:pt>
    <dgm:pt modelId="{772FEB02-8717-4525-AA92-B341A78792A8}">
      <dgm:prSet/>
      <dgm:spPr/>
      <dgm:t>
        <a:bodyPr/>
        <a:lstStyle/>
        <a:p>
          <a:r>
            <a:rPr lang="en-US" b="1"/>
            <a:t>文件写入部分的代码重用</a:t>
          </a:r>
          <a:endParaRPr lang="zh-CN"/>
        </a:p>
      </dgm:t>
    </dgm:pt>
    <dgm:pt modelId="{0CD7F25B-0C4A-4D5C-8F2C-F04111FCCA0F}" type="parTrans" cxnId="{DB8B881F-C669-49EB-9BE7-5DCECEFE0B7B}">
      <dgm:prSet/>
      <dgm:spPr/>
      <dgm:t>
        <a:bodyPr/>
        <a:lstStyle/>
        <a:p>
          <a:endParaRPr lang="zh-CN" altLang="en-US"/>
        </a:p>
      </dgm:t>
    </dgm:pt>
    <dgm:pt modelId="{8593345B-C88A-4698-B43B-2EFDB47321EF}" type="sibTrans" cxnId="{DB8B881F-C669-49EB-9BE7-5DCECEFE0B7B}">
      <dgm:prSet/>
      <dgm:spPr/>
      <dgm:t>
        <a:bodyPr/>
        <a:lstStyle/>
        <a:p>
          <a:endParaRPr lang="zh-CN" altLang="en-US"/>
        </a:p>
      </dgm:t>
    </dgm:pt>
    <dgm:pt modelId="{A392B987-B01C-4AB3-9306-E460450724FA}">
      <dgm:prSet/>
      <dgm:spPr/>
      <dgm:t>
        <a:bodyPr/>
        <a:lstStyle/>
        <a:p>
          <a:r>
            <a:rPr lang="en-US"/>
            <a:t>用来输出的displayDetails函数是直接输出到标准输出流，为了写入文件时可以重用这部分的代码，放弃定义文件流对象，选择用freopen函数重定向stdout到文件中，写入操作完成后再重定向回stdout的方法。</a:t>
          </a:r>
          <a:endParaRPr lang="zh-CN"/>
        </a:p>
      </dgm:t>
    </dgm:pt>
    <dgm:pt modelId="{C7B35DF2-0646-4D77-84D6-A00557435E6F}" type="parTrans" cxnId="{09832303-AD2B-490F-949C-707E1C23E253}">
      <dgm:prSet/>
      <dgm:spPr/>
      <dgm:t>
        <a:bodyPr/>
        <a:lstStyle/>
        <a:p>
          <a:endParaRPr lang="zh-CN" altLang="en-US"/>
        </a:p>
      </dgm:t>
    </dgm:pt>
    <dgm:pt modelId="{F98F2324-D279-4A72-843F-E9043096A983}" type="sibTrans" cxnId="{09832303-AD2B-490F-949C-707E1C23E253}">
      <dgm:prSet/>
      <dgm:spPr/>
      <dgm:t>
        <a:bodyPr/>
        <a:lstStyle/>
        <a:p>
          <a:endParaRPr lang="zh-CN" altLang="en-US"/>
        </a:p>
      </dgm:t>
    </dgm:pt>
    <dgm:pt modelId="{A808C838-B86F-4093-B4CF-DBA8BB1CE76C}">
      <dgm:prSet/>
      <dgm:spPr/>
      <dgm:t>
        <a:bodyPr/>
        <a:lstStyle/>
        <a:p>
          <a:r>
            <a:rPr lang="en-US" b="1"/>
            <a:t>编译链接过程繁琐</a:t>
          </a:r>
          <a:endParaRPr lang="zh-CN"/>
        </a:p>
      </dgm:t>
    </dgm:pt>
    <dgm:pt modelId="{0F8D2E0D-4433-41D5-8394-0DB48DD84728}" type="parTrans" cxnId="{5E6FDD78-AA73-4C48-896B-06E7DC5B163E}">
      <dgm:prSet/>
      <dgm:spPr/>
      <dgm:t>
        <a:bodyPr/>
        <a:lstStyle/>
        <a:p>
          <a:endParaRPr lang="zh-CN" altLang="en-US"/>
        </a:p>
      </dgm:t>
    </dgm:pt>
    <dgm:pt modelId="{C5D96460-BF98-4839-9314-1BBDC373DDFE}" type="sibTrans" cxnId="{5E6FDD78-AA73-4C48-896B-06E7DC5B163E}">
      <dgm:prSet/>
      <dgm:spPr/>
      <dgm:t>
        <a:bodyPr/>
        <a:lstStyle/>
        <a:p>
          <a:endParaRPr lang="zh-CN" altLang="en-US"/>
        </a:p>
      </dgm:t>
    </dgm:pt>
    <dgm:pt modelId="{722A1680-26F9-44B7-892A-BE078BF8F358}">
      <dgm:prSet/>
      <dgm:spPr/>
      <dgm:t>
        <a:bodyPr/>
        <a:lstStyle/>
        <a:p>
          <a:r>
            <a:rPr lang="en-US" dirty="0" err="1"/>
            <a:t>由于使用编辑器而非IDE开发，不能自动编译链接，于是编写基于GNU</a:t>
          </a:r>
          <a:r>
            <a:rPr lang="en-US" dirty="0"/>
            <a:t> </a:t>
          </a:r>
          <a:r>
            <a:rPr lang="en-US" dirty="0" err="1"/>
            <a:t>make的Makefile文件，大大简化了编译过程的操作</a:t>
          </a:r>
          <a:r>
            <a:rPr lang="en-US" dirty="0"/>
            <a:t>。</a:t>
          </a:r>
          <a:endParaRPr lang="zh-CN" dirty="0"/>
        </a:p>
      </dgm:t>
    </dgm:pt>
    <dgm:pt modelId="{EAD63E3C-8132-4F8A-A77B-22231F4E991F}" type="parTrans" cxnId="{6489C693-B0C6-4D64-AA4A-F971D82FE5F0}">
      <dgm:prSet/>
      <dgm:spPr/>
      <dgm:t>
        <a:bodyPr/>
        <a:lstStyle/>
        <a:p>
          <a:endParaRPr lang="zh-CN" altLang="en-US"/>
        </a:p>
      </dgm:t>
    </dgm:pt>
    <dgm:pt modelId="{040ED685-A3EB-467A-BB18-87134A369AB7}" type="sibTrans" cxnId="{6489C693-B0C6-4D64-AA4A-F971D82FE5F0}">
      <dgm:prSet/>
      <dgm:spPr/>
      <dgm:t>
        <a:bodyPr/>
        <a:lstStyle/>
        <a:p>
          <a:endParaRPr lang="zh-CN" altLang="en-US"/>
        </a:p>
      </dgm:t>
    </dgm:pt>
    <dgm:pt modelId="{5BA1FE5E-373B-481B-80C7-F368F0A2404B}">
      <dgm:prSet/>
      <dgm:spPr/>
      <dgm:t>
        <a:bodyPr/>
        <a:lstStyle/>
        <a:p>
          <a:r>
            <a:rPr lang="en-US" b="1"/>
            <a:t>封装性不足</a:t>
          </a:r>
          <a:endParaRPr lang="zh-CN"/>
        </a:p>
      </dgm:t>
    </dgm:pt>
    <dgm:pt modelId="{08DE46E7-FC5E-4E4D-9A16-EB35BCA08BBF}" type="parTrans" cxnId="{CF527BF8-CF32-4C06-85D2-316172184A36}">
      <dgm:prSet/>
      <dgm:spPr/>
      <dgm:t>
        <a:bodyPr/>
        <a:lstStyle/>
        <a:p>
          <a:endParaRPr lang="zh-CN" altLang="en-US"/>
        </a:p>
      </dgm:t>
    </dgm:pt>
    <dgm:pt modelId="{2A1A6B0F-BBE0-49AC-BE3A-9E39DD24BEF4}" type="sibTrans" cxnId="{CF527BF8-CF32-4C06-85D2-316172184A36}">
      <dgm:prSet/>
      <dgm:spPr/>
      <dgm:t>
        <a:bodyPr/>
        <a:lstStyle/>
        <a:p>
          <a:endParaRPr lang="zh-CN" altLang="en-US"/>
        </a:p>
      </dgm:t>
    </dgm:pt>
    <dgm:pt modelId="{D159F9E6-38E3-44EC-A30E-028D451CD891}">
      <dgm:prSet/>
      <dgm:spPr/>
      <dgm:t>
        <a:bodyPr/>
        <a:lstStyle/>
        <a:p>
          <a:r>
            <a:rPr lang="en-US" dirty="0"/>
            <a:t>main.cpp很长，易读性差，经过重新封装后，多出了func.cpp和func.h模块，将main函数的篇幅缩短到四十行以内（不包含注释）。</a:t>
          </a:r>
          <a:endParaRPr lang="zh-CN" dirty="0"/>
        </a:p>
      </dgm:t>
    </dgm:pt>
    <dgm:pt modelId="{E99F4A6E-722F-496E-8A4E-862272E7494B}" type="parTrans" cxnId="{CE9A8BA8-7ADE-4771-AFEC-5736924FE2B5}">
      <dgm:prSet/>
      <dgm:spPr/>
      <dgm:t>
        <a:bodyPr/>
        <a:lstStyle/>
        <a:p>
          <a:endParaRPr lang="zh-CN" altLang="en-US"/>
        </a:p>
      </dgm:t>
    </dgm:pt>
    <dgm:pt modelId="{5583FFF5-5C7A-44A9-B8B7-51C93FA23DEB}" type="sibTrans" cxnId="{CE9A8BA8-7ADE-4771-AFEC-5736924FE2B5}">
      <dgm:prSet/>
      <dgm:spPr/>
      <dgm:t>
        <a:bodyPr/>
        <a:lstStyle/>
        <a:p>
          <a:endParaRPr lang="zh-CN" altLang="en-US"/>
        </a:p>
      </dgm:t>
    </dgm:pt>
    <dgm:pt modelId="{0910E83C-AA1E-4199-A488-BDF1F822B98B}">
      <dgm:prSet/>
      <dgm:spPr/>
      <dgm:t>
        <a:bodyPr/>
        <a:lstStyle/>
        <a:p>
          <a:r>
            <a:rPr lang="en-US" b="1"/>
            <a:t>基类析构函数</a:t>
          </a:r>
          <a:endParaRPr lang="zh-CN"/>
        </a:p>
      </dgm:t>
    </dgm:pt>
    <dgm:pt modelId="{3B11E593-780B-449B-BA3B-BBA4FD9AB81A}" type="parTrans" cxnId="{13D57FE7-9017-44BC-8B15-6607CC0235B4}">
      <dgm:prSet/>
      <dgm:spPr/>
      <dgm:t>
        <a:bodyPr/>
        <a:lstStyle/>
        <a:p>
          <a:endParaRPr lang="zh-CN" altLang="en-US"/>
        </a:p>
      </dgm:t>
    </dgm:pt>
    <dgm:pt modelId="{44596CC9-4879-41DF-8B7F-9BA1305FA4A9}" type="sibTrans" cxnId="{13D57FE7-9017-44BC-8B15-6607CC0235B4}">
      <dgm:prSet/>
      <dgm:spPr/>
      <dgm:t>
        <a:bodyPr/>
        <a:lstStyle/>
        <a:p>
          <a:endParaRPr lang="zh-CN" altLang="en-US"/>
        </a:p>
      </dgm:t>
    </dgm:pt>
    <dgm:pt modelId="{E358764D-3AA5-4672-9B97-8AE04D1E0D08}">
      <dgm:prSet/>
      <dgm:spPr/>
      <dgm:t>
        <a:bodyPr/>
        <a:lstStyle/>
        <a:p>
          <a:r>
            <a:rPr lang="en-US"/>
            <a:t>定义为虚函数，才能保证子类的数据成员析构时不会遗漏。</a:t>
          </a:r>
          <a:endParaRPr lang="zh-CN"/>
        </a:p>
      </dgm:t>
    </dgm:pt>
    <dgm:pt modelId="{3473D026-C86D-4A0A-AB82-25281FA4AA4D}" type="parTrans" cxnId="{E0640E84-607E-4E48-B15B-650647E54B48}">
      <dgm:prSet/>
      <dgm:spPr/>
      <dgm:t>
        <a:bodyPr/>
        <a:lstStyle/>
        <a:p>
          <a:endParaRPr lang="zh-CN" altLang="en-US"/>
        </a:p>
      </dgm:t>
    </dgm:pt>
    <dgm:pt modelId="{7D41821F-3E7C-4BF6-816C-DD73EA67D4E6}" type="sibTrans" cxnId="{E0640E84-607E-4E48-B15B-650647E54B48}">
      <dgm:prSet/>
      <dgm:spPr/>
      <dgm:t>
        <a:bodyPr/>
        <a:lstStyle/>
        <a:p>
          <a:endParaRPr lang="zh-CN" altLang="en-US"/>
        </a:p>
      </dgm:t>
    </dgm:pt>
    <dgm:pt modelId="{2D45851A-4F1A-42DB-A387-FA4E8D58D56C}">
      <dgm:prSet/>
      <dgm:spPr/>
      <dgm:t>
        <a:bodyPr/>
        <a:lstStyle/>
        <a:p>
          <a:r>
            <a:rPr lang="en-US" b="1"/>
            <a:t>内存泄露</a:t>
          </a:r>
          <a:endParaRPr lang="zh-CN"/>
        </a:p>
      </dgm:t>
    </dgm:pt>
    <dgm:pt modelId="{7446F26F-832C-4807-B1AE-1C1EDA6A79BD}" type="parTrans" cxnId="{F36C8545-9D2C-4D8F-BFB0-E99D45409B4F}">
      <dgm:prSet/>
      <dgm:spPr/>
      <dgm:t>
        <a:bodyPr/>
        <a:lstStyle/>
        <a:p>
          <a:endParaRPr lang="zh-CN" altLang="en-US"/>
        </a:p>
      </dgm:t>
    </dgm:pt>
    <dgm:pt modelId="{5C3EE97C-2494-49F6-B810-75341008B764}" type="sibTrans" cxnId="{F36C8545-9D2C-4D8F-BFB0-E99D45409B4F}">
      <dgm:prSet/>
      <dgm:spPr/>
      <dgm:t>
        <a:bodyPr/>
        <a:lstStyle/>
        <a:p>
          <a:endParaRPr lang="zh-CN" altLang="en-US"/>
        </a:p>
      </dgm:t>
    </dgm:pt>
    <dgm:pt modelId="{EEC6ECA1-65DA-4770-96CC-A49222D06D3E}">
      <dgm:prSet/>
      <dgm:spPr/>
      <dgm:t>
        <a:bodyPr/>
        <a:lstStyle/>
        <a:p>
          <a:r>
            <a:rPr lang="en-US"/>
            <a:t>主函数结束前，遍历哈希表，释放指针空间。</a:t>
          </a:r>
          <a:endParaRPr lang="zh-CN"/>
        </a:p>
      </dgm:t>
    </dgm:pt>
    <dgm:pt modelId="{39268955-7936-439D-96D9-B3AA0F2DE1A1}" type="parTrans" cxnId="{E4796827-0B36-40E6-AF76-38B92DB356F4}">
      <dgm:prSet/>
      <dgm:spPr/>
      <dgm:t>
        <a:bodyPr/>
        <a:lstStyle/>
        <a:p>
          <a:endParaRPr lang="zh-CN" altLang="en-US"/>
        </a:p>
      </dgm:t>
    </dgm:pt>
    <dgm:pt modelId="{DCEAE2F9-4212-4BD0-962F-7A3B269650D9}" type="sibTrans" cxnId="{E4796827-0B36-40E6-AF76-38B92DB356F4}">
      <dgm:prSet/>
      <dgm:spPr/>
      <dgm:t>
        <a:bodyPr/>
        <a:lstStyle/>
        <a:p>
          <a:endParaRPr lang="zh-CN" altLang="en-US"/>
        </a:p>
      </dgm:t>
    </dgm:pt>
    <dgm:pt modelId="{219643DB-ED58-4422-A7E0-83DCBECFE160}">
      <dgm:prSet/>
      <dgm:spPr/>
      <dgm:t>
        <a:bodyPr/>
        <a:lstStyle/>
        <a:p>
          <a:r>
            <a:rPr lang="en-US" b="1"/>
            <a:t>流程图</a:t>
          </a:r>
          <a:endParaRPr lang="zh-CN"/>
        </a:p>
      </dgm:t>
    </dgm:pt>
    <dgm:pt modelId="{DCE0BB4C-0D83-43E1-9A40-0ED2F21DAF0E}" type="parTrans" cxnId="{31E0A83F-8D83-4AF0-90A5-76E132DB5217}">
      <dgm:prSet/>
      <dgm:spPr/>
      <dgm:t>
        <a:bodyPr/>
        <a:lstStyle/>
        <a:p>
          <a:endParaRPr lang="zh-CN" altLang="en-US"/>
        </a:p>
      </dgm:t>
    </dgm:pt>
    <dgm:pt modelId="{76A26606-D8BB-4C2D-858E-4E8500E2920E}" type="sibTrans" cxnId="{31E0A83F-8D83-4AF0-90A5-76E132DB5217}">
      <dgm:prSet/>
      <dgm:spPr/>
      <dgm:t>
        <a:bodyPr/>
        <a:lstStyle/>
        <a:p>
          <a:endParaRPr lang="zh-CN" altLang="en-US"/>
        </a:p>
      </dgm:t>
    </dgm:pt>
    <dgm:pt modelId="{CE88D4BC-53C8-43AA-B62D-6CEA12C1C996}">
      <dgm:prSet/>
      <dgm:spPr/>
      <dgm:t>
        <a:bodyPr/>
        <a:lstStyle/>
        <a:p>
          <a:r>
            <a:rPr lang="en-US"/>
            <a:t>选择合适的模板多尝试几次。</a:t>
          </a:r>
          <a:endParaRPr lang="zh-CN"/>
        </a:p>
      </dgm:t>
    </dgm:pt>
    <dgm:pt modelId="{B915D0B8-30EC-4A83-B36E-8B6B738A1ADD}" type="parTrans" cxnId="{D9934B60-FACF-41B8-A197-C60D403993BB}">
      <dgm:prSet/>
      <dgm:spPr/>
      <dgm:t>
        <a:bodyPr/>
        <a:lstStyle/>
        <a:p>
          <a:endParaRPr lang="zh-CN" altLang="en-US"/>
        </a:p>
      </dgm:t>
    </dgm:pt>
    <dgm:pt modelId="{F3A69367-F7FF-4B45-9DAE-C12FB76D1CB6}" type="sibTrans" cxnId="{D9934B60-FACF-41B8-A197-C60D403993BB}">
      <dgm:prSet/>
      <dgm:spPr/>
      <dgm:t>
        <a:bodyPr/>
        <a:lstStyle/>
        <a:p>
          <a:endParaRPr lang="zh-CN" altLang="en-US"/>
        </a:p>
      </dgm:t>
    </dgm:pt>
    <dgm:pt modelId="{54C4BCCE-8B96-4757-A469-52E629FB0141}" type="pres">
      <dgm:prSet presAssocID="{B45948A1-9E54-42A7-84C5-ED4718B539A3}" presName="vert0" presStyleCnt="0">
        <dgm:presLayoutVars>
          <dgm:dir/>
          <dgm:animOne val="branch"/>
          <dgm:animLvl val="lvl"/>
        </dgm:presLayoutVars>
      </dgm:prSet>
      <dgm:spPr/>
    </dgm:pt>
    <dgm:pt modelId="{FF5B0FE2-D35B-49BC-A401-3D0EB1C707DB}" type="pres">
      <dgm:prSet presAssocID="{68C5DF2D-9280-41C7-A66A-8A88207B4FCF}" presName="thickLine" presStyleLbl="alignNode1" presStyleIdx="0" presStyleCnt="7"/>
      <dgm:spPr/>
    </dgm:pt>
    <dgm:pt modelId="{D629F9EC-941A-4E1C-8B63-D8D19135A6AC}" type="pres">
      <dgm:prSet presAssocID="{68C5DF2D-9280-41C7-A66A-8A88207B4FCF}" presName="horz1" presStyleCnt="0"/>
      <dgm:spPr/>
    </dgm:pt>
    <dgm:pt modelId="{882AF8BC-38FF-41CB-9C34-9D44F360BE06}" type="pres">
      <dgm:prSet presAssocID="{68C5DF2D-9280-41C7-A66A-8A88207B4FCF}" presName="tx1" presStyleLbl="revTx" presStyleIdx="0" presStyleCnt="14"/>
      <dgm:spPr/>
    </dgm:pt>
    <dgm:pt modelId="{76C0B660-46A9-404D-A9F4-AC12A6C7DCA8}" type="pres">
      <dgm:prSet presAssocID="{68C5DF2D-9280-41C7-A66A-8A88207B4FCF}" presName="vert1" presStyleCnt="0"/>
      <dgm:spPr/>
    </dgm:pt>
    <dgm:pt modelId="{3B53A6B9-04BC-4D5F-84AD-7FD1C40083AA}" type="pres">
      <dgm:prSet presAssocID="{295AEA1F-2F3C-4479-A129-EC1FD4689E5E}" presName="vertSpace2a" presStyleCnt="0"/>
      <dgm:spPr/>
    </dgm:pt>
    <dgm:pt modelId="{17F87991-11BA-4C3F-82A1-15C2B53AACF5}" type="pres">
      <dgm:prSet presAssocID="{295AEA1F-2F3C-4479-A129-EC1FD4689E5E}" presName="horz2" presStyleCnt="0"/>
      <dgm:spPr/>
    </dgm:pt>
    <dgm:pt modelId="{00603ABB-2792-4855-B2D6-414CF56E1ABF}" type="pres">
      <dgm:prSet presAssocID="{295AEA1F-2F3C-4479-A129-EC1FD4689E5E}" presName="horzSpace2" presStyleCnt="0"/>
      <dgm:spPr/>
    </dgm:pt>
    <dgm:pt modelId="{FA136A96-0777-4A2B-926F-53F182AE57DA}" type="pres">
      <dgm:prSet presAssocID="{295AEA1F-2F3C-4479-A129-EC1FD4689E5E}" presName="tx2" presStyleLbl="revTx" presStyleIdx="1" presStyleCnt="14"/>
      <dgm:spPr/>
    </dgm:pt>
    <dgm:pt modelId="{01E38D63-AFDB-4B2B-AB11-7994B22D16FA}" type="pres">
      <dgm:prSet presAssocID="{295AEA1F-2F3C-4479-A129-EC1FD4689E5E}" presName="vert2" presStyleCnt="0"/>
      <dgm:spPr/>
    </dgm:pt>
    <dgm:pt modelId="{7EFD6B04-3DDE-462B-B1B1-085BACEE5E68}" type="pres">
      <dgm:prSet presAssocID="{295AEA1F-2F3C-4479-A129-EC1FD4689E5E}" presName="thinLine2b" presStyleLbl="callout" presStyleIdx="0" presStyleCnt="7"/>
      <dgm:spPr/>
    </dgm:pt>
    <dgm:pt modelId="{F148ADD7-CC5B-4C35-893E-3F6E3D847FE5}" type="pres">
      <dgm:prSet presAssocID="{295AEA1F-2F3C-4479-A129-EC1FD4689E5E}" presName="vertSpace2b" presStyleCnt="0"/>
      <dgm:spPr/>
    </dgm:pt>
    <dgm:pt modelId="{E614EC28-221B-4E8F-8EB2-4E2B05B6AA24}" type="pres">
      <dgm:prSet presAssocID="{772FEB02-8717-4525-AA92-B341A78792A8}" presName="thickLine" presStyleLbl="alignNode1" presStyleIdx="1" presStyleCnt="7"/>
      <dgm:spPr/>
    </dgm:pt>
    <dgm:pt modelId="{ED592B05-0579-4C80-9AF7-DC98EE33080D}" type="pres">
      <dgm:prSet presAssocID="{772FEB02-8717-4525-AA92-B341A78792A8}" presName="horz1" presStyleCnt="0"/>
      <dgm:spPr/>
    </dgm:pt>
    <dgm:pt modelId="{D9E3C7AA-3339-4228-9256-81E556B6AC28}" type="pres">
      <dgm:prSet presAssocID="{772FEB02-8717-4525-AA92-B341A78792A8}" presName="tx1" presStyleLbl="revTx" presStyleIdx="2" presStyleCnt="14"/>
      <dgm:spPr/>
    </dgm:pt>
    <dgm:pt modelId="{973A1520-7BB8-4DFD-A6E2-EB702B6E249C}" type="pres">
      <dgm:prSet presAssocID="{772FEB02-8717-4525-AA92-B341A78792A8}" presName="vert1" presStyleCnt="0"/>
      <dgm:spPr/>
    </dgm:pt>
    <dgm:pt modelId="{B9CFC1AD-C159-4000-A076-C3D7493D406B}" type="pres">
      <dgm:prSet presAssocID="{A392B987-B01C-4AB3-9306-E460450724FA}" presName="vertSpace2a" presStyleCnt="0"/>
      <dgm:spPr/>
    </dgm:pt>
    <dgm:pt modelId="{0449E447-7F75-4134-A49B-632CACE81DA6}" type="pres">
      <dgm:prSet presAssocID="{A392B987-B01C-4AB3-9306-E460450724FA}" presName="horz2" presStyleCnt="0"/>
      <dgm:spPr/>
    </dgm:pt>
    <dgm:pt modelId="{E68DEEC0-6CEA-4488-A78C-B46AA916FD63}" type="pres">
      <dgm:prSet presAssocID="{A392B987-B01C-4AB3-9306-E460450724FA}" presName="horzSpace2" presStyleCnt="0"/>
      <dgm:spPr/>
    </dgm:pt>
    <dgm:pt modelId="{E0FB7363-6143-435D-A740-7AE6599C8CF1}" type="pres">
      <dgm:prSet presAssocID="{A392B987-B01C-4AB3-9306-E460450724FA}" presName="tx2" presStyleLbl="revTx" presStyleIdx="3" presStyleCnt="14"/>
      <dgm:spPr/>
    </dgm:pt>
    <dgm:pt modelId="{CC903FBB-376C-4553-8462-1412B60C4C06}" type="pres">
      <dgm:prSet presAssocID="{A392B987-B01C-4AB3-9306-E460450724FA}" presName="vert2" presStyleCnt="0"/>
      <dgm:spPr/>
    </dgm:pt>
    <dgm:pt modelId="{287CF38B-2934-4EE0-BDD2-8739C67A1858}" type="pres">
      <dgm:prSet presAssocID="{A392B987-B01C-4AB3-9306-E460450724FA}" presName="thinLine2b" presStyleLbl="callout" presStyleIdx="1" presStyleCnt="7"/>
      <dgm:spPr/>
    </dgm:pt>
    <dgm:pt modelId="{CB8BDF50-F1A0-432A-9744-C19B6CD0FF04}" type="pres">
      <dgm:prSet presAssocID="{A392B987-B01C-4AB3-9306-E460450724FA}" presName="vertSpace2b" presStyleCnt="0"/>
      <dgm:spPr/>
    </dgm:pt>
    <dgm:pt modelId="{72B11ACD-51BC-4A59-BCD3-4BA7D1E53009}" type="pres">
      <dgm:prSet presAssocID="{A808C838-B86F-4093-B4CF-DBA8BB1CE76C}" presName="thickLine" presStyleLbl="alignNode1" presStyleIdx="2" presStyleCnt="7"/>
      <dgm:spPr/>
    </dgm:pt>
    <dgm:pt modelId="{4FFCE5CB-A755-4EB7-A183-903424F6412D}" type="pres">
      <dgm:prSet presAssocID="{A808C838-B86F-4093-B4CF-DBA8BB1CE76C}" presName="horz1" presStyleCnt="0"/>
      <dgm:spPr/>
    </dgm:pt>
    <dgm:pt modelId="{608CA28F-5A35-45CA-8658-8D51E31814AD}" type="pres">
      <dgm:prSet presAssocID="{A808C838-B86F-4093-B4CF-DBA8BB1CE76C}" presName="tx1" presStyleLbl="revTx" presStyleIdx="4" presStyleCnt="14"/>
      <dgm:spPr/>
    </dgm:pt>
    <dgm:pt modelId="{9281AA20-3684-4982-90A4-92F8CA8DE654}" type="pres">
      <dgm:prSet presAssocID="{A808C838-B86F-4093-B4CF-DBA8BB1CE76C}" presName="vert1" presStyleCnt="0"/>
      <dgm:spPr/>
    </dgm:pt>
    <dgm:pt modelId="{D89C687C-1E62-40A8-9624-4B6EC68EE41F}" type="pres">
      <dgm:prSet presAssocID="{722A1680-26F9-44B7-892A-BE078BF8F358}" presName="vertSpace2a" presStyleCnt="0"/>
      <dgm:spPr/>
    </dgm:pt>
    <dgm:pt modelId="{12E11720-4D90-44BD-9505-72478A2B54DE}" type="pres">
      <dgm:prSet presAssocID="{722A1680-26F9-44B7-892A-BE078BF8F358}" presName="horz2" presStyleCnt="0"/>
      <dgm:spPr/>
    </dgm:pt>
    <dgm:pt modelId="{96DDF838-77EC-47E2-86F2-A18F1064F331}" type="pres">
      <dgm:prSet presAssocID="{722A1680-26F9-44B7-892A-BE078BF8F358}" presName="horzSpace2" presStyleCnt="0"/>
      <dgm:spPr/>
    </dgm:pt>
    <dgm:pt modelId="{5A59AF50-9AFB-47A7-B04F-99292DB95D12}" type="pres">
      <dgm:prSet presAssocID="{722A1680-26F9-44B7-892A-BE078BF8F358}" presName="tx2" presStyleLbl="revTx" presStyleIdx="5" presStyleCnt="14"/>
      <dgm:spPr/>
    </dgm:pt>
    <dgm:pt modelId="{8CFE137A-AAA1-4984-9719-7E2C0BB8DF3D}" type="pres">
      <dgm:prSet presAssocID="{722A1680-26F9-44B7-892A-BE078BF8F358}" presName="vert2" presStyleCnt="0"/>
      <dgm:spPr/>
    </dgm:pt>
    <dgm:pt modelId="{6883F129-65D4-4D6F-A69F-BD5846B9CA77}" type="pres">
      <dgm:prSet presAssocID="{722A1680-26F9-44B7-892A-BE078BF8F358}" presName="thinLine2b" presStyleLbl="callout" presStyleIdx="2" presStyleCnt="7"/>
      <dgm:spPr/>
    </dgm:pt>
    <dgm:pt modelId="{EEE1806D-3365-4541-B8BD-B6DB01EAA602}" type="pres">
      <dgm:prSet presAssocID="{722A1680-26F9-44B7-892A-BE078BF8F358}" presName="vertSpace2b" presStyleCnt="0"/>
      <dgm:spPr/>
    </dgm:pt>
    <dgm:pt modelId="{0057DF1D-8A88-4B65-A6D7-8ED95D73973A}" type="pres">
      <dgm:prSet presAssocID="{5BA1FE5E-373B-481B-80C7-F368F0A2404B}" presName="thickLine" presStyleLbl="alignNode1" presStyleIdx="3" presStyleCnt="7"/>
      <dgm:spPr/>
    </dgm:pt>
    <dgm:pt modelId="{BD9ABC2D-7172-4F16-90C6-9D4757AF9900}" type="pres">
      <dgm:prSet presAssocID="{5BA1FE5E-373B-481B-80C7-F368F0A2404B}" presName="horz1" presStyleCnt="0"/>
      <dgm:spPr/>
    </dgm:pt>
    <dgm:pt modelId="{C1A9B8A0-BF50-4AFD-9E93-347DD4D30CD3}" type="pres">
      <dgm:prSet presAssocID="{5BA1FE5E-373B-481B-80C7-F368F0A2404B}" presName="tx1" presStyleLbl="revTx" presStyleIdx="6" presStyleCnt="14"/>
      <dgm:spPr/>
    </dgm:pt>
    <dgm:pt modelId="{69533530-19C1-464A-AF97-F21428AC518B}" type="pres">
      <dgm:prSet presAssocID="{5BA1FE5E-373B-481B-80C7-F368F0A2404B}" presName="vert1" presStyleCnt="0"/>
      <dgm:spPr/>
    </dgm:pt>
    <dgm:pt modelId="{050698FA-75DE-44B9-ADF7-5716792B5EC3}" type="pres">
      <dgm:prSet presAssocID="{D159F9E6-38E3-44EC-A30E-028D451CD891}" presName="vertSpace2a" presStyleCnt="0"/>
      <dgm:spPr/>
    </dgm:pt>
    <dgm:pt modelId="{F90F59AB-ED23-4D3D-A9DE-11B2FCBCF911}" type="pres">
      <dgm:prSet presAssocID="{D159F9E6-38E3-44EC-A30E-028D451CD891}" presName="horz2" presStyleCnt="0"/>
      <dgm:spPr/>
    </dgm:pt>
    <dgm:pt modelId="{4A66F8DF-6CEC-4C08-9ED3-A08AA57547A1}" type="pres">
      <dgm:prSet presAssocID="{D159F9E6-38E3-44EC-A30E-028D451CD891}" presName="horzSpace2" presStyleCnt="0"/>
      <dgm:spPr/>
    </dgm:pt>
    <dgm:pt modelId="{59794C75-F575-481D-9111-B053EA4CECCD}" type="pres">
      <dgm:prSet presAssocID="{D159F9E6-38E3-44EC-A30E-028D451CD891}" presName="tx2" presStyleLbl="revTx" presStyleIdx="7" presStyleCnt="14"/>
      <dgm:spPr/>
    </dgm:pt>
    <dgm:pt modelId="{70F5EEA7-CCF6-4CA0-A9FE-57A9F68AA92A}" type="pres">
      <dgm:prSet presAssocID="{D159F9E6-38E3-44EC-A30E-028D451CD891}" presName="vert2" presStyleCnt="0"/>
      <dgm:spPr/>
    </dgm:pt>
    <dgm:pt modelId="{74ABE343-C64A-48D0-82FA-2FE6802551BA}" type="pres">
      <dgm:prSet presAssocID="{D159F9E6-38E3-44EC-A30E-028D451CD891}" presName="thinLine2b" presStyleLbl="callout" presStyleIdx="3" presStyleCnt="7"/>
      <dgm:spPr/>
    </dgm:pt>
    <dgm:pt modelId="{045D2490-1FC6-436A-A1EE-DB8EBE852C38}" type="pres">
      <dgm:prSet presAssocID="{D159F9E6-38E3-44EC-A30E-028D451CD891}" presName="vertSpace2b" presStyleCnt="0"/>
      <dgm:spPr/>
    </dgm:pt>
    <dgm:pt modelId="{99D1EA05-7338-4992-BF91-2EE59007C879}" type="pres">
      <dgm:prSet presAssocID="{0910E83C-AA1E-4199-A488-BDF1F822B98B}" presName="thickLine" presStyleLbl="alignNode1" presStyleIdx="4" presStyleCnt="7"/>
      <dgm:spPr/>
    </dgm:pt>
    <dgm:pt modelId="{ECBF2679-7D03-4C9A-B10F-C2E897EF3E05}" type="pres">
      <dgm:prSet presAssocID="{0910E83C-AA1E-4199-A488-BDF1F822B98B}" presName="horz1" presStyleCnt="0"/>
      <dgm:spPr/>
    </dgm:pt>
    <dgm:pt modelId="{0FA14675-69EB-4847-BFD2-D709AD272A38}" type="pres">
      <dgm:prSet presAssocID="{0910E83C-AA1E-4199-A488-BDF1F822B98B}" presName="tx1" presStyleLbl="revTx" presStyleIdx="8" presStyleCnt="14"/>
      <dgm:spPr/>
    </dgm:pt>
    <dgm:pt modelId="{5169646B-C0B8-4426-BDF8-7CFB18F2F28F}" type="pres">
      <dgm:prSet presAssocID="{0910E83C-AA1E-4199-A488-BDF1F822B98B}" presName="vert1" presStyleCnt="0"/>
      <dgm:spPr/>
    </dgm:pt>
    <dgm:pt modelId="{F28228F3-B637-4518-A48B-CF89CC510DCB}" type="pres">
      <dgm:prSet presAssocID="{E358764D-3AA5-4672-9B97-8AE04D1E0D08}" presName="vertSpace2a" presStyleCnt="0"/>
      <dgm:spPr/>
    </dgm:pt>
    <dgm:pt modelId="{CC7ACF74-765A-4FE4-B728-0B6F936B640A}" type="pres">
      <dgm:prSet presAssocID="{E358764D-3AA5-4672-9B97-8AE04D1E0D08}" presName="horz2" presStyleCnt="0"/>
      <dgm:spPr/>
    </dgm:pt>
    <dgm:pt modelId="{8658C0B4-693F-4702-B3A4-01DE459E6D33}" type="pres">
      <dgm:prSet presAssocID="{E358764D-3AA5-4672-9B97-8AE04D1E0D08}" presName="horzSpace2" presStyleCnt="0"/>
      <dgm:spPr/>
    </dgm:pt>
    <dgm:pt modelId="{10A7E981-E9AC-4D92-A75A-5338A6119CA6}" type="pres">
      <dgm:prSet presAssocID="{E358764D-3AA5-4672-9B97-8AE04D1E0D08}" presName="tx2" presStyleLbl="revTx" presStyleIdx="9" presStyleCnt="14"/>
      <dgm:spPr/>
    </dgm:pt>
    <dgm:pt modelId="{D50B84C3-CBB6-41FA-98CD-4AEFD05A13A4}" type="pres">
      <dgm:prSet presAssocID="{E358764D-3AA5-4672-9B97-8AE04D1E0D08}" presName="vert2" presStyleCnt="0"/>
      <dgm:spPr/>
    </dgm:pt>
    <dgm:pt modelId="{0F985291-0F45-4CAB-8C2D-0C17B17D6369}" type="pres">
      <dgm:prSet presAssocID="{E358764D-3AA5-4672-9B97-8AE04D1E0D08}" presName="thinLine2b" presStyleLbl="callout" presStyleIdx="4" presStyleCnt="7"/>
      <dgm:spPr/>
    </dgm:pt>
    <dgm:pt modelId="{F6C803BF-4384-4B5F-942B-AA0BCEEB5217}" type="pres">
      <dgm:prSet presAssocID="{E358764D-3AA5-4672-9B97-8AE04D1E0D08}" presName="vertSpace2b" presStyleCnt="0"/>
      <dgm:spPr/>
    </dgm:pt>
    <dgm:pt modelId="{AD026A2A-72CB-4093-B0B7-FF36B302410D}" type="pres">
      <dgm:prSet presAssocID="{2D45851A-4F1A-42DB-A387-FA4E8D58D56C}" presName="thickLine" presStyleLbl="alignNode1" presStyleIdx="5" presStyleCnt="7"/>
      <dgm:spPr/>
    </dgm:pt>
    <dgm:pt modelId="{5B87AF1E-F2B6-4C64-9C49-1F7C08B7CC1D}" type="pres">
      <dgm:prSet presAssocID="{2D45851A-4F1A-42DB-A387-FA4E8D58D56C}" presName="horz1" presStyleCnt="0"/>
      <dgm:spPr/>
    </dgm:pt>
    <dgm:pt modelId="{5C35E765-4C53-4A09-88C8-8BADB19FA885}" type="pres">
      <dgm:prSet presAssocID="{2D45851A-4F1A-42DB-A387-FA4E8D58D56C}" presName="tx1" presStyleLbl="revTx" presStyleIdx="10" presStyleCnt="14"/>
      <dgm:spPr/>
    </dgm:pt>
    <dgm:pt modelId="{4C2363BC-1593-439D-95B0-1D334F13716B}" type="pres">
      <dgm:prSet presAssocID="{2D45851A-4F1A-42DB-A387-FA4E8D58D56C}" presName="vert1" presStyleCnt="0"/>
      <dgm:spPr/>
    </dgm:pt>
    <dgm:pt modelId="{E4B4E842-34EB-4460-89C6-347622359032}" type="pres">
      <dgm:prSet presAssocID="{EEC6ECA1-65DA-4770-96CC-A49222D06D3E}" presName="vertSpace2a" presStyleCnt="0"/>
      <dgm:spPr/>
    </dgm:pt>
    <dgm:pt modelId="{B72E9134-EC75-4409-829E-E7EFA2EB7BD9}" type="pres">
      <dgm:prSet presAssocID="{EEC6ECA1-65DA-4770-96CC-A49222D06D3E}" presName="horz2" presStyleCnt="0"/>
      <dgm:spPr/>
    </dgm:pt>
    <dgm:pt modelId="{8BFD6B42-EC13-4718-9F77-AE5F7895B048}" type="pres">
      <dgm:prSet presAssocID="{EEC6ECA1-65DA-4770-96CC-A49222D06D3E}" presName="horzSpace2" presStyleCnt="0"/>
      <dgm:spPr/>
    </dgm:pt>
    <dgm:pt modelId="{A7150FBC-526E-40A1-9F68-B8DAE6EAFB74}" type="pres">
      <dgm:prSet presAssocID="{EEC6ECA1-65DA-4770-96CC-A49222D06D3E}" presName="tx2" presStyleLbl="revTx" presStyleIdx="11" presStyleCnt="14"/>
      <dgm:spPr/>
    </dgm:pt>
    <dgm:pt modelId="{B7ED3A35-29C1-4DDE-BFBC-204A5C1AE590}" type="pres">
      <dgm:prSet presAssocID="{EEC6ECA1-65DA-4770-96CC-A49222D06D3E}" presName="vert2" presStyleCnt="0"/>
      <dgm:spPr/>
    </dgm:pt>
    <dgm:pt modelId="{72516D01-4049-44F6-8151-73A22E80F991}" type="pres">
      <dgm:prSet presAssocID="{EEC6ECA1-65DA-4770-96CC-A49222D06D3E}" presName="thinLine2b" presStyleLbl="callout" presStyleIdx="5" presStyleCnt="7"/>
      <dgm:spPr/>
    </dgm:pt>
    <dgm:pt modelId="{17D2644C-011B-44B7-ABB8-7F0291E84CB1}" type="pres">
      <dgm:prSet presAssocID="{EEC6ECA1-65DA-4770-96CC-A49222D06D3E}" presName="vertSpace2b" presStyleCnt="0"/>
      <dgm:spPr/>
    </dgm:pt>
    <dgm:pt modelId="{FE48772A-A89D-4B0F-B491-3A8CE31A836E}" type="pres">
      <dgm:prSet presAssocID="{219643DB-ED58-4422-A7E0-83DCBECFE160}" presName="thickLine" presStyleLbl="alignNode1" presStyleIdx="6" presStyleCnt="7"/>
      <dgm:spPr/>
    </dgm:pt>
    <dgm:pt modelId="{8496963A-F6DA-4A12-A1AD-923433235F95}" type="pres">
      <dgm:prSet presAssocID="{219643DB-ED58-4422-A7E0-83DCBECFE160}" presName="horz1" presStyleCnt="0"/>
      <dgm:spPr/>
    </dgm:pt>
    <dgm:pt modelId="{6C8F376B-88AF-45F6-8C51-EAB2B713CC47}" type="pres">
      <dgm:prSet presAssocID="{219643DB-ED58-4422-A7E0-83DCBECFE160}" presName="tx1" presStyleLbl="revTx" presStyleIdx="12" presStyleCnt="14"/>
      <dgm:spPr/>
    </dgm:pt>
    <dgm:pt modelId="{60BB2FB3-B717-4361-A4F0-F58744742B5D}" type="pres">
      <dgm:prSet presAssocID="{219643DB-ED58-4422-A7E0-83DCBECFE160}" presName="vert1" presStyleCnt="0"/>
      <dgm:spPr/>
    </dgm:pt>
    <dgm:pt modelId="{6019C530-3672-4925-87DA-7B7EED16B3D1}" type="pres">
      <dgm:prSet presAssocID="{CE88D4BC-53C8-43AA-B62D-6CEA12C1C996}" presName="vertSpace2a" presStyleCnt="0"/>
      <dgm:spPr/>
    </dgm:pt>
    <dgm:pt modelId="{3A35CE58-7611-421F-A3E7-79E3A8111690}" type="pres">
      <dgm:prSet presAssocID="{CE88D4BC-53C8-43AA-B62D-6CEA12C1C996}" presName="horz2" presStyleCnt="0"/>
      <dgm:spPr/>
    </dgm:pt>
    <dgm:pt modelId="{B6F383A8-A113-4905-B41C-C62211325C84}" type="pres">
      <dgm:prSet presAssocID="{CE88D4BC-53C8-43AA-B62D-6CEA12C1C996}" presName="horzSpace2" presStyleCnt="0"/>
      <dgm:spPr/>
    </dgm:pt>
    <dgm:pt modelId="{C557385E-8EA0-4927-9703-0E3F4B10C867}" type="pres">
      <dgm:prSet presAssocID="{CE88D4BC-53C8-43AA-B62D-6CEA12C1C996}" presName="tx2" presStyleLbl="revTx" presStyleIdx="13" presStyleCnt="14"/>
      <dgm:spPr/>
    </dgm:pt>
    <dgm:pt modelId="{4B03D2F8-7E80-4B1D-A394-E24A9CD62DA7}" type="pres">
      <dgm:prSet presAssocID="{CE88D4BC-53C8-43AA-B62D-6CEA12C1C996}" presName="vert2" presStyleCnt="0"/>
      <dgm:spPr/>
    </dgm:pt>
    <dgm:pt modelId="{167663F8-A68A-4A5B-B958-8EA0A5D75D96}" type="pres">
      <dgm:prSet presAssocID="{CE88D4BC-53C8-43AA-B62D-6CEA12C1C996}" presName="thinLine2b" presStyleLbl="callout" presStyleIdx="6" presStyleCnt="7"/>
      <dgm:spPr/>
    </dgm:pt>
    <dgm:pt modelId="{03FB6433-5CEE-458F-82DA-B9EF727E2BC4}" type="pres">
      <dgm:prSet presAssocID="{CE88D4BC-53C8-43AA-B62D-6CEA12C1C996}" presName="vertSpace2b" presStyleCnt="0"/>
      <dgm:spPr/>
    </dgm:pt>
  </dgm:ptLst>
  <dgm:cxnLst>
    <dgm:cxn modelId="{09832303-AD2B-490F-949C-707E1C23E253}" srcId="{772FEB02-8717-4525-AA92-B341A78792A8}" destId="{A392B987-B01C-4AB3-9306-E460450724FA}" srcOrd="0" destOrd="0" parTransId="{C7B35DF2-0646-4D77-84D6-A00557435E6F}" sibTransId="{F98F2324-D279-4A72-843F-E9043096A983}"/>
    <dgm:cxn modelId="{B71F6A03-3FE3-403E-8F5A-252A82628453}" type="presOf" srcId="{A808C838-B86F-4093-B4CF-DBA8BB1CE76C}" destId="{608CA28F-5A35-45CA-8658-8D51E31814AD}" srcOrd="0" destOrd="0" presId="urn:microsoft.com/office/officeart/2008/layout/LinedList"/>
    <dgm:cxn modelId="{DB8B881F-C669-49EB-9BE7-5DCECEFE0B7B}" srcId="{B45948A1-9E54-42A7-84C5-ED4718B539A3}" destId="{772FEB02-8717-4525-AA92-B341A78792A8}" srcOrd="1" destOrd="0" parTransId="{0CD7F25B-0C4A-4D5C-8F2C-F04111FCCA0F}" sibTransId="{8593345B-C88A-4698-B43B-2EFDB47321EF}"/>
    <dgm:cxn modelId="{E4796827-0B36-40E6-AF76-38B92DB356F4}" srcId="{2D45851A-4F1A-42DB-A387-FA4E8D58D56C}" destId="{EEC6ECA1-65DA-4770-96CC-A49222D06D3E}" srcOrd="0" destOrd="0" parTransId="{39268955-7936-439D-96D9-B3AA0F2DE1A1}" sibTransId="{DCEAE2F9-4212-4BD0-962F-7A3B269650D9}"/>
    <dgm:cxn modelId="{31E0A83F-8D83-4AF0-90A5-76E132DB5217}" srcId="{B45948A1-9E54-42A7-84C5-ED4718B539A3}" destId="{219643DB-ED58-4422-A7E0-83DCBECFE160}" srcOrd="6" destOrd="0" parTransId="{DCE0BB4C-0D83-43E1-9A40-0ED2F21DAF0E}" sibTransId="{76A26606-D8BB-4C2D-858E-4E8500E2920E}"/>
    <dgm:cxn modelId="{D9934B60-FACF-41B8-A197-C60D403993BB}" srcId="{219643DB-ED58-4422-A7E0-83DCBECFE160}" destId="{CE88D4BC-53C8-43AA-B62D-6CEA12C1C996}" srcOrd="0" destOrd="0" parTransId="{B915D0B8-30EC-4A83-B36E-8B6B738A1ADD}" sibTransId="{F3A69367-F7FF-4B45-9DAE-C12FB76D1CB6}"/>
    <dgm:cxn modelId="{F36C8545-9D2C-4D8F-BFB0-E99D45409B4F}" srcId="{B45948A1-9E54-42A7-84C5-ED4718B539A3}" destId="{2D45851A-4F1A-42DB-A387-FA4E8D58D56C}" srcOrd="5" destOrd="0" parTransId="{7446F26F-832C-4807-B1AE-1C1EDA6A79BD}" sibTransId="{5C3EE97C-2494-49F6-B810-75341008B764}"/>
    <dgm:cxn modelId="{B8DEE465-9AE5-493B-932A-3B20BCE7BC73}" type="presOf" srcId="{B45948A1-9E54-42A7-84C5-ED4718B539A3}" destId="{54C4BCCE-8B96-4757-A469-52E629FB0141}" srcOrd="0" destOrd="0" presId="urn:microsoft.com/office/officeart/2008/layout/LinedList"/>
    <dgm:cxn modelId="{E1B23A46-DEF9-4B16-9A9D-821D68B41255}" type="presOf" srcId="{A392B987-B01C-4AB3-9306-E460450724FA}" destId="{E0FB7363-6143-435D-A740-7AE6599C8CF1}" srcOrd="0" destOrd="0" presId="urn:microsoft.com/office/officeart/2008/layout/LinedList"/>
    <dgm:cxn modelId="{5C6A596C-19C8-4B8D-A55F-14DA9D052B9E}" srcId="{68C5DF2D-9280-41C7-A66A-8A88207B4FCF}" destId="{295AEA1F-2F3C-4479-A129-EC1FD4689E5E}" srcOrd="0" destOrd="0" parTransId="{41B7BBAC-C026-43B3-A49D-81A396AEE687}" sibTransId="{5A50C1BA-E1E9-44D9-B057-D6855FF0B76A}"/>
    <dgm:cxn modelId="{BA2F4F71-FF3F-4590-A66C-5CA1E8FD0380}" type="presOf" srcId="{2D45851A-4F1A-42DB-A387-FA4E8D58D56C}" destId="{5C35E765-4C53-4A09-88C8-8BADB19FA885}" srcOrd="0" destOrd="0" presId="urn:microsoft.com/office/officeart/2008/layout/LinedList"/>
    <dgm:cxn modelId="{B82B6F55-3464-4116-81E9-4394C9CCABBD}" type="presOf" srcId="{D159F9E6-38E3-44EC-A30E-028D451CD891}" destId="{59794C75-F575-481D-9111-B053EA4CECCD}" srcOrd="0" destOrd="0" presId="urn:microsoft.com/office/officeart/2008/layout/LinedList"/>
    <dgm:cxn modelId="{5E6FDD78-AA73-4C48-896B-06E7DC5B163E}" srcId="{B45948A1-9E54-42A7-84C5-ED4718B539A3}" destId="{A808C838-B86F-4093-B4CF-DBA8BB1CE76C}" srcOrd="2" destOrd="0" parTransId="{0F8D2E0D-4433-41D5-8394-0DB48DD84728}" sibTransId="{C5D96460-BF98-4839-9314-1BBDC373DDFE}"/>
    <dgm:cxn modelId="{E0640E84-607E-4E48-B15B-650647E54B48}" srcId="{0910E83C-AA1E-4199-A488-BDF1F822B98B}" destId="{E358764D-3AA5-4672-9B97-8AE04D1E0D08}" srcOrd="0" destOrd="0" parTransId="{3473D026-C86D-4A0A-AB82-25281FA4AA4D}" sibTransId="{7D41821F-3E7C-4BF6-816C-DD73EA67D4E6}"/>
    <dgm:cxn modelId="{26B0D58A-75C0-4B4D-BA04-D4EA9663C2F7}" srcId="{B45948A1-9E54-42A7-84C5-ED4718B539A3}" destId="{68C5DF2D-9280-41C7-A66A-8A88207B4FCF}" srcOrd="0" destOrd="0" parTransId="{77640B29-C530-4821-915E-391844D2B34B}" sibTransId="{675FB03D-5A4F-477E-BC70-6C0732B8DBEA}"/>
    <dgm:cxn modelId="{6489C693-B0C6-4D64-AA4A-F971D82FE5F0}" srcId="{A808C838-B86F-4093-B4CF-DBA8BB1CE76C}" destId="{722A1680-26F9-44B7-892A-BE078BF8F358}" srcOrd="0" destOrd="0" parTransId="{EAD63E3C-8132-4F8A-A77B-22231F4E991F}" sibTransId="{040ED685-A3EB-467A-BB18-87134A369AB7}"/>
    <dgm:cxn modelId="{CE9A8BA8-7ADE-4771-AFEC-5736924FE2B5}" srcId="{5BA1FE5E-373B-481B-80C7-F368F0A2404B}" destId="{D159F9E6-38E3-44EC-A30E-028D451CD891}" srcOrd="0" destOrd="0" parTransId="{E99F4A6E-722F-496E-8A4E-862272E7494B}" sibTransId="{5583FFF5-5C7A-44A9-B8B7-51C93FA23DEB}"/>
    <dgm:cxn modelId="{FFBECFAA-9FC8-4634-98FF-28B6AF344EC0}" type="presOf" srcId="{0910E83C-AA1E-4199-A488-BDF1F822B98B}" destId="{0FA14675-69EB-4847-BFD2-D709AD272A38}" srcOrd="0" destOrd="0" presId="urn:microsoft.com/office/officeart/2008/layout/LinedList"/>
    <dgm:cxn modelId="{6D3F67B1-2284-4240-9CFE-3F237B6E66F0}" type="presOf" srcId="{295AEA1F-2F3C-4479-A129-EC1FD4689E5E}" destId="{FA136A96-0777-4A2B-926F-53F182AE57DA}" srcOrd="0" destOrd="0" presId="urn:microsoft.com/office/officeart/2008/layout/LinedList"/>
    <dgm:cxn modelId="{89FAACB6-7DB1-47F4-A832-6D74D3EDB76D}" type="presOf" srcId="{772FEB02-8717-4525-AA92-B341A78792A8}" destId="{D9E3C7AA-3339-4228-9256-81E556B6AC28}" srcOrd="0" destOrd="0" presId="urn:microsoft.com/office/officeart/2008/layout/LinedList"/>
    <dgm:cxn modelId="{BFD5FDCE-B655-409B-A8D7-09179AC46D2A}" type="presOf" srcId="{68C5DF2D-9280-41C7-A66A-8A88207B4FCF}" destId="{882AF8BC-38FF-41CB-9C34-9D44F360BE06}" srcOrd="0" destOrd="0" presId="urn:microsoft.com/office/officeart/2008/layout/LinedList"/>
    <dgm:cxn modelId="{34ACBAD9-5DDC-40F4-B3BF-F5803FD7DAE8}" type="presOf" srcId="{EEC6ECA1-65DA-4770-96CC-A49222D06D3E}" destId="{A7150FBC-526E-40A1-9F68-B8DAE6EAFB74}" srcOrd="0" destOrd="0" presId="urn:microsoft.com/office/officeart/2008/layout/LinedList"/>
    <dgm:cxn modelId="{826DE2E6-2999-4C89-AAE3-716135C027DD}" type="presOf" srcId="{722A1680-26F9-44B7-892A-BE078BF8F358}" destId="{5A59AF50-9AFB-47A7-B04F-99292DB95D12}" srcOrd="0" destOrd="0" presId="urn:microsoft.com/office/officeart/2008/layout/LinedList"/>
    <dgm:cxn modelId="{13D57FE7-9017-44BC-8B15-6607CC0235B4}" srcId="{B45948A1-9E54-42A7-84C5-ED4718B539A3}" destId="{0910E83C-AA1E-4199-A488-BDF1F822B98B}" srcOrd="4" destOrd="0" parTransId="{3B11E593-780B-449B-BA3B-BBA4FD9AB81A}" sibTransId="{44596CC9-4879-41DF-8B7F-9BA1305FA4A9}"/>
    <dgm:cxn modelId="{893CB8ED-7915-4997-9709-8BBAEFE2F6D9}" type="presOf" srcId="{5BA1FE5E-373B-481B-80C7-F368F0A2404B}" destId="{C1A9B8A0-BF50-4AFD-9E93-347DD4D30CD3}" srcOrd="0" destOrd="0" presId="urn:microsoft.com/office/officeart/2008/layout/LinedList"/>
    <dgm:cxn modelId="{CEDC41F6-DD79-49E3-AF2A-5025400600CB}" type="presOf" srcId="{E358764D-3AA5-4672-9B97-8AE04D1E0D08}" destId="{10A7E981-E9AC-4D92-A75A-5338A6119CA6}" srcOrd="0" destOrd="0" presId="urn:microsoft.com/office/officeart/2008/layout/LinedList"/>
    <dgm:cxn modelId="{CF527BF8-CF32-4C06-85D2-316172184A36}" srcId="{B45948A1-9E54-42A7-84C5-ED4718B539A3}" destId="{5BA1FE5E-373B-481B-80C7-F368F0A2404B}" srcOrd="3" destOrd="0" parTransId="{08DE46E7-FC5E-4E4D-9A16-EB35BCA08BBF}" sibTransId="{2A1A6B0F-BBE0-49AC-BE3A-9E39DD24BEF4}"/>
    <dgm:cxn modelId="{9BF970FD-4DF7-4F58-83F4-B12269F7ADDA}" type="presOf" srcId="{CE88D4BC-53C8-43AA-B62D-6CEA12C1C996}" destId="{C557385E-8EA0-4927-9703-0E3F4B10C867}" srcOrd="0" destOrd="0" presId="urn:microsoft.com/office/officeart/2008/layout/LinedList"/>
    <dgm:cxn modelId="{7E0BD8FD-8C32-4F93-9064-7FB5179C932F}" type="presOf" srcId="{219643DB-ED58-4422-A7E0-83DCBECFE160}" destId="{6C8F376B-88AF-45F6-8C51-EAB2B713CC47}" srcOrd="0" destOrd="0" presId="urn:microsoft.com/office/officeart/2008/layout/LinedList"/>
    <dgm:cxn modelId="{1387367F-D111-4C48-96B6-9B6D7DFC986E}" type="presParOf" srcId="{54C4BCCE-8B96-4757-A469-52E629FB0141}" destId="{FF5B0FE2-D35B-49BC-A401-3D0EB1C707DB}" srcOrd="0" destOrd="0" presId="urn:microsoft.com/office/officeart/2008/layout/LinedList"/>
    <dgm:cxn modelId="{21659920-6395-4A62-A6A5-273CEB648C73}" type="presParOf" srcId="{54C4BCCE-8B96-4757-A469-52E629FB0141}" destId="{D629F9EC-941A-4E1C-8B63-D8D19135A6AC}" srcOrd="1" destOrd="0" presId="urn:microsoft.com/office/officeart/2008/layout/LinedList"/>
    <dgm:cxn modelId="{F903206B-8F32-4D24-BABF-116E230757E3}" type="presParOf" srcId="{D629F9EC-941A-4E1C-8B63-D8D19135A6AC}" destId="{882AF8BC-38FF-41CB-9C34-9D44F360BE06}" srcOrd="0" destOrd="0" presId="urn:microsoft.com/office/officeart/2008/layout/LinedList"/>
    <dgm:cxn modelId="{B67A0404-FE8A-4AF4-B634-BAE6DBD38C16}" type="presParOf" srcId="{D629F9EC-941A-4E1C-8B63-D8D19135A6AC}" destId="{76C0B660-46A9-404D-A9F4-AC12A6C7DCA8}" srcOrd="1" destOrd="0" presId="urn:microsoft.com/office/officeart/2008/layout/LinedList"/>
    <dgm:cxn modelId="{B6F292EC-C51C-48CF-B3CD-FAD2EE041E4D}" type="presParOf" srcId="{76C0B660-46A9-404D-A9F4-AC12A6C7DCA8}" destId="{3B53A6B9-04BC-4D5F-84AD-7FD1C40083AA}" srcOrd="0" destOrd="0" presId="urn:microsoft.com/office/officeart/2008/layout/LinedList"/>
    <dgm:cxn modelId="{DABD8C56-F72D-4C98-B2F9-80897C2A24BB}" type="presParOf" srcId="{76C0B660-46A9-404D-A9F4-AC12A6C7DCA8}" destId="{17F87991-11BA-4C3F-82A1-15C2B53AACF5}" srcOrd="1" destOrd="0" presId="urn:microsoft.com/office/officeart/2008/layout/LinedList"/>
    <dgm:cxn modelId="{3312C6B5-D99E-44A6-A213-46326851607A}" type="presParOf" srcId="{17F87991-11BA-4C3F-82A1-15C2B53AACF5}" destId="{00603ABB-2792-4855-B2D6-414CF56E1ABF}" srcOrd="0" destOrd="0" presId="urn:microsoft.com/office/officeart/2008/layout/LinedList"/>
    <dgm:cxn modelId="{FDD0427D-675D-4E37-B9DD-57F6BFBA4DE8}" type="presParOf" srcId="{17F87991-11BA-4C3F-82A1-15C2B53AACF5}" destId="{FA136A96-0777-4A2B-926F-53F182AE57DA}" srcOrd="1" destOrd="0" presId="urn:microsoft.com/office/officeart/2008/layout/LinedList"/>
    <dgm:cxn modelId="{7A1A4F99-842C-47F1-BC34-6275A17EDB0F}" type="presParOf" srcId="{17F87991-11BA-4C3F-82A1-15C2B53AACF5}" destId="{01E38D63-AFDB-4B2B-AB11-7994B22D16FA}" srcOrd="2" destOrd="0" presId="urn:microsoft.com/office/officeart/2008/layout/LinedList"/>
    <dgm:cxn modelId="{A4EEF61D-3EC1-49F2-AA0A-2B8B1FE8E061}" type="presParOf" srcId="{76C0B660-46A9-404D-A9F4-AC12A6C7DCA8}" destId="{7EFD6B04-3DDE-462B-B1B1-085BACEE5E68}" srcOrd="2" destOrd="0" presId="urn:microsoft.com/office/officeart/2008/layout/LinedList"/>
    <dgm:cxn modelId="{0270D645-B632-4B5E-B7D2-3E9A1078BB25}" type="presParOf" srcId="{76C0B660-46A9-404D-A9F4-AC12A6C7DCA8}" destId="{F148ADD7-CC5B-4C35-893E-3F6E3D847FE5}" srcOrd="3" destOrd="0" presId="urn:microsoft.com/office/officeart/2008/layout/LinedList"/>
    <dgm:cxn modelId="{50076379-582D-424F-8F00-F1A3E7481A67}" type="presParOf" srcId="{54C4BCCE-8B96-4757-A469-52E629FB0141}" destId="{E614EC28-221B-4E8F-8EB2-4E2B05B6AA24}" srcOrd="2" destOrd="0" presId="urn:microsoft.com/office/officeart/2008/layout/LinedList"/>
    <dgm:cxn modelId="{95E18594-8E55-4BE6-90AA-160F00A33C7A}" type="presParOf" srcId="{54C4BCCE-8B96-4757-A469-52E629FB0141}" destId="{ED592B05-0579-4C80-9AF7-DC98EE33080D}" srcOrd="3" destOrd="0" presId="urn:microsoft.com/office/officeart/2008/layout/LinedList"/>
    <dgm:cxn modelId="{88CDE70C-8E42-41FF-B31D-96DA4B1482D4}" type="presParOf" srcId="{ED592B05-0579-4C80-9AF7-DC98EE33080D}" destId="{D9E3C7AA-3339-4228-9256-81E556B6AC28}" srcOrd="0" destOrd="0" presId="urn:microsoft.com/office/officeart/2008/layout/LinedList"/>
    <dgm:cxn modelId="{DF3D3BB0-3386-44D3-9A68-4908CDFF684D}" type="presParOf" srcId="{ED592B05-0579-4C80-9AF7-DC98EE33080D}" destId="{973A1520-7BB8-4DFD-A6E2-EB702B6E249C}" srcOrd="1" destOrd="0" presId="urn:microsoft.com/office/officeart/2008/layout/LinedList"/>
    <dgm:cxn modelId="{4A699FD0-D586-4BB7-904B-C8686F678E35}" type="presParOf" srcId="{973A1520-7BB8-4DFD-A6E2-EB702B6E249C}" destId="{B9CFC1AD-C159-4000-A076-C3D7493D406B}" srcOrd="0" destOrd="0" presId="urn:microsoft.com/office/officeart/2008/layout/LinedList"/>
    <dgm:cxn modelId="{C448571B-5FEE-4C87-8151-9FE06F87AB13}" type="presParOf" srcId="{973A1520-7BB8-4DFD-A6E2-EB702B6E249C}" destId="{0449E447-7F75-4134-A49B-632CACE81DA6}" srcOrd="1" destOrd="0" presId="urn:microsoft.com/office/officeart/2008/layout/LinedList"/>
    <dgm:cxn modelId="{26758D13-F0E6-4C2A-8230-6CF87C6B52F3}" type="presParOf" srcId="{0449E447-7F75-4134-A49B-632CACE81DA6}" destId="{E68DEEC0-6CEA-4488-A78C-B46AA916FD63}" srcOrd="0" destOrd="0" presId="urn:microsoft.com/office/officeart/2008/layout/LinedList"/>
    <dgm:cxn modelId="{56684927-8691-4A45-8C7B-7434D94D38DB}" type="presParOf" srcId="{0449E447-7F75-4134-A49B-632CACE81DA6}" destId="{E0FB7363-6143-435D-A740-7AE6599C8CF1}" srcOrd="1" destOrd="0" presId="urn:microsoft.com/office/officeart/2008/layout/LinedList"/>
    <dgm:cxn modelId="{D180DCB7-3442-490D-9BFD-07253CD35A0E}" type="presParOf" srcId="{0449E447-7F75-4134-A49B-632CACE81DA6}" destId="{CC903FBB-376C-4553-8462-1412B60C4C06}" srcOrd="2" destOrd="0" presId="urn:microsoft.com/office/officeart/2008/layout/LinedList"/>
    <dgm:cxn modelId="{CC918CA0-CBD3-4CFE-94FC-C0987CA8ECC7}" type="presParOf" srcId="{973A1520-7BB8-4DFD-A6E2-EB702B6E249C}" destId="{287CF38B-2934-4EE0-BDD2-8739C67A1858}" srcOrd="2" destOrd="0" presId="urn:microsoft.com/office/officeart/2008/layout/LinedList"/>
    <dgm:cxn modelId="{09FD606D-FBB9-4FB7-A4AF-941CA7A454C9}" type="presParOf" srcId="{973A1520-7BB8-4DFD-A6E2-EB702B6E249C}" destId="{CB8BDF50-F1A0-432A-9744-C19B6CD0FF04}" srcOrd="3" destOrd="0" presId="urn:microsoft.com/office/officeart/2008/layout/LinedList"/>
    <dgm:cxn modelId="{32ED4CDD-6251-4994-9E73-F8DA1338899C}" type="presParOf" srcId="{54C4BCCE-8B96-4757-A469-52E629FB0141}" destId="{72B11ACD-51BC-4A59-BCD3-4BA7D1E53009}" srcOrd="4" destOrd="0" presId="urn:microsoft.com/office/officeart/2008/layout/LinedList"/>
    <dgm:cxn modelId="{1C78E015-C499-459C-A648-A4632E65BD6A}" type="presParOf" srcId="{54C4BCCE-8B96-4757-A469-52E629FB0141}" destId="{4FFCE5CB-A755-4EB7-A183-903424F6412D}" srcOrd="5" destOrd="0" presId="urn:microsoft.com/office/officeart/2008/layout/LinedList"/>
    <dgm:cxn modelId="{2DDF6E9E-260D-4CE1-AC71-9596E557F910}" type="presParOf" srcId="{4FFCE5CB-A755-4EB7-A183-903424F6412D}" destId="{608CA28F-5A35-45CA-8658-8D51E31814AD}" srcOrd="0" destOrd="0" presId="urn:microsoft.com/office/officeart/2008/layout/LinedList"/>
    <dgm:cxn modelId="{3B6948DC-82C9-4A80-94F9-B3E6298A301A}" type="presParOf" srcId="{4FFCE5CB-A755-4EB7-A183-903424F6412D}" destId="{9281AA20-3684-4982-90A4-92F8CA8DE654}" srcOrd="1" destOrd="0" presId="urn:microsoft.com/office/officeart/2008/layout/LinedList"/>
    <dgm:cxn modelId="{82CCF0D1-9347-4215-84EC-C0D6BCC2E5DE}" type="presParOf" srcId="{9281AA20-3684-4982-90A4-92F8CA8DE654}" destId="{D89C687C-1E62-40A8-9624-4B6EC68EE41F}" srcOrd="0" destOrd="0" presId="urn:microsoft.com/office/officeart/2008/layout/LinedList"/>
    <dgm:cxn modelId="{5D4117CB-861B-4036-AE14-67E7F46E1114}" type="presParOf" srcId="{9281AA20-3684-4982-90A4-92F8CA8DE654}" destId="{12E11720-4D90-44BD-9505-72478A2B54DE}" srcOrd="1" destOrd="0" presId="urn:microsoft.com/office/officeart/2008/layout/LinedList"/>
    <dgm:cxn modelId="{B560E1CD-725E-4C9A-8DE9-17B9446FAC53}" type="presParOf" srcId="{12E11720-4D90-44BD-9505-72478A2B54DE}" destId="{96DDF838-77EC-47E2-86F2-A18F1064F331}" srcOrd="0" destOrd="0" presId="urn:microsoft.com/office/officeart/2008/layout/LinedList"/>
    <dgm:cxn modelId="{B2C52611-BC17-4F3E-844E-DBD7FF81E449}" type="presParOf" srcId="{12E11720-4D90-44BD-9505-72478A2B54DE}" destId="{5A59AF50-9AFB-47A7-B04F-99292DB95D12}" srcOrd="1" destOrd="0" presId="urn:microsoft.com/office/officeart/2008/layout/LinedList"/>
    <dgm:cxn modelId="{BB7861E5-5A7D-4A61-9095-3F86244CA109}" type="presParOf" srcId="{12E11720-4D90-44BD-9505-72478A2B54DE}" destId="{8CFE137A-AAA1-4984-9719-7E2C0BB8DF3D}" srcOrd="2" destOrd="0" presId="urn:microsoft.com/office/officeart/2008/layout/LinedList"/>
    <dgm:cxn modelId="{4BC2BDFD-07CE-4EB4-A723-AA06252ADBB0}" type="presParOf" srcId="{9281AA20-3684-4982-90A4-92F8CA8DE654}" destId="{6883F129-65D4-4D6F-A69F-BD5846B9CA77}" srcOrd="2" destOrd="0" presId="urn:microsoft.com/office/officeart/2008/layout/LinedList"/>
    <dgm:cxn modelId="{02816514-937C-4935-A47E-D708708D86D7}" type="presParOf" srcId="{9281AA20-3684-4982-90A4-92F8CA8DE654}" destId="{EEE1806D-3365-4541-B8BD-B6DB01EAA602}" srcOrd="3" destOrd="0" presId="urn:microsoft.com/office/officeart/2008/layout/LinedList"/>
    <dgm:cxn modelId="{970C9670-0587-469A-9A9D-2180E26C1072}" type="presParOf" srcId="{54C4BCCE-8B96-4757-A469-52E629FB0141}" destId="{0057DF1D-8A88-4B65-A6D7-8ED95D73973A}" srcOrd="6" destOrd="0" presId="urn:microsoft.com/office/officeart/2008/layout/LinedList"/>
    <dgm:cxn modelId="{69F2E7A4-9334-43B0-8E07-EAE78EA891DB}" type="presParOf" srcId="{54C4BCCE-8B96-4757-A469-52E629FB0141}" destId="{BD9ABC2D-7172-4F16-90C6-9D4757AF9900}" srcOrd="7" destOrd="0" presId="urn:microsoft.com/office/officeart/2008/layout/LinedList"/>
    <dgm:cxn modelId="{FC579689-3258-4520-8E8C-A03B39C1BAC9}" type="presParOf" srcId="{BD9ABC2D-7172-4F16-90C6-9D4757AF9900}" destId="{C1A9B8A0-BF50-4AFD-9E93-347DD4D30CD3}" srcOrd="0" destOrd="0" presId="urn:microsoft.com/office/officeart/2008/layout/LinedList"/>
    <dgm:cxn modelId="{FB2E55BA-C10C-47AE-A646-87F24392E6AD}" type="presParOf" srcId="{BD9ABC2D-7172-4F16-90C6-9D4757AF9900}" destId="{69533530-19C1-464A-AF97-F21428AC518B}" srcOrd="1" destOrd="0" presId="urn:microsoft.com/office/officeart/2008/layout/LinedList"/>
    <dgm:cxn modelId="{7894C7C9-56D4-4743-9FFD-3E1E98B476E8}" type="presParOf" srcId="{69533530-19C1-464A-AF97-F21428AC518B}" destId="{050698FA-75DE-44B9-ADF7-5716792B5EC3}" srcOrd="0" destOrd="0" presId="urn:microsoft.com/office/officeart/2008/layout/LinedList"/>
    <dgm:cxn modelId="{73BABAB4-FE30-4FCF-9898-96CC5F4EAA1F}" type="presParOf" srcId="{69533530-19C1-464A-AF97-F21428AC518B}" destId="{F90F59AB-ED23-4D3D-A9DE-11B2FCBCF911}" srcOrd="1" destOrd="0" presId="urn:microsoft.com/office/officeart/2008/layout/LinedList"/>
    <dgm:cxn modelId="{E697C8DA-1258-457A-84AF-000F492F7767}" type="presParOf" srcId="{F90F59AB-ED23-4D3D-A9DE-11B2FCBCF911}" destId="{4A66F8DF-6CEC-4C08-9ED3-A08AA57547A1}" srcOrd="0" destOrd="0" presId="urn:microsoft.com/office/officeart/2008/layout/LinedList"/>
    <dgm:cxn modelId="{D329D976-8CF1-459F-B5E1-A936EA3AE589}" type="presParOf" srcId="{F90F59AB-ED23-4D3D-A9DE-11B2FCBCF911}" destId="{59794C75-F575-481D-9111-B053EA4CECCD}" srcOrd="1" destOrd="0" presId="urn:microsoft.com/office/officeart/2008/layout/LinedList"/>
    <dgm:cxn modelId="{A1DCD87A-FFD1-40B3-A995-C75DDF232EF6}" type="presParOf" srcId="{F90F59AB-ED23-4D3D-A9DE-11B2FCBCF911}" destId="{70F5EEA7-CCF6-4CA0-A9FE-57A9F68AA92A}" srcOrd="2" destOrd="0" presId="urn:microsoft.com/office/officeart/2008/layout/LinedList"/>
    <dgm:cxn modelId="{634C686C-60E5-4575-A678-9B4AFB9D4042}" type="presParOf" srcId="{69533530-19C1-464A-AF97-F21428AC518B}" destId="{74ABE343-C64A-48D0-82FA-2FE6802551BA}" srcOrd="2" destOrd="0" presId="urn:microsoft.com/office/officeart/2008/layout/LinedList"/>
    <dgm:cxn modelId="{BE2CA9EC-BCC5-4AA2-8839-9298FF441A59}" type="presParOf" srcId="{69533530-19C1-464A-AF97-F21428AC518B}" destId="{045D2490-1FC6-436A-A1EE-DB8EBE852C38}" srcOrd="3" destOrd="0" presId="urn:microsoft.com/office/officeart/2008/layout/LinedList"/>
    <dgm:cxn modelId="{BD75928D-134E-424C-B640-01B25AA39102}" type="presParOf" srcId="{54C4BCCE-8B96-4757-A469-52E629FB0141}" destId="{99D1EA05-7338-4992-BF91-2EE59007C879}" srcOrd="8" destOrd="0" presId="urn:microsoft.com/office/officeart/2008/layout/LinedList"/>
    <dgm:cxn modelId="{A6B5C3C3-DEC2-4B6A-9560-5F534AE43F3C}" type="presParOf" srcId="{54C4BCCE-8B96-4757-A469-52E629FB0141}" destId="{ECBF2679-7D03-4C9A-B10F-C2E897EF3E05}" srcOrd="9" destOrd="0" presId="urn:microsoft.com/office/officeart/2008/layout/LinedList"/>
    <dgm:cxn modelId="{A30B66C9-3DF9-4E8C-9D91-D38ABB82DB4B}" type="presParOf" srcId="{ECBF2679-7D03-4C9A-B10F-C2E897EF3E05}" destId="{0FA14675-69EB-4847-BFD2-D709AD272A38}" srcOrd="0" destOrd="0" presId="urn:microsoft.com/office/officeart/2008/layout/LinedList"/>
    <dgm:cxn modelId="{8B9631F6-EEA5-4203-BF0D-2D0C5C6ACB21}" type="presParOf" srcId="{ECBF2679-7D03-4C9A-B10F-C2E897EF3E05}" destId="{5169646B-C0B8-4426-BDF8-7CFB18F2F28F}" srcOrd="1" destOrd="0" presId="urn:microsoft.com/office/officeart/2008/layout/LinedList"/>
    <dgm:cxn modelId="{E3C3A3E1-45B4-46DE-9A59-AA592969E64D}" type="presParOf" srcId="{5169646B-C0B8-4426-BDF8-7CFB18F2F28F}" destId="{F28228F3-B637-4518-A48B-CF89CC510DCB}" srcOrd="0" destOrd="0" presId="urn:microsoft.com/office/officeart/2008/layout/LinedList"/>
    <dgm:cxn modelId="{568FB243-BD03-4998-9A0D-D148CB53F3AC}" type="presParOf" srcId="{5169646B-C0B8-4426-BDF8-7CFB18F2F28F}" destId="{CC7ACF74-765A-4FE4-B728-0B6F936B640A}" srcOrd="1" destOrd="0" presId="urn:microsoft.com/office/officeart/2008/layout/LinedList"/>
    <dgm:cxn modelId="{FC36C76F-38ED-45C5-8A3D-9861EE5ACFDB}" type="presParOf" srcId="{CC7ACF74-765A-4FE4-B728-0B6F936B640A}" destId="{8658C0B4-693F-4702-B3A4-01DE459E6D33}" srcOrd="0" destOrd="0" presId="urn:microsoft.com/office/officeart/2008/layout/LinedList"/>
    <dgm:cxn modelId="{94AB0F7A-1B64-4185-B5B8-35981D3C247D}" type="presParOf" srcId="{CC7ACF74-765A-4FE4-B728-0B6F936B640A}" destId="{10A7E981-E9AC-4D92-A75A-5338A6119CA6}" srcOrd="1" destOrd="0" presId="urn:microsoft.com/office/officeart/2008/layout/LinedList"/>
    <dgm:cxn modelId="{A6CD9570-3F63-4357-B0B1-6C6F88CC39E2}" type="presParOf" srcId="{CC7ACF74-765A-4FE4-B728-0B6F936B640A}" destId="{D50B84C3-CBB6-41FA-98CD-4AEFD05A13A4}" srcOrd="2" destOrd="0" presId="urn:microsoft.com/office/officeart/2008/layout/LinedList"/>
    <dgm:cxn modelId="{CED4F3CB-39D0-46D3-99B5-307F64356E46}" type="presParOf" srcId="{5169646B-C0B8-4426-BDF8-7CFB18F2F28F}" destId="{0F985291-0F45-4CAB-8C2D-0C17B17D6369}" srcOrd="2" destOrd="0" presId="urn:microsoft.com/office/officeart/2008/layout/LinedList"/>
    <dgm:cxn modelId="{B47DD0E4-5B65-415B-9A4F-31C8D5BA538D}" type="presParOf" srcId="{5169646B-C0B8-4426-BDF8-7CFB18F2F28F}" destId="{F6C803BF-4384-4B5F-942B-AA0BCEEB5217}" srcOrd="3" destOrd="0" presId="urn:microsoft.com/office/officeart/2008/layout/LinedList"/>
    <dgm:cxn modelId="{8E679677-B015-4ABC-9B3C-FF12C31D894E}" type="presParOf" srcId="{54C4BCCE-8B96-4757-A469-52E629FB0141}" destId="{AD026A2A-72CB-4093-B0B7-FF36B302410D}" srcOrd="10" destOrd="0" presId="urn:microsoft.com/office/officeart/2008/layout/LinedList"/>
    <dgm:cxn modelId="{8FAC814C-5CB8-46D4-A1FC-BBC05A34026D}" type="presParOf" srcId="{54C4BCCE-8B96-4757-A469-52E629FB0141}" destId="{5B87AF1E-F2B6-4C64-9C49-1F7C08B7CC1D}" srcOrd="11" destOrd="0" presId="urn:microsoft.com/office/officeart/2008/layout/LinedList"/>
    <dgm:cxn modelId="{4A04DB16-A9FD-4D71-A6F7-D84487CC959F}" type="presParOf" srcId="{5B87AF1E-F2B6-4C64-9C49-1F7C08B7CC1D}" destId="{5C35E765-4C53-4A09-88C8-8BADB19FA885}" srcOrd="0" destOrd="0" presId="urn:microsoft.com/office/officeart/2008/layout/LinedList"/>
    <dgm:cxn modelId="{2B2E09D7-6885-4DEB-A493-D6649BF77C7E}" type="presParOf" srcId="{5B87AF1E-F2B6-4C64-9C49-1F7C08B7CC1D}" destId="{4C2363BC-1593-439D-95B0-1D334F13716B}" srcOrd="1" destOrd="0" presId="urn:microsoft.com/office/officeart/2008/layout/LinedList"/>
    <dgm:cxn modelId="{88D93678-F16F-4FEA-A575-A4D01DF5AEC9}" type="presParOf" srcId="{4C2363BC-1593-439D-95B0-1D334F13716B}" destId="{E4B4E842-34EB-4460-89C6-347622359032}" srcOrd="0" destOrd="0" presId="urn:microsoft.com/office/officeart/2008/layout/LinedList"/>
    <dgm:cxn modelId="{742DD8B1-6EAD-4023-A401-8BAD4CD31F99}" type="presParOf" srcId="{4C2363BC-1593-439D-95B0-1D334F13716B}" destId="{B72E9134-EC75-4409-829E-E7EFA2EB7BD9}" srcOrd="1" destOrd="0" presId="urn:microsoft.com/office/officeart/2008/layout/LinedList"/>
    <dgm:cxn modelId="{95EF1956-0F4E-423D-A344-9F179F68F5B3}" type="presParOf" srcId="{B72E9134-EC75-4409-829E-E7EFA2EB7BD9}" destId="{8BFD6B42-EC13-4718-9F77-AE5F7895B048}" srcOrd="0" destOrd="0" presId="urn:microsoft.com/office/officeart/2008/layout/LinedList"/>
    <dgm:cxn modelId="{E2FFA8D4-15F5-49DB-B0F3-21A934ED859C}" type="presParOf" srcId="{B72E9134-EC75-4409-829E-E7EFA2EB7BD9}" destId="{A7150FBC-526E-40A1-9F68-B8DAE6EAFB74}" srcOrd="1" destOrd="0" presId="urn:microsoft.com/office/officeart/2008/layout/LinedList"/>
    <dgm:cxn modelId="{4D54543E-DB6A-4CE0-857E-9C5E060BBC94}" type="presParOf" srcId="{B72E9134-EC75-4409-829E-E7EFA2EB7BD9}" destId="{B7ED3A35-29C1-4DDE-BFBC-204A5C1AE590}" srcOrd="2" destOrd="0" presId="urn:microsoft.com/office/officeart/2008/layout/LinedList"/>
    <dgm:cxn modelId="{91F80AF3-DEB9-4177-B973-160FD9717C74}" type="presParOf" srcId="{4C2363BC-1593-439D-95B0-1D334F13716B}" destId="{72516D01-4049-44F6-8151-73A22E80F991}" srcOrd="2" destOrd="0" presId="urn:microsoft.com/office/officeart/2008/layout/LinedList"/>
    <dgm:cxn modelId="{39D5A253-B0B9-480B-AD24-414792F5C69A}" type="presParOf" srcId="{4C2363BC-1593-439D-95B0-1D334F13716B}" destId="{17D2644C-011B-44B7-ABB8-7F0291E84CB1}" srcOrd="3" destOrd="0" presId="urn:microsoft.com/office/officeart/2008/layout/LinedList"/>
    <dgm:cxn modelId="{9EE49E60-ADA7-4EB5-8761-58608AA1A834}" type="presParOf" srcId="{54C4BCCE-8B96-4757-A469-52E629FB0141}" destId="{FE48772A-A89D-4B0F-B491-3A8CE31A836E}" srcOrd="12" destOrd="0" presId="urn:microsoft.com/office/officeart/2008/layout/LinedList"/>
    <dgm:cxn modelId="{3751C161-CFEE-4CF4-9855-5DD1245B0635}" type="presParOf" srcId="{54C4BCCE-8B96-4757-A469-52E629FB0141}" destId="{8496963A-F6DA-4A12-A1AD-923433235F95}" srcOrd="13" destOrd="0" presId="urn:microsoft.com/office/officeart/2008/layout/LinedList"/>
    <dgm:cxn modelId="{16183D7B-7250-4F5E-8C47-5EEBF49FC683}" type="presParOf" srcId="{8496963A-F6DA-4A12-A1AD-923433235F95}" destId="{6C8F376B-88AF-45F6-8C51-EAB2B713CC47}" srcOrd="0" destOrd="0" presId="urn:microsoft.com/office/officeart/2008/layout/LinedList"/>
    <dgm:cxn modelId="{A4983AAF-3BDF-4B55-A690-56818609456F}" type="presParOf" srcId="{8496963A-F6DA-4A12-A1AD-923433235F95}" destId="{60BB2FB3-B717-4361-A4F0-F58744742B5D}" srcOrd="1" destOrd="0" presId="urn:microsoft.com/office/officeart/2008/layout/LinedList"/>
    <dgm:cxn modelId="{F1342E7E-175B-4342-8628-B9908FD1CFCA}" type="presParOf" srcId="{60BB2FB3-B717-4361-A4F0-F58744742B5D}" destId="{6019C530-3672-4925-87DA-7B7EED16B3D1}" srcOrd="0" destOrd="0" presId="urn:microsoft.com/office/officeart/2008/layout/LinedList"/>
    <dgm:cxn modelId="{9057135A-19E6-46C2-AD4A-53F297ED4838}" type="presParOf" srcId="{60BB2FB3-B717-4361-A4F0-F58744742B5D}" destId="{3A35CE58-7611-421F-A3E7-79E3A8111690}" srcOrd="1" destOrd="0" presId="urn:microsoft.com/office/officeart/2008/layout/LinedList"/>
    <dgm:cxn modelId="{7E259939-514F-4121-B9CA-E5DAECDC45E2}" type="presParOf" srcId="{3A35CE58-7611-421F-A3E7-79E3A8111690}" destId="{B6F383A8-A113-4905-B41C-C62211325C84}" srcOrd="0" destOrd="0" presId="urn:microsoft.com/office/officeart/2008/layout/LinedList"/>
    <dgm:cxn modelId="{3918E3A7-7026-44B3-8DBD-4CF7893CCFA4}" type="presParOf" srcId="{3A35CE58-7611-421F-A3E7-79E3A8111690}" destId="{C557385E-8EA0-4927-9703-0E3F4B10C867}" srcOrd="1" destOrd="0" presId="urn:microsoft.com/office/officeart/2008/layout/LinedList"/>
    <dgm:cxn modelId="{8FBED920-9B57-44F5-B6EC-6B18982EE295}" type="presParOf" srcId="{3A35CE58-7611-421F-A3E7-79E3A8111690}" destId="{4B03D2F8-7E80-4B1D-A394-E24A9CD62DA7}" srcOrd="2" destOrd="0" presId="urn:microsoft.com/office/officeart/2008/layout/LinedList"/>
    <dgm:cxn modelId="{6986DE47-830C-47BD-90A5-E172925A258B}" type="presParOf" srcId="{60BB2FB3-B717-4361-A4F0-F58744742B5D}" destId="{167663F8-A68A-4A5B-B958-8EA0A5D75D96}" srcOrd="2" destOrd="0" presId="urn:microsoft.com/office/officeart/2008/layout/LinedList"/>
    <dgm:cxn modelId="{0DB2059F-3C59-4F33-A2DB-19102C845697}" type="presParOf" srcId="{60BB2FB3-B717-4361-A4F0-F58744742B5D}" destId="{03FB6433-5CEE-458F-82DA-B9EF727E2BC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E7C5FB-BC3E-4813-B504-908E5E6FAE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15C4BE3-63CC-44AB-81B5-480498FD152F}">
      <dgm:prSet/>
      <dgm:spPr/>
      <dgm:t>
        <a:bodyPr/>
        <a:lstStyle/>
        <a:p>
          <a:r>
            <a:rPr lang="en-US"/>
            <a:t>修改操作粗糙，只能重新输入全部信息，无法选择部分修改。</a:t>
          </a:r>
          <a:endParaRPr lang="zh-CN"/>
        </a:p>
      </dgm:t>
    </dgm:pt>
    <dgm:pt modelId="{0FA80BE6-4E04-4E0E-BAF0-619A7C5C6D28}" type="parTrans" cxnId="{C4954B0D-0386-4B87-953A-8E33ABEBCF9B}">
      <dgm:prSet/>
      <dgm:spPr/>
      <dgm:t>
        <a:bodyPr/>
        <a:lstStyle/>
        <a:p>
          <a:endParaRPr lang="zh-CN" altLang="en-US"/>
        </a:p>
      </dgm:t>
    </dgm:pt>
    <dgm:pt modelId="{629B38A1-BCAA-464A-8873-A681BCFEB9E9}" type="sibTrans" cxnId="{C4954B0D-0386-4B87-953A-8E33ABEBCF9B}">
      <dgm:prSet/>
      <dgm:spPr/>
      <dgm:t>
        <a:bodyPr/>
        <a:lstStyle/>
        <a:p>
          <a:endParaRPr lang="zh-CN" altLang="en-US"/>
        </a:p>
      </dgm:t>
    </dgm:pt>
    <dgm:pt modelId="{40D66095-9064-4E94-A84A-2AA6AF8915F7}">
      <dgm:prSet/>
      <dgm:spPr/>
      <dgm:t>
        <a:bodyPr/>
        <a:lstStyle/>
        <a:p>
          <a:r>
            <a:rPr lang="en-US"/>
            <a:t>读入的信息不能含有空格（因为是std::cin&gt;&gt;std::string，而std::getline容易读到空行）</a:t>
          </a:r>
          <a:endParaRPr lang="zh-CN"/>
        </a:p>
      </dgm:t>
    </dgm:pt>
    <dgm:pt modelId="{CC2369B2-7583-4589-BE11-B5DFB5FE51B8}" type="parTrans" cxnId="{30464DAD-94BF-4A95-856C-87F366876C62}">
      <dgm:prSet/>
      <dgm:spPr/>
      <dgm:t>
        <a:bodyPr/>
        <a:lstStyle/>
        <a:p>
          <a:endParaRPr lang="zh-CN" altLang="en-US"/>
        </a:p>
      </dgm:t>
    </dgm:pt>
    <dgm:pt modelId="{1094C6CC-0DF0-4FDB-AAD3-BE8133EECF38}" type="sibTrans" cxnId="{30464DAD-94BF-4A95-856C-87F366876C62}">
      <dgm:prSet/>
      <dgm:spPr/>
      <dgm:t>
        <a:bodyPr/>
        <a:lstStyle/>
        <a:p>
          <a:endParaRPr lang="zh-CN" altLang="en-US"/>
        </a:p>
      </dgm:t>
    </dgm:pt>
    <dgm:pt modelId="{F483B870-C564-4E79-B996-2A1517428D48}">
      <dgm:prSet/>
      <dgm:spPr/>
      <dgm:t>
        <a:bodyPr/>
        <a:lstStyle/>
        <a:p>
          <a:r>
            <a:rPr lang="en-US"/>
            <a:t>使用了一些C++新标准才含有的操作（如auto [x, y]:table遍历哈希表），使得项目无法直接在老旧的编译器上运行。</a:t>
          </a:r>
          <a:endParaRPr lang="zh-CN"/>
        </a:p>
      </dgm:t>
    </dgm:pt>
    <dgm:pt modelId="{D2248B3A-10E6-40DA-B8F1-B6D21391B184}" type="parTrans" cxnId="{EDF2EC20-AFC7-45D7-AE57-E5513F9F08A7}">
      <dgm:prSet/>
      <dgm:spPr/>
      <dgm:t>
        <a:bodyPr/>
        <a:lstStyle/>
        <a:p>
          <a:endParaRPr lang="zh-CN" altLang="en-US"/>
        </a:p>
      </dgm:t>
    </dgm:pt>
    <dgm:pt modelId="{9DE5E6E3-8B7C-4EC5-AFDB-47E77596304D}" type="sibTrans" cxnId="{EDF2EC20-AFC7-45D7-AE57-E5513F9F08A7}">
      <dgm:prSet/>
      <dgm:spPr/>
      <dgm:t>
        <a:bodyPr/>
        <a:lstStyle/>
        <a:p>
          <a:endParaRPr lang="zh-CN" altLang="en-US"/>
        </a:p>
      </dgm:t>
    </dgm:pt>
    <dgm:pt modelId="{98FC441F-363E-40FB-9A6B-D4F6042AF7DF}">
      <dgm:prSet/>
      <dgm:spPr/>
      <dgm:t>
        <a:bodyPr/>
        <a:lstStyle/>
        <a:p>
          <a:r>
            <a:rPr lang="en-US"/>
            <a:t>基于本地Linux环境开发，部分操作不兼容Windows系统，如freopen函数从文件重定向回标准输出流操作。</a:t>
          </a:r>
          <a:endParaRPr lang="zh-CN"/>
        </a:p>
      </dgm:t>
    </dgm:pt>
    <dgm:pt modelId="{B19631BC-D15C-4D07-8192-0DC4FC34DC5F}" type="parTrans" cxnId="{53ED0CD9-CBD7-48DF-9F6B-A6DA4FD34939}">
      <dgm:prSet/>
      <dgm:spPr/>
      <dgm:t>
        <a:bodyPr/>
        <a:lstStyle/>
        <a:p>
          <a:endParaRPr lang="zh-CN" altLang="en-US"/>
        </a:p>
      </dgm:t>
    </dgm:pt>
    <dgm:pt modelId="{1D3E22AE-774B-4D28-A2B2-99F2F4B9A7F1}" type="sibTrans" cxnId="{53ED0CD9-CBD7-48DF-9F6B-A6DA4FD34939}">
      <dgm:prSet/>
      <dgm:spPr/>
      <dgm:t>
        <a:bodyPr/>
        <a:lstStyle/>
        <a:p>
          <a:endParaRPr lang="zh-CN" altLang="en-US"/>
        </a:p>
      </dgm:t>
    </dgm:pt>
    <dgm:pt modelId="{8BB24456-3C80-4A4F-9F15-354DDEE8810D}">
      <dgm:prSet/>
      <dgm:spPr/>
      <dgm:t>
        <a:bodyPr/>
        <a:lstStyle/>
        <a:p>
          <a:r>
            <a:rPr lang="en-US"/>
            <a:t>没有身份验证环节（登录系统）。</a:t>
          </a:r>
          <a:endParaRPr lang="zh-CN"/>
        </a:p>
      </dgm:t>
    </dgm:pt>
    <dgm:pt modelId="{EFDD0EB9-F327-4CCE-9853-60387D8D1D23}" type="parTrans" cxnId="{54CEEBB7-921A-4956-BACF-50ACF5F84F20}">
      <dgm:prSet/>
      <dgm:spPr/>
      <dgm:t>
        <a:bodyPr/>
        <a:lstStyle/>
        <a:p>
          <a:endParaRPr lang="zh-CN" altLang="en-US"/>
        </a:p>
      </dgm:t>
    </dgm:pt>
    <dgm:pt modelId="{EB27692C-FD76-4AC9-8988-C2FD680C1E93}" type="sibTrans" cxnId="{54CEEBB7-921A-4956-BACF-50ACF5F84F20}">
      <dgm:prSet/>
      <dgm:spPr/>
      <dgm:t>
        <a:bodyPr/>
        <a:lstStyle/>
        <a:p>
          <a:endParaRPr lang="zh-CN" altLang="en-US"/>
        </a:p>
      </dgm:t>
    </dgm:pt>
    <dgm:pt modelId="{0D757384-393B-44BE-A91E-70FD5AAA5FE7}" type="pres">
      <dgm:prSet presAssocID="{58E7C5FB-BC3E-4813-B504-908E5E6FAE78}" presName="Name0" presStyleCnt="0">
        <dgm:presLayoutVars>
          <dgm:chMax val="7"/>
          <dgm:chPref val="7"/>
          <dgm:dir/>
        </dgm:presLayoutVars>
      </dgm:prSet>
      <dgm:spPr/>
    </dgm:pt>
    <dgm:pt modelId="{4E7DBF47-7993-4F38-9AAB-3A964B37580B}" type="pres">
      <dgm:prSet presAssocID="{58E7C5FB-BC3E-4813-B504-908E5E6FAE78}" presName="Name1" presStyleCnt="0"/>
      <dgm:spPr/>
    </dgm:pt>
    <dgm:pt modelId="{21E64227-F0A1-4164-A4CE-7934255A7246}" type="pres">
      <dgm:prSet presAssocID="{58E7C5FB-BC3E-4813-B504-908E5E6FAE78}" presName="cycle" presStyleCnt="0"/>
      <dgm:spPr/>
    </dgm:pt>
    <dgm:pt modelId="{8EEB2502-4C52-40B7-B2D6-4885E3543528}" type="pres">
      <dgm:prSet presAssocID="{58E7C5FB-BC3E-4813-B504-908E5E6FAE78}" presName="srcNode" presStyleLbl="node1" presStyleIdx="0" presStyleCnt="5"/>
      <dgm:spPr/>
    </dgm:pt>
    <dgm:pt modelId="{FC0FA18F-F085-40FE-9ED3-B1EFB136C779}" type="pres">
      <dgm:prSet presAssocID="{58E7C5FB-BC3E-4813-B504-908E5E6FAE78}" presName="conn" presStyleLbl="parChTrans1D2" presStyleIdx="0" presStyleCnt="1"/>
      <dgm:spPr/>
    </dgm:pt>
    <dgm:pt modelId="{D6BE007F-D8B2-47DE-A016-E109CA163675}" type="pres">
      <dgm:prSet presAssocID="{58E7C5FB-BC3E-4813-B504-908E5E6FAE78}" presName="extraNode" presStyleLbl="node1" presStyleIdx="0" presStyleCnt="5"/>
      <dgm:spPr/>
    </dgm:pt>
    <dgm:pt modelId="{08E146F3-16F0-4187-9DF3-C3433AACE852}" type="pres">
      <dgm:prSet presAssocID="{58E7C5FB-BC3E-4813-B504-908E5E6FAE78}" presName="dstNode" presStyleLbl="node1" presStyleIdx="0" presStyleCnt="5"/>
      <dgm:spPr/>
    </dgm:pt>
    <dgm:pt modelId="{4773D102-8B95-4379-B2D7-93723271E2AE}" type="pres">
      <dgm:prSet presAssocID="{415C4BE3-63CC-44AB-81B5-480498FD152F}" presName="text_1" presStyleLbl="node1" presStyleIdx="0" presStyleCnt="5">
        <dgm:presLayoutVars>
          <dgm:bulletEnabled val="1"/>
        </dgm:presLayoutVars>
      </dgm:prSet>
      <dgm:spPr/>
    </dgm:pt>
    <dgm:pt modelId="{CD21EFA0-DE39-42DA-BE41-C000D60C2448}" type="pres">
      <dgm:prSet presAssocID="{415C4BE3-63CC-44AB-81B5-480498FD152F}" presName="accent_1" presStyleCnt="0"/>
      <dgm:spPr/>
    </dgm:pt>
    <dgm:pt modelId="{BB74812F-A694-4ECD-BC68-F8F1A9FDB7EA}" type="pres">
      <dgm:prSet presAssocID="{415C4BE3-63CC-44AB-81B5-480498FD152F}" presName="accentRepeatNode" presStyleLbl="solidFgAcc1" presStyleIdx="0" presStyleCnt="5"/>
      <dgm:spPr/>
    </dgm:pt>
    <dgm:pt modelId="{3639B1AB-AF1D-4F90-8016-4E06B214D9AE}" type="pres">
      <dgm:prSet presAssocID="{40D66095-9064-4E94-A84A-2AA6AF8915F7}" presName="text_2" presStyleLbl="node1" presStyleIdx="1" presStyleCnt="5">
        <dgm:presLayoutVars>
          <dgm:bulletEnabled val="1"/>
        </dgm:presLayoutVars>
      </dgm:prSet>
      <dgm:spPr/>
    </dgm:pt>
    <dgm:pt modelId="{F1C4E815-2B91-4608-9998-770F783234C7}" type="pres">
      <dgm:prSet presAssocID="{40D66095-9064-4E94-A84A-2AA6AF8915F7}" presName="accent_2" presStyleCnt="0"/>
      <dgm:spPr/>
    </dgm:pt>
    <dgm:pt modelId="{A14971AA-4653-42EA-81F6-863826DB0655}" type="pres">
      <dgm:prSet presAssocID="{40D66095-9064-4E94-A84A-2AA6AF8915F7}" presName="accentRepeatNode" presStyleLbl="solidFgAcc1" presStyleIdx="1" presStyleCnt="5"/>
      <dgm:spPr/>
    </dgm:pt>
    <dgm:pt modelId="{208542C5-3110-48F5-9AFF-F277554C66CC}" type="pres">
      <dgm:prSet presAssocID="{F483B870-C564-4E79-B996-2A1517428D48}" presName="text_3" presStyleLbl="node1" presStyleIdx="2" presStyleCnt="5">
        <dgm:presLayoutVars>
          <dgm:bulletEnabled val="1"/>
        </dgm:presLayoutVars>
      </dgm:prSet>
      <dgm:spPr/>
    </dgm:pt>
    <dgm:pt modelId="{EA0612D2-48A6-4DE5-AF5B-96811BED3448}" type="pres">
      <dgm:prSet presAssocID="{F483B870-C564-4E79-B996-2A1517428D48}" presName="accent_3" presStyleCnt="0"/>
      <dgm:spPr/>
    </dgm:pt>
    <dgm:pt modelId="{70660105-37B1-487E-998B-E749FCFE8A56}" type="pres">
      <dgm:prSet presAssocID="{F483B870-C564-4E79-B996-2A1517428D48}" presName="accentRepeatNode" presStyleLbl="solidFgAcc1" presStyleIdx="2" presStyleCnt="5"/>
      <dgm:spPr/>
    </dgm:pt>
    <dgm:pt modelId="{500C9FE3-7874-4434-BAF6-8AE5E3F52A28}" type="pres">
      <dgm:prSet presAssocID="{98FC441F-363E-40FB-9A6B-D4F6042AF7DF}" presName="text_4" presStyleLbl="node1" presStyleIdx="3" presStyleCnt="5">
        <dgm:presLayoutVars>
          <dgm:bulletEnabled val="1"/>
        </dgm:presLayoutVars>
      </dgm:prSet>
      <dgm:spPr/>
    </dgm:pt>
    <dgm:pt modelId="{DDC6A38E-97DB-43C6-B323-D3E10CBE61B6}" type="pres">
      <dgm:prSet presAssocID="{98FC441F-363E-40FB-9A6B-D4F6042AF7DF}" presName="accent_4" presStyleCnt="0"/>
      <dgm:spPr/>
    </dgm:pt>
    <dgm:pt modelId="{DAC7742C-A643-4B79-88D3-5B1F98530A1B}" type="pres">
      <dgm:prSet presAssocID="{98FC441F-363E-40FB-9A6B-D4F6042AF7DF}" presName="accentRepeatNode" presStyleLbl="solidFgAcc1" presStyleIdx="3" presStyleCnt="5"/>
      <dgm:spPr/>
    </dgm:pt>
    <dgm:pt modelId="{0F55219B-BF21-4FBE-AC90-B6DF49C48B44}" type="pres">
      <dgm:prSet presAssocID="{8BB24456-3C80-4A4F-9F15-354DDEE8810D}" presName="text_5" presStyleLbl="node1" presStyleIdx="4" presStyleCnt="5">
        <dgm:presLayoutVars>
          <dgm:bulletEnabled val="1"/>
        </dgm:presLayoutVars>
      </dgm:prSet>
      <dgm:spPr/>
    </dgm:pt>
    <dgm:pt modelId="{14447615-890F-41E2-868A-25505A401B50}" type="pres">
      <dgm:prSet presAssocID="{8BB24456-3C80-4A4F-9F15-354DDEE8810D}" presName="accent_5" presStyleCnt="0"/>
      <dgm:spPr/>
    </dgm:pt>
    <dgm:pt modelId="{D8C512BD-9605-47F2-A715-DD6AAACFCE6C}" type="pres">
      <dgm:prSet presAssocID="{8BB24456-3C80-4A4F-9F15-354DDEE8810D}" presName="accentRepeatNode" presStyleLbl="solidFgAcc1" presStyleIdx="4" presStyleCnt="5"/>
      <dgm:spPr/>
    </dgm:pt>
  </dgm:ptLst>
  <dgm:cxnLst>
    <dgm:cxn modelId="{2957A004-47FE-4B82-B597-BAE43C086D81}" type="presOf" srcId="{8BB24456-3C80-4A4F-9F15-354DDEE8810D}" destId="{0F55219B-BF21-4FBE-AC90-B6DF49C48B44}" srcOrd="0" destOrd="0" presId="urn:microsoft.com/office/officeart/2008/layout/VerticalCurvedList"/>
    <dgm:cxn modelId="{C4954B0D-0386-4B87-953A-8E33ABEBCF9B}" srcId="{58E7C5FB-BC3E-4813-B504-908E5E6FAE78}" destId="{415C4BE3-63CC-44AB-81B5-480498FD152F}" srcOrd="0" destOrd="0" parTransId="{0FA80BE6-4E04-4E0E-BAF0-619A7C5C6D28}" sibTransId="{629B38A1-BCAA-464A-8873-A681BCFEB9E9}"/>
    <dgm:cxn modelId="{EDF2EC20-AFC7-45D7-AE57-E5513F9F08A7}" srcId="{58E7C5FB-BC3E-4813-B504-908E5E6FAE78}" destId="{F483B870-C564-4E79-B996-2A1517428D48}" srcOrd="2" destOrd="0" parTransId="{D2248B3A-10E6-40DA-B8F1-B6D21391B184}" sibTransId="{9DE5E6E3-8B7C-4EC5-AFDB-47E77596304D}"/>
    <dgm:cxn modelId="{D73F9C36-0479-4D6B-AB05-7AF62CFD2C45}" type="presOf" srcId="{415C4BE3-63CC-44AB-81B5-480498FD152F}" destId="{4773D102-8B95-4379-B2D7-93723271E2AE}" srcOrd="0" destOrd="0" presId="urn:microsoft.com/office/officeart/2008/layout/VerticalCurvedList"/>
    <dgm:cxn modelId="{6B48943D-6164-4C8C-897F-7A4F33784E18}" type="presOf" srcId="{F483B870-C564-4E79-B996-2A1517428D48}" destId="{208542C5-3110-48F5-9AFF-F277554C66CC}" srcOrd="0" destOrd="0" presId="urn:microsoft.com/office/officeart/2008/layout/VerticalCurvedList"/>
    <dgm:cxn modelId="{7F376C54-A6E3-41FB-906A-398A17D2A774}" type="presOf" srcId="{98FC441F-363E-40FB-9A6B-D4F6042AF7DF}" destId="{500C9FE3-7874-4434-BAF6-8AE5E3F52A28}" srcOrd="0" destOrd="0" presId="urn:microsoft.com/office/officeart/2008/layout/VerticalCurvedList"/>
    <dgm:cxn modelId="{99C96F78-7772-4918-A557-08BC2EA72F7C}" type="presOf" srcId="{40D66095-9064-4E94-A84A-2AA6AF8915F7}" destId="{3639B1AB-AF1D-4F90-8016-4E06B214D9AE}" srcOrd="0" destOrd="0" presId="urn:microsoft.com/office/officeart/2008/layout/VerticalCurvedList"/>
    <dgm:cxn modelId="{E105D858-1329-462A-8715-541D89EE4513}" type="presOf" srcId="{58E7C5FB-BC3E-4813-B504-908E5E6FAE78}" destId="{0D757384-393B-44BE-A91E-70FD5AAA5FE7}" srcOrd="0" destOrd="0" presId="urn:microsoft.com/office/officeart/2008/layout/VerticalCurvedList"/>
    <dgm:cxn modelId="{30464DAD-94BF-4A95-856C-87F366876C62}" srcId="{58E7C5FB-BC3E-4813-B504-908E5E6FAE78}" destId="{40D66095-9064-4E94-A84A-2AA6AF8915F7}" srcOrd="1" destOrd="0" parTransId="{CC2369B2-7583-4589-BE11-B5DFB5FE51B8}" sibTransId="{1094C6CC-0DF0-4FDB-AAD3-BE8133EECF38}"/>
    <dgm:cxn modelId="{54CEEBB7-921A-4956-BACF-50ACF5F84F20}" srcId="{58E7C5FB-BC3E-4813-B504-908E5E6FAE78}" destId="{8BB24456-3C80-4A4F-9F15-354DDEE8810D}" srcOrd="4" destOrd="0" parTransId="{EFDD0EB9-F327-4CCE-9853-60387D8D1D23}" sibTransId="{EB27692C-FD76-4AC9-8988-C2FD680C1E93}"/>
    <dgm:cxn modelId="{53ED0CD9-CBD7-48DF-9F6B-A6DA4FD34939}" srcId="{58E7C5FB-BC3E-4813-B504-908E5E6FAE78}" destId="{98FC441F-363E-40FB-9A6B-D4F6042AF7DF}" srcOrd="3" destOrd="0" parTransId="{B19631BC-D15C-4D07-8192-0DC4FC34DC5F}" sibTransId="{1D3E22AE-774B-4D28-A2B2-99F2F4B9A7F1}"/>
    <dgm:cxn modelId="{1B22CDF4-ECA2-4269-B70D-6BF4581A9D89}" type="presOf" srcId="{629B38A1-BCAA-464A-8873-A681BCFEB9E9}" destId="{FC0FA18F-F085-40FE-9ED3-B1EFB136C779}" srcOrd="0" destOrd="0" presId="urn:microsoft.com/office/officeart/2008/layout/VerticalCurvedList"/>
    <dgm:cxn modelId="{B7FC5303-807A-4105-BE73-CFF9A9C18D64}" type="presParOf" srcId="{0D757384-393B-44BE-A91E-70FD5AAA5FE7}" destId="{4E7DBF47-7993-4F38-9AAB-3A964B37580B}" srcOrd="0" destOrd="0" presId="urn:microsoft.com/office/officeart/2008/layout/VerticalCurvedList"/>
    <dgm:cxn modelId="{39559BBF-2ECC-4220-8FAA-B8362A29069E}" type="presParOf" srcId="{4E7DBF47-7993-4F38-9AAB-3A964B37580B}" destId="{21E64227-F0A1-4164-A4CE-7934255A7246}" srcOrd="0" destOrd="0" presId="urn:microsoft.com/office/officeart/2008/layout/VerticalCurvedList"/>
    <dgm:cxn modelId="{1A3E8A2F-62A7-4503-B84C-881896834B41}" type="presParOf" srcId="{21E64227-F0A1-4164-A4CE-7934255A7246}" destId="{8EEB2502-4C52-40B7-B2D6-4885E3543528}" srcOrd="0" destOrd="0" presId="urn:microsoft.com/office/officeart/2008/layout/VerticalCurvedList"/>
    <dgm:cxn modelId="{62ED2DEF-1000-4046-B00E-BAA13C14CB8E}" type="presParOf" srcId="{21E64227-F0A1-4164-A4CE-7934255A7246}" destId="{FC0FA18F-F085-40FE-9ED3-B1EFB136C779}" srcOrd="1" destOrd="0" presId="urn:microsoft.com/office/officeart/2008/layout/VerticalCurvedList"/>
    <dgm:cxn modelId="{8A8F95EE-599E-4E4F-8C32-80B8CD690054}" type="presParOf" srcId="{21E64227-F0A1-4164-A4CE-7934255A7246}" destId="{D6BE007F-D8B2-47DE-A016-E109CA163675}" srcOrd="2" destOrd="0" presId="urn:microsoft.com/office/officeart/2008/layout/VerticalCurvedList"/>
    <dgm:cxn modelId="{385507FB-1084-4447-BCCA-6351694F1196}" type="presParOf" srcId="{21E64227-F0A1-4164-A4CE-7934255A7246}" destId="{08E146F3-16F0-4187-9DF3-C3433AACE852}" srcOrd="3" destOrd="0" presId="urn:microsoft.com/office/officeart/2008/layout/VerticalCurvedList"/>
    <dgm:cxn modelId="{3B46FBB2-AD10-4045-ADFA-D4DFF4936B11}" type="presParOf" srcId="{4E7DBF47-7993-4F38-9AAB-3A964B37580B}" destId="{4773D102-8B95-4379-B2D7-93723271E2AE}" srcOrd="1" destOrd="0" presId="urn:microsoft.com/office/officeart/2008/layout/VerticalCurvedList"/>
    <dgm:cxn modelId="{710C6326-6DB4-4822-AF9B-F07301291E11}" type="presParOf" srcId="{4E7DBF47-7993-4F38-9AAB-3A964B37580B}" destId="{CD21EFA0-DE39-42DA-BE41-C000D60C2448}" srcOrd="2" destOrd="0" presId="urn:microsoft.com/office/officeart/2008/layout/VerticalCurvedList"/>
    <dgm:cxn modelId="{DB622261-92EC-4378-808E-FE28F5335035}" type="presParOf" srcId="{CD21EFA0-DE39-42DA-BE41-C000D60C2448}" destId="{BB74812F-A694-4ECD-BC68-F8F1A9FDB7EA}" srcOrd="0" destOrd="0" presId="urn:microsoft.com/office/officeart/2008/layout/VerticalCurvedList"/>
    <dgm:cxn modelId="{65533506-B8A9-423E-8D23-8C37825B5CF5}" type="presParOf" srcId="{4E7DBF47-7993-4F38-9AAB-3A964B37580B}" destId="{3639B1AB-AF1D-4F90-8016-4E06B214D9AE}" srcOrd="3" destOrd="0" presId="urn:microsoft.com/office/officeart/2008/layout/VerticalCurvedList"/>
    <dgm:cxn modelId="{0B2E338A-D0EB-4B2C-8DF3-DCE19DFD03E7}" type="presParOf" srcId="{4E7DBF47-7993-4F38-9AAB-3A964B37580B}" destId="{F1C4E815-2B91-4608-9998-770F783234C7}" srcOrd="4" destOrd="0" presId="urn:microsoft.com/office/officeart/2008/layout/VerticalCurvedList"/>
    <dgm:cxn modelId="{5C042EDF-03DA-428F-9033-9C207C3516E7}" type="presParOf" srcId="{F1C4E815-2B91-4608-9998-770F783234C7}" destId="{A14971AA-4653-42EA-81F6-863826DB0655}" srcOrd="0" destOrd="0" presId="urn:microsoft.com/office/officeart/2008/layout/VerticalCurvedList"/>
    <dgm:cxn modelId="{A78909A5-80C8-482D-B866-CA57E79C49B1}" type="presParOf" srcId="{4E7DBF47-7993-4F38-9AAB-3A964B37580B}" destId="{208542C5-3110-48F5-9AFF-F277554C66CC}" srcOrd="5" destOrd="0" presId="urn:microsoft.com/office/officeart/2008/layout/VerticalCurvedList"/>
    <dgm:cxn modelId="{6ADC2FB6-1000-4548-8D9D-DD1D70381CED}" type="presParOf" srcId="{4E7DBF47-7993-4F38-9AAB-3A964B37580B}" destId="{EA0612D2-48A6-4DE5-AF5B-96811BED3448}" srcOrd="6" destOrd="0" presId="urn:microsoft.com/office/officeart/2008/layout/VerticalCurvedList"/>
    <dgm:cxn modelId="{0595D7A9-2639-450F-B4A9-6727A80DA556}" type="presParOf" srcId="{EA0612D2-48A6-4DE5-AF5B-96811BED3448}" destId="{70660105-37B1-487E-998B-E749FCFE8A56}" srcOrd="0" destOrd="0" presId="urn:microsoft.com/office/officeart/2008/layout/VerticalCurvedList"/>
    <dgm:cxn modelId="{752E94D5-CF81-4497-94E5-EA8A3D7EED89}" type="presParOf" srcId="{4E7DBF47-7993-4F38-9AAB-3A964B37580B}" destId="{500C9FE3-7874-4434-BAF6-8AE5E3F52A28}" srcOrd="7" destOrd="0" presId="urn:microsoft.com/office/officeart/2008/layout/VerticalCurvedList"/>
    <dgm:cxn modelId="{7E9087EB-7A05-4DD0-BFED-B58F8EFE482E}" type="presParOf" srcId="{4E7DBF47-7993-4F38-9AAB-3A964B37580B}" destId="{DDC6A38E-97DB-43C6-B323-D3E10CBE61B6}" srcOrd="8" destOrd="0" presId="urn:microsoft.com/office/officeart/2008/layout/VerticalCurvedList"/>
    <dgm:cxn modelId="{B11BD93E-58E7-42E6-8545-A3143DFBCD7A}" type="presParOf" srcId="{DDC6A38E-97DB-43C6-B323-D3E10CBE61B6}" destId="{DAC7742C-A643-4B79-88D3-5B1F98530A1B}" srcOrd="0" destOrd="0" presId="urn:microsoft.com/office/officeart/2008/layout/VerticalCurvedList"/>
    <dgm:cxn modelId="{121929E1-9747-4F66-8058-C83E2808B1EC}" type="presParOf" srcId="{4E7DBF47-7993-4F38-9AAB-3A964B37580B}" destId="{0F55219B-BF21-4FBE-AC90-B6DF49C48B44}" srcOrd="9" destOrd="0" presId="urn:microsoft.com/office/officeart/2008/layout/VerticalCurvedList"/>
    <dgm:cxn modelId="{E8AA798B-01F9-40C1-8C0F-5495FA2D07FC}" type="presParOf" srcId="{4E7DBF47-7993-4F38-9AAB-3A964B37580B}" destId="{14447615-890F-41E2-868A-25505A401B50}" srcOrd="10" destOrd="0" presId="urn:microsoft.com/office/officeart/2008/layout/VerticalCurvedList"/>
    <dgm:cxn modelId="{5FBE5C90-1057-41BB-883E-D92C85F766F9}" type="presParOf" srcId="{14447615-890F-41E2-868A-25505A401B50}" destId="{D8C512BD-9605-47F2-A715-DD6AAACFCE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1DA331-F65A-4E61-8815-1F9213D497D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4F9DD33-011C-4954-A161-3E042A24E65A}">
      <dgm:prSet/>
      <dgm:spPr/>
      <dgm:t>
        <a:bodyPr/>
        <a:lstStyle/>
        <a:p>
          <a:r>
            <a:rPr lang="en-US"/>
            <a:t>大型项目开发经验</a:t>
          </a:r>
          <a:endParaRPr lang="zh-CN"/>
        </a:p>
      </dgm:t>
    </dgm:pt>
    <dgm:pt modelId="{1995B108-3D35-4B79-9D49-604D82321CB7}" type="parTrans" cxnId="{E88D9816-58CD-42CB-B997-DFB495615BB2}">
      <dgm:prSet/>
      <dgm:spPr/>
      <dgm:t>
        <a:bodyPr/>
        <a:lstStyle/>
        <a:p>
          <a:endParaRPr lang="zh-CN" altLang="en-US"/>
        </a:p>
      </dgm:t>
    </dgm:pt>
    <dgm:pt modelId="{4BCA42AA-2E5C-463F-9101-716E9A859A1C}" type="sibTrans" cxnId="{E88D9816-58CD-42CB-B997-DFB495615BB2}">
      <dgm:prSet/>
      <dgm:spPr/>
      <dgm:t>
        <a:bodyPr/>
        <a:lstStyle/>
        <a:p>
          <a:endParaRPr lang="zh-CN" altLang="en-US"/>
        </a:p>
      </dgm:t>
    </dgm:pt>
    <dgm:pt modelId="{6B472711-6244-4038-B848-CDC35A8EF53A}">
      <dgm:prSet/>
      <dgm:spPr/>
      <dgm:t>
        <a:bodyPr/>
        <a:lstStyle/>
        <a:p>
          <a:r>
            <a:rPr lang="en-US"/>
            <a:t>GNU make的学习</a:t>
          </a:r>
          <a:endParaRPr lang="zh-CN"/>
        </a:p>
      </dgm:t>
    </dgm:pt>
    <dgm:pt modelId="{3307D661-C816-4060-A1BD-A8418BB2631A}" type="parTrans" cxnId="{2B28ECBD-8E0A-48B7-8B36-3277C91CF1B5}">
      <dgm:prSet/>
      <dgm:spPr/>
      <dgm:t>
        <a:bodyPr/>
        <a:lstStyle/>
        <a:p>
          <a:endParaRPr lang="zh-CN" altLang="en-US"/>
        </a:p>
      </dgm:t>
    </dgm:pt>
    <dgm:pt modelId="{9B93A352-4A2D-4A7C-93E2-222A4CB5DACB}" type="sibTrans" cxnId="{2B28ECBD-8E0A-48B7-8B36-3277C91CF1B5}">
      <dgm:prSet/>
      <dgm:spPr/>
      <dgm:t>
        <a:bodyPr/>
        <a:lstStyle/>
        <a:p>
          <a:endParaRPr lang="zh-CN" altLang="en-US"/>
        </a:p>
      </dgm:t>
    </dgm:pt>
    <dgm:pt modelId="{CE8A3644-07E9-4361-A148-162AE5BB9922}">
      <dgm:prSet/>
      <dgm:spPr/>
      <dgm:t>
        <a:bodyPr/>
        <a:lstStyle/>
        <a:p>
          <a:r>
            <a:rPr lang="en-US"/>
            <a:t>git备份</a:t>
          </a:r>
          <a:endParaRPr lang="zh-CN"/>
        </a:p>
      </dgm:t>
    </dgm:pt>
    <dgm:pt modelId="{B9929071-653A-49BE-B568-7CBED58ED83F}" type="parTrans" cxnId="{388D29CA-F608-4B7F-B7B1-DCC0452F44BB}">
      <dgm:prSet/>
      <dgm:spPr/>
      <dgm:t>
        <a:bodyPr/>
        <a:lstStyle/>
        <a:p>
          <a:endParaRPr lang="zh-CN" altLang="en-US"/>
        </a:p>
      </dgm:t>
    </dgm:pt>
    <dgm:pt modelId="{BBAC6C03-0091-482E-81BE-C180D5D1A3BF}" type="sibTrans" cxnId="{388D29CA-F608-4B7F-B7B1-DCC0452F44BB}">
      <dgm:prSet/>
      <dgm:spPr/>
      <dgm:t>
        <a:bodyPr/>
        <a:lstStyle/>
        <a:p>
          <a:endParaRPr lang="zh-CN" altLang="en-US"/>
        </a:p>
      </dgm:t>
    </dgm:pt>
    <dgm:pt modelId="{26DF4542-5B5C-4BDE-9B84-2ED1A2A8C32B}">
      <dgm:prSet/>
      <dgm:spPr/>
      <dgm:t>
        <a:bodyPr/>
        <a:lstStyle/>
        <a:p>
          <a:r>
            <a:rPr lang="en-US"/>
            <a:t>文件操作</a:t>
          </a:r>
          <a:endParaRPr lang="zh-CN"/>
        </a:p>
      </dgm:t>
    </dgm:pt>
    <dgm:pt modelId="{F89851AA-EDCF-4640-A06A-0E64DF1865E0}" type="parTrans" cxnId="{23E47887-73D4-4D9A-A87E-9BD50956826B}">
      <dgm:prSet/>
      <dgm:spPr/>
      <dgm:t>
        <a:bodyPr/>
        <a:lstStyle/>
        <a:p>
          <a:endParaRPr lang="zh-CN" altLang="en-US"/>
        </a:p>
      </dgm:t>
    </dgm:pt>
    <dgm:pt modelId="{8F5FF36A-1824-4A38-93CE-82DD29173A6A}" type="sibTrans" cxnId="{23E47887-73D4-4D9A-A87E-9BD50956826B}">
      <dgm:prSet/>
      <dgm:spPr/>
      <dgm:t>
        <a:bodyPr/>
        <a:lstStyle/>
        <a:p>
          <a:endParaRPr lang="zh-CN" altLang="en-US"/>
        </a:p>
      </dgm:t>
    </dgm:pt>
    <dgm:pt modelId="{ECC8C96C-97B0-45CD-A605-B08DBA96E4F7}" type="pres">
      <dgm:prSet presAssocID="{C51DA331-F65A-4E61-8815-1F9213D497D4}" presName="linear" presStyleCnt="0">
        <dgm:presLayoutVars>
          <dgm:dir/>
          <dgm:animLvl val="lvl"/>
          <dgm:resizeHandles val="exact"/>
        </dgm:presLayoutVars>
      </dgm:prSet>
      <dgm:spPr/>
    </dgm:pt>
    <dgm:pt modelId="{3302E9A0-8C8B-4F78-B4CF-2DD2A6F88619}" type="pres">
      <dgm:prSet presAssocID="{34F9DD33-011C-4954-A161-3E042A24E65A}" presName="parentLin" presStyleCnt="0"/>
      <dgm:spPr/>
    </dgm:pt>
    <dgm:pt modelId="{5E918505-9922-4E73-A07E-5DF5BDBF2C7C}" type="pres">
      <dgm:prSet presAssocID="{34F9DD33-011C-4954-A161-3E042A24E65A}" presName="parentLeftMargin" presStyleLbl="node1" presStyleIdx="0" presStyleCnt="4"/>
      <dgm:spPr/>
    </dgm:pt>
    <dgm:pt modelId="{25F64A5A-904E-4E45-ADBB-E4DB8F19D8D5}" type="pres">
      <dgm:prSet presAssocID="{34F9DD33-011C-4954-A161-3E042A24E6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A55E69-4FCE-49AC-A726-604257A46AFD}" type="pres">
      <dgm:prSet presAssocID="{34F9DD33-011C-4954-A161-3E042A24E65A}" presName="negativeSpace" presStyleCnt="0"/>
      <dgm:spPr/>
    </dgm:pt>
    <dgm:pt modelId="{389A50EA-62D4-4A49-9F5C-BDF8BAEEA198}" type="pres">
      <dgm:prSet presAssocID="{34F9DD33-011C-4954-A161-3E042A24E65A}" presName="childText" presStyleLbl="conFgAcc1" presStyleIdx="0" presStyleCnt="4">
        <dgm:presLayoutVars>
          <dgm:bulletEnabled val="1"/>
        </dgm:presLayoutVars>
      </dgm:prSet>
      <dgm:spPr/>
    </dgm:pt>
    <dgm:pt modelId="{4405B201-85FC-4E40-9DBF-8E263C90BDC0}" type="pres">
      <dgm:prSet presAssocID="{4BCA42AA-2E5C-463F-9101-716E9A859A1C}" presName="spaceBetweenRectangles" presStyleCnt="0"/>
      <dgm:spPr/>
    </dgm:pt>
    <dgm:pt modelId="{60F919E7-33E0-445F-ADEF-C8B5AA6B7E68}" type="pres">
      <dgm:prSet presAssocID="{6B472711-6244-4038-B848-CDC35A8EF53A}" presName="parentLin" presStyleCnt="0"/>
      <dgm:spPr/>
    </dgm:pt>
    <dgm:pt modelId="{EC14FD1B-A355-4BDD-B80D-27C671685EC7}" type="pres">
      <dgm:prSet presAssocID="{6B472711-6244-4038-B848-CDC35A8EF53A}" presName="parentLeftMargin" presStyleLbl="node1" presStyleIdx="0" presStyleCnt="4"/>
      <dgm:spPr/>
    </dgm:pt>
    <dgm:pt modelId="{521285FC-829E-4731-9E90-0B2439C1A78E}" type="pres">
      <dgm:prSet presAssocID="{6B472711-6244-4038-B848-CDC35A8EF5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EA416-87F8-4011-A3D4-F0CC639632C4}" type="pres">
      <dgm:prSet presAssocID="{6B472711-6244-4038-B848-CDC35A8EF53A}" presName="negativeSpace" presStyleCnt="0"/>
      <dgm:spPr/>
    </dgm:pt>
    <dgm:pt modelId="{378CF5E0-8234-4F95-93F2-E3B1B8D6DD1A}" type="pres">
      <dgm:prSet presAssocID="{6B472711-6244-4038-B848-CDC35A8EF53A}" presName="childText" presStyleLbl="conFgAcc1" presStyleIdx="1" presStyleCnt="4">
        <dgm:presLayoutVars>
          <dgm:bulletEnabled val="1"/>
        </dgm:presLayoutVars>
      </dgm:prSet>
      <dgm:spPr/>
    </dgm:pt>
    <dgm:pt modelId="{65543E4F-1BED-48F4-AAE2-35199B208936}" type="pres">
      <dgm:prSet presAssocID="{9B93A352-4A2D-4A7C-93E2-222A4CB5DACB}" presName="spaceBetweenRectangles" presStyleCnt="0"/>
      <dgm:spPr/>
    </dgm:pt>
    <dgm:pt modelId="{23861685-74DA-4823-A85C-438FE370147A}" type="pres">
      <dgm:prSet presAssocID="{CE8A3644-07E9-4361-A148-162AE5BB9922}" presName="parentLin" presStyleCnt="0"/>
      <dgm:spPr/>
    </dgm:pt>
    <dgm:pt modelId="{ECD7C3AA-43A1-4F62-85FE-E1FAC1E38517}" type="pres">
      <dgm:prSet presAssocID="{CE8A3644-07E9-4361-A148-162AE5BB9922}" presName="parentLeftMargin" presStyleLbl="node1" presStyleIdx="1" presStyleCnt="4"/>
      <dgm:spPr/>
    </dgm:pt>
    <dgm:pt modelId="{B717F5EE-B230-40E8-B875-E941B5A42ADC}" type="pres">
      <dgm:prSet presAssocID="{CE8A3644-07E9-4361-A148-162AE5BB99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5F84A81-8142-4156-B6C6-7E2A9EC8D9EA}" type="pres">
      <dgm:prSet presAssocID="{CE8A3644-07E9-4361-A148-162AE5BB9922}" presName="negativeSpace" presStyleCnt="0"/>
      <dgm:spPr/>
    </dgm:pt>
    <dgm:pt modelId="{2CEA9911-A867-4C54-B5AD-30F5753E6E28}" type="pres">
      <dgm:prSet presAssocID="{CE8A3644-07E9-4361-A148-162AE5BB9922}" presName="childText" presStyleLbl="conFgAcc1" presStyleIdx="2" presStyleCnt="4">
        <dgm:presLayoutVars>
          <dgm:bulletEnabled val="1"/>
        </dgm:presLayoutVars>
      </dgm:prSet>
      <dgm:spPr/>
    </dgm:pt>
    <dgm:pt modelId="{BA13A82A-A663-46B9-9784-178FC8F3E1A5}" type="pres">
      <dgm:prSet presAssocID="{BBAC6C03-0091-482E-81BE-C180D5D1A3BF}" presName="spaceBetweenRectangles" presStyleCnt="0"/>
      <dgm:spPr/>
    </dgm:pt>
    <dgm:pt modelId="{BD561CB4-7B34-49CF-BECF-59C4728EF33D}" type="pres">
      <dgm:prSet presAssocID="{26DF4542-5B5C-4BDE-9B84-2ED1A2A8C32B}" presName="parentLin" presStyleCnt="0"/>
      <dgm:spPr/>
    </dgm:pt>
    <dgm:pt modelId="{D7866CB6-CB40-486A-ABC7-EE0A324DF06D}" type="pres">
      <dgm:prSet presAssocID="{26DF4542-5B5C-4BDE-9B84-2ED1A2A8C32B}" presName="parentLeftMargin" presStyleLbl="node1" presStyleIdx="2" presStyleCnt="4"/>
      <dgm:spPr/>
    </dgm:pt>
    <dgm:pt modelId="{8FE6746E-A7A4-433E-821E-F5D74628A596}" type="pres">
      <dgm:prSet presAssocID="{26DF4542-5B5C-4BDE-9B84-2ED1A2A8C32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ACF7B22-4589-4927-8C29-64C9B76A833D}" type="pres">
      <dgm:prSet presAssocID="{26DF4542-5B5C-4BDE-9B84-2ED1A2A8C32B}" presName="negativeSpace" presStyleCnt="0"/>
      <dgm:spPr/>
    </dgm:pt>
    <dgm:pt modelId="{73F18A7F-9721-42E1-8D95-D3EBB5F40D17}" type="pres">
      <dgm:prSet presAssocID="{26DF4542-5B5C-4BDE-9B84-2ED1A2A8C32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88D9816-58CD-42CB-B997-DFB495615BB2}" srcId="{C51DA331-F65A-4E61-8815-1F9213D497D4}" destId="{34F9DD33-011C-4954-A161-3E042A24E65A}" srcOrd="0" destOrd="0" parTransId="{1995B108-3D35-4B79-9D49-604D82321CB7}" sibTransId="{4BCA42AA-2E5C-463F-9101-716E9A859A1C}"/>
    <dgm:cxn modelId="{B5B7001F-AE25-445C-9507-F76429918D4D}" type="presOf" srcId="{34F9DD33-011C-4954-A161-3E042A24E65A}" destId="{5E918505-9922-4E73-A07E-5DF5BDBF2C7C}" srcOrd="0" destOrd="0" presId="urn:microsoft.com/office/officeart/2005/8/layout/list1"/>
    <dgm:cxn modelId="{E4BFD832-CE8B-4FB7-80CE-A7ABE4648EB2}" type="presOf" srcId="{34F9DD33-011C-4954-A161-3E042A24E65A}" destId="{25F64A5A-904E-4E45-ADBB-E4DB8F19D8D5}" srcOrd="1" destOrd="0" presId="urn:microsoft.com/office/officeart/2005/8/layout/list1"/>
    <dgm:cxn modelId="{57BCB23E-A6A2-4C09-BE35-67B55168237F}" type="presOf" srcId="{26DF4542-5B5C-4BDE-9B84-2ED1A2A8C32B}" destId="{8FE6746E-A7A4-433E-821E-F5D74628A596}" srcOrd="1" destOrd="0" presId="urn:microsoft.com/office/officeart/2005/8/layout/list1"/>
    <dgm:cxn modelId="{27DCB648-2DFC-4649-825B-9D24E01293D7}" type="presOf" srcId="{6B472711-6244-4038-B848-CDC35A8EF53A}" destId="{EC14FD1B-A355-4BDD-B80D-27C671685EC7}" srcOrd="0" destOrd="0" presId="urn:microsoft.com/office/officeart/2005/8/layout/list1"/>
    <dgm:cxn modelId="{7F213E4F-48EE-4CE3-98FE-F4CD41EFFA55}" type="presOf" srcId="{CE8A3644-07E9-4361-A148-162AE5BB9922}" destId="{B717F5EE-B230-40E8-B875-E941B5A42ADC}" srcOrd="1" destOrd="0" presId="urn:microsoft.com/office/officeart/2005/8/layout/list1"/>
    <dgm:cxn modelId="{23E47887-73D4-4D9A-A87E-9BD50956826B}" srcId="{C51DA331-F65A-4E61-8815-1F9213D497D4}" destId="{26DF4542-5B5C-4BDE-9B84-2ED1A2A8C32B}" srcOrd="3" destOrd="0" parTransId="{F89851AA-EDCF-4640-A06A-0E64DF1865E0}" sibTransId="{8F5FF36A-1824-4A38-93CE-82DD29173A6A}"/>
    <dgm:cxn modelId="{654A929D-0B4B-4306-965C-B6A9AE4C5BB2}" type="presOf" srcId="{26DF4542-5B5C-4BDE-9B84-2ED1A2A8C32B}" destId="{D7866CB6-CB40-486A-ABC7-EE0A324DF06D}" srcOrd="0" destOrd="0" presId="urn:microsoft.com/office/officeart/2005/8/layout/list1"/>
    <dgm:cxn modelId="{8A0769BA-53E8-408D-9012-F373B2978AF1}" type="presOf" srcId="{C51DA331-F65A-4E61-8815-1F9213D497D4}" destId="{ECC8C96C-97B0-45CD-A605-B08DBA96E4F7}" srcOrd="0" destOrd="0" presId="urn:microsoft.com/office/officeart/2005/8/layout/list1"/>
    <dgm:cxn modelId="{2B28ECBD-8E0A-48B7-8B36-3277C91CF1B5}" srcId="{C51DA331-F65A-4E61-8815-1F9213D497D4}" destId="{6B472711-6244-4038-B848-CDC35A8EF53A}" srcOrd="1" destOrd="0" parTransId="{3307D661-C816-4060-A1BD-A8418BB2631A}" sibTransId="{9B93A352-4A2D-4A7C-93E2-222A4CB5DACB}"/>
    <dgm:cxn modelId="{9C1F8BC2-BF5D-4BEF-9B41-BB5CC79E1CCE}" type="presOf" srcId="{CE8A3644-07E9-4361-A148-162AE5BB9922}" destId="{ECD7C3AA-43A1-4F62-85FE-E1FAC1E38517}" srcOrd="0" destOrd="0" presId="urn:microsoft.com/office/officeart/2005/8/layout/list1"/>
    <dgm:cxn modelId="{388D29CA-F608-4B7F-B7B1-DCC0452F44BB}" srcId="{C51DA331-F65A-4E61-8815-1F9213D497D4}" destId="{CE8A3644-07E9-4361-A148-162AE5BB9922}" srcOrd="2" destOrd="0" parTransId="{B9929071-653A-49BE-B568-7CBED58ED83F}" sibTransId="{BBAC6C03-0091-482E-81BE-C180D5D1A3BF}"/>
    <dgm:cxn modelId="{C0EB9EEB-8FC5-4BF4-BD53-44F0EA34F811}" type="presOf" srcId="{6B472711-6244-4038-B848-CDC35A8EF53A}" destId="{521285FC-829E-4731-9E90-0B2439C1A78E}" srcOrd="1" destOrd="0" presId="urn:microsoft.com/office/officeart/2005/8/layout/list1"/>
    <dgm:cxn modelId="{95D83E24-8063-40DE-8EAB-E0EB70C185A2}" type="presParOf" srcId="{ECC8C96C-97B0-45CD-A605-B08DBA96E4F7}" destId="{3302E9A0-8C8B-4F78-B4CF-2DD2A6F88619}" srcOrd="0" destOrd="0" presId="urn:microsoft.com/office/officeart/2005/8/layout/list1"/>
    <dgm:cxn modelId="{F7617493-E71A-472F-8A25-8D2F8EC267F8}" type="presParOf" srcId="{3302E9A0-8C8B-4F78-B4CF-2DD2A6F88619}" destId="{5E918505-9922-4E73-A07E-5DF5BDBF2C7C}" srcOrd="0" destOrd="0" presId="urn:microsoft.com/office/officeart/2005/8/layout/list1"/>
    <dgm:cxn modelId="{5D2B5A75-539D-4A61-9B0F-AC71CBA92701}" type="presParOf" srcId="{3302E9A0-8C8B-4F78-B4CF-2DD2A6F88619}" destId="{25F64A5A-904E-4E45-ADBB-E4DB8F19D8D5}" srcOrd="1" destOrd="0" presId="urn:microsoft.com/office/officeart/2005/8/layout/list1"/>
    <dgm:cxn modelId="{CE54A4A4-63CE-4D10-9683-F671345F3231}" type="presParOf" srcId="{ECC8C96C-97B0-45CD-A605-B08DBA96E4F7}" destId="{E5A55E69-4FCE-49AC-A726-604257A46AFD}" srcOrd="1" destOrd="0" presId="urn:microsoft.com/office/officeart/2005/8/layout/list1"/>
    <dgm:cxn modelId="{59C65508-BF70-451A-AA20-8ED8306B55BD}" type="presParOf" srcId="{ECC8C96C-97B0-45CD-A605-B08DBA96E4F7}" destId="{389A50EA-62D4-4A49-9F5C-BDF8BAEEA198}" srcOrd="2" destOrd="0" presId="urn:microsoft.com/office/officeart/2005/8/layout/list1"/>
    <dgm:cxn modelId="{A69029C8-C88C-4FDB-BA9A-73742DD64DBD}" type="presParOf" srcId="{ECC8C96C-97B0-45CD-A605-B08DBA96E4F7}" destId="{4405B201-85FC-4E40-9DBF-8E263C90BDC0}" srcOrd="3" destOrd="0" presId="urn:microsoft.com/office/officeart/2005/8/layout/list1"/>
    <dgm:cxn modelId="{B66F5551-6A7F-4F19-80F9-ABFE82500A07}" type="presParOf" srcId="{ECC8C96C-97B0-45CD-A605-B08DBA96E4F7}" destId="{60F919E7-33E0-445F-ADEF-C8B5AA6B7E68}" srcOrd="4" destOrd="0" presId="urn:microsoft.com/office/officeart/2005/8/layout/list1"/>
    <dgm:cxn modelId="{694304BA-3D8A-4729-ACF0-69E4CA997238}" type="presParOf" srcId="{60F919E7-33E0-445F-ADEF-C8B5AA6B7E68}" destId="{EC14FD1B-A355-4BDD-B80D-27C671685EC7}" srcOrd="0" destOrd="0" presId="urn:microsoft.com/office/officeart/2005/8/layout/list1"/>
    <dgm:cxn modelId="{47678DDE-2F73-4FA2-BC0E-42739721E21E}" type="presParOf" srcId="{60F919E7-33E0-445F-ADEF-C8B5AA6B7E68}" destId="{521285FC-829E-4731-9E90-0B2439C1A78E}" srcOrd="1" destOrd="0" presId="urn:microsoft.com/office/officeart/2005/8/layout/list1"/>
    <dgm:cxn modelId="{DC8951C0-98D9-4FD3-81A4-664D769C4327}" type="presParOf" srcId="{ECC8C96C-97B0-45CD-A605-B08DBA96E4F7}" destId="{159EA416-87F8-4011-A3D4-F0CC639632C4}" srcOrd="5" destOrd="0" presId="urn:microsoft.com/office/officeart/2005/8/layout/list1"/>
    <dgm:cxn modelId="{6B81798C-9849-47F5-A2E2-BDF6AAB3454A}" type="presParOf" srcId="{ECC8C96C-97B0-45CD-A605-B08DBA96E4F7}" destId="{378CF5E0-8234-4F95-93F2-E3B1B8D6DD1A}" srcOrd="6" destOrd="0" presId="urn:microsoft.com/office/officeart/2005/8/layout/list1"/>
    <dgm:cxn modelId="{13A67433-426E-4252-AEC4-D3F5897F716F}" type="presParOf" srcId="{ECC8C96C-97B0-45CD-A605-B08DBA96E4F7}" destId="{65543E4F-1BED-48F4-AAE2-35199B208936}" srcOrd="7" destOrd="0" presId="urn:microsoft.com/office/officeart/2005/8/layout/list1"/>
    <dgm:cxn modelId="{FC3E551D-F23A-4CC6-BCFA-F5A5686C2842}" type="presParOf" srcId="{ECC8C96C-97B0-45CD-A605-B08DBA96E4F7}" destId="{23861685-74DA-4823-A85C-438FE370147A}" srcOrd="8" destOrd="0" presId="urn:microsoft.com/office/officeart/2005/8/layout/list1"/>
    <dgm:cxn modelId="{CD859004-E3A2-4441-890A-A48E7E91B982}" type="presParOf" srcId="{23861685-74DA-4823-A85C-438FE370147A}" destId="{ECD7C3AA-43A1-4F62-85FE-E1FAC1E38517}" srcOrd="0" destOrd="0" presId="urn:microsoft.com/office/officeart/2005/8/layout/list1"/>
    <dgm:cxn modelId="{6C60F96A-A67A-422D-8BB4-C3514A7169F3}" type="presParOf" srcId="{23861685-74DA-4823-A85C-438FE370147A}" destId="{B717F5EE-B230-40E8-B875-E941B5A42ADC}" srcOrd="1" destOrd="0" presId="urn:microsoft.com/office/officeart/2005/8/layout/list1"/>
    <dgm:cxn modelId="{AA2E8E25-DCB5-4527-B7D3-233458A2B9EF}" type="presParOf" srcId="{ECC8C96C-97B0-45CD-A605-B08DBA96E4F7}" destId="{F5F84A81-8142-4156-B6C6-7E2A9EC8D9EA}" srcOrd="9" destOrd="0" presId="urn:microsoft.com/office/officeart/2005/8/layout/list1"/>
    <dgm:cxn modelId="{58063AA9-42A3-4057-9F83-3AEC233F03B2}" type="presParOf" srcId="{ECC8C96C-97B0-45CD-A605-B08DBA96E4F7}" destId="{2CEA9911-A867-4C54-B5AD-30F5753E6E28}" srcOrd="10" destOrd="0" presId="urn:microsoft.com/office/officeart/2005/8/layout/list1"/>
    <dgm:cxn modelId="{C2EC4B61-83CB-4DBD-85F7-3BE9596DDB32}" type="presParOf" srcId="{ECC8C96C-97B0-45CD-A605-B08DBA96E4F7}" destId="{BA13A82A-A663-46B9-9784-178FC8F3E1A5}" srcOrd="11" destOrd="0" presId="urn:microsoft.com/office/officeart/2005/8/layout/list1"/>
    <dgm:cxn modelId="{3A80947E-0EE5-4071-BA6F-D28F410EEE8F}" type="presParOf" srcId="{ECC8C96C-97B0-45CD-A605-B08DBA96E4F7}" destId="{BD561CB4-7B34-49CF-BECF-59C4728EF33D}" srcOrd="12" destOrd="0" presId="urn:microsoft.com/office/officeart/2005/8/layout/list1"/>
    <dgm:cxn modelId="{C1C1A241-F586-467F-B7C1-5EFFB2B8A897}" type="presParOf" srcId="{BD561CB4-7B34-49CF-BECF-59C4728EF33D}" destId="{D7866CB6-CB40-486A-ABC7-EE0A324DF06D}" srcOrd="0" destOrd="0" presId="urn:microsoft.com/office/officeart/2005/8/layout/list1"/>
    <dgm:cxn modelId="{C2A307DE-9507-4276-82CD-8807726D2CD5}" type="presParOf" srcId="{BD561CB4-7B34-49CF-BECF-59C4728EF33D}" destId="{8FE6746E-A7A4-433E-821E-F5D74628A596}" srcOrd="1" destOrd="0" presId="urn:microsoft.com/office/officeart/2005/8/layout/list1"/>
    <dgm:cxn modelId="{17928BC0-9CB2-4E42-8591-DA16808246F4}" type="presParOf" srcId="{ECC8C96C-97B0-45CD-A605-B08DBA96E4F7}" destId="{4ACF7B22-4589-4927-8C29-64C9B76A833D}" srcOrd="13" destOrd="0" presId="urn:microsoft.com/office/officeart/2005/8/layout/list1"/>
    <dgm:cxn modelId="{2887E552-51C5-4550-9386-129FB1D20E14}" type="presParOf" srcId="{ECC8C96C-97B0-45CD-A605-B08DBA96E4F7}" destId="{73F18A7F-9721-42E1-8D95-D3EBB5F40D1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72B59-BA2A-436B-9DE2-C2E9D00F001B}">
      <dsp:nvSpPr>
        <dsp:cNvPr id="0" name=""/>
        <dsp:cNvSpPr/>
      </dsp:nvSpPr>
      <dsp:spPr>
        <a:xfrm>
          <a:off x="0" y="1403"/>
          <a:ext cx="77152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21798-628C-438E-BB45-5113D60D6A40}">
      <dsp:nvSpPr>
        <dsp:cNvPr id="0" name=""/>
        <dsp:cNvSpPr/>
      </dsp:nvSpPr>
      <dsp:spPr>
        <a:xfrm>
          <a:off x="0" y="1403"/>
          <a:ext cx="7715250" cy="478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添加教师、学生信息</a:t>
          </a:r>
          <a:endParaRPr lang="zh-CN" sz="1700" kern="1200"/>
        </a:p>
      </dsp:txBody>
      <dsp:txXfrm>
        <a:off x="0" y="1403"/>
        <a:ext cx="7715250" cy="478503"/>
      </dsp:txXfrm>
    </dsp:sp>
    <dsp:sp modelId="{506E182F-90C7-40BC-B83F-F98D283E4200}">
      <dsp:nvSpPr>
        <dsp:cNvPr id="0" name=""/>
        <dsp:cNvSpPr/>
      </dsp:nvSpPr>
      <dsp:spPr>
        <a:xfrm>
          <a:off x="0" y="479906"/>
          <a:ext cx="77152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EEC80-3ED1-49E8-8C6A-F0170D2E5D62}">
      <dsp:nvSpPr>
        <dsp:cNvPr id="0" name=""/>
        <dsp:cNvSpPr/>
      </dsp:nvSpPr>
      <dsp:spPr>
        <a:xfrm>
          <a:off x="0" y="479906"/>
          <a:ext cx="7715250" cy="478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修改教师、学生信息</a:t>
          </a:r>
          <a:endParaRPr lang="zh-CN" sz="1700" kern="1200"/>
        </a:p>
      </dsp:txBody>
      <dsp:txXfrm>
        <a:off x="0" y="479906"/>
        <a:ext cx="7715250" cy="478503"/>
      </dsp:txXfrm>
    </dsp:sp>
    <dsp:sp modelId="{499A6DE5-FD41-4EC7-9F0B-A2EE5484F249}">
      <dsp:nvSpPr>
        <dsp:cNvPr id="0" name=""/>
        <dsp:cNvSpPr/>
      </dsp:nvSpPr>
      <dsp:spPr>
        <a:xfrm>
          <a:off x="0" y="958410"/>
          <a:ext cx="77152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AEAD9-BB78-430E-8ED3-79CD8E36C824}">
      <dsp:nvSpPr>
        <dsp:cNvPr id="0" name=""/>
        <dsp:cNvSpPr/>
      </dsp:nvSpPr>
      <dsp:spPr>
        <a:xfrm>
          <a:off x="0" y="958410"/>
          <a:ext cx="7715250" cy="478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删除教师、学生信息</a:t>
          </a:r>
          <a:endParaRPr lang="zh-CN" sz="1700" kern="1200"/>
        </a:p>
      </dsp:txBody>
      <dsp:txXfrm>
        <a:off x="0" y="958410"/>
        <a:ext cx="7715250" cy="478503"/>
      </dsp:txXfrm>
    </dsp:sp>
    <dsp:sp modelId="{AEDDE5FE-7F64-4B36-BED2-5C2BAD9F4CAC}">
      <dsp:nvSpPr>
        <dsp:cNvPr id="0" name=""/>
        <dsp:cNvSpPr/>
      </dsp:nvSpPr>
      <dsp:spPr>
        <a:xfrm>
          <a:off x="0" y="1436913"/>
          <a:ext cx="77152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50B6B-7BAB-45C3-B84D-A3BAC9678CCE}">
      <dsp:nvSpPr>
        <dsp:cNvPr id="0" name=""/>
        <dsp:cNvSpPr/>
      </dsp:nvSpPr>
      <dsp:spPr>
        <a:xfrm>
          <a:off x="0" y="1436914"/>
          <a:ext cx="7715250" cy="478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查询教师、学生信息</a:t>
          </a:r>
          <a:endParaRPr lang="zh-CN" sz="1700" kern="1200"/>
        </a:p>
      </dsp:txBody>
      <dsp:txXfrm>
        <a:off x="0" y="1436914"/>
        <a:ext cx="7715250" cy="478503"/>
      </dsp:txXfrm>
    </dsp:sp>
    <dsp:sp modelId="{C89CFFC1-2336-476B-99B6-12662CBE520F}">
      <dsp:nvSpPr>
        <dsp:cNvPr id="0" name=""/>
        <dsp:cNvSpPr/>
      </dsp:nvSpPr>
      <dsp:spPr>
        <a:xfrm>
          <a:off x="0" y="1915417"/>
          <a:ext cx="77152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9CD6E-6AA8-4A3F-BD1E-7516006B969E}">
      <dsp:nvSpPr>
        <dsp:cNvPr id="0" name=""/>
        <dsp:cNvSpPr/>
      </dsp:nvSpPr>
      <dsp:spPr>
        <a:xfrm>
          <a:off x="0" y="1915417"/>
          <a:ext cx="7715250" cy="478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保存信息到文件</a:t>
          </a:r>
          <a:endParaRPr lang="zh-CN" sz="1700" kern="1200"/>
        </a:p>
      </dsp:txBody>
      <dsp:txXfrm>
        <a:off x="0" y="1915417"/>
        <a:ext cx="7715250" cy="478503"/>
      </dsp:txXfrm>
    </dsp:sp>
    <dsp:sp modelId="{A31E75EF-64F8-4B75-AEE4-61EC1F1A7598}">
      <dsp:nvSpPr>
        <dsp:cNvPr id="0" name=""/>
        <dsp:cNvSpPr/>
      </dsp:nvSpPr>
      <dsp:spPr>
        <a:xfrm>
          <a:off x="0" y="2393921"/>
          <a:ext cx="77152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5DAD7-356F-4B9C-BBAC-44F90E444F05}">
      <dsp:nvSpPr>
        <dsp:cNvPr id="0" name=""/>
        <dsp:cNvSpPr/>
      </dsp:nvSpPr>
      <dsp:spPr>
        <a:xfrm>
          <a:off x="0" y="2393921"/>
          <a:ext cx="7715250" cy="478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退出系统</a:t>
          </a:r>
          <a:endParaRPr lang="zh-CN" sz="1700" kern="1200"/>
        </a:p>
      </dsp:txBody>
      <dsp:txXfrm>
        <a:off x="0" y="2393921"/>
        <a:ext cx="7715250" cy="478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E19F2-A3A4-4DAF-B021-C0EB6BD174C1}">
      <dsp:nvSpPr>
        <dsp:cNvPr id="0" name=""/>
        <dsp:cNvSpPr/>
      </dsp:nvSpPr>
      <dsp:spPr>
        <a:xfrm>
          <a:off x="0" y="386"/>
          <a:ext cx="1238134" cy="742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Makefile</a:t>
          </a:r>
          <a:endParaRPr lang="zh-CN" sz="1700" kern="1200" dirty="0"/>
        </a:p>
      </dsp:txBody>
      <dsp:txXfrm>
        <a:off x="0" y="386"/>
        <a:ext cx="1238134" cy="742880"/>
      </dsp:txXfrm>
    </dsp:sp>
    <dsp:sp modelId="{C730C649-222B-470E-BC21-38A96B1A7E08}">
      <dsp:nvSpPr>
        <dsp:cNvPr id="0" name=""/>
        <dsp:cNvSpPr/>
      </dsp:nvSpPr>
      <dsp:spPr>
        <a:xfrm>
          <a:off x="1361948" y="386"/>
          <a:ext cx="1238134" cy="742880"/>
        </a:xfrm>
        <a:prstGeom prst="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主菜单</a:t>
          </a:r>
          <a:endParaRPr lang="zh-CN" sz="1700" kern="1200"/>
        </a:p>
      </dsp:txBody>
      <dsp:txXfrm>
        <a:off x="1361948" y="386"/>
        <a:ext cx="1238134" cy="742880"/>
      </dsp:txXfrm>
    </dsp:sp>
    <dsp:sp modelId="{2BAB0E05-D546-4B5B-AFE8-113C98D013CB}">
      <dsp:nvSpPr>
        <dsp:cNvPr id="0" name=""/>
        <dsp:cNvSpPr/>
      </dsp:nvSpPr>
      <dsp:spPr>
        <a:xfrm>
          <a:off x="2723896" y="386"/>
          <a:ext cx="1238134" cy="742880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添加</a:t>
          </a:r>
          <a:endParaRPr lang="zh-CN" sz="1700" kern="1200"/>
        </a:p>
      </dsp:txBody>
      <dsp:txXfrm>
        <a:off x="2723896" y="386"/>
        <a:ext cx="1238134" cy="742880"/>
      </dsp:txXfrm>
    </dsp:sp>
    <dsp:sp modelId="{0FF9DB87-22C0-4236-9FAF-E75CD0152FAF}">
      <dsp:nvSpPr>
        <dsp:cNvPr id="0" name=""/>
        <dsp:cNvSpPr/>
      </dsp:nvSpPr>
      <dsp:spPr>
        <a:xfrm>
          <a:off x="0" y="867081"/>
          <a:ext cx="1238134" cy="742880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修改</a:t>
          </a:r>
          <a:endParaRPr lang="zh-CN" sz="1700" kern="1200"/>
        </a:p>
      </dsp:txBody>
      <dsp:txXfrm>
        <a:off x="0" y="867081"/>
        <a:ext cx="1238134" cy="742880"/>
      </dsp:txXfrm>
    </dsp:sp>
    <dsp:sp modelId="{42477476-E45F-4A6A-9F44-261377D68730}">
      <dsp:nvSpPr>
        <dsp:cNvPr id="0" name=""/>
        <dsp:cNvSpPr/>
      </dsp:nvSpPr>
      <dsp:spPr>
        <a:xfrm>
          <a:off x="1361948" y="867081"/>
          <a:ext cx="1238134" cy="742880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删除</a:t>
          </a:r>
          <a:endParaRPr lang="zh-CN" sz="1700" kern="1200"/>
        </a:p>
      </dsp:txBody>
      <dsp:txXfrm>
        <a:off x="1361948" y="867081"/>
        <a:ext cx="1238134" cy="742880"/>
      </dsp:txXfrm>
    </dsp:sp>
    <dsp:sp modelId="{93985419-AB29-4F24-B0B2-010299B079B7}">
      <dsp:nvSpPr>
        <dsp:cNvPr id="0" name=""/>
        <dsp:cNvSpPr/>
      </dsp:nvSpPr>
      <dsp:spPr>
        <a:xfrm>
          <a:off x="2723896" y="867081"/>
          <a:ext cx="1238134" cy="742880"/>
        </a:xfrm>
        <a:prstGeom prst="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查询</a:t>
          </a:r>
          <a:endParaRPr lang="zh-CN" sz="1700" kern="1200"/>
        </a:p>
      </dsp:txBody>
      <dsp:txXfrm>
        <a:off x="2723896" y="867081"/>
        <a:ext cx="1238134" cy="742880"/>
      </dsp:txXfrm>
    </dsp:sp>
    <dsp:sp modelId="{594E58D5-C1B0-49D5-9126-D15C2CCA4962}">
      <dsp:nvSpPr>
        <dsp:cNvPr id="0" name=""/>
        <dsp:cNvSpPr/>
      </dsp:nvSpPr>
      <dsp:spPr>
        <a:xfrm>
          <a:off x="1361948" y="1733775"/>
          <a:ext cx="1238134" cy="742880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保存到文件</a:t>
          </a:r>
          <a:endParaRPr lang="zh-CN" sz="1700" kern="1200"/>
        </a:p>
      </dsp:txBody>
      <dsp:txXfrm>
        <a:off x="1361948" y="1733775"/>
        <a:ext cx="1238134" cy="742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F51A8-3C01-4C07-99F3-75DB26FFC053}">
      <dsp:nvSpPr>
        <dsp:cNvPr id="0" name=""/>
        <dsp:cNvSpPr/>
      </dsp:nvSpPr>
      <dsp:spPr>
        <a:xfrm>
          <a:off x="0" y="26894"/>
          <a:ext cx="1883092" cy="5580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问题解决过程</a:t>
          </a:r>
          <a:endParaRPr lang="zh-CN" sz="1800" kern="1200" dirty="0"/>
        </a:p>
      </dsp:txBody>
      <dsp:txXfrm>
        <a:off x="27244" y="54138"/>
        <a:ext cx="1828604" cy="503601"/>
      </dsp:txXfrm>
    </dsp:sp>
    <dsp:sp modelId="{632C974C-372C-4274-AD6B-84072C542D80}">
      <dsp:nvSpPr>
        <dsp:cNvPr id="0" name=""/>
        <dsp:cNvSpPr/>
      </dsp:nvSpPr>
      <dsp:spPr>
        <a:xfrm>
          <a:off x="0" y="636824"/>
          <a:ext cx="1883092" cy="5580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系统存在的不足</a:t>
          </a:r>
          <a:endParaRPr lang="zh-CN" sz="1800" kern="1200" dirty="0"/>
        </a:p>
      </dsp:txBody>
      <dsp:txXfrm>
        <a:off x="27244" y="664068"/>
        <a:ext cx="1828604" cy="503601"/>
      </dsp:txXfrm>
    </dsp:sp>
    <dsp:sp modelId="{04CEAED7-28AB-4C96-8F88-74B30EEE7E9A}">
      <dsp:nvSpPr>
        <dsp:cNvPr id="0" name=""/>
        <dsp:cNvSpPr/>
      </dsp:nvSpPr>
      <dsp:spPr>
        <a:xfrm>
          <a:off x="0" y="1246754"/>
          <a:ext cx="1883092" cy="5580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课程收获</a:t>
          </a:r>
          <a:endParaRPr lang="zh-CN" sz="1800" kern="1200"/>
        </a:p>
      </dsp:txBody>
      <dsp:txXfrm>
        <a:off x="27244" y="1273998"/>
        <a:ext cx="1828604" cy="503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B0FE2-D35B-49BC-A401-3D0EB1C707DB}">
      <dsp:nvSpPr>
        <dsp:cNvPr id="0" name=""/>
        <dsp:cNvSpPr/>
      </dsp:nvSpPr>
      <dsp:spPr>
        <a:xfrm>
          <a:off x="0" y="463"/>
          <a:ext cx="765570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2AF8BC-38FF-41CB-9C34-9D44F360BE06}">
      <dsp:nvSpPr>
        <dsp:cNvPr id="0" name=""/>
        <dsp:cNvSpPr/>
      </dsp:nvSpPr>
      <dsp:spPr>
        <a:xfrm>
          <a:off x="0" y="463"/>
          <a:ext cx="1531141" cy="54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按id查找的实现方式</a:t>
          </a:r>
          <a:endParaRPr lang="zh-CN" sz="1100" kern="1200"/>
        </a:p>
      </dsp:txBody>
      <dsp:txXfrm>
        <a:off x="0" y="463"/>
        <a:ext cx="1531141" cy="542535"/>
      </dsp:txXfrm>
    </dsp:sp>
    <dsp:sp modelId="{FA136A96-0777-4A2B-926F-53F182AE57DA}">
      <dsp:nvSpPr>
        <dsp:cNvPr id="0" name=""/>
        <dsp:cNvSpPr/>
      </dsp:nvSpPr>
      <dsp:spPr>
        <a:xfrm>
          <a:off x="1645976" y="25100"/>
          <a:ext cx="6009729" cy="49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id查找在多处均有应用，因此考虑到信息条目数量级较大时，相较于存储基类的指针数组并遍历查找（查询时间复杂度O</a:t>
          </a:r>
          <a:r>
            <a:rPr lang="en-US" sz="1000" kern="1200" dirty="0"/>
            <a:t>(n)），</a:t>
          </a:r>
          <a:r>
            <a:rPr lang="en-US" sz="1000" kern="1200" dirty="0" err="1"/>
            <a:t>最终选择了哈希表映射（查询操作复杂度O</a:t>
          </a:r>
          <a:r>
            <a:rPr lang="en-US" sz="1000" kern="1200" dirty="0"/>
            <a:t>(1)）。</a:t>
          </a:r>
          <a:endParaRPr lang="zh-CN" sz="1000" kern="1200" dirty="0"/>
        </a:p>
      </dsp:txBody>
      <dsp:txXfrm>
        <a:off x="1645976" y="25100"/>
        <a:ext cx="6009729" cy="492732"/>
      </dsp:txXfrm>
    </dsp:sp>
    <dsp:sp modelId="{7EFD6B04-3DDE-462B-B1B1-085BACEE5E68}">
      <dsp:nvSpPr>
        <dsp:cNvPr id="0" name=""/>
        <dsp:cNvSpPr/>
      </dsp:nvSpPr>
      <dsp:spPr>
        <a:xfrm>
          <a:off x="1531141" y="517833"/>
          <a:ext cx="612456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614EC28-221B-4E8F-8EB2-4E2B05B6AA24}">
      <dsp:nvSpPr>
        <dsp:cNvPr id="0" name=""/>
        <dsp:cNvSpPr/>
      </dsp:nvSpPr>
      <dsp:spPr>
        <a:xfrm>
          <a:off x="0" y="542999"/>
          <a:ext cx="765570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E3C7AA-3339-4228-9256-81E556B6AC28}">
      <dsp:nvSpPr>
        <dsp:cNvPr id="0" name=""/>
        <dsp:cNvSpPr/>
      </dsp:nvSpPr>
      <dsp:spPr>
        <a:xfrm>
          <a:off x="0" y="542999"/>
          <a:ext cx="1531141" cy="54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文件写入部分的代码重用</a:t>
          </a:r>
          <a:endParaRPr lang="zh-CN" sz="1100" kern="1200"/>
        </a:p>
      </dsp:txBody>
      <dsp:txXfrm>
        <a:off x="0" y="542999"/>
        <a:ext cx="1531141" cy="542535"/>
      </dsp:txXfrm>
    </dsp:sp>
    <dsp:sp modelId="{E0FB7363-6143-435D-A740-7AE6599C8CF1}">
      <dsp:nvSpPr>
        <dsp:cNvPr id="0" name=""/>
        <dsp:cNvSpPr/>
      </dsp:nvSpPr>
      <dsp:spPr>
        <a:xfrm>
          <a:off x="1645976" y="567636"/>
          <a:ext cx="6009729" cy="49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用来输出的displayDetails函数是直接输出到标准输出流，为了写入文件时可以重用这部分的代码，放弃定义文件流对象，选择用freopen函数重定向stdout到文件中，写入操作完成后再重定向回stdout的方法。</a:t>
          </a:r>
          <a:endParaRPr lang="zh-CN" sz="1000" kern="1200"/>
        </a:p>
      </dsp:txBody>
      <dsp:txXfrm>
        <a:off x="1645976" y="567636"/>
        <a:ext cx="6009729" cy="492732"/>
      </dsp:txXfrm>
    </dsp:sp>
    <dsp:sp modelId="{287CF38B-2934-4EE0-BDD2-8739C67A1858}">
      <dsp:nvSpPr>
        <dsp:cNvPr id="0" name=""/>
        <dsp:cNvSpPr/>
      </dsp:nvSpPr>
      <dsp:spPr>
        <a:xfrm>
          <a:off x="1531141" y="1060369"/>
          <a:ext cx="612456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2B11ACD-51BC-4A59-BCD3-4BA7D1E53009}">
      <dsp:nvSpPr>
        <dsp:cNvPr id="0" name=""/>
        <dsp:cNvSpPr/>
      </dsp:nvSpPr>
      <dsp:spPr>
        <a:xfrm>
          <a:off x="0" y="1085535"/>
          <a:ext cx="765570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8CA28F-5A35-45CA-8658-8D51E31814AD}">
      <dsp:nvSpPr>
        <dsp:cNvPr id="0" name=""/>
        <dsp:cNvSpPr/>
      </dsp:nvSpPr>
      <dsp:spPr>
        <a:xfrm>
          <a:off x="0" y="1085535"/>
          <a:ext cx="1531141" cy="54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编译链接过程繁琐</a:t>
          </a:r>
          <a:endParaRPr lang="zh-CN" sz="1100" kern="1200"/>
        </a:p>
      </dsp:txBody>
      <dsp:txXfrm>
        <a:off x="0" y="1085535"/>
        <a:ext cx="1531141" cy="542535"/>
      </dsp:txXfrm>
    </dsp:sp>
    <dsp:sp modelId="{5A59AF50-9AFB-47A7-B04F-99292DB95D12}">
      <dsp:nvSpPr>
        <dsp:cNvPr id="0" name=""/>
        <dsp:cNvSpPr/>
      </dsp:nvSpPr>
      <dsp:spPr>
        <a:xfrm>
          <a:off x="1645976" y="1110172"/>
          <a:ext cx="6009729" cy="49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由于使用编辑器而非IDE开发，不能自动编译链接，于是编写基于GNU</a:t>
          </a:r>
          <a:r>
            <a:rPr lang="en-US" sz="1000" kern="1200" dirty="0"/>
            <a:t> </a:t>
          </a:r>
          <a:r>
            <a:rPr lang="en-US" sz="1000" kern="1200" dirty="0" err="1"/>
            <a:t>make的Makefile文件，大大简化了编译过程的操作</a:t>
          </a:r>
          <a:r>
            <a:rPr lang="en-US" sz="1000" kern="1200" dirty="0"/>
            <a:t>。</a:t>
          </a:r>
          <a:endParaRPr lang="zh-CN" sz="1000" kern="1200" dirty="0"/>
        </a:p>
      </dsp:txBody>
      <dsp:txXfrm>
        <a:off x="1645976" y="1110172"/>
        <a:ext cx="6009729" cy="492732"/>
      </dsp:txXfrm>
    </dsp:sp>
    <dsp:sp modelId="{6883F129-65D4-4D6F-A69F-BD5846B9CA77}">
      <dsp:nvSpPr>
        <dsp:cNvPr id="0" name=""/>
        <dsp:cNvSpPr/>
      </dsp:nvSpPr>
      <dsp:spPr>
        <a:xfrm>
          <a:off x="1531141" y="1602905"/>
          <a:ext cx="612456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057DF1D-8A88-4B65-A6D7-8ED95D73973A}">
      <dsp:nvSpPr>
        <dsp:cNvPr id="0" name=""/>
        <dsp:cNvSpPr/>
      </dsp:nvSpPr>
      <dsp:spPr>
        <a:xfrm>
          <a:off x="0" y="1628071"/>
          <a:ext cx="765570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A9B8A0-BF50-4AFD-9E93-347DD4D30CD3}">
      <dsp:nvSpPr>
        <dsp:cNvPr id="0" name=""/>
        <dsp:cNvSpPr/>
      </dsp:nvSpPr>
      <dsp:spPr>
        <a:xfrm>
          <a:off x="0" y="1628071"/>
          <a:ext cx="1531141" cy="54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封装性不足</a:t>
          </a:r>
          <a:endParaRPr lang="zh-CN" sz="1100" kern="1200"/>
        </a:p>
      </dsp:txBody>
      <dsp:txXfrm>
        <a:off x="0" y="1628071"/>
        <a:ext cx="1531141" cy="542535"/>
      </dsp:txXfrm>
    </dsp:sp>
    <dsp:sp modelId="{59794C75-F575-481D-9111-B053EA4CECCD}">
      <dsp:nvSpPr>
        <dsp:cNvPr id="0" name=""/>
        <dsp:cNvSpPr/>
      </dsp:nvSpPr>
      <dsp:spPr>
        <a:xfrm>
          <a:off x="1645976" y="1652708"/>
          <a:ext cx="6009729" cy="49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main.cpp很长，易读性差，经过重新封装后，多出了func.cpp和func.h模块，将main函数的篇幅缩短到四十行以内（不包含注释）。</a:t>
          </a:r>
          <a:endParaRPr lang="zh-CN" sz="1000" kern="1200" dirty="0"/>
        </a:p>
      </dsp:txBody>
      <dsp:txXfrm>
        <a:off x="1645976" y="1652708"/>
        <a:ext cx="6009729" cy="492732"/>
      </dsp:txXfrm>
    </dsp:sp>
    <dsp:sp modelId="{74ABE343-C64A-48D0-82FA-2FE6802551BA}">
      <dsp:nvSpPr>
        <dsp:cNvPr id="0" name=""/>
        <dsp:cNvSpPr/>
      </dsp:nvSpPr>
      <dsp:spPr>
        <a:xfrm>
          <a:off x="1531141" y="2145441"/>
          <a:ext cx="612456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9D1EA05-7338-4992-BF91-2EE59007C879}">
      <dsp:nvSpPr>
        <dsp:cNvPr id="0" name=""/>
        <dsp:cNvSpPr/>
      </dsp:nvSpPr>
      <dsp:spPr>
        <a:xfrm>
          <a:off x="0" y="2170607"/>
          <a:ext cx="765570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A14675-69EB-4847-BFD2-D709AD272A38}">
      <dsp:nvSpPr>
        <dsp:cNvPr id="0" name=""/>
        <dsp:cNvSpPr/>
      </dsp:nvSpPr>
      <dsp:spPr>
        <a:xfrm>
          <a:off x="0" y="2170607"/>
          <a:ext cx="1531141" cy="54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基类析构函数</a:t>
          </a:r>
          <a:endParaRPr lang="zh-CN" sz="1100" kern="1200"/>
        </a:p>
      </dsp:txBody>
      <dsp:txXfrm>
        <a:off x="0" y="2170607"/>
        <a:ext cx="1531141" cy="542535"/>
      </dsp:txXfrm>
    </dsp:sp>
    <dsp:sp modelId="{10A7E981-E9AC-4D92-A75A-5338A6119CA6}">
      <dsp:nvSpPr>
        <dsp:cNvPr id="0" name=""/>
        <dsp:cNvSpPr/>
      </dsp:nvSpPr>
      <dsp:spPr>
        <a:xfrm>
          <a:off x="1645976" y="2195244"/>
          <a:ext cx="6009729" cy="49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定义为虚函数，才能保证子类的数据成员析构时不会遗漏。</a:t>
          </a:r>
          <a:endParaRPr lang="zh-CN" sz="1000" kern="1200"/>
        </a:p>
      </dsp:txBody>
      <dsp:txXfrm>
        <a:off x="1645976" y="2195244"/>
        <a:ext cx="6009729" cy="492732"/>
      </dsp:txXfrm>
    </dsp:sp>
    <dsp:sp modelId="{0F985291-0F45-4CAB-8C2D-0C17B17D6369}">
      <dsp:nvSpPr>
        <dsp:cNvPr id="0" name=""/>
        <dsp:cNvSpPr/>
      </dsp:nvSpPr>
      <dsp:spPr>
        <a:xfrm>
          <a:off x="1531141" y="2687976"/>
          <a:ext cx="612456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D026A2A-72CB-4093-B0B7-FF36B302410D}">
      <dsp:nvSpPr>
        <dsp:cNvPr id="0" name=""/>
        <dsp:cNvSpPr/>
      </dsp:nvSpPr>
      <dsp:spPr>
        <a:xfrm>
          <a:off x="0" y="2713143"/>
          <a:ext cx="765570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35E765-4C53-4A09-88C8-8BADB19FA885}">
      <dsp:nvSpPr>
        <dsp:cNvPr id="0" name=""/>
        <dsp:cNvSpPr/>
      </dsp:nvSpPr>
      <dsp:spPr>
        <a:xfrm>
          <a:off x="0" y="2713143"/>
          <a:ext cx="1531141" cy="54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内存泄露</a:t>
          </a:r>
          <a:endParaRPr lang="zh-CN" sz="1100" kern="1200"/>
        </a:p>
      </dsp:txBody>
      <dsp:txXfrm>
        <a:off x="0" y="2713143"/>
        <a:ext cx="1531141" cy="542535"/>
      </dsp:txXfrm>
    </dsp:sp>
    <dsp:sp modelId="{A7150FBC-526E-40A1-9F68-B8DAE6EAFB74}">
      <dsp:nvSpPr>
        <dsp:cNvPr id="0" name=""/>
        <dsp:cNvSpPr/>
      </dsp:nvSpPr>
      <dsp:spPr>
        <a:xfrm>
          <a:off x="1645976" y="2737780"/>
          <a:ext cx="6009729" cy="49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主函数结束前，遍历哈希表，释放指针空间。</a:t>
          </a:r>
          <a:endParaRPr lang="zh-CN" sz="1000" kern="1200"/>
        </a:p>
      </dsp:txBody>
      <dsp:txXfrm>
        <a:off x="1645976" y="2737780"/>
        <a:ext cx="6009729" cy="492732"/>
      </dsp:txXfrm>
    </dsp:sp>
    <dsp:sp modelId="{72516D01-4049-44F6-8151-73A22E80F991}">
      <dsp:nvSpPr>
        <dsp:cNvPr id="0" name=""/>
        <dsp:cNvSpPr/>
      </dsp:nvSpPr>
      <dsp:spPr>
        <a:xfrm>
          <a:off x="1531141" y="3230512"/>
          <a:ext cx="612456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E48772A-A89D-4B0F-B491-3A8CE31A836E}">
      <dsp:nvSpPr>
        <dsp:cNvPr id="0" name=""/>
        <dsp:cNvSpPr/>
      </dsp:nvSpPr>
      <dsp:spPr>
        <a:xfrm>
          <a:off x="0" y="3255679"/>
          <a:ext cx="765570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8F376B-88AF-45F6-8C51-EAB2B713CC47}">
      <dsp:nvSpPr>
        <dsp:cNvPr id="0" name=""/>
        <dsp:cNvSpPr/>
      </dsp:nvSpPr>
      <dsp:spPr>
        <a:xfrm>
          <a:off x="0" y="3255679"/>
          <a:ext cx="1531141" cy="54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流程图</a:t>
          </a:r>
          <a:endParaRPr lang="zh-CN" sz="1100" kern="1200"/>
        </a:p>
      </dsp:txBody>
      <dsp:txXfrm>
        <a:off x="0" y="3255679"/>
        <a:ext cx="1531141" cy="542535"/>
      </dsp:txXfrm>
    </dsp:sp>
    <dsp:sp modelId="{C557385E-8EA0-4927-9703-0E3F4B10C867}">
      <dsp:nvSpPr>
        <dsp:cNvPr id="0" name=""/>
        <dsp:cNvSpPr/>
      </dsp:nvSpPr>
      <dsp:spPr>
        <a:xfrm>
          <a:off x="1645976" y="3280315"/>
          <a:ext cx="6009729" cy="49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选择合适的模板多尝试几次。</a:t>
          </a:r>
          <a:endParaRPr lang="zh-CN" sz="1000" kern="1200"/>
        </a:p>
      </dsp:txBody>
      <dsp:txXfrm>
        <a:off x="1645976" y="3280315"/>
        <a:ext cx="6009729" cy="492732"/>
      </dsp:txXfrm>
    </dsp:sp>
    <dsp:sp modelId="{167663F8-A68A-4A5B-B958-8EA0A5D75D96}">
      <dsp:nvSpPr>
        <dsp:cNvPr id="0" name=""/>
        <dsp:cNvSpPr/>
      </dsp:nvSpPr>
      <dsp:spPr>
        <a:xfrm>
          <a:off x="1531141" y="3773048"/>
          <a:ext cx="612456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A18F-F085-40FE-9ED3-B1EFB136C779}">
      <dsp:nvSpPr>
        <dsp:cNvPr id="0" name=""/>
        <dsp:cNvSpPr/>
      </dsp:nvSpPr>
      <dsp:spPr>
        <a:xfrm>
          <a:off x="-3746591" y="-575528"/>
          <a:ext cx="4465756" cy="4465756"/>
        </a:xfrm>
        <a:prstGeom prst="blockArc">
          <a:avLst>
            <a:gd name="adj1" fmla="val 18900000"/>
            <a:gd name="adj2" fmla="val 2700000"/>
            <a:gd name="adj3" fmla="val 48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3D102-8B95-4379-B2D7-93723271E2AE}">
      <dsp:nvSpPr>
        <dsp:cNvPr id="0" name=""/>
        <dsp:cNvSpPr/>
      </dsp:nvSpPr>
      <dsp:spPr>
        <a:xfrm>
          <a:off x="315298" y="207102"/>
          <a:ext cx="7356599" cy="414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986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修改操作粗糙，只能重新输入全部信息，无法选择部分修改。</a:t>
          </a:r>
          <a:endParaRPr lang="zh-CN" sz="1000" kern="1200"/>
        </a:p>
      </dsp:txBody>
      <dsp:txXfrm>
        <a:off x="315298" y="207102"/>
        <a:ext cx="7356599" cy="414470"/>
      </dsp:txXfrm>
    </dsp:sp>
    <dsp:sp modelId="{BB74812F-A694-4ECD-BC68-F8F1A9FDB7EA}">
      <dsp:nvSpPr>
        <dsp:cNvPr id="0" name=""/>
        <dsp:cNvSpPr/>
      </dsp:nvSpPr>
      <dsp:spPr>
        <a:xfrm>
          <a:off x="56254" y="155293"/>
          <a:ext cx="518087" cy="5180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9B1AB-AF1D-4F90-8016-4E06B214D9AE}">
      <dsp:nvSpPr>
        <dsp:cNvPr id="0" name=""/>
        <dsp:cNvSpPr/>
      </dsp:nvSpPr>
      <dsp:spPr>
        <a:xfrm>
          <a:off x="612295" y="828608"/>
          <a:ext cx="7059602" cy="414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986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读入的信息不能含有空格（因为是std::cin&gt;&gt;std::string，而std::getline容易读到空行）</a:t>
          </a:r>
          <a:endParaRPr lang="zh-CN" sz="1000" kern="1200"/>
        </a:p>
      </dsp:txBody>
      <dsp:txXfrm>
        <a:off x="612295" y="828608"/>
        <a:ext cx="7059602" cy="414470"/>
      </dsp:txXfrm>
    </dsp:sp>
    <dsp:sp modelId="{A14971AA-4653-42EA-81F6-863826DB0655}">
      <dsp:nvSpPr>
        <dsp:cNvPr id="0" name=""/>
        <dsp:cNvSpPr/>
      </dsp:nvSpPr>
      <dsp:spPr>
        <a:xfrm>
          <a:off x="353251" y="776799"/>
          <a:ext cx="518087" cy="5180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542C5-3110-48F5-9AFF-F277554C66CC}">
      <dsp:nvSpPr>
        <dsp:cNvPr id="0" name=""/>
        <dsp:cNvSpPr/>
      </dsp:nvSpPr>
      <dsp:spPr>
        <a:xfrm>
          <a:off x="703449" y="1450114"/>
          <a:ext cx="6968448" cy="414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986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使用了一些C++新标准才含有的操作（如auto [x, y]:table遍历哈希表），使得项目无法直接在老旧的编译器上运行。</a:t>
          </a:r>
          <a:endParaRPr lang="zh-CN" sz="1000" kern="1200"/>
        </a:p>
      </dsp:txBody>
      <dsp:txXfrm>
        <a:off x="703449" y="1450114"/>
        <a:ext cx="6968448" cy="414470"/>
      </dsp:txXfrm>
    </dsp:sp>
    <dsp:sp modelId="{70660105-37B1-487E-998B-E749FCFE8A56}">
      <dsp:nvSpPr>
        <dsp:cNvPr id="0" name=""/>
        <dsp:cNvSpPr/>
      </dsp:nvSpPr>
      <dsp:spPr>
        <a:xfrm>
          <a:off x="444405" y="1398306"/>
          <a:ext cx="518087" cy="5180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C9FE3-7874-4434-BAF6-8AE5E3F52A28}">
      <dsp:nvSpPr>
        <dsp:cNvPr id="0" name=""/>
        <dsp:cNvSpPr/>
      </dsp:nvSpPr>
      <dsp:spPr>
        <a:xfrm>
          <a:off x="612295" y="2071621"/>
          <a:ext cx="7059602" cy="414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986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基于本地Linux环境开发，部分操作不兼容Windows系统，如freopen函数从文件重定向回标准输出流操作。</a:t>
          </a:r>
          <a:endParaRPr lang="zh-CN" sz="1000" kern="1200"/>
        </a:p>
      </dsp:txBody>
      <dsp:txXfrm>
        <a:off x="612295" y="2071621"/>
        <a:ext cx="7059602" cy="414470"/>
      </dsp:txXfrm>
    </dsp:sp>
    <dsp:sp modelId="{DAC7742C-A643-4B79-88D3-5B1F98530A1B}">
      <dsp:nvSpPr>
        <dsp:cNvPr id="0" name=""/>
        <dsp:cNvSpPr/>
      </dsp:nvSpPr>
      <dsp:spPr>
        <a:xfrm>
          <a:off x="353251" y="2019812"/>
          <a:ext cx="518087" cy="5180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5219B-BF21-4FBE-AC90-B6DF49C48B44}">
      <dsp:nvSpPr>
        <dsp:cNvPr id="0" name=""/>
        <dsp:cNvSpPr/>
      </dsp:nvSpPr>
      <dsp:spPr>
        <a:xfrm>
          <a:off x="315298" y="2693127"/>
          <a:ext cx="7356599" cy="414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986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没有身份验证环节（登录系统）。</a:t>
          </a:r>
          <a:endParaRPr lang="zh-CN" sz="1000" kern="1200"/>
        </a:p>
      </dsp:txBody>
      <dsp:txXfrm>
        <a:off x="315298" y="2693127"/>
        <a:ext cx="7356599" cy="414470"/>
      </dsp:txXfrm>
    </dsp:sp>
    <dsp:sp modelId="{D8C512BD-9605-47F2-A715-DD6AAACFCE6C}">
      <dsp:nvSpPr>
        <dsp:cNvPr id="0" name=""/>
        <dsp:cNvSpPr/>
      </dsp:nvSpPr>
      <dsp:spPr>
        <a:xfrm>
          <a:off x="56254" y="2641318"/>
          <a:ext cx="518087" cy="5180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A50EA-62D4-4A49-9F5C-BDF8BAEEA198}">
      <dsp:nvSpPr>
        <dsp:cNvPr id="0" name=""/>
        <dsp:cNvSpPr/>
      </dsp:nvSpPr>
      <dsp:spPr>
        <a:xfrm>
          <a:off x="0" y="292063"/>
          <a:ext cx="77152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64A5A-904E-4E45-ADBB-E4DB8F19D8D5}">
      <dsp:nvSpPr>
        <dsp:cNvPr id="0" name=""/>
        <dsp:cNvSpPr/>
      </dsp:nvSpPr>
      <dsp:spPr>
        <a:xfrm>
          <a:off x="385762" y="55903"/>
          <a:ext cx="54006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3" tIns="0" rIns="2041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大型项目开发经验</a:t>
          </a:r>
          <a:endParaRPr lang="zh-CN" sz="1600" kern="1200"/>
        </a:p>
      </dsp:txBody>
      <dsp:txXfrm>
        <a:off x="408819" y="78960"/>
        <a:ext cx="5354561" cy="426206"/>
      </dsp:txXfrm>
    </dsp:sp>
    <dsp:sp modelId="{378CF5E0-8234-4F95-93F2-E3B1B8D6DD1A}">
      <dsp:nvSpPr>
        <dsp:cNvPr id="0" name=""/>
        <dsp:cNvSpPr/>
      </dsp:nvSpPr>
      <dsp:spPr>
        <a:xfrm>
          <a:off x="0" y="1017823"/>
          <a:ext cx="77152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285FC-829E-4731-9E90-0B2439C1A78E}">
      <dsp:nvSpPr>
        <dsp:cNvPr id="0" name=""/>
        <dsp:cNvSpPr/>
      </dsp:nvSpPr>
      <dsp:spPr>
        <a:xfrm>
          <a:off x="385762" y="781663"/>
          <a:ext cx="54006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3" tIns="0" rIns="2041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GNU make的学习</a:t>
          </a:r>
          <a:endParaRPr lang="zh-CN" sz="1600" kern="1200"/>
        </a:p>
      </dsp:txBody>
      <dsp:txXfrm>
        <a:off x="408819" y="804720"/>
        <a:ext cx="5354561" cy="426206"/>
      </dsp:txXfrm>
    </dsp:sp>
    <dsp:sp modelId="{2CEA9911-A867-4C54-B5AD-30F5753E6E28}">
      <dsp:nvSpPr>
        <dsp:cNvPr id="0" name=""/>
        <dsp:cNvSpPr/>
      </dsp:nvSpPr>
      <dsp:spPr>
        <a:xfrm>
          <a:off x="0" y="1743583"/>
          <a:ext cx="77152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7F5EE-B230-40E8-B875-E941B5A42ADC}">
      <dsp:nvSpPr>
        <dsp:cNvPr id="0" name=""/>
        <dsp:cNvSpPr/>
      </dsp:nvSpPr>
      <dsp:spPr>
        <a:xfrm>
          <a:off x="385762" y="1507423"/>
          <a:ext cx="54006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3" tIns="0" rIns="2041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git备份</a:t>
          </a:r>
          <a:endParaRPr lang="zh-CN" sz="1600" kern="1200"/>
        </a:p>
      </dsp:txBody>
      <dsp:txXfrm>
        <a:off x="408819" y="1530480"/>
        <a:ext cx="5354561" cy="426206"/>
      </dsp:txXfrm>
    </dsp:sp>
    <dsp:sp modelId="{73F18A7F-9721-42E1-8D95-D3EBB5F40D17}">
      <dsp:nvSpPr>
        <dsp:cNvPr id="0" name=""/>
        <dsp:cNvSpPr/>
      </dsp:nvSpPr>
      <dsp:spPr>
        <a:xfrm>
          <a:off x="0" y="2469343"/>
          <a:ext cx="77152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6746E-A7A4-433E-821E-F5D74628A596}">
      <dsp:nvSpPr>
        <dsp:cNvPr id="0" name=""/>
        <dsp:cNvSpPr/>
      </dsp:nvSpPr>
      <dsp:spPr>
        <a:xfrm>
          <a:off x="385762" y="2233183"/>
          <a:ext cx="540067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3" tIns="0" rIns="2041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文件操作</a:t>
          </a:r>
          <a:endParaRPr lang="zh-CN" sz="1600" kern="1200"/>
        </a:p>
      </dsp:txBody>
      <dsp:txXfrm>
        <a:off x="408819" y="2256240"/>
        <a:ext cx="535456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83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3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whire_nurse_medicine_vplus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whire_nurse_medicine_vplus_202305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whire_nurse_medicine_vplus_202305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whire_nurse_medicine_vplus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24400" y="823913"/>
            <a:ext cx="4030027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2944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高校教师学生信息系统</a:t>
            </a:r>
            <a:endParaRPr lang="en-US" sz="2944" dirty="0"/>
          </a:p>
        </p:txBody>
      </p:sp>
      <p:sp>
        <p:nvSpPr>
          <p:cNvPr id="3" name="Text 1"/>
          <p:cNvSpPr/>
          <p:nvPr/>
        </p:nvSpPr>
        <p:spPr>
          <a:xfrm>
            <a:off x="4724400" y="2362200"/>
            <a:ext cx="3801428" cy="752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048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C++实现</a:t>
            </a:r>
            <a:endParaRPr lang="en-US" sz="2048" dirty="0"/>
          </a:p>
        </p:txBody>
      </p:sp>
      <p:sp>
        <p:nvSpPr>
          <p:cNvPr id="4" name="Text 2"/>
          <p:cNvSpPr/>
          <p:nvPr/>
        </p:nvSpPr>
        <p:spPr>
          <a:xfrm>
            <a:off x="4710113" y="3595688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刘芊蕊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710113" y="3962400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2023-06-29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系统实现（基于Linux）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100138"/>
            <a:ext cx="771525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项目结构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Makefile（基于GNU make）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main.cpp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class.h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class.cpp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func.h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func.cpp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文本文件</a:t>
            </a:r>
            <a:endParaRPr lang="en-US" sz="153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项目结构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100138"/>
            <a:ext cx="7715250" cy="485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项目结构</a:t>
            </a:r>
            <a:endParaRPr lang="en-US" sz="1536" dirty="0"/>
          </a:p>
        </p:txBody>
      </p:sp>
      <p:pic>
        <p:nvPicPr>
          <p:cNvPr id="5" name="Image 0" descr="https://bucket-mindshow.oss-cn-beijing.aliyuncs.com/file/6758856/20230629104128_mu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8" y="1643062"/>
            <a:ext cx="460057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 err="1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Makefile（基于GNU</a:t>
            </a: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make）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 rotWithShape="1">
          <a:blip r:embed="rId3"/>
          <a:srcRect r="33381"/>
          <a:stretch/>
        </p:blipFill>
        <p:spPr>
          <a:xfrm>
            <a:off x="762000" y="1557338"/>
            <a:ext cx="7570221" cy="227269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2000" y="1100138"/>
            <a:ext cx="7715250" cy="2143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Makefile文件</a:t>
            </a:r>
            <a:endParaRPr lang="en-US" sz="1536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main.cpp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62000" y="1100138"/>
            <a:ext cx="7715250" cy="2000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536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D27A8D-44A2-CACD-C58D-1B20AF65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399" y="895350"/>
            <a:ext cx="3194017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</a:rPr>
              <a:t>部分类声明</a:t>
            </a:r>
            <a:endParaRPr lang="en-US" sz="240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</a:endParaRPr>
          </a:p>
        </p:txBody>
      </p:sp>
      <p:sp>
        <p:nvSpPr>
          <p:cNvPr id="5" name="Text 2"/>
          <p:cNvSpPr/>
          <p:nvPr/>
        </p:nvSpPr>
        <p:spPr>
          <a:xfrm>
            <a:off x="762000" y="1100138"/>
            <a:ext cx="7715250" cy="2000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536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3CD064-601D-172E-DC1B-D521468BF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03" y="1039501"/>
            <a:ext cx="6929267" cy="36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文本文件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14538"/>
            <a:ext cx="7381875" cy="14763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2000" y="1100138"/>
            <a:ext cx="7715250" cy="2600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greet，即主菜单文件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type，二级菜单文件</a:t>
            </a:r>
            <a:endParaRPr lang="en-US" sz="1536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00588" y="-128516"/>
            <a:ext cx="2390775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CEC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729038" y="985049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系统测试</a:t>
            </a:r>
            <a:endParaRPr lang="en-US" sz="3200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64C4E9E7-B629-14B4-97DD-11232FB66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824870"/>
              </p:ext>
            </p:extLst>
          </p:nvPr>
        </p:nvGraphicFramePr>
        <p:xfrm>
          <a:off x="3982111" y="1823250"/>
          <a:ext cx="3962032" cy="247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Makefile</a:t>
            </a:r>
            <a:endParaRPr lang="en-US" sz="2400" dirty="0"/>
          </a:p>
        </p:txBody>
      </p:sp>
      <p:pic>
        <p:nvPicPr>
          <p:cNvPr id="4" name="Image 0" descr="https://bucket-mindshow.oss-cn-beijing.aliyuncs.com/file/6758856/20230629105534_t5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00138"/>
            <a:ext cx="7715250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添加</a:t>
            </a:r>
            <a:endParaRPr lang="en-US" sz="2400" dirty="0"/>
          </a:p>
        </p:txBody>
      </p:sp>
      <p:pic>
        <p:nvPicPr>
          <p:cNvPr id="4" name="Image 0" descr="https://bucket-mindshow.oss-cn-beijing.aliyuncs.com/file/6758856/20230629105840_s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1100138"/>
            <a:ext cx="51720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修改</a:t>
            </a:r>
            <a:endParaRPr lang="en-US" sz="2400" dirty="0"/>
          </a:p>
        </p:txBody>
      </p:sp>
      <p:pic>
        <p:nvPicPr>
          <p:cNvPr id="4" name="Image 0" descr="https://bucket-mindshow.oss-cn-beijing.aliyuncs.com/file/6758856/20230629105856_35s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1100138"/>
            <a:ext cx="60102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6275" y="428625"/>
            <a:ext cx="40624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00CEC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71550" y="1371600"/>
            <a:ext cx="3543300" cy="3167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需求分析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系统设计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系统实现（基于Linux）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系统测试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系统总结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删除</a:t>
            </a:r>
            <a:endParaRPr lang="en-US" sz="2400" dirty="0"/>
          </a:p>
        </p:txBody>
      </p:sp>
      <p:pic>
        <p:nvPicPr>
          <p:cNvPr id="4" name="Image 0" descr="https://bucket-mindshow.oss-cn-beijing.aliyuncs.com/file/6758856/20230629105930_zx5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00138"/>
            <a:ext cx="771525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查询</a:t>
            </a:r>
            <a:endParaRPr lang="en-US" sz="2400" dirty="0"/>
          </a:p>
        </p:txBody>
      </p:sp>
      <p:pic>
        <p:nvPicPr>
          <p:cNvPr id="4" name="Image 0" descr="https://bucket-mindshow.oss-cn-beijing.aliyuncs.com/file/6758856/20230629105939_r4b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8" y="1100138"/>
            <a:ext cx="73437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保存到文件</a:t>
            </a:r>
            <a:endParaRPr lang="en-US" sz="2400" dirty="0"/>
          </a:p>
        </p:txBody>
      </p:sp>
      <p:pic>
        <p:nvPicPr>
          <p:cNvPr id="4" name="Image 0" descr="https://bucket-mindshow.oss-cn-beijing.aliyuncs.com/file/6758856/20230629110252_sw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51" y="1287139"/>
            <a:ext cx="4077217" cy="1020832"/>
          </a:xfrm>
          <a:prstGeom prst="rect">
            <a:avLst/>
          </a:prstGeom>
        </p:spPr>
      </p:pic>
      <p:pic>
        <p:nvPicPr>
          <p:cNvPr id="5" name="Image 1" descr="https://bucket-mindshow.oss-cn-beijing.aliyuncs.com/file/6758856/20230629110218_wyx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551" y="3035808"/>
            <a:ext cx="4565965" cy="12405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68A40F-877E-A09A-8AE5-CF5F24846331}"/>
              </a:ext>
            </a:extLst>
          </p:cNvPr>
          <p:cNvSpPr txBox="1"/>
          <p:nvPr/>
        </p:nvSpPr>
        <p:spPr>
          <a:xfrm>
            <a:off x="768967" y="919625"/>
            <a:ext cx="145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保存操作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C6C1BE-03BA-CF9D-E0CA-4D0725859D1A}"/>
              </a:ext>
            </a:extLst>
          </p:cNvPr>
          <p:cNvSpPr txBox="1"/>
          <p:nvPr/>
        </p:nvSpPr>
        <p:spPr>
          <a:xfrm>
            <a:off x="768967" y="2453116"/>
            <a:ext cx="145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查看文件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00588" y="262752"/>
            <a:ext cx="2390775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CEC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729038" y="1504950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系统总结</a:t>
            </a:r>
            <a:endParaRPr lang="en-US" sz="32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B900925-332B-FBF6-A966-DE91B5061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94956"/>
              </p:ext>
            </p:extLst>
          </p:nvPr>
        </p:nvGraphicFramePr>
        <p:xfrm>
          <a:off x="5045449" y="2343150"/>
          <a:ext cx="1883092" cy="1831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问题解决过程</a:t>
            </a:r>
            <a:endParaRPr lang="en-US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C12F910-A465-4C01-AF49-509C6DEAE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46237"/>
              </p:ext>
            </p:extLst>
          </p:nvPr>
        </p:nvGraphicFramePr>
        <p:xfrm>
          <a:off x="762000" y="982327"/>
          <a:ext cx="7655706" cy="379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系统存在的不足</a:t>
            </a:r>
            <a:endParaRPr lang="en-US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2618C1D-2D40-AADC-5246-1E2CC7817016}"/>
              </a:ext>
            </a:extLst>
          </p:cNvPr>
          <p:cNvGraphicFramePr/>
          <p:nvPr/>
        </p:nvGraphicFramePr>
        <p:xfrm>
          <a:off x="762000" y="1100138"/>
          <a:ext cx="7715250" cy="331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课程收获</a:t>
            </a:r>
            <a:endParaRPr lang="en-US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BE28C4DC-8CF2-F13B-3293-0BE0CC8E8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243213"/>
              </p:ext>
            </p:extLst>
          </p:nvPr>
        </p:nvGraphicFramePr>
        <p:xfrm>
          <a:off x="762000" y="1298694"/>
          <a:ext cx="7715250" cy="292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33938" y="1338263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719638" y="1971675"/>
            <a:ext cx="3690937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00588" y="704850"/>
            <a:ext cx="2390775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CEC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729038" y="1962150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需求分析</a:t>
            </a:r>
            <a:endParaRPr 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56F6F3-5662-71AD-E773-0008E349C420}"/>
              </a:ext>
            </a:extLst>
          </p:cNvPr>
          <p:cNvSpPr txBox="1"/>
          <p:nvPr/>
        </p:nvSpPr>
        <p:spPr>
          <a:xfrm>
            <a:off x="5222531" y="2773750"/>
            <a:ext cx="4572000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zh-CN" sz="18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主菜单</a:t>
            </a:r>
            <a:endParaRPr lang="en-US" altLang="zh-CN" sz="18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zh-CN" sz="18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各项功能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主菜单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 rotWithShape="1">
          <a:blip r:embed="rId3"/>
          <a:srcRect r="36874"/>
          <a:stretch/>
        </p:blipFill>
        <p:spPr>
          <a:xfrm>
            <a:off x="762000" y="1739185"/>
            <a:ext cx="6635460" cy="271263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2000" y="1100138"/>
            <a:ext cx="771525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操作编号选择，每轮操作后刷新主菜单</a:t>
            </a:r>
            <a:endParaRPr lang="en-US" sz="153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各项功能</a:t>
            </a:r>
            <a:endParaRPr lang="en-US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17B60E98-A12B-4290-CC98-0EE8EA2DD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664093"/>
              </p:ext>
            </p:extLst>
          </p:nvPr>
        </p:nvGraphicFramePr>
        <p:xfrm>
          <a:off x="714375" y="1306287"/>
          <a:ext cx="7715250" cy="287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00588" y="360278"/>
            <a:ext cx="2390775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CEC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661886" y="1461407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系统设计</a:t>
            </a:r>
            <a:endParaRPr 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193DB7-1772-6A12-C73E-BC084A7668FC}"/>
              </a:ext>
            </a:extLst>
          </p:cNvPr>
          <p:cNvSpPr txBox="1"/>
          <p:nvPr/>
        </p:nvSpPr>
        <p:spPr>
          <a:xfrm>
            <a:off x="3508683" y="2679867"/>
            <a:ext cx="4572000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zh-CN" sz="18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流程图</a:t>
            </a:r>
            <a:endParaRPr lang="en-US" altLang="zh-CN" sz="18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zh-CN" sz="18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类之间的相互关系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流程图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100138"/>
            <a:ext cx="7715250" cy="485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单次操作的流程图如下</a:t>
            </a:r>
            <a:endParaRPr lang="en-US" sz="1536" dirty="0"/>
          </a:p>
        </p:txBody>
      </p:sp>
      <p:pic>
        <p:nvPicPr>
          <p:cNvPr id="5" name="Image 0" descr="https://bucket-mindshow.oss-cn-beijing.aliyuncs.com/file/6758856/20230629103634_e7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643062"/>
            <a:ext cx="525780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CEC8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类之间的相互关系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100138"/>
            <a:ext cx="7715250" cy="485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继承关系示意图</a:t>
            </a:r>
            <a:endParaRPr lang="en-US" sz="1536" dirty="0"/>
          </a:p>
        </p:txBody>
      </p:sp>
      <p:pic>
        <p:nvPicPr>
          <p:cNvPr id="5" name="Image 0" descr="https://bucket-mindshow.oss-cn-beijing.aliyuncs.com/file/6758856/20230629104032_l34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3" y="1643062"/>
            <a:ext cx="530542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00588" y="704850"/>
            <a:ext cx="2390775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CEC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729038" y="1962150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</a:rPr>
              <a:t>系统实现（基于</a:t>
            </a:r>
            <a:r>
              <a:rPr lang="en-US" altLang="zh-CN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</a:rPr>
              <a:t>Linux</a:t>
            </a:r>
            <a:r>
              <a:rPr lang="zh-CN" alt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</a:rPr>
              <a:t>）</a:t>
            </a:r>
            <a:endParaRPr lang="en-US" sz="320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328</Words>
  <Application>Microsoft Office PowerPoint</Application>
  <PresentationFormat>全屏显示(16:9)</PresentationFormat>
  <Paragraphs>128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Noto Sans SC</vt:lpstr>
      <vt:lpstr>等线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高校教师学生信息系统</dc:title>
  <dc:subject>C++实现</dc:subject>
  <dc:creator>刘芊蕊</dc:creator>
  <cp:lastModifiedBy>刘 芊蕊</cp:lastModifiedBy>
  <cp:revision>4</cp:revision>
  <dcterms:created xsi:type="dcterms:W3CDTF">2023-06-29T03:12:57Z</dcterms:created>
  <dcterms:modified xsi:type="dcterms:W3CDTF">2023-06-29T04:52:44Z</dcterms:modified>
</cp:coreProperties>
</file>