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E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34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9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9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14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5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64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3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C8C94-6B22-4981-BAE5-DA3DCA2890B6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33D1-AE65-4046-94A0-570A8230E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316827" y="1036748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</a:t>
            </a:r>
            <a:endParaRPr lang="ru-RU" sz="2800" b="1" dirty="0"/>
          </a:p>
        </p:txBody>
      </p:sp>
      <p:sp>
        <p:nvSpPr>
          <p:cNvPr id="5" name="Овал 4"/>
          <p:cNvSpPr/>
          <p:nvPr/>
        </p:nvSpPr>
        <p:spPr>
          <a:xfrm>
            <a:off x="6733504" y="2431959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2</a:t>
            </a:r>
          </a:p>
        </p:txBody>
      </p:sp>
      <p:sp>
        <p:nvSpPr>
          <p:cNvPr id="6" name="Овал 5"/>
          <p:cNvSpPr/>
          <p:nvPr/>
        </p:nvSpPr>
        <p:spPr>
          <a:xfrm>
            <a:off x="5316827" y="2431959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3900150" y="2462008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4670735" y="3910883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3101661" y="3910884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6</a:t>
            </a:r>
          </a:p>
        </p:txBody>
      </p:sp>
      <p:cxnSp>
        <p:nvCxnSpPr>
          <p:cNvPr id="11" name="Прямая соединительная линия 10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4"/>
            <a:endCxn id="6" idx="0"/>
          </p:cNvCxnSpPr>
          <p:nvPr/>
        </p:nvCxnSpPr>
        <p:spPr>
          <a:xfrm>
            <a:off x="5658118" y="1719329"/>
            <a:ext cx="0" cy="71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3"/>
            <a:endCxn id="9" idx="0"/>
          </p:cNvCxnSpPr>
          <p:nvPr/>
        </p:nvCxnSpPr>
        <p:spPr>
          <a:xfrm flipH="1">
            <a:off x="3442952" y="3044627"/>
            <a:ext cx="557160" cy="86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8" idx="0"/>
          </p:cNvCxnSpPr>
          <p:nvPr/>
        </p:nvCxnSpPr>
        <p:spPr>
          <a:xfrm>
            <a:off x="4482769" y="3044627"/>
            <a:ext cx="529257" cy="86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316827" y="1036748"/>
            <a:ext cx="682581" cy="6825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</a:t>
            </a:r>
            <a:endParaRPr lang="ru-RU" sz="2800" b="1" dirty="0"/>
          </a:p>
        </p:txBody>
      </p:sp>
      <p:sp>
        <p:nvSpPr>
          <p:cNvPr id="5" name="Овал 4"/>
          <p:cNvSpPr/>
          <p:nvPr/>
        </p:nvSpPr>
        <p:spPr>
          <a:xfrm>
            <a:off x="6733504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2</a:t>
            </a:r>
          </a:p>
        </p:txBody>
      </p:sp>
      <p:sp>
        <p:nvSpPr>
          <p:cNvPr id="6" name="Овал 5"/>
          <p:cNvSpPr/>
          <p:nvPr/>
        </p:nvSpPr>
        <p:spPr>
          <a:xfrm>
            <a:off x="5316827" y="2431959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3900150" y="2462008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4670735" y="3910883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3101661" y="3910884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6</a:t>
            </a:r>
          </a:p>
        </p:txBody>
      </p:sp>
      <p:cxnSp>
        <p:nvCxnSpPr>
          <p:cNvPr id="11" name="Прямая соединительная линия 10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4"/>
            <a:endCxn id="6" idx="0"/>
          </p:cNvCxnSpPr>
          <p:nvPr/>
        </p:nvCxnSpPr>
        <p:spPr>
          <a:xfrm>
            <a:off x="5658118" y="1719329"/>
            <a:ext cx="0" cy="71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3"/>
            <a:endCxn id="9" idx="0"/>
          </p:cNvCxnSpPr>
          <p:nvPr/>
        </p:nvCxnSpPr>
        <p:spPr>
          <a:xfrm flipH="1">
            <a:off x="3442952" y="3044627"/>
            <a:ext cx="557160" cy="86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8" idx="0"/>
          </p:cNvCxnSpPr>
          <p:nvPr/>
        </p:nvCxnSpPr>
        <p:spPr>
          <a:xfrm>
            <a:off x="4482769" y="3044627"/>
            <a:ext cx="529257" cy="86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316827" y="1036748"/>
            <a:ext cx="682581" cy="6825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</a:t>
            </a:r>
            <a:endParaRPr lang="ru-RU" sz="2800" b="1" dirty="0"/>
          </a:p>
        </p:txBody>
      </p:sp>
      <p:sp>
        <p:nvSpPr>
          <p:cNvPr id="5" name="Овал 4"/>
          <p:cNvSpPr/>
          <p:nvPr/>
        </p:nvSpPr>
        <p:spPr>
          <a:xfrm>
            <a:off x="6733504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2</a:t>
            </a:r>
          </a:p>
        </p:txBody>
      </p:sp>
      <p:sp>
        <p:nvSpPr>
          <p:cNvPr id="6" name="Овал 5"/>
          <p:cNvSpPr/>
          <p:nvPr/>
        </p:nvSpPr>
        <p:spPr>
          <a:xfrm>
            <a:off x="5316827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3900150" y="2462008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4670735" y="3910883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3101661" y="3910884"/>
            <a:ext cx="682581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6</a:t>
            </a:r>
          </a:p>
        </p:txBody>
      </p:sp>
      <p:cxnSp>
        <p:nvCxnSpPr>
          <p:cNvPr id="11" name="Прямая соединительная линия 10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4"/>
            <a:endCxn id="6" idx="0"/>
          </p:cNvCxnSpPr>
          <p:nvPr/>
        </p:nvCxnSpPr>
        <p:spPr>
          <a:xfrm>
            <a:off x="5658118" y="1719329"/>
            <a:ext cx="0" cy="71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3"/>
            <a:endCxn id="9" idx="0"/>
          </p:cNvCxnSpPr>
          <p:nvPr/>
        </p:nvCxnSpPr>
        <p:spPr>
          <a:xfrm flipH="1">
            <a:off x="3442952" y="3044627"/>
            <a:ext cx="557160" cy="86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8" idx="0"/>
          </p:cNvCxnSpPr>
          <p:nvPr/>
        </p:nvCxnSpPr>
        <p:spPr>
          <a:xfrm>
            <a:off x="4482769" y="3044627"/>
            <a:ext cx="529257" cy="86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4"/>
          </p:cNvCxnSpPr>
          <p:nvPr/>
        </p:nvCxnSpPr>
        <p:spPr>
          <a:xfrm>
            <a:off x="5658118" y="1719329"/>
            <a:ext cx="0" cy="712630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316827" y="1036748"/>
            <a:ext cx="682581" cy="6825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</a:t>
            </a:r>
            <a:endParaRPr lang="ru-RU" sz="2800" b="1" dirty="0"/>
          </a:p>
        </p:txBody>
      </p:sp>
      <p:sp>
        <p:nvSpPr>
          <p:cNvPr id="5" name="Овал 4"/>
          <p:cNvSpPr/>
          <p:nvPr/>
        </p:nvSpPr>
        <p:spPr>
          <a:xfrm>
            <a:off x="6733504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2</a:t>
            </a:r>
          </a:p>
        </p:txBody>
      </p:sp>
      <p:sp>
        <p:nvSpPr>
          <p:cNvPr id="6" name="Овал 5"/>
          <p:cNvSpPr/>
          <p:nvPr/>
        </p:nvSpPr>
        <p:spPr>
          <a:xfrm>
            <a:off x="5316827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3900150" y="2462008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4670735" y="3910883"/>
            <a:ext cx="682581" cy="682581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3101661" y="3910884"/>
            <a:ext cx="682581" cy="682581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6</a:t>
            </a:r>
          </a:p>
        </p:txBody>
      </p:sp>
      <p:cxnSp>
        <p:nvCxnSpPr>
          <p:cNvPr id="11" name="Прямая соединительная линия 10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4"/>
            <a:endCxn id="6" idx="0"/>
          </p:cNvCxnSpPr>
          <p:nvPr/>
        </p:nvCxnSpPr>
        <p:spPr>
          <a:xfrm>
            <a:off x="5658118" y="1719329"/>
            <a:ext cx="0" cy="71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3"/>
            <a:endCxn id="9" idx="0"/>
          </p:cNvCxnSpPr>
          <p:nvPr/>
        </p:nvCxnSpPr>
        <p:spPr>
          <a:xfrm flipH="1">
            <a:off x="3442952" y="3044627"/>
            <a:ext cx="557160" cy="86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8" idx="0"/>
          </p:cNvCxnSpPr>
          <p:nvPr/>
        </p:nvCxnSpPr>
        <p:spPr>
          <a:xfrm>
            <a:off x="4482769" y="3044627"/>
            <a:ext cx="529257" cy="86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4"/>
          </p:cNvCxnSpPr>
          <p:nvPr/>
        </p:nvCxnSpPr>
        <p:spPr>
          <a:xfrm>
            <a:off x="5658118" y="1719329"/>
            <a:ext cx="0" cy="712630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316827" y="1036748"/>
            <a:ext cx="682581" cy="6825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</a:t>
            </a:r>
            <a:endParaRPr lang="ru-RU" sz="2800" b="1" dirty="0"/>
          </a:p>
        </p:txBody>
      </p:sp>
      <p:sp>
        <p:nvSpPr>
          <p:cNvPr id="5" name="Овал 4"/>
          <p:cNvSpPr/>
          <p:nvPr/>
        </p:nvSpPr>
        <p:spPr>
          <a:xfrm>
            <a:off x="6733504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2</a:t>
            </a:r>
          </a:p>
        </p:txBody>
      </p:sp>
      <p:sp>
        <p:nvSpPr>
          <p:cNvPr id="6" name="Овал 5"/>
          <p:cNvSpPr/>
          <p:nvPr/>
        </p:nvSpPr>
        <p:spPr>
          <a:xfrm>
            <a:off x="5316827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3900150" y="2462008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4670735" y="3910883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3101661" y="3910884"/>
            <a:ext cx="682581" cy="682581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6</a:t>
            </a:r>
          </a:p>
        </p:txBody>
      </p:sp>
      <p:cxnSp>
        <p:nvCxnSpPr>
          <p:cNvPr id="11" name="Прямая соединительная линия 10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4"/>
            <a:endCxn id="6" idx="0"/>
          </p:cNvCxnSpPr>
          <p:nvPr/>
        </p:nvCxnSpPr>
        <p:spPr>
          <a:xfrm>
            <a:off x="5658118" y="1719329"/>
            <a:ext cx="0" cy="71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3"/>
            <a:endCxn id="9" idx="0"/>
          </p:cNvCxnSpPr>
          <p:nvPr/>
        </p:nvCxnSpPr>
        <p:spPr>
          <a:xfrm flipH="1">
            <a:off x="3442952" y="3044627"/>
            <a:ext cx="557160" cy="86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8" idx="0"/>
          </p:cNvCxnSpPr>
          <p:nvPr/>
        </p:nvCxnSpPr>
        <p:spPr>
          <a:xfrm>
            <a:off x="4482769" y="3044627"/>
            <a:ext cx="529257" cy="86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4"/>
          </p:cNvCxnSpPr>
          <p:nvPr/>
        </p:nvCxnSpPr>
        <p:spPr>
          <a:xfrm>
            <a:off x="5658118" y="1719329"/>
            <a:ext cx="0" cy="712630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5"/>
            <a:endCxn id="8" idx="0"/>
          </p:cNvCxnSpPr>
          <p:nvPr/>
        </p:nvCxnSpPr>
        <p:spPr>
          <a:xfrm>
            <a:off x="4482769" y="3044627"/>
            <a:ext cx="529257" cy="866256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316827" y="1036748"/>
            <a:ext cx="682581" cy="6825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</a:t>
            </a:r>
            <a:endParaRPr lang="ru-RU" sz="2800" b="1" dirty="0"/>
          </a:p>
        </p:txBody>
      </p:sp>
      <p:sp>
        <p:nvSpPr>
          <p:cNvPr id="5" name="Овал 4"/>
          <p:cNvSpPr/>
          <p:nvPr/>
        </p:nvSpPr>
        <p:spPr>
          <a:xfrm>
            <a:off x="6733504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2</a:t>
            </a:r>
          </a:p>
        </p:txBody>
      </p:sp>
      <p:sp>
        <p:nvSpPr>
          <p:cNvPr id="6" name="Овал 5"/>
          <p:cNvSpPr/>
          <p:nvPr/>
        </p:nvSpPr>
        <p:spPr>
          <a:xfrm>
            <a:off x="5316827" y="2431959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3900150" y="2462008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4670735" y="3910883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3101661" y="3910884"/>
            <a:ext cx="682581" cy="68258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6</a:t>
            </a:r>
          </a:p>
        </p:txBody>
      </p:sp>
      <p:cxnSp>
        <p:nvCxnSpPr>
          <p:cNvPr id="11" name="Прямая соединительная линия 10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4"/>
            <a:endCxn id="6" idx="0"/>
          </p:cNvCxnSpPr>
          <p:nvPr/>
        </p:nvCxnSpPr>
        <p:spPr>
          <a:xfrm>
            <a:off x="5658118" y="1719329"/>
            <a:ext cx="0" cy="71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3"/>
            <a:endCxn id="9" idx="0"/>
          </p:cNvCxnSpPr>
          <p:nvPr/>
        </p:nvCxnSpPr>
        <p:spPr>
          <a:xfrm flipH="1">
            <a:off x="3442952" y="3044627"/>
            <a:ext cx="557160" cy="86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8" idx="0"/>
          </p:cNvCxnSpPr>
          <p:nvPr/>
        </p:nvCxnSpPr>
        <p:spPr>
          <a:xfrm>
            <a:off x="4482769" y="3044627"/>
            <a:ext cx="529257" cy="86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4" idx="5"/>
            <a:endCxn id="5" idx="1"/>
          </p:cNvCxnSpPr>
          <p:nvPr/>
        </p:nvCxnSpPr>
        <p:spPr>
          <a:xfrm>
            <a:off x="5899446" y="1619367"/>
            <a:ext cx="934020" cy="9125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4"/>
          </p:cNvCxnSpPr>
          <p:nvPr/>
        </p:nvCxnSpPr>
        <p:spPr>
          <a:xfrm>
            <a:off x="5658118" y="1719329"/>
            <a:ext cx="0" cy="712630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3"/>
            <a:endCxn id="7" idx="7"/>
          </p:cNvCxnSpPr>
          <p:nvPr/>
        </p:nvCxnSpPr>
        <p:spPr>
          <a:xfrm flipH="1">
            <a:off x="4482769" y="1619367"/>
            <a:ext cx="934020" cy="942603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5"/>
            <a:endCxn id="8" idx="0"/>
          </p:cNvCxnSpPr>
          <p:nvPr/>
        </p:nvCxnSpPr>
        <p:spPr>
          <a:xfrm>
            <a:off x="4482769" y="3044627"/>
            <a:ext cx="529257" cy="866256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3"/>
            <a:endCxn id="9" idx="0"/>
          </p:cNvCxnSpPr>
          <p:nvPr/>
        </p:nvCxnSpPr>
        <p:spPr>
          <a:xfrm flipH="1">
            <a:off x="3442952" y="3044627"/>
            <a:ext cx="557160" cy="866257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A6DE9F066EF4E43A7413C993744BF09" ma:contentTypeVersion="0" ma:contentTypeDescription="Создание документа." ma:contentTypeScope="" ma:versionID="99d72f6e4a688ce80d68d3cfa7d47c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101E74-7AAE-4CD3-9F32-C4277EEF5A10}"/>
</file>

<file path=customXml/itemProps2.xml><?xml version="1.0" encoding="utf-8"?>
<ds:datastoreItem xmlns:ds="http://schemas.openxmlformats.org/officeDocument/2006/customXml" ds:itemID="{1A27AE6D-3C7C-473C-B5F4-63503B755F70}"/>
</file>

<file path=customXml/itemProps3.xml><?xml version="1.0" encoding="utf-8"?>
<ds:datastoreItem xmlns:ds="http://schemas.openxmlformats.org/officeDocument/2006/customXml" ds:itemID="{4B495497-1CEC-4B7D-808F-5930707FC42E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</cp:revision>
  <dcterms:created xsi:type="dcterms:W3CDTF">2021-02-26T11:56:45Z</dcterms:created>
  <dcterms:modified xsi:type="dcterms:W3CDTF">2021-02-26T12:14:54Z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0x0101005A6DE9F066EF4E43A7413C993744BF09</vt:lpwstr>
  </property>
</Properties>
</file>