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dca8f4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dca8f4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9a2765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9a2765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9a2765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9a2765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59a27650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59a27650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9a2765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9a2765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59a2765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59a2765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48b43a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d48b43a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ininet.org/walkthrough/" TargetMode="External"/><Relationship Id="rId4" Type="http://schemas.openxmlformats.org/officeDocument/2006/relationships/hyperlink" Target="https://www.elle.com/uk/fashion/celebrity-style/articles/g12487/robert-downey-jr-elle-man-of-the-week-see-the-star-of-iron-man-and-his-best-pictures/" TargetMode="External"/><Relationship Id="rId5" Type="http://schemas.openxmlformats.org/officeDocument/2006/relationships/hyperlink" Target="https://www.visualpharm.com/free-icons/user-595b40b85ba036ed117da56f" TargetMode="External"/><Relationship Id="rId6" Type="http://schemas.openxmlformats.org/officeDocument/2006/relationships/hyperlink" Target="https://www.comparitech.com/net-admin/network-topologies-advantages-disadvantages/" TargetMode="External"/><Relationship Id="rId7" Type="http://schemas.openxmlformats.org/officeDocument/2006/relationships/hyperlink" Target="https://www.interviewcake.com/concept/java/binary-tr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62400" y="2597850"/>
            <a:ext cx="4219200" cy="8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Ubuntu"/>
                <a:ea typeface="Ubuntu"/>
                <a:cs typeface="Ubuntu"/>
                <a:sym typeface="Ubuntu"/>
              </a:rPr>
              <a:t>Mini-Tweet</a:t>
            </a:r>
            <a:endParaRPr sz="37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60275" y="4705650"/>
            <a:ext cx="9204300" cy="472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075" y="4756800"/>
            <a:ext cx="91338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Peeyush  </a:t>
            </a: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17110053     </a:t>
            </a: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    </a:t>
            </a: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         </a:t>
            </a: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Saumitra Sharma 17110135     </a:t>
            </a: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              </a:t>
            </a: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Rushil Shah 17110140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188" y="583050"/>
            <a:ext cx="2407573" cy="240757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200475" y="3505200"/>
            <a:ext cx="68010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en" sz="12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simple internet tool that mimics the functionalities and features of Twitter</a:t>
            </a:r>
            <a:endParaRPr sz="1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3656725" y="3970975"/>
            <a:ext cx="1888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 rot="1373080">
            <a:off x="4956308" y="2827934"/>
            <a:ext cx="2451672" cy="3665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[REQUEST] </a:t>
            </a:r>
            <a:r>
              <a:rPr lang="en" sz="800"/>
              <a:t>Follow </a:t>
            </a:r>
            <a:r>
              <a:rPr lang="en" sz="800"/>
              <a:t>@RobertDowneyJr</a:t>
            </a:r>
            <a:endParaRPr sz="800"/>
          </a:p>
        </p:txBody>
      </p:sp>
      <p:sp>
        <p:nvSpPr>
          <p:cNvPr id="65" name="Google Shape;65;p14"/>
          <p:cNvSpPr txBox="1"/>
          <p:nvPr/>
        </p:nvSpPr>
        <p:spPr>
          <a:xfrm>
            <a:off x="305550" y="210975"/>
            <a:ext cx="3405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Ubuntu"/>
                <a:ea typeface="Ubuntu"/>
                <a:cs typeface="Ubuntu"/>
                <a:sym typeface="Ubuntu"/>
              </a:rPr>
              <a:t>Introduction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1750" y="1016350"/>
            <a:ext cx="6951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Mini - Tweet → Miniaturized CLI version of Twitter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Two modes of design - Shell Interactive mode and Script Functionalized mode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494675" y="4480600"/>
            <a:ext cx="482100" cy="48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17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00" y="2889925"/>
            <a:ext cx="882350" cy="117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498" y="2981663"/>
            <a:ext cx="992700" cy="99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>
            <a:stCxn id="69" idx="1"/>
            <a:endCxn id="71" idx="3"/>
          </p:cNvCxnSpPr>
          <p:nvPr/>
        </p:nvCxnSpPr>
        <p:spPr>
          <a:xfrm rot="10800000">
            <a:off x="4737298" y="2538113"/>
            <a:ext cx="2317200" cy="9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0814" y="2354875"/>
            <a:ext cx="366623" cy="36662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 rot="-1320085">
            <a:off x="1997973" y="2600134"/>
            <a:ext cx="2681048" cy="366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[RESPONSE] Now following: </a:t>
            </a:r>
            <a:r>
              <a:rPr lang="en" sz="800"/>
              <a:t>@RobertDowneyJr</a:t>
            </a:r>
            <a:endParaRPr sz="800"/>
          </a:p>
        </p:txBody>
      </p:sp>
      <p:cxnSp>
        <p:nvCxnSpPr>
          <p:cNvPr id="73" name="Google Shape;73;p14"/>
          <p:cNvCxnSpPr>
            <a:stCxn id="71" idx="1"/>
            <a:endCxn id="68" idx="3"/>
          </p:cNvCxnSpPr>
          <p:nvPr/>
        </p:nvCxnSpPr>
        <p:spPr>
          <a:xfrm flipH="1">
            <a:off x="1979214" y="2538187"/>
            <a:ext cx="2391600" cy="9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8300" y="3829550"/>
            <a:ext cx="3107400" cy="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305550" y="210975"/>
            <a:ext cx="3405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Ubuntu"/>
                <a:ea typeface="Ubuntu"/>
                <a:cs typeface="Ubuntu"/>
                <a:sym typeface="Ubuntu"/>
              </a:rPr>
              <a:t>Feature Checklist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81750" y="863950"/>
            <a:ext cx="7936200" cy="4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Register New Users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Log-In existing Users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Logging Out of a Session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Get Updates → Fetches the tweets of the people the user follows (stateless)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Search Registered Users → Follow them , unfollow them and get their tweets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Post Tweet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Search Tweets with Specific Hashtags (Categorization)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Threaded Server which can handle multiple clients at the same time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Features are accessible only after the user is authenticated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prompt for password hides the input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8494675" y="4480600"/>
            <a:ext cx="482100" cy="48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17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305550" y="210975"/>
            <a:ext cx="5732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Ubuntu"/>
                <a:ea typeface="Ubuntu"/>
                <a:cs typeface="Ubuntu"/>
                <a:sym typeface="Ubuntu"/>
              </a:rPr>
              <a:t>Database Design Details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81750" y="863950"/>
            <a:ext cx="7755300" cy="4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Sqlite database (with concurrent setup)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Has four relations 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Users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"/>
              <a:buChar char="●"/>
            </a:pP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handle (primary key) → username of the user (is unique)</a:t>
            </a:r>
            <a:endParaRPr i="1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"/>
              <a:buChar char="●"/>
            </a:pP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ame</a:t>
            </a:r>
            <a:endParaRPr i="1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"/>
              <a:buChar char="●"/>
            </a:pP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Password</a:t>
            </a:r>
            <a:endParaRPr i="1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Tweets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"/>
              <a:buChar char="●"/>
            </a:pP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Tweet_id (primary key)</a:t>
            </a:r>
            <a:endParaRPr i="1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"/>
              <a:buChar char="●"/>
            </a:pP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Tweet_text</a:t>
            </a:r>
            <a:endParaRPr i="1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"/>
              <a:buChar char="●"/>
            </a:pP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uthor</a:t>
            </a:r>
            <a:endParaRPr i="1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Follows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"/>
              <a:buChar char="●"/>
            </a:pP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follower(foreign key: handle(Users)) </a:t>
            </a:r>
            <a:endParaRPr i="1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"/>
              <a:buChar char="●"/>
            </a:pP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gawd</a:t>
            </a: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(foreign key: handle(Users))</a:t>
            </a:r>
            <a:endParaRPr i="1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Hashtags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"/>
              <a:buChar char="●"/>
            </a:pP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tag</a:t>
            </a:r>
            <a:endParaRPr i="1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"/>
              <a:buChar char="●"/>
            </a:pP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t_id (foreign key: tweet_id(Tweets))</a:t>
            </a:r>
            <a:endParaRPr i="1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8494675" y="4480600"/>
            <a:ext cx="482100" cy="48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17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305550" y="210975"/>
            <a:ext cx="5732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Ubuntu"/>
                <a:ea typeface="Ubuntu"/>
                <a:cs typeface="Ubuntu"/>
                <a:sym typeface="Ubuntu"/>
              </a:rPr>
              <a:t>Topologies: Tested on Mininet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81750" y="1092550"/>
            <a:ext cx="44703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Linear Topology, with varying number of clients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✅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Binary Tree Switch Topology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8494675" y="4480600"/>
            <a:ext cx="482100" cy="48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17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2815150"/>
            <a:ext cx="2692425" cy="17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450" y="966075"/>
            <a:ext cx="3092550" cy="1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305550" y="210975"/>
            <a:ext cx="3405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Ubuntu"/>
                <a:ea typeface="Ubuntu"/>
                <a:cs typeface="Ubuntu"/>
                <a:sym typeface="Ubuntu"/>
              </a:rPr>
              <a:t>Novelty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81750" y="940150"/>
            <a:ext cx="7343400" cy="3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 unique database design to handle the interaction of user feed, tweets, hashtags and the follows/unfollows </a:t>
            </a:r>
            <a:r>
              <a:rPr i="1"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(More on this later . . .)</a:t>
            </a:r>
            <a:endParaRPr i="1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 subliminal Command-Line Interface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More than one ways of testing the tool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Interactive CLI :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Prompts user for input and do the needful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Via Test-Script execution :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Executes functionalities via client-functions instead of interactive CLI and shows the ongoing processes by printing to STDOUT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No external dependencies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have defined class definitions and practiced encapsulation in order to avoid the exposure of server-code/database to client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8494675" y="4480600"/>
            <a:ext cx="482100" cy="48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17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305550" y="210975"/>
            <a:ext cx="6585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Ubuntu"/>
                <a:ea typeface="Ubuntu"/>
                <a:cs typeface="Ubuntu"/>
                <a:sym typeface="Ubuntu"/>
              </a:rPr>
              <a:t>Challenges Tackled and  Solved!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81750" y="940150"/>
            <a:ext cx="6308700" cy="3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Managing Database to handle concurrent requests from multiple clients.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Defining and maintaining a middleware layer to communicate the client requests to the server.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Coming up with a unique database relations, and the relationships among the defined relations and their respective attributes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Encapsulating data as much as possible to minimize exposure to client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8494675" y="4480600"/>
            <a:ext cx="482100" cy="48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17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05550" y="210975"/>
            <a:ext cx="3405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Ubuntu"/>
                <a:ea typeface="Ubuntu"/>
                <a:cs typeface="Ubuntu"/>
                <a:sym typeface="Ubuntu"/>
              </a:rPr>
              <a:t>References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246983" y="977875"/>
            <a:ext cx="0" cy="3776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0"/>
          <p:cNvSpPr txBox="1"/>
          <p:nvPr/>
        </p:nvSpPr>
        <p:spPr>
          <a:xfrm>
            <a:off x="305550" y="1016350"/>
            <a:ext cx="74262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/>
              <a:t>Concurrent operations on sqlite in python: StackOverflow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Mininet Walkthrough: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http://mininet.org/walkthrough/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Image: Robert Downey Jr: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https://www.elle.com/uk/fashion/celebrity-style/articles/g12487/robert-downey-jr-elle-man-of-the-week-see-the-star-of-iron-man-and-his-best-pictures/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 Image: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https://www.visualpharm.com/free-icons/user-595b40b85ba036ed117da56f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Linear Topology: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https://www.comparitech.com/net-admin/network-topologies-advantages-disadvantages/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Binary Tree: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https://www.interviewcake.com/concept/java/binary-tree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8494675" y="4480600"/>
            <a:ext cx="482100" cy="48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  <a:endParaRPr sz="17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