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83c0e7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83c0e7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da00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da00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83c0e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83c0e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83c0e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83c0e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83c0e7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83c0e7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83c0e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83c0e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83c0e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83c0e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83c0e7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83c0e7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83c0e7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83c0e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274" y="4"/>
            <a:ext cx="4453800" cy="1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93" y="1650120"/>
            <a:ext cx="4435500" cy="9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676" y="2817973"/>
            <a:ext cx="4421400" cy="2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2584" y="2810599"/>
            <a:ext cx="4412400" cy="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" y="11077"/>
            <a:ext cx="4439400" cy="14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2584" y="3876751"/>
            <a:ext cx="2426100" cy="8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929150"/>
            <a:ext cx="85206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“Learning is hard work, but everything you learn is yours and will make subsequent learning easier.”</a:t>
            </a:r>
            <a:endParaRPr sz="3200"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464100" y="31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-- Marijn Haverbeke, Eloquent JavaScript: A Modern Introduction to Programming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your debugger;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Google Chrome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6166650" y="4662825"/>
            <a:ext cx="29226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Comanici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00125"/>
            <a:ext cx="5334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948300" y="1288025"/>
            <a:ext cx="78840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Elements</a:t>
            </a:r>
            <a:endParaRPr sz="2400"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948300" y="1793525"/>
            <a:ext cx="78840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Console</a:t>
            </a:r>
            <a:endParaRPr sz="240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948300" y="2299025"/>
            <a:ext cx="78840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Network</a:t>
            </a:r>
            <a:endParaRPr sz="2400"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948300" y="2804525"/>
            <a:ext cx="78840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Sources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49" y="720238"/>
            <a:ext cx="4921299" cy="370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961" y="412850"/>
            <a:ext cx="5912074" cy="43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14" y="372963"/>
            <a:ext cx="5797172" cy="43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88" y="566838"/>
            <a:ext cx="5786825" cy="40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948300" y="1288025"/>
            <a:ext cx="78840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https://developers.google.com/web/tools/chrome-devtools/</a:t>
            </a:r>
            <a:endParaRPr sz="2400"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948300" y="1793525"/>
            <a:ext cx="78840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https://www.youtube.com/user/ChromeDevelopers</a:t>
            </a:r>
            <a:endParaRPr sz="24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948300" y="2299025"/>
            <a:ext cx="78840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https://chrome.google.com/webstore/detail/angularjs-batarang/ighdmehidhipcmcojjgiloacoafjmpfk</a:t>
            </a:r>
            <a:endParaRPr sz="2400"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948300" y="3185525"/>
            <a:ext cx="7884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https://chrome.google.com/webstore/detail/react-developer-tools/fmkadmapgofadopljbjfkapdkoienihi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