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1pPr>
            <a:lvl2pPr indent="69850" lvl="1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2pPr>
            <a:lvl3pPr indent="69850" lvl="2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3pPr>
            <a:lvl4pPr indent="69850" lvl="3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4pPr>
            <a:lvl5pPr indent="69850" lvl="4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5pPr>
            <a:lvl6pPr indent="69850" lvl="5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6pPr>
            <a:lvl7pPr indent="69850" lvl="6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7pPr>
            <a:lvl8pPr indent="69850" lvl="7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8pPr>
            <a:lvl9pPr indent="69850" lvl="8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API/Canvas_API" TargetMode="External"/><Relationship Id="rId4" Type="http://schemas.openxmlformats.org/officeDocument/2006/relationships/hyperlink" Target="https://developer.mozilla.org/en-US/docs/Web/API/CanvasRenderingContext2D" TargetMode="External"/><Relationship Id="rId5" Type="http://schemas.openxmlformats.org/officeDocument/2006/relationships/hyperlink" Target="https://experiments.withgoogle.com/chrom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202" y="1901400"/>
            <a:ext cx="3395000" cy="30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62300" y="330725"/>
            <a:ext cx="86448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https://goo.gl/pB3zpY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Working with canvas API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33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</a:pPr>
            <a:r>
              <a:rPr b="0" i="0" lang="en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Paul Comanici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About me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Technical Lead @8x8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JavaScript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Magic the Gathering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551000" y="4147500"/>
            <a:ext cx="4281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ct val="100000"/>
              <a:buFont typeface="Arial"/>
              <a:buNone/>
            </a:pPr>
            <a:r>
              <a:rPr b="0" i="0" lang="en" sz="14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@darkyndy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Structure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Intro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Drawing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 separation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Q&amp;A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1.    HTML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11700" y="2281875"/>
            <a:ext cx="8520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2.    JavaScript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597975"/>
            <a:ext cx="8520600" cy="572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</a:pPr>
            <a:r>
              <a:rPr b="0" i="0" lang="en" sz="2400" u="none" cap="none" strike="noStrike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&lt;canvas </a:t>
            </a:r>
            <a:r>
              <a:rPr b="0" i="0" lang="en" sz="2400" u="none" cap="none" strike="noStrike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id=</a:t>
            </a:r>
            <a:r>
              <a:rPr b="0" i="0" lang="en" sz="2400" u="none" cap="none" strike="noStrike">
                <a:solidFill>
                  <a:srgbClr val="A5C261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"demo" </a:t>
            </a:r>
            <a:r>
              <a:rPr b="0" i="0" lang="en" sz="2400" u="none" cap="none" strike="noStrike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width=</a:t>
            </a:r>
            <a:r>
              <a:rPr b="0" i="0" lang="en" sz="2400" u="none" cap="none" strike="noStrike">
                <a:solidFill>
                  <a:srgbClr val="A5C261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"600" </a:t>
            </a:r>
            <a:r>
              <a:rPr b="0" i="0" lang="en" sz="2400" u="none" cap="none" strike="noStrike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height=</a:t>
            </a:r>
            <a:r>
              <a:rPr b="0" i="0" lang="en" sz="2400" u="none" cap="none" strike="noStrike">
                <a:solidFill>
                  <a:srgbClr val="A5C261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"600"</a:t>
            </a:r>
            <a:r>
              <a:rPr b="0" i="0" lang="en" sz="2400" u="none" cap="none" strike="noStrike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&gt;&lt;/canvas&gt;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2727375"/>
            <a:ext cx="8520600" cy="207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</a:pPr>
            <a:r>
              <a:rPr b="1" i="0" lang="en" sz="9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" sz="9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demoCode</a:t>
            </a:r>
            <a:r>
              <a:rPr b="0" i="0" lang="en" sz="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pPr indent="-5715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</a:pPr>
            <a:r>
              <a:rPr b="0" i="0" lang="en" sz="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" sz="9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en" sz="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canvas = </a:t>
            </a:r>
            <a:r>
              <a:rPr b="0" i="0" lang="en" sz="900" u="none" cap="none" strike="noStrike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" sz="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9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" sz="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9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'demo'</a:t>
            </a:r>
            <a:r>
              <a:rPr b="0" i="0" lang="en" sz="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" sz="9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5715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</a:pPr>
            <a:r>
              <a:rPr b="0" i="0" lang="en" sz="9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" sz="9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en" sz="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ctx = canvas.</a:t>
            </a:r>
            <a:r>
              <a:rPr b="0" i="0" lang="en" sz="9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getContext</a:t>
            </a:r>
            <a:r>
              <a:rPr b="0" i="0" lang="en" sz="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9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'2d'</a:t>
            </a:r>
            <a:r>
              <a:rPr b="0" i="0" lang="en" sz="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" sz="9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5715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</a:pPr>
            <a:r>
              <a:rPr b="0" i="0" lang="en" sz="9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900" u="none" cap="none" strike="noStrike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…</a:t>
            </a:r>
          </a:p>
          <a:p>
            <a:pPr indent="-5715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</a:pPr>
            <a:r>
              <a:rPr b="0" i="0" lang="en" sz="900" u="none" cap="none" strike="noStrike">
                <a:solidFill>
                  <a:srgbClr val="A9B7C6"/>
                </a:solidFill>
                <a:highlight>
                  <a:srgbClr val="344134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889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Drawing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rectangle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circle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requestAnimationFrame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… and more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Code separation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 with business logic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branding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drawing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Resources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MDN Canvas API (</a:t>
            </a:r>
            <a:r>
              <a:rPr b="0" i="0" lang="en" sz="1800" u="sng" cap="none" strike="noStrike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https://developer.mozilla.org/en-US/docs/Web/API/Canvas_API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MDN Canvas Context 2D (</a:t>
            </a:r>
            <a:r>
              <a:rPr b="0" i="0" lang="en" sz="1800" u="sng" cap="none" strike="noStrike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https://developer.mozilla.org/en-US/docs/Web/API/CanvasRenderingContext2D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Chrome Experiments (</a:t>
            </a:r>
            <a:r>
              <a:rPr b="0" i="0" lang="en" sz="1800" u="sng" cap="none" strike="noStrike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https://experiments.withgoogle.com/chrome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762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b="0" i="0" lang="en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