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47bbd1e4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47bbd1e4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d95d9a6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d95d9a6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04482c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04482c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d95d9a6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d95d9a6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0d95d9a6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0d95d9a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d95d9a6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d95d9a6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d95d9a6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d95d9a6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d95d9a6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d95d9a6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d95d9a6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0d95d9a6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d95d9a6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d95d9a6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d95d9a6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0d95d9a6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d95d9a6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d95d9a6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d95d9a6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d95d9a6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0d95d9a6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0d95d9a6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0d95d9a6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0d95d9a6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d95d9a6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0d95d9a6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d95d9a6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0d95d9a6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d95d9a6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d95d9a6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5d851c2a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5d851c2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5d851c2a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5d851c2a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5d851c2a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5d851c2a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5d851c2a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5d851c2a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d95d9a6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d95d9a6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5d851c2a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5d851c2a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604482c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604482c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d95d9a6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d95d9a6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d95d9a6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d95d9a6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d851c2a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d851c2a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d851c2a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d851c2a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7bbd1e49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7bbd1e49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d95d9a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d95d9a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astexplorer.net/" TargetMode="External"/><Relationship Id="rId4" Type="http://schemas.openxmlformats.org/officeDocument/2006/relationships/hyperlink" Target="http://resources.jointjs.com/demos/javascript-ast" TargetMode="External"/><Relationship Id="rId5" Type="http://schemas.openxmlformats.org/officeDocument/2006/relationships/hyperlink" Target="https://github.com/jamiebuilds/babel-handbook/blob/master/translations/en/plugin-handbook.md" TargetMode="External"/><Relationship Id="rId6" Type="http://schemas.openxmlformats.org/officeDocument/2006/relationships/hyperlink" Target="https://bogdan-lyashenko.github.io/js-code-to-svg-flowchart/docs/live-editor/index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JavaScript code transformation - AST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@darkyndy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What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17" name="Google Shape;117;p22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55CC"/>
                </a:solidFill>
              </a:rPr>
              <a:t>Is a tree representation of the abstract syntactic structure of source code written in a programming language.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What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3" name="Google Shape;123;p23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55CC"/>
                </a:solidFill>
              </a:rPr>
              <a:t>example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Why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9" name="Google Shape;129;p24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55CC"/>
                </a:solidFill>
              </a:rPr>
              <a:t>Can be edited and enhanced with information such as properties and annotations for every element it contains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Why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00" y="2571750"/>
            <a:ext cx="37719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Why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00" y="2571750"/>
            <a:ext cx="37719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1900" y="1530250"/>
            <a:ext cx="4807301" cy="295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00" y="1530250"/>
            <a:ext cx="4807301" cy="295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Why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701" y="1170125"/>
            <a:ext cx="363035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Why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01" y="1099413"/>
            <a:ext cx="363035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125" y="2607588"/>
            <a:ext cx="4794850" cy="8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Why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62" name="Google Shape;162;p29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55CC"/>
                </a:solidFill>
              </a:rPr>
              <a:t>D</a:t>
            </a:r>
            <a:r>
              <a:rPr lang="en">
                <a:solidFill>
                  <a:srgbClr val="1155CC"/>
                </a:solidFill>
              </a:rPr>
              <a:t>oes not include inessential information (braces, semicolons, parentheses …)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Why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68" name="Google Shape;168;p30"/>
          <p:cNvSpPr txBox="1"/>
          <p:nvPr>
            <p:ph idx="4294967295" type="body"/>
          </p:nvPr>
        </p:nvSpPr>
        <p:spPr>
          <a:xfrm>
            <a:off x="426875" y="2889813"/>
            <a:ext cx="27336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55CC"/>
                </a:solidFill>
              </a:rPr>
              <a:t>const result = (2 + 3) * 4;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Why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74" name="Google Shape;174;p31"/>
          <p:cNvSpPr txBox="1"/>
          <p:nvPr>
            <p:ph idx="4294967295" type="body"/>
          </p:nvPr>
        </p:nvSpPr>
        <p:spPr>
          <a:xfrm>
            <a:off x="426875" y="2889813"/>
            <a:ext cx="27336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55CC"/>
                </a:solidFill>
              </a:rPr>
              <a:t>const result = (2 + 3) * 4;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564" y="1017725"/>
            <a:ext cx="501273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TODO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55CC"/>
                </a:solidFill>
              </a:rPr>
              <a:t>W</a:t>
            </a:r>
            <a:r>
              <a:rPr lang="en">
                <a:solidFill>
                  <a:srgbClr val="1155CC"/>
                </a:solidFill>
              </a:rPr>
              <a:t>rite your own JavaScript transpiling code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Why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81" name="Google Shape;181;p32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55CC"/>
                </a:solidFill>
              </a:rPr>
              <a:t>C</a:t>
            </a:r>
            <a:r>
              <a:rPr lang="en">
                <a:solidFill>
                  <a:srgbClr val="1155CC"/>
                </a:solidFill>
              </a:rPr>
              <a:t>ontains extra information about the program (store the position of each element in the source code)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Why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50" y="2573375"/>
            <a:ext cx="2875325" cy="10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Why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50" y="2573375"/>
            <a:ext cx="2875325" cy="10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0800" y="1152475"/>
            <a:ext cx="5211500" cy="38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Why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00" name="Google Shape;200;p35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>
                <a:solidFill>
                  <a:srgbClr val="1155CC"/>
                </a:solidFill>
              </a:rPr>
              <a:t>C</a:t>
            </a:r>
            <a:r>
              <a:rPr lang="en">
                <a:solidFill>
                  <a:srgbClr val="1155CC"/>
                </a:solidFill>
              </a:rPr>
              <a:t>an be edited and enhanced with information such as properties and annotations for every element it contains</a:t>
            </a:r>
            <a:endParaRPr>
              <a:solidFill>
                <a:srgbClr val="1155CC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>
                <a:solidFill>
                  <a:srgbClr val="1155CC"/>
                </a:solidFill>
              </a:rPr>
              <a:t>Does not include inessential information (braces, semicolons, parentheses …)</a:t>
            </a:r>
            <a:endParaRPr>
              <a:solidFill>
                <a:srgbClr val="1155CC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>
                <a:solidFill>
                  <a:srgbClr val="1155CC"/>
                </a:solidFill>
              </a:rPr>
              <a:t>Contains extra information about the program (store the position of each element in the source code)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</a:t>
            </a:r>
            <a:r>
              <a:rPr lang="en" sz="2800">
                <a:solidFill>
                  <a:srgbClr val="FFFFFF"/>
                </a:solidFill>
              </a:rPr>
              <a:t>How - parsers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06" name="Google Shape;206;p36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>
                <a:solidFill>
                  <a:srgbClr val="1155CC"/>
                </a:solidFill>
              </a:rPr>
              <a:t>@babel/parser</a:t>
            </a:r>
            <a:endParaRPr>
              <a:solidFill>
                <a:srgbClr val="1155CC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>
                <a:solidFill>
                  <a:srgbClr val="1155CC"/>
                </a:solidFill>
              </a:rPr>
              <a:t>esprima</a:t>
            </a:r>
            <a:endParaRPr>
              <a:solidFill>
                <a:srgbClr val="1155CC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>
                <a:solidFill>
                  <a:srgbClr val="1155CC"/>
                </a:solidFill>
              </a:rPr>
              <a:t>a</a:t>
            </a:r>
            <a:r>
              <a:rPr lang="en">
                <a:solidFill>
                  <a:srgbClr val="1155CC"/>
                </a:solidFill>
              </a:rPr>
              <a:t>corn</a:t>
            </a:r>
            <a:endParaRPr>
              <a:solidFill>
                <a:srgbClr val="1155CC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>
                <a:solidFill>
                  <a:srgbClr val="1155CC"/>
                </a:solidFill>
              </a:rPr>
              <a:t>b</a:t>
            </a:r>
            <a:r>
              <a:rPr lang="en">
                <a:solidFill>
                  <a:srgbClr val="1155CC"/>
                </a:solidFill>
              </a:rPr>
              <a:t>abylon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Visitor pattern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12" name="Google Shape;212;p37"/>
          <p:cNvSpPr txBox="1"/>
          <p:nvPr>
            <p:ph idx="4294967295" type="body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55CC"/>
                </a:solidFill>
              </a:rPr>
              <a:t>Sep</a:t>
            </a:r>
            <a:r>
              <a:rPr lang="en">
                <a:solidFill>
                  <a:srgbClr val="1155CC"/>
                </a:solidFill>
              </a:rPr>
              <a:t>arate algorithms from an object structure on which they operate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Visitor pattern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50" y="1606525"/>
            <a:ext cx="4040826" cy="27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Visitor pattern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50" y="1606525"/>
            <a:ext cx="4040826" cy="27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375" y="1633375"/>
            <a:ext cx="3974710" cy="272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Visitor pattern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38" y="1808400"/>
            <a:ext cx="8190926" cy="25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Visitor pattern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237" name="Google Shape;2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488825"/>
            <a:ext cx="72580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TODO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W</a:t>
            </a:r>
            <a:r>
              <a:rPr lang="en">
                <a:solidFill>
                  <a:srgbClr val="1155CC"/>
                </a:solidFill>
              </a:rPr>
              <a:t>rite your own JavaScript transpiling code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55CC"/>
                </a:solidFill>
              </a:rPr>
              <a:t>Write linting rules that will enforce your team code conventions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Resources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43" name="Google Shape;243;p42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https://astexplorer.net/</a:t>
            </a:r>
            <a:r>
              <a:rPr lang="en">
                <a:solidFill>
                  <a:srgbClr val="1155CC"/>
                </a:solidFill>
              </a:rPr>
              <a:t> </a:t>
            </a:r>
            <a:endParaRPr>
              <a:solidFill>
                <a:srgbClr val="1155CC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JointJS AST graph</a:t>
            </a:r>
            <a:r>
              <a:rPr lang="en">
                <a:solidFill>
                  <a:srgbClr val="1155CC"/>
                </a:solidFill>
              </a:rPr>
              <a:t> </a:t>
            </a:r>
            <a:endParaRPr>
              <a:solidFill>
                <a:srgbClr val="1155CC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Babel Plugin Handbook</a:t>
            </a:r>
            <a:r>
              <a:rPr lang="en">
                <a:solidFill>
                  <a:srgbClr val="1155CC"/>
                </a:solidFill>
              </a:rPr>
              <a:t> </a:t>
            </a:r>
            <a:endParaRPr>
              <a:solidFill>
                <a:srgbClr val="1155CC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JavaScript to SVG flowchart</a:t>
            </a:r>
            <a:r>
              <a:rPr lang="en">
                <a:solidFill>
                  <a:srgbClr val="1155CC"/>
                </a:solidFill>
              </a:rPr>
              <a:t> 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49" name="Google Shape;249;p43"/>
          <p:cNvSpPr txBox="1"/>
          <p:nvPr>
            <p:ph idx="4294967295" type="body"/>
          </p:nvPr>
        </p:nvSpPr>
        <p:spPr>
          <a:xfrm>
            <a:off x="311700" y="1159725"/>
            <a:ext cx="8514600" cy="3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1155CC"/>
                </a:solidFill>
              </a:rPr>
              <a:t>Thank you!</a:t>
            </a:r>
            <a:endParaRPr sz="30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TODO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73" name="Google Shape;73;p16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W</a:t>
            </a:r>
            <a:r>
              <a:rPr lang="en">
                <a:solidFill>
                  <a:srgbClr val="1155CC"/>
                </a:solidFill>
              </a:rPr>
              <a:t>rite your own JavaScript transpiling code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Write linting rules that will enforce your team code conventions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55CC"/>
                </a:solidFill>
              </a:rPr>
              <a:t>Write “code-mods” to automatically refactor your code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TODO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Write your own JavaScript transpiling code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Write linting rules that will enforce your team code conventions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55CC"/>
                </a:solidFill>
              </a:rPr>
              <a:t>Write “code-mods” to automatically refactor your code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725" y="1152475"/>
            <a:ext cx="1934575" cy="9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TODO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Write your own JavaScript transpiling code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Write linting rules that will enforce your team code conventions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55CC"/>
                </a:solidFill>
              </a:rPr>
              <a:t>Write “code-mods” to automatically refactor your code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725" y="1152475"/>
            <a:ext cx="1934575" cy="9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7725" y="2315475"/>
            <a:ext cx="1934575" cy="644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TODO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94" name="Google Shape;94;p19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Write your own JavaScript transpiling code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Write linting rules that will enforce your team code conventions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155CC"/>
                </a:solidFill>
              </a:rPr>
              <a:t>Write “code-mods” to automatically refactor your code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725" y="1152475"/>
            <a:ext cx="1934575" cy="9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7725" y="2315475"/>
            <a:ext cx="1934575" cy="64485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6999900" y="3187000"/>
            <a:ext cx="18324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24292E"/>
                </a:solidFill>
              </a:rPr>
              <a:t>jsco</a:t>
            </a:r>
            <a:r>
              <a:rPr b="1" lang="en" sz="2400">
                <a:solidFill>
                  <a:srgbClr val="24292E"/>
                </a:solidFill>
              </a:rPr>
              <a:t>d</a:t>
            </a:r>
            <a:r>
              <a:rPr b="1" lang="en" sz="2400">
                <a:solidFill>
                  <a:srgbClr val="24292E"/>
                </a:solidFill>
              </a:rPr>
              <a:t>eshift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448325" y="1152475"/>
            <a:ext cx="53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>
                <a:solidFill>
                  <a:srgbClr val="1155CC"/>
                </a:solidFill>
              </a:rPr>
              <a:t>Technical Lead</a:t>
            </a:r>
            <a:endParaRPr>
              <a:solidFill>
                <a:srgbClr val="1155CC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>
                <a:solidFill>
                  <a:srgbClr val="1155CC"/>
                </a:solidFill>
              </a:rPr>
              <a:t>10+ yrs experience working with JavaScript</a:t>
            </a:r>
            <a:endParaRPr>
              <a:solidFill>
                <a:srgbClr val="1155CC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>
                <a:solidFill>
                  <a:srgbClr val="1155CC"/>
                </a:solidFill>
              </a:rPr>
              <a:t>Open source supporter</a:t>
            </a:r>
            <a:endParaRPr>
              <a:solidFill>
                <a:srgbClr val="1155CC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●"/>
            </a:pPr>
            <a:r>
              <a:rPr lang="en">
                <a:solidFill>
                  <a:srgbClr val="1155CC"/>
                </a:solidFill>
              </a:rPr>
              <a:t>Nature lover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3448325" y="425675"/>
            <a:ext cx="52407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Paul Comanici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-197" l="0" r="0" t="14441"/>
          <a:stretch/>
        </p:blipFill>
        <p:spPr>
          <a:xfrm rot="-180002">
            <a:off x="358107" y="656921"/>
            <a:ext cx="2865735" cy="3276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   Journey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650" y="1090450"/>
            <a:ext cx="542870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