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FB8DE-56DA-48B9-A111-88BDC5CD7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35539C-898B-44C1-9053-E7AD623D9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DE1614-EED2-4D8D-A409-896311DB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6691-BC2F-4560-85F0-366103712762}" type="datetimeFigureOut">
              <a:rPr lang="fr-BE" smtClean="0"/>
              <a:t>02-12-20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E2EE3C-461C-49A2-8152-EB182408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3D7A3C-17D5-4EC1-97E1-976C6A6C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157B-46E5-43DB-9172-78DD45B975C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4115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1BB75A-5EEA-445D-A373-92BEFEB0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05CBD1-DB1F-4CF7-9008-279DF016F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EAB28-7CB5-43EC-B234-33419971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6691-BC2F-4560-85F0-366103712762}" type="datetimeFigureOut">
              <a:rPr lang="fr-BE" smtClean="0"/>
              <a:t>02-12-20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DEC602-43D7-40B8-AD58-A850317A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6A8977-F7C1-479F-99E8-4AD10525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157B-46E5-43DB-9172-78DD45B975C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196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F04438-4D9B-4066-B61F-EF57AB430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BD2CB0-6748-4342-9FEB-492A4694C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89AFDC-4980-420B-A875-8E93641B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6691-BC2F-4560-85F0-366103712762}" type="datetimeFigureOut">
              <a:rPr lang="fr-BE" smtClean="0"/>
              <a:t>02-12-20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B1984B-F967-407B-81D2-6182C138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6E73AE-D851-444C-8563-B3CF627D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157B-46E5-43DB-9172-78DD45B975C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692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EC47F-2AA6-450D-8150-A7BA2B13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D53754-CC07-48C4-8048-960AF5D36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3EBD71-A3CC-4FD2-860F-60F68D99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6691-BC2F-4560-85F0-366103712762}" type="datetimeFigureOut">
              <a:rPr lang="fr-BE" smtClean="0"/>
              <a:t>02-12-20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115B2E-E4A0-4169-8512-D662FDF7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3748B7-AEBC-4FF0-904F-0E708046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157B-46E5-43DB-9172-78DD45B975C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8963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328C7D-C774-4AE2-B7C6-0CA495CA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CD3EC2-EAAD-4C9C-9215-1FA988460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85B30D-0B45-44E4-9FE0-9562AD07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6691-BC2F-4560-85F0-366103712762}" type="datetimeFigureOut">
              <a:rPr lang="fr-BE" smtClean="0"/>
              <a:t>02-12-20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0E2839-C04A-486F-8641-8C3A7E72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20D31F-7563-4FE5-B025-C3F46EAC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157B-46E5-43DB-9172-78DD45B975C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0305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B9F4B3-625E-4F29-A64D-2BD64DFE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280898-13C1-464F-948E-867C0CD62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9CE96F-12A3-4D40-8232-46DFB1B78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4F0638-5806-4D87-BB02-CAAA52A8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6691-BC2F-4560-85F0-366103712762}" type="datetimeFigureOut">
              <a:rPr lang="fr-BE" smtClean="0"/>
              <a:t>02-12-20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6156F9-064B-4E5A-B420-D8C473F3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3DF9B5-8DB9-4D41-B9BC-95B55B67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157B-46E5-43DB-9172-78DD45B975C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723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20E01C-0C40-449D-B7C5-9A10E54CE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01A4BD-5729-4F2C-A68B-AD5671C0A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894AC0-A46D-4A26-9B69-33F6393F4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8A6B552-E545-493C-9870-5E6828115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96CC70-4FF3-41FE-80FC-26FE7B806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51E6BF-B5D1-4C40-BE25-19ACE19B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6691-BC2F-4560-85F0-366103712762}" type="datetimeFigureOut">
              <a:rPr lang="fr-BE" smtClean="0"/>
              <a:t>02-12-20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36C22A4-CFED-4191-B1AE-4DC0EB93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392D4EA-EA52-49D2-8343-E246D294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157B-46E5-43DB-9172-78DD45B975C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7061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36945-BB5B-4F93-BD6E-CF5A25FF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4EBE88-00C2-440E-A15D-E1953714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6691-BC2F-4560-85F0-366103712762}" type="datetimeFigureOut">
              <a:rPr lang="fr-BE" smtClean="0"/>
              <a:t>02-12-20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D1E14D4-963C-4CEF-9440-988DF9C6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6705EE-B692-49C5-8FD4-9E2FE504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157B-46E5-43DB-9172-78DD45B975C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773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DE1F33A-582C-4247-AC18-5986AA5B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6691-BC2F-4560-85F0-366103712762}" type="datetimeFigureOut">
              <a:rPr lang="fr-BE" smtClean="0"/>
              <a:t>02-12-20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8A863B0-CA0B-41F6-B187-F110E7B6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17359A-A006-4318-AF04-3735A468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157B-46E5-43DB-9172-78DD45B975C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396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5E7C8-7728-4897-BD16-86E99F76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42626-6A36-4FA3-9CC4-A29D71015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531390-05A9-4C7F-A800-8361B2AC8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5D1643-9CF1-4A4E-A77D-E6DCD441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6691-BC2F-4560-85F0-366103712762}" type="datetimeFigureOut">
              <a:rPr lang="fr-BE" smtClean="0"/>
              <a:t>02-12-20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BDD48F-B932-49EF-B769-4C7541C0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F2DC99-5F2B-472A-B478-A7B8CAC2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157B-46E5-43DB-9172-78DD45B975C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8748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1CD74F-A92B-47FF-874E-C693F72B4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0644DDA-108A-4808-B2AA-4F31C028C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0E5A5E-0940-4BB6-913A-557512BAB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F0D46F-7B4D-4E90-93E9-7EA4BE7A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6691-BC2F-4560-85F0-366103712762}" type="datetimeFigureOut">
              <a:rPr lang="fr-BE" smtClean="0"/>
              <a:t>02-12-20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9B526B-21EF-4F4B-99C5-2DBFC62A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8F0788-729A-40C6-956F-E5E5CDC3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157B-46E5-43DB-9172-78DD45B975C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430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7FB9C1E-6DA7-47AD-A823-EA8500D3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422A6F-C496-4094-8C66-DE6A86FE0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D75B17-194C-402C-B8DC-B7948C12B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C6691-BC2F-4560-85F0-366103712762}" type="datetimeFigureOut">
              <a:rPr lang="fr-BE" smtClean="0"/>
              <a:t>02-12-20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0C3B11-5DCD-4E8A-A88E-0D009DC04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0F7C59-6FD1-42A8-836E-E1EC9C552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5157B-46E5-43DB-9172-78DD45B975C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5915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BB62F2C-518B-4FD5-873C-C2324A34A3F8}"/>
              </a:ext>
            </a:extLst>
          </p:cNvPr>
          <p:cNvSpPr txBox="1"/>
          <p:nvPr/>
        </p:nvSpPr>
        <p:spPr>
          <a:xfrm>
            <a:off x="3291738" y="23531"/>
            <a:ext cx="5608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b="1" dirty="0"/>
              <a:t>Divergence </a:t>
            </a:r>
            <a:r>
              <a:rPr lang="fr-BE" sz="2000" b="1" dirty="0" err="1"/>
              <a:t>visualization</a:t>
            </a:r>
            <a:r>
              <a:rPr lang="fr-BE" sz="2000" b="1" dirty="0"/>
              <a:t> in </a:t>
            </a:r>
            <a:r>
              <a:rPr lang="fr-BE" sz="2000" b="1" dirty="0" err="1"/>
              <a:t>Lasp</a:t>
            </a:r>
            <a:r>
              <a:rPr lang="fr-BE" sz="2000" b="1" dirty="0"/>
              <a:t> program </a:t>
            </a:r>
            <a:r>
              <a:rPr lang="fr-BE" sz="2000" b="1" dirty="0" err="1"/>
              <a:t>execution</a:t>
            </a:r>
            <a:endParaRPr lang="fr-BE" sz="2000" b="1" dirty="0"/>
          </a:p>
        </p:txBody>
      </p:sp>
      <p:pic>
        <p:nvPicPr>
          <p:cNvPr id="1026" name="Picture 2" descr="The Lasp Programming System">
            <a:extLst>
              <a:ext uri="{FF2B5EF4-FFF2-40B4-BE49-F238E27FC236}">
                <a16:creationId xmlns:a16="http://schemas.microsoft.com/office/drawing/2014/main" id="{10553F8C-3918-4A3D-B7B5-1AB952C13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4" y="24289"/>
            <a:ext cx="18478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DCFC594-701C-43E5-8C3D-4E7EEE63B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671" y="96857"/>
            <a:ext cx="824829" cy="50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359DCB3-5EC8-4A92-9E58-572ADAF5AFA6}"/>
              </a:ext>
            </a:extLst>
          </p:cNvPr>
          <p:cNvSpPr txBox="1"/>
          <p:nvPr/>
        </p:nvSpPr>
        <p:spPr>
          <a:xfrm>
            <a:off x="3292583" y="338424"/>
            <a:ext cx="5528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Creupelandt Grégory 59191300		Advisor: Peter Van Roy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C52B57-A9DD-4301-850E-2F10CAF5772D}"/>
              </a:ext>
            </a:extLst>
          </p:cNvPr>
          <p:cNvSpPr txBox="1"/>
          <p:nvPr/>
        </p:nvSpPr>
        <p:spPr>
          <a:xfrm>
            <a:off x="1054931" y="645569"/>
            <a:ext cx="1188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b="1" dirty="0"/>
              <a:t>1. </a:t>
            </a:r>
            <a:r>
              <a:rPr lang="fr-BE" sz="1600" b="1" dirty="0" err="1"/>
              <a:t>Context</a:t>
            </a:r>
            <a:r>
              <a:rPr lang="fr-BE" sz="1600" b="1" dirty="0"/>
              <a:t>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6463D30-DA47-4393-A55D-9F605B54AC4E}"/>
              </a:ext>
            </a:extLst>
          </p:cNvPr>
          <p:cNvSpPr txBox="1"/>
          <p:nvPr/>
        </p:nvSpPr>
        <p:spPr>
          <a:xfrm>
            <a:off x="193400" y="941382"/>
            <a:ext cx="38766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b="1" dirty="0" err="1"/>
              <a:t>Usual</a:t>
            </a:r>
            <a:r>
              <a:rPr lang="fr-BE" sz="1400" b="1" dirty="0"/>
              <a:t> </a:t>
            </a:r>
            <a:r>
              <a:rPr lang="fr-BE" sz="1400" b="1" dirty="0" err="1"/>
              <a:t>approach</a:t>
            </a:r>
            <a:r>
              <a:rPr lang="fr-BE" sz="1400" b="1" dirty="0"/>
              <a:t>:</a:t>
            </a:r>
            <a:br>
              <a:rPr lang="fr-BE" sz="1400" dirty="0"/>
            </a:br>
            <a:r>
              <a:rPr lang="fr-BE" sz="1400" dirty="0"/>
              <a:t>Distributed variables are </a:t>
            </a:r>
            <a:r>
              <a:rPr lang="fr-BE" sz="1400" dirty="0" err="1"/>
              <a:t>handled</a:t>
            </a:r>
            <a:r>
              <a:rPr lang="fr-BE" sz="1400" dirty="0"/>
              <a:t> by a </a:t>
            </a:r>
            <a:r>
              <a:rPr lang="fr-BE" sz="1400" dirty="0" err="1"/>
              <a:t>database</a:t>
            </a:r>
            <a:r>
              <a:rPr lang="fr-BE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 err="1"/>
              <a:t>Causality</a:t>
            </a:r>
            <a:r>
              <a:rPr lang="fr-BE" sz="1400" dirty="0"/>
              <a:t> </a:t>
            </a:r>
            <a:r>
              <a:rPr lang="fr-BE" sz="1400" dirty="0" err="1"/>
              <a:t>is</a:t>
            </a:r>
            <a:r>
              <a:rPr lang="fr-BE" sz="1400" dirty="0"/>
              <a:t>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/>
              <a:t>Message </a:t>
            </a:r>
            <a:r>
              <a:rPr lang="fr-BE" sz="1400" dirty="0" err="1"/>
              <a:t>order</a:t>
            </a:r>
            <a:r>
              <a:rPr lang="fr-BE" sz="1400" dirty="0"/>
              <a:t> </a:t>
            </a:r>
            <a:r>
              <a:rPr lang="fr-BE" sz="1400" dirty="0" err="1"/>
              <a:t>is</a:t>
            </a:r>
            <a:r>
              <a:rPr lang="fr-BE" sz="1400" dirty="0"/>
              <a:t> important (</a:t>
            </a:r>
            <a:r>
              <a:rPr lang="fr-BE" sz="1400" dirty="0" err="1"/>
              <a:t>scheduler</a:t>
            </a:r>
            <a:r>
              <a:rPr lang="fr-BE" sz="1400" dirty="0"/>
              <a:t>)</a:t>
            </a:r>
            <a:br>
              <a:rPr lang="fr-BE" sz="1400" dirty="0"/>
            </a:br>
            <a:endParaRPr lang="fr-BE" sz="1400" dirty="0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3D6F90A6-DD30-4C71-B678-F1A3DF240118}"/>
              </a:ext>
            </a:extLst>
          </p:cNvPr>
          <p:cNvSpPr/>
          <p:nvPr/>
        </p:nvSpPr>
        <p:spPr>
          <a:xfrm>
            <a:off x="246240" y="1860306"/>
            <a:ext cx="257175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F471DE8-491D-404B-B838-E398F3E0F0A3}"/>
              </a:ext>
            </a:extLst>
          </p:cNvPr>
          <p:cNvSpPr txBox="1"/>
          <p:nvPr/>
        </p:nvSpPr>
        <p:spPr>
          <a:xfrm>
            <a:off x="503415" y="1803156"/>
            <a:ext cx="1880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Consensus</a:t>
            </a:r>
            <a:r>
              <a:rPr lang="fr-BE" sz="1400" b="1" dirty="0"/>
              <a:t> </a:t>
            </a:r>
            <a:r>
              <a:rPr lang="fr-BE" sz="1400" b="1" dirty="0" err="1"/>
              <a:t>is</a:t>
            </a:r>
            <a:r>
              <a:rPr lang="fr-BE" sz="1400" b="1" dirty="0"/>
              <a:t> </a:t>
            </a:r>
            <a:r>
              <a:rPr lang="fr-BE" sz="1400" dirty="0" err="1"/>
              <a:t>required</a:t>
            </a:r>
            <a:r>
              <a:rPr lang="fr-BE" sz="1400" dirty="0"/>
              <a:t> !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A5E72A-8297-49D5-B8D0-4627DF0CBA01}"/>
              </a:ext>
            </a:extLst>
          </p:cNvPr>
          <p:cNvSpPr txBox="1"/>
          <p:nvPr/>
        </p:nvSpPr>
        <p:spPr>
          <a:xfrm>
            <a:off x="14281" y="3658849"/>
            <a:ext cx="44588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b="1" dirty="0"/>
              <a:t>New </a:t>
            </a:r>
            <a:r>
              <a:rPr lang="fr-BE" sz="1400" b="1" dirty="0" err="1"/>
              <a:t>approach</a:t>
            </a:r>
            <a:r>
              <a:rPr lang="fr-BE" sz="1400" b="1" dirty="0"/>
              <a:t>:</a:t>
            </a:r>
            <a:br>
              <a:rPr lang="fr-BE" sz="1400" dirty="0"/>
            </a:br>
            <a:r>
              <a:rPr lang="fr-BE" sz="1400" dirty="0"/>
              <a:t>Distributed variables are </a:t>
            </a:r>
            <a:r>
              <a:rPr lang="fr-BE" sz="1400" dirty="0" err="1"/>
              <a:t>handled</a:t>
            </a:r>
            <a:r>
              <a:rPr lang="fr-BE" sz="1400" dirty="0"/>
              <a:t> by CRDT (peer-to-peer):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 err="1"/>
              <a:t>Causality</a:t>
            </a:r>
            <a:r>
              <a:rPr lang="fr-BE" sz="1400" dirty="0"/>
              <a:t> </a:t>
            </a:r>
            <a:r>
              <a:rPr lang="fr-BE" sz="1400" dirty="0" err="1"/>
              <a:t>is</a:t>
            </a:r>
            <a:r>
              <a:rPr lang="fr-BE" sz="1400" dirty="0"/>
              <a:t> </a:t>
            </a:r>
            <a:r>
              <a:rPr lang="fr-BE" sz="1400" dirty="0" err="1"/>
              <a:t>automatically</a:t>
            </a:r>
            <a:r>
              <a:rPr lang="fr-BE" sz="1400" dirty="0"/>
              <a:t> </a:t>
            </a:r>
            <a:r>
              <a:rPr lang="fr-BE" sz="1400" dirty="0" err="1"/>
              <a:t>handled</a:t>
            </a:r>
            <a:r>
              <a:rPr lang="fr-BE" sz="1400" dirty="0"/>
              <a:t> by </a:t>
            </a:r>
            <a:r>
              <a:rPr lang="fr-BE" sz="1400" dirty="0" err="1"/>
              <a:t>metadatas</a:t>
            </a:r>
            <a:endParaRPr lang="fr-B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/>
              <a:t>Message </a:t>
            </a:r>
            <a:r>
              <a:rPr lang="fr-BE" sz="1400" dirty="0" err="1"/>
              <a:t>order</a:t>
            </a:r>
            <a:r>
              <a:rPr lang="fr-BE" sz="1400" dirty="0"/>
              <a:t> has no impact (no </a:t>
            </a:r>
            <a:r>
              <a:rPr lang="fr-BE" sz="1400" dirty="0" err="1"/>
              <a:t>scheduler</a:t>
            </a:r>
            <a:r>
              <a:rPr lang="fr-BE" sz="1400" dirty="0"/>
              <a:t> </a:t>
            </a:r>
            <a:r>
              <a:rPr lang="fr-BE" sz="1400" dirty="0" err="1"/>
              <a:t>required</a:t>
            </a:r>
            <a:r>
              <a:rPr lang="fr-BE" sz="1400" dirty="0"/>
              <a:t>)</a:t>
            </a:r>
          </a:p>
          <a:p>
            <a:br>
              <a:rPr lang="fr-BE" sz="1400" dirty="0"/>
            </a:br>
            <a:br>
              <a:rPr lang="fr-BE" sz="1400" dirty="0"/>
            </a:br>
            <a:endParaRPr lang="fr-BE" sz="1400" dirty="0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F9F6C64F-B836-493A-929E-AE5EB7198F79}"/>
              </a:ext>
            </a:extLst>
          </p:cNvPr>
          <p:cNvSpPr/>
          <p:nvPr/>
        </p:nvSpPr>
        <p:spPr>
          <a:xfrm>
            <a:off x="130583" y="4627255"/>
            <a:ext cx="257175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73EB329-3E35-4C67-966F-B9D9C0061A8D}"/>
              </a:ext>
            </a:extLst>
          </p:cNvPr>
          <p:cNvSpPr txBox="1"/>
          <p:nvPr/>
        </p:nvSpPr>
        <p:spPr>
          <a:xfrm>
            <a:off x="387758" y="4570105"/>
            <a:ext cx="217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Consensus </a:t>
            </a:r>
            <a:r>
              <a:rPr lang="fr-BE" sz="1400" b="1" dirty="0" err="1"/>
              <a:t>is</a:t>
            </a:r>
            <a:r>
              <a:rPr lang="fr-BE" sz="1400" b="1" dirty="0"/>
              <a:t> not </a:t>
            </a:r>
            <a:r>
              <a:rPr lang="fr-BE" sz="1400" dirty="0" err="1"/>
              <a:t>required</a:t>
            </a:r>
            <a:r>
              <a:rPr lang="fr-BE" sz="1400" dirty="0"/>
              <a:t> !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A3C0472-9393-4BE7-81B4-23C2A0AE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944" y="2090701"/>
            <a:ext cx="1862001" cy="165875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6EB38B2-3199-4119-BFD9-C21DA661A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27" y="4861277"/>
            <a:ext cx="2225233" cy="78492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37DC84A-4B17-4E99-BE52-3998EC1FDFF8}"/>
              </a:ext>
            </a:extLst>
          </p:cNvPr>
          <p:cNvSpPr txBox="1"/>
          <p:nvPr/>
        </p:nvSpPr>
        <p:spPr>
          <a:xfrm>
            <a:off x="265493" y="5599402"/>
            <a:ext cx="33766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b="1" dirty="0"/>
              <a:t>No </a:t>
            </a:r>
            <a:r>
              <a:rPr lang="fr-BE" sz="1400" b="1" dirty="0" err="1"/>
              <a:t>need</a:t>
            </a:r>
            <a:r>
              <a:rPr lang="fr-BE" sz="1400" b="1" dirty="0"/>
              <a:t> for </a:t>
            </a:r>
            <a:r>
              <a:rPr lang="fr-BE" sz="1400" b="1" dirty="0" err="1"/>
              <a:t>database</a:t>
            </a:r>
            <a:r>
              <a:rPr lang="fr-BE" sz="1400" b="1" dirty="0"/>
              <a:t> server !</a:t>
            </a:r>
            <a:br>
              <a:rPr lang="fr-BE" sz="1400" b="1" dirty="0"/>
            </a:br>
            <a:r>
              <a:rPr lang="fr-BE" sz="1400" b="1" dirty="0"/>
              <a:t>Much </a:t>
            </a:r>
            <a:r>
              <a:rPr lang="fr-BE" sz="1400" b="1" dirty="0" err="1"/>
              <a:t>less</a:t>
            </a:r>
            <a:r>
              <a:rPr lang="fr-BE" sz="1400" b="1" dirty="0"/>
              <a:t> </a:t>
            </a:r>
            <a:r>
              <a:rPr lang="fr-BE" sz="1400" b="1" dirty="0" err="1"/>
              <a:t>cumbersome</a:t>
            </a:r>
            <a:r>
              <a:rPr lang="fr-BE" sz="1400" b="1" dirty="0"/>
              <a:t> </a:t>
            </a:r>
            <a:r>
              <a:rPr lang="fr-BE" sz="1400" b="1" dirty="0" err="1"/>
              <a:t>algorithms</a:t>
            </a:r>
            <a:r>
              <a:rPr lang="fr-BE" sz="1400" b="1" dirty="0"/>
              <a:t> !</a:t>
            </a:r>
            <a:br>
              <a:rPr lang="fr-BE" sz="1400" b="1" dirty="0"/>
            </a:br>
            <a:r>
              <a:rPr lang="fr-BE" sz="1400" b="1" dirty="0" err="1"/>
              <a:t>Already</a:t>
            </a:r>
            <a:r>
              <a:rPr lang="fr-BE" sz="1400" b="1" dirty="0"/>
              <a:t> </a:t>
            </a:r>
            <a:r>
              <a:rPr lang="fr-BE" sz="1400" b="1" dirty="0" err="1"/>
              <a:t>Adopted</a:t>
            </a:r>
            <a:r>
              <a:rPr lang="fr-BE" sz="1400" b="1" dirty="0"/>
              <a:t> by </a:t>
            </a:r>
            <a:r>
              <a:rPr lang="fr-BE" sz="1400" b="1" dirty="0" err="1"/>
              <a:t>some</a:t>
            </a:r>
            <a:r>
              <a:rPr lang="fr-BE" sz="1400" b="1" dirty="0"/>
              <a:t> big </a:t>
            </a:r>
            <a:r>
              <a:rPr lang="fr-BE" sz="1400" b="1" dirty="0" err="1"/>
              <a:t>companies</a:t>
            </a:r>
            <a:r>
              <a:rPr lang="fr-BE" sz="1400" b="1" dirty="0"/>
              <a:t>: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79CE3D7-0D89-4321-8A6C-923A1C7070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425" y="6294986"/>
            <a:ext cx="2792075" cy="557311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9BA2C1FC-40C5-4314-8158-A022D254CD3E}"/>
              </a:ext>
            </a:extLst>
          </p:cNvPr>
          <p:cNvSpPr txBox="1"/>
          <p:nvPr/>
        </p:nvSpPr>
        <p:spPr>
          <a:xfrm>
            <a:off x="5304750" y="854584"/>
            <a:ext cx="2171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b="1" dirty="0"/>
              <a:t>2. How </a:t>
            </a:r>
            <a:r>
              <a:rPr lang="fr-BE" sz="1600" b="1" dirty="0" err="1"/>
              <a:t>does</a:t>
            </a:r>
            <a:r>
              <a:rPr lang="fr-BE" sz="1600" b="1" dirty="0"/>
              <a:t> </a:t>
            </a:r>
            <a:r>
              <a:rPr lang="fr-BE" sz="1600" b="1" dirty="0" err="1"/>
              <a:t>it</a:t>
            </a:r>
            <a:r>
              <a:rPr lang="fr-BE" sz="1600" b="1" dirty="0"/>
              <a:t> </a:t>
            </a:r>
            <a:r>
              <a:rPr lang="fr-BE" sz="1600" b="1" dirty="0" err="1"/>
              <a:t>work</a:t>
            </a:r>
            <a:r>
              <a:rPr lang="fr-BE" sz="1600" b="1" dirty="0"/>
              <a:t>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81B8F1D-9E69-4A16-A90E-B40254602FB1}"/>
              </a:ext>
            </a:extLst>
          </p:cNvPr>
          <p:cNvSpPr txBox="1"/>
          <p:nvPr/>
        </p:nvSpPr>
        <p:spPr>
          <a:xfrm>
            <a:off x="4220084" y="1270313"/>
            <a:ext cx="450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600" dirty="0"/>
              <a:t>CRDT </a:t>
            </a:r>
            <a:r>
              <a:rPr lang="fr-BE" sz="1600" dirty="0" err="1"/>
              <a:t>is</a:t>
            </a:r>
            <a:r>
              <a:rPr lang="fr-BE" sz="1600" dirty="0"/>
              <a:t> for </a:t>
            </a:r>
            <a:r>
              <a:rPr lang="fr-BE" sz="1600" dirty="0" err="1"/>
              <a:t>Conflictfree</a:t>
            </a:r>
            <a:r>
              <a:rPr lang="fr-BE" sz="1600" dirty="0"/>
              <a:t> </a:t>
            </a:r>
            <a:r>
              <a:rPr lang="fr-BE" sz="1600" dirty="0" err="1"/>
              <a:t>Replicated</a:t>
            </a:r>
            <a:r>
              <a:rPr lang="fr-BE" sz="1600" dirty="0"/>
              <a:t> Data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600" dirty="0" err="1"/>
              <a:t>It’s</a:t>
            </a:r>
            <a:r>
              <a:rPr lang="fr-BE" sz="1600" dirty="0"/>
              <a:t> a </a:t>
            </a:r>
            <a:r>
              <a:rPr lang="fr-BE" sz="1600" dirty="0" err="1"/>
              <a:t>datastructure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values and </a:t>
            </a:r>
            <a:r>
              <a:rPr lang="fr-BE" sz="1600" dirty="0" err="1"/>
              <a:t>metadatas</a:t>
            </a:r>
            <a:r>
              <a:rPr lang="fr-BE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600" dirty="0" err="1"/>
              <a:t>From</a:t>
            </a:r>
            <a:r>
              <a:rPr lang="fr-BE" sz="1600" dirty="0"/>
              <a:t> time to time, </a:t>
            </a:r>
            <a:r>
              <a:rPr lang="fr-BE" sz="1600" dirty="0" err="1"/>
              <a:t>nodes</a:t>
            </a:r>
            <a:r>
              <a:rPr lang="fr-BE" sz="1600" dirty="0"/>
              <a:t> </a:t>
            </a:r>
            <a:r>
              <a:rPr lang="fr-BE" sz="1600" dirty="0" err="1"/>
              <a:t>send</a:t>
            </a:r>
            <a:r>
              <a:rPr lang="fr-BE" sz="1600" dirty="0"/>
              <a:t> </a:t>
            </a:r>
            <a:r>
              <a:rPr lang="fr-BE" sz="1600" dirty="0" err="1"/>
              <a:t>it</a:t>
            </a:r>
            <a:r>
              <a:rPr lang="fr-BE" sz="1600" dirty="0"/>
              <a:t> to </a:t>
            </a:r>
            <a:r>
              <a:rPr lang="fr-BE" sz="1600" dirty="0" err="1"/>
              <a:t>their</a:t>
            </a:r>
            <a:r>
              <a:rPr lang="fr-BE" sz="1600" dirty="0"/>
              <a:t> </a:t>
            </a:r>
            <a:r>
              <a:rPr lang="fr-BE" sz="1600" dirty="0" err="1"/>
              <a:t>peers</a:t>
            </a:r>
            <a:r>
              <a:rPr lang="fr-BE" sz="1600" dirty="0"/>
              <a:t>.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753DC62A-2523-4541-9049-869B7BF6B5D1}"/>
              </a:ext>
            </a:extLst>
          </p:cNvPr>
          <p:cNvSpPr/>
          <p:nvPr/>
        </p:nvSpPr>
        <p:spPr>
          <a:xfrm>
            <a:off x="4181071" y="2938910"/>
            <a:ext cx="257175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60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410E457-CEEC-468E-A9FC-B854F221912F}"/>
              </a:ext>
            </a:extLst>
          </p:cNvPr>
          <p:cNvSpPr txBox="1"/>
          <p:nvPr/>
        </p:nvSpPr>
        <p:spPr>
          <a:xfrm>
            <a:off x="4220084" y="2080312"/>
            <a:ext cx="4283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/>
              <a:t>Important notion: </a:t>
            </a:r>
            <a:r>
              <a:rPr lang="fr-BE" sz="1600" dirty="0" err="1"/>
              <a:t>it</a:t>
            </a:r>
            <a:r>
              <a:rPr lang="fr-BE" sz="1600" dirty="0"/>
              <a:t> </a:t>
            </a:r>
            <a:r>
              <a:rPr lang="fr-BE" sz="1600" dirty="0" err="1"/>
              <a:t>is</a:t>
            </a:r>
            <a:r>
              <a:rPr lang="fr-BE" sz="1600" dirty="0"/>
              <a:t> </a:t>
            </a:r>
            <a:r>
              <a:rPr lang="fr-BE" sz="1600" b="1" dirty="0"/>
              <a:t>CONVERGENT:</a:t>
            </a:r>
            <a:br>
              <a:rPr lang="fr-BE" sz="1600" b="1" dirty="0"/>
            </a:br>
            <a:r>
              <a:rPr lang="fr-BE" sz="1600" b="1" dirty="0"/>
              <a:t>	</a:t>
            </a:r>
            <a:r>
              <a:rPr lang="fr-BE" sz="1600" dirty="0"/>
              <a:t>Information </a:t>
            </a:r>
            <a:r>
              <a:rPr lang="fr-BE" sz="1600" dirty="0" err="1"/>
              <a:t>is</a:t>
            </a:r>
            <a:r>
              <a:rPr lang="fr-BE" sz="1600" dirty="0"/>
              <a:t> </a:t>
            </a:r>
            <a:r>
              <a:rPr lang="fr-BE" sz="1600" dirty="0" err="1"/>
              <a:t>diffused</a:t>
            </a:r>
            <a:r>
              <a:rPr lang="fr-BE" sz="1600" dirty="0"/>
              <a:t> </a:t>
            </a:r>
            <a:r>
              <a:rPr lang="fr-BE" sz="1600" dirty="0" err="1"/>
              <a:t>everywhere</a:t>
            </a:r>
            <a:br>
              <a:rPr lang="fr-BE" sz="1600" b="1" dirty="0"/>
            </a:br>
            <a:r>
              <a:rPr lang="fr-BE" sz="1600" b="1" dirty="0"/>
              <a:t>	</a:t>
            </a:r>
            <a:r>
              <a:rPr lang="fr-BE" sz="1600" dirty="0"/>
              <a:t>Messages are </a:t>
            </a:r>
            <a:r>
              <a:rPr lang="fr-BE" sz="1600" dirty="0" err="1"/>
              <a:t>comutative</a:t>
            </a:r>
            <a:endParaRPr lang="fr-BE" sz="1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77BD464-12F7-417C-92C7-80CF4AD56094}"/>
              </a:ext>
            </a:extLst>
          </p:cNvPr>
          <p:cNvSpPr txBox="1"/>
          <p:nvPr/>
        </p:nvSpPr>
        <p:spPr>
          <a:xfrm>
            <a:off x="4419392" y="2860567"/>
            <a:ext cx="4448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 err="1"/>
              <a:t>Every</a:t>
            </a:r>
            <a:r>
              <a:rPr lang="fr-BE" sz="1600" dirty="0"/>
              <a:t> </a:t>
            </a:r>
            <a:r>
              <a:rPr lang="fr-BE" sz="1600" dirty="0" err="1"/>
              <a:t>node</a:t>
            </a:r>
            <a:r>
              <a:rPr lang="fr-BE" sz="1600" dirty="0"/>
              <a:t> </a:t>
            </a:r>
            <a:r>
              <a:rPr lang="fr-BE" sz="1600" dirty="0" err="1"/>
              <a:t>eventually</a:t>
            </a:r>
            <a:r>
              <a:rPr lang="fr-BE" sz="1600" dirty="0"/>
              <a:t> end up </a:t>
            </a:r>
            <a:r>
              <a:rPr lang="fr-BE" sz="1600" dirty="0" err="1"/>
              <a:t>with</a:t>
            </a:r>
            <a:r>
              <a:rPr lang="fr-BE" sz="1600" dirty="0"/>
              <a:t> the </a:t>
            </a:r>
            <a:r>
              <a:rPr lang="fr-BE" sz="1600" dirty="0" err="1"/>
              <a:t>same</a:t>
            </a:r>
            <a:r>
              <a:rPr lang="fr-BE" sz="1600" dirty="0"/>
              <a:t> state !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319DD66-F963-4363-BF96-96322E6B2356}"/>
              </a:ext>
            </a:extLst>
          </p:cNvPr>
          <p:cNvSpPr txBox="1"/>
          <p:nvPr/>
        </p:nvSpPr>
        <p:spPr>
          <a:xfrm>
            <a:off x="4333527" y="3608042"/>
            <a:ext cx="3725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b="1" dirty="0"/>
              <a:t>3. </a:t>
            </a:r>
            <a:r>
              <a:rPr lang="fr-BE" sz="1600" b="1" dirty="0" err="1"/>
              <a:t>Lasp</a:t>
            </a:r>
            <a:r>
              <a:rPr lang="fr-BE" sz="1600" b="1" dirty="0"/>
              <a:t>: an Erlang solution for </a:t>
            </a:r>
            <a:r>
              <a:rPr lang="fr-BE" sz="1600" b="1" dirty="0" err="1"/>
              <a:t>distributed</a:t>
            </a:r>
            <a:r>
              <a:rPr lang="fr-BE" sz="1600" b="1" dirty="0"/>
              <a:t> </a:t>
            </a:r>
            <a:br>
              <a:rPr lang="fr-BE" sz="1600" b="1" dirty="0"/>
            </a:br>
            <a:r>
              <a:rPr lang="fr-BE" sz="1600" b="1" dirty="0"/>
              <a:t>application </a:t>
            </a:r>
            <a:r>
              <a:rPr lang="fr-BE" sz="1600" b="1" dirty="0" err="1"/>
              <a:t>using</a:t>
            </a:r>
            <a:r>
              <a:rPr lang="fr-BE" sz="1600" b="1" dirty="0"/>
              <a:t> CRDT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4F1CD03-2ADE-4F66-9C3F-6E964CECF02E}"/>
              </a:ext>
            </a:extLst>
          </p:cNvPr>
          <p:cNvSpPr txBox="1"/>
          <p:nvPr/>
        </p:nvSpPr>
        <p:spPr>
          <a:xfrm>
            <a:off x="4333527" y="4151524"/>
            <a:ext cx="4807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 err="1"/>
              <a:t>Fully</a:t>
            </a:r>
            <a:r>
              <a:rPr lang="fr-BE" sz="1600" dirty="0"/>
              <a:t> </a:t>
            </a:r>
            <a:r>
              <a:rPr lang="fr-BE" sz="1600" dirty="0" err="1"/>
              <a:t>automated</a:t>
            </a:r>
            <a:r>
              <a:rPr lang="fr-BE" sz="1600" dirty="0"/>
              <a:t>, </a:t>
            </a:r>
            <a:r>
              <a:rPr lang="fr-BE" sz="1600" dirty="0" err="1"/>
              <a:t>developer</a:t>
            </a:r>
            <a:r>
              <a:rPr lang="fr-BE" sz="1600" dirty="0"/>
              <a:t> has </a:t>
            </a:r>
            <a:r>
              <a:rPr lang="fr-BE" sz="1600" dirty="0" err="1"/>
              <a:t>very</a:t>
            </a:r>
            <a:r>
              <a:rPr lang="fr-BE" sz="1600" dirty="0"/>
              <a:t> </a:t>
            </a:r>
            <a:r>
              <a:rPr lang="fr-BE" sz="1600" dirty="0" err="1"/>
              <a:t>little</a:t>
            </a:r>
            <a:r>
              <a:rPr lang="fr-BE" sz="1600" dirty="0"/>
              <a:t> control.</a:t>
            </a: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06CD3058-4A00-423D-9D7B-456470605E6A}"/>
              </a:ext>
            </a:extLst>
          </p:cNvPr>
          <p:cNvSpPr/>
          <p:nvPr/>
        </p:nvSpPr>
        <p:spPr>
          <a:xfrm>
            <a:off x="4440753" y="4530585"/>
            <a:ext cx="257175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60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52F22DF-67F7-4A16-872C-269956719291}"/>
              </a:ext>
            </a:extLst>
          </p:cNvPr>
          <p:cNvSpPr txBox="1"/>
          <p:nvPr/>
        </p:nvSpPr>
        <p:spPr>
          <a:xfrm>
            <a:off x="4662430" y="4441082"/>
            <a:ext cx="4478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 err="1"/>
              <a:t>My</a:t>
            </a:r>
            <a:r>
              <a:rPr lang="fr-BE" sz="1600" dirty="0"/>
              <a:t> job: </a:t>
            </a:r>
            <a:r>
              <a:rPr lang="fr-BE" sz="1600" dirty="0" err="1"/>
              <a:t>Develop</a:t>
            </a:r>
            <a:r>
              <a:rPr lang="fr-BE" sz="1600" dirty="0"/>
              <a:t> an API to </a:t>
            </a:r>
            <a:r>
              <a:rPr lang="fr-BE" sz="1600" dirty="0" err="1"/>
              <a:t>allow</a:t>
            </a:r>
            <a:r>
              <a:rPr lang="fr-BE" sz="1600" dirty="0"/>
              <a:t> more control:</a:t>
            </a:r>
            <a:br>
              <a:rPr lang="fr-BE" sz="1600" dirty="0"/>
            </a:br>
            <a:r>
              <a:rPr lang="fr-BE" sz="1600" dirty="0"/>
              <a:t>	Tools to </a:t>
            </a:r>
            <a:r>
              <a:rPr lang="fr-BE" sz="1600" b="1" dirty="0" err="1"/>
              <a:t>visualize</a:t>
            </a:r>
            <a:r>
              <a:rPr lang="fr-BE" sz="1600" dirty="0"/>
              <a:t> the convergence time.</a:t>
            </a:r>
            <a:br>
              <a:rPr lang="fr-BE" sz="1600" dirty="0"/>
            </a:br>
            <a:r>
              <a:rPr lang="fr-BE" sz="1600" dirty="0"/>
              <a:t>	Tools to </a:t>
            </a:r>
            <a:r>
              <a:rPr lang="fr-BE" sz="1600" b="1" dirty="0" err="1"/>
              <a:t>modify</a:t>
            </a:r>
            <a:r>
              <a:rPr lang="fr-BE" sz="1600" dirty="0"/>
              <a:t> the convergence time.</a:t>
            </a:r>
            <a:br>
              <a:rPr lang="fr-BE" sz="1600" dirty="0"/>
            </a:br>
            <a:r>
              <a:rPr lang="fr-BE" sz="1600" dirty="0"/>
              <a:t>	Use </a:t>
            </a:r>
            <a:r>
              <a:rPr lang="fr-BE" sz="1600" dirty="0" err="1"/>
              <a:t>these</a:t>
            </a:r>
            <a:r>
              <a:rPr lang="fr-BE" sz="1600" dirty="0"/>
              <a:t> </a:t>
            </a:r>
            <a:r>
              <a:rPr lang="fr-BE" sz="1600" dirty="0" err="1"/>
              <a:t>tools</a:t>
            </a:r>
            <a:r>
              <a:rPr lang="fr-BE" sz="1600" dirty="0"/>
              <a:t> to </a:t>
            </a:r>
            <a:r>
              <a:rPr lang="fr-BE" sz="1600" b="1" dirty="0"/>
              <a:t>test</a:t>
            </a:r>
            <a:r>
              <a:rPr lang="fr-BE" sz="1600" dirty="0"/>
              <a:t> </a:t>
            </a:r>
            <a:r>
              <a:rPr lang="fr-BE" sz="1600" dirty="0" err="1"/>
              <a:t>some</a:t>
            </a:r>
            <a:r>
              <a:rPr lang="fr-BE" sz="1600" dirty="0"/>
              <a:t> hard cases.</a:t>
            </a:r>
          </a:p>
        </p:txBody>
      </p:sp>
      <p:pic>
        <p:nvPicPr>
          <p:cNvPr id="23" name="Picture 2" descr="Cogwheel, option, options, parameter, preferences, settings, wrench icon -  Download on Iconfinder">
            <a:extLst>
              <a:ext uri="{FF2B5EF4-FFF2-40B4-BE49-F238E27FC236}">
                <a16:creationId xmlns:a16="http://schemas.microsoft.com/office/drawing/2014/main" id="{C9895A49-6BBB-49D0-A327-EA04A63CD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220" y="5599402"/>
            <a:ext cx="852284" cy="85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63CBF084-EDCD-49D0-AC28-C8858F2FDBA0}"/>
              </a:ext>
            </a:extLst>
          </p:cNvPr>
          <p:cNvSpPr txBox="1"/>
          <p:nvPr/>
        </p:nvSpPr>
        <p:spPr>
          <a:xfrm>
            <a:off x="9639928" y="864011"/>
            <a:ext cx="2171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b="1" dirty="0"/>
              <a:t>4. Update speed VS Convergence speed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AF0A918-AFF4-41D4-841D-BC726AD0104A}"/>
              </a:ext>
            </a:extLst>
          </p:cNvPr>
          <p:cNvSpPr txBox="1"/>
          <p:nvPr/>
        </p:nvSpPr>
        <p:spPr>
          <a:xfrm>
            <a:off x="8872614" y="1526613"/>
            <a:ext cx="33390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Is </a:t>
            </a:r>
            <a:r>
              <a:rPr lang="fr-BE" sz="1400" dirty="0" err="1"/>
              <a:t>it</a:t>
            </a:r>
            <a:r>
              <a:rPr lang="fr-BE" sz="1400" dirty="0"/>
              <a:t> </a:t>
            </a:r>
            <a:r>
              <a:rPr lang="fr-BE" sz="1400" dirty="0" err="1"/>
              <a:t>useful</a:t>
            </a:r>
            <a:r>
              <a:rPr lang="fr-BE" sz="1400" dirty="0"/>
              <a:t> to have a system </a:t>
            </a:r>
            <a:r>
              <a:rPr lang="fr-BE" sz="1400" dirty="0" err="1"/>
              <a:t>that</a:t>
            </a:r>
            <a:r>
              <a:rPr lang="fr-BE" sz="1400" dirty="0"/>
              <a:t> converges in 5ms </a:t>
            </a:r>
            <a:r>
              <a:rPr lang="fr-BE" sz="1400" dirty="0" err="1"/>
              <a:t>when</a:t>
            </a:r>
            <a:r>
              <a:rPr lang="fr-BE" sz="1400" dirty="0"/>
              <a:t> </a:t>
            </a:r>
            <a:r>
              <a:rPr lang="fr-BE" sz="1400" dirty="0" err="1"/>
              <a:t>we</a:t>
            </a:r>
            <a:r>
              <a:rPr lang="fr-BE" sz="1400" dirty="0"/>
              <a:t> update the value </a:t>
            </a:r>
            <a:r>
              <a:rPr lang="fr-BE" sz="1400" dirty="0" err="1"/>
              <a:t>only</a:t>
            </a:r>
            <a:r>
              <a:rPr lang="fr-BE" sz="1400" dirty="0"/>
              <a:t> once per minute? </a:t>
            </a:r>
            <a:r>
              <a:rPr lang="fr-BE" sz="1400" dirty="0" err="1"/>
              <a:t>Probably</a:t>
            </a:r>
            <a:r>
              <a:rPr lang="fr-BE" sz="1400" dirty="0"/>
              <a:t> not.</a:t>
            </a:r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1222B7A3-9829-4204-AB58-276C42E6DA37}"/>
              </a:ext>
            </a:extLst>
          </p:cNvPr>
          <p:cNvSpPr/>
          <p:nvPr/>
        </p:nvSpPr>
        <p:spPr>
          <a:xfrm>
            <a:off x="9141197" y="2272084"/>
            <a:ext cx="257175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60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CDB4E35-DE7F-4E5C-872A-3EAE885018D4}"/>
              </a:ext>
            </a:extLst>
          </p:cNvPr>
          <p:cNvSpPr txBox="1"/>
          <p:nvPr/>
        </p:nvSpPr>
        <p:spPr>
          <a:xfrm>
            <a:off x="9394702" y="2179459"/>
            <a:ext cx="2342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err="1"/>
              <a:t>Useless</a:t>
            </a:r>
            <a:r>
              <a:rPr lang="fr-BE" sz="1400" dirty="0"/>
              <a:t> high network </a:t>
            </a:r>
            <a:r>
              <a:rPr lang="fr-BE" sz="1400" dirty="0" err="1"/>
              <a:t>traffic</a:t>
            </a:r>
            <a:r>
              <a:rPr lang="fr-BE" sz="1400" dirty="0"/>
              <a:t>…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AC6C3CB-44A3-431D-B8E3-A59415F481D6}"/>
              </a:ext>
            </a:extLst>
          </p:cNvPr>
          <p:cNvSpPr txBox="1"/>
          <p:nvPr/>
        </p:nvSpPr>
        <p:spPr>
          <a:xfrm>
            <a:off x="8880419" y="2575845"/>
            <a:ext cx="33390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Is </a:t>
            </a:r>
            <a:r>
              <a:rPr lang="fr-BE" sz="1400" dirty="0" err="1"/>
              <a:t>it</a:t>
            </a:r>
            <a:r>
              <a:rPr lang="fr-BE" sz="1400" dirty="0"/>
              <a:t> </a:t>
            </a:r>
            <a:r>
              <a:rPr lang="fr-BE" sz="1400" dirty="0" err="1"/>
              <a:t>useful</a:t>
            </a:r>
            <a:r>
              <a:rPr lang="fr-BE" sz="1400" dirty="0"/>
              <a:t> to have a system </a:t>
            </a:r>
            <a:r>
              <a:rPr lang="fr-BE" sz="1400" dirty="0" err="1"/>
              <a:t>that</a:t>
            </a:r>
            <a:r>
              <a:rPr lang="fr-BE" sz="1400" dirty="0"/>
              <a:t> converges in 10 sec </a:t>
            </a:r>
            <a:r>
              <a:rPr lang="fr-BE" sz="1400" dirty="0" err="1"/>
              <a:t>when</a:t>
            </a:r>
            <a:r>
              <a:rPr lang="fr-BE" sz="1400" dirty="0"/>
              <a:t> </a:t>
            </a:r>
            <a:r>
              <a:rPr lang="fr-BE" sz="1400" dirty="0" err="1"/>
              <a:t>we</a:t>
            </a:r>
            <a:r>
              <a:rPr lang="fr-BE" sz="1400" dirty="0"/>
              <a:t> update the value </a:t>
            </a:r>
            <a:r>
              <a:rPr lang="fr-BE" sz="1400" dirty="0" err="1"/>
              <a:t>every</a:t>
            </a:r>
            <a:r>
              <a:rPr lang="fr-BE" sz="1400" dirty="0"/>
              <a:t> 5 ms ? </a:t>
            </a:r>
            <a:r>
              <a:rPr lang="fr-BE" sz="1400" dirty="0" err="1"/>
              <a:t>Probably</a:t>
            </a:r>
            <a:r>
              <a:rPr lang="fr-BE" sz="1400" dirty="0"/>
              <a:t> not.</a:t>
            </a:r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652BB27E-EA27-47E0-93A9-5F19C9FBE25A}"/>
              </a:ext>
            </a:extLst>
          </p:cNvPr>
          <p:cNvSpPr/>
          <p:nvPr/>
        </p:nvSpPr>
        <p:spPr>
          <a:xfrm>
            <a:off x="9117182" y="3367736"/>
            <a:ext cx="257175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60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04F1878-C47D-430D-9758-965DE6052567}"/>
              </a:ext>
            </a:extLst>
          </p:cNvPr>
          <p:cNvSpPr txBox="1"/>
          <p:nvPr/>
        </p:nvSpPr>
        <p:spPr>
          <a:xfrm>
            <a:off x="9370687" y="3275111"/>
            <a:ext cx="1199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err="1"/>
              <a:t>Huge</a:t>
            </a:r>
            <a:r>
              <a:rPr lang="fr-BE" sz="1400" dirty="0"/>
              <a:t> </a:t>
            </a:r>
            <a:r>
              <a:rPr lang="fr-BE" sz="1400" dirty="0" err="1"/>
              <a:t>delays</a:t>
            </a:r>
            <a:r>
              <a:rPr lang="fr-BE" sz="1400" dirty="0"/>
              <a:t>…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09683A8-5D40-4D02-8317-EC5C62CE0B8C}"/>
              </a:ext>
            </a:extLst>
          </p:cNvPr>
          <p:cNvSpPr txBox="1"/>
          <p:nvPr/>
        </p:nvSpPr>
        <p:spPr>
          <a:xfrm>
            <a:off x="9011860" y="3553295"/>
            <a:ext cx="3060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 err="1"/>
              <a:t>Interesting</a:t>
            </a:r>
            <a:r>
              <a:rPr lang="fr-BE" sz="1600" dirty="0"/>
              <a:t> relation to explore </a:t>
            </a:r>
            <a:r>
              <a:rPr lang="fr-BE" sz="1600" dirty="0" err="1"/>
              <a:t>between</a:t>
            </a:r>
            <a:r>
              <a:rPr lang="fr-BE" sz="1600" dirty="0"/>
              <a:t> </a:t>
            </a:r>
            <a:r>
              <a:rPr lang="fr-BE" sz="1600" dirty="0" err="1"/>
              <a:t>these</a:t>
            </a:r>
            <a:r>
              <a:rPr lang="fr-BE" sz="1600" dirty="0"/>
              <a:t> </a:t>
            </a:r>
            <a:r>
              <a:rPr lang="fr-BE" sz="1600" dirty="0" err="1"/>
              <a:t>two</a:t>
            </a:r>
            <a:r>
              <a:rPr lang="fr-BE" sz="1600" dirty="0"/>
              <a:t> notions !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32B6BFDC-D762-4C57-888B-CE6190E48D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3489" y="4193962"/>
            <a:ext cx="2785310" cy="252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536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300</Words>
  <Application>Microsoft Office PowerPoint</Application>
  <PresentationFormat>Grand écran</PresentationFormat>
  <Paragraphs>28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Gregory</dc:creator>
  <cp:lastModifiedBy>Grégory Creupelandt</cp:lastModifiedBy>
  <cp:revision>13</cp:revision>
  <dcterms:created xsi:type="dcterms:W3CDTF">2020-12-02T12:32:57Z</dcterms:created>
  <dcterms:modified xsi:type="dcterms:W3CDTF">2020-12-02T15:02:15Z</dcterms:modified>
</cp:coreProperties>
</file>