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9" r:id="rId2"/>
    <p:sldId id="31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C0"/>
    <a:srgbClr val="F79B4F"/>
    <a:srgbClr val="EF720B"/>
    <a:srgbClr val="D89102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7" autoAdjust="0"/>
  </p:normalViewPr>
  <p:slideViewPr>
    <p:cSldViewPr>
      <p:cViewPr>
        <p:scale>
          <a:sx n="86" d="100"/>
          <a:sy n="86" d="100"/>
        </p:scale>
        <p:origin x="93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D875-62D5-4730-A983-1A2449A3AC98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43D2-9F66-43B7-847E-D9B5DD9E7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5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970885"/>
            <a:ext cx="8093365" cy="18324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803345"/>
            <a:ext cx="8080555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EF720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397033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7016195" cy="442844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0244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3769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2050244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813769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ynardoliveira@g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FB784995-34EA-4AD9-BDBE-15D9CDE6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6345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4D28D48-BC4B-2B5A-4B18-914AC9F732E4}"/>
              </a:ext>
            </a:extLst>
          </p:cNvPr>
          <p:cNvSpPr/>
          <p:nvPr/>
        </p:nvSpPr>
        <p:spPr>
          <a:xfrm>
            <a:off x="2281425" y="1138425"/>
            <a:ext cx="626090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Redes Neurais Artificiais: Arquitetura, Funcionamento e Aplicações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FA8B89-DFD3-8ED1-6897-CFA09AB923CF}"/>
              </a:ext>
            </a:extLst>
          </p:cNvPr>
          <p:cNvSpPr/>
          <p:nvPr/>
        </p:nvSpPr>
        <p:spPr>
          <a:xfrm>
            <a:off x="5145671" y="225959"/>
            <a:ext cx="3785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Prof.: Darlan</a:t>
            </a:r>
          </a:p>
        </p:txBody>
      </p:sp>
    </p:spTree>
    <p:extLst>
      <p:ext uri="{BB962C8B-B14F-4D97-AF65-F5344CB8AC3E}">
        <p14:creationId xmlns:p14="http://schemas.microsoft.com/office/powerpoint/2010/main" val="178180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42757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Os modelos de saco de palavras representam um documento como um vetor contendo a contagem de ocorrências de cada palavra. O TF- IDF é uma variação que leva em consideração a frequência das palavras atribuindo pesos diferentes às palavras com base em sua importância.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Saco de Palavras (Bag </a:t>
            </a: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Words)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8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Saco de Palavras (Bag </a:t>
            </a: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Words)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5F76A4-1871-7F23-4495-FB2B4B44A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89" y="1749245"/>
            <a:ext cx="6943984" cy="29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545340"/>
            <a:ext cx="2932485" cy="3868825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Word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embeddings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são técnicas que representam palavras como vetores densos em um espaço vetorial de alta dimensão.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Eles capturam o significado semântico e relações entre palavras com base em seu contexto de uso.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Representação Vetorial de Palavras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181FA-5501-23BA-479F-BFD8B881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10" y="1596540"/>
            <a:ext cx="392484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935CB0B-8A89-3600-B46D-80DF1463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1" y="3887115"/>
            <a:ext cx="2505425" cy="145752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4" y="1545340"/>
            <a:ext cx="6862575" cy="386882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Os modelos de linguagem neural, como BERT (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Bidirectional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Encoder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Representations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Transformers) e GPT (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Generative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Pre-trained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), são redes neurais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pré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-treinadas que alcançaram resultados impressionantes em uma variedade de tarefas de PLN. Eles capturam o contexto bidirecional das palavras em uma frase e geram texto coerente e relevante.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de Linguagem Neural, como BERT e GPT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3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4" y="1545340"/>
            <a:ext cx="6862575" cy="386882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 análise de partes do discurso é o processo de atribuir a cada palavra em um texto uma categoria gramatical, como substantivo, verbo, adjetivo, etc. Isso ajuda a entender a estrutura gramatical das frases.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de Partes do Discurso (POS </a:t>
            </a: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Tagging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FCD054-835C-91F7-804B-1CF64F25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5" y="2665475"/>
            <a:ext cx="481079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596540"/>
            <a:ext cx="6862575" cy="386882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análise de dependência identifica as relações sintáticas entre as palavras em uma frase, representando-as como um grafo de dependência.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Isso ajuda a entender como as palavras estão conectadas umas às outras na estrutura da frase.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de Dependência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686257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reconhecimento de entidades nomeadas é o processo de identificar e classificar entidades importantes em um texto, como nomes de pessoas, locais, organizações, datas, etc. Isso é útil para extrair informações importantes de textos não estruturados.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Reconhecimento de Entidades Nomeadas (NER)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74406-0368-A985-5BD2-2582767E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670" y="3429000"/>
            <a:ext cx="6818330" cy="2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686257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análise semântica aborda o significado das palavras e das frases em um contexto mais amplo. Isso inclui tarefas como compreensão de sentenças, análise de sentimentos e resolução de ambiguidades semânticas.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Semântica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E75E50-6A3F-46D8-91BC-40BCCE83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360" y="2957404"/>
            <a:ext cx="4581150" cy="25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414375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tradução automática é uma das aplicações mais conhecidas do PLN, permitindo a tradução instantânea de texto entre diferentes idiomas.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alinhamento de idiomas é o processo de encontrar correspondências entre textos em diferentes idiomas para facilitar a tradução.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Tradução Automática e Alinhamento de Idiomas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A3B5DA-4504-6CEE-39D9-0D78CD877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65" y="1392634"/>
            <a:ext cx="248637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688329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PLN também é usado para gerar automaticamente texto novo e relevante em várias áreas, como resumos de texto, redação de artigos e criação de conteúdo para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chatbots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Geração Automática de Texto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8B2002-2A77-2105-A689-5919074C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10" y="2665475"/>
            <a:ext cx="7177135" cy="2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5039264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Processamento de Linguagem Natural (PLN) – é um campo da IA que se concentra na interação entre computadores e linguagem humana.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PLN refere-se à capacidade dos computadores de entender, interpretar e gerar texto em linguagem natural.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Ele permite que os sistemas computacionais compreendam comandos, respondam a perguntas e até mesmo gerem texto de maneira semelhante à humana.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importância do PLN na área de IA reside na sua capacidade de permite a comunicação eficaz entre humanos e máquinas, abrindo portas para uma série de aplicações práticas.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Neurais Artificiais: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Arquitetura, Funcionamento e Aplicações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7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505998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Chatbots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 assistentes virtuais são sistemas de software baseados em PLN que interagem com usuários em linguagem natural para responder a perguntas, fornecer informações ou executar tarefas específicas.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Assistentes Virtuais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6ACF5F-1FED-5611-CC9D-8E1A322E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43" y="1596540"/>
            <a:ext cx="140989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5" y="1443836"/>
            <a:ext cx="6883295" cy="402153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 PLN também é usado para extrair informações úteis e insights de grandes volumes de texto não estruturado, como análise de sentimentos em mídias sociais, mineração de opiniões em avaliações de produtos e muito mais.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PLN em Big Data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AEA6BE-3038-399E-06A1-02D5B599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419" y="2993604"/>
            <a:ext cx="3504271" cy="2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E1A963E-987F-4211-A7D4-BB9004AB2CB7}"/>
              </a:ext>
            </a:extLst>
          </p:cNvPr>
          <p:cNvGrpSpPr/>
          <p:nvPr/>
        </p:nvGrpSpPr>
        <p:grpSpPr>
          <a:xfrm>
            <a:off x="3044950" y="2665475"/>
            <a:ext cx="5650085" cy="1679755"/>
            <a:chOff x="2892245" y="1901950"/>
            <a:chExt cx="5650085" cy="1679755"/>
          </a:xfrm>
        </p:grpSpPr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8013F755-1EC9-4BBD-A7B9-255E8634EF27}"/>
                </a:ext>
              </a:extLst>
            </p:cNvPr>
            <p:cNvSpPr txBox="1">
              <a:spLocks/>
            </p:cNvSpPr>
            <p:nvPr/>
          </p:nvSpPr>
          <p:spPr>
            <a:xfrm>
              <a:off x="2892245" y="1901950"/>
              <a:ext cx="5650085" cy="16797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F79B4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3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Prof Darlan Alves Cardoso</a:t>
              </a:r>
            </a:p>
            <a:p>
              <a:pPr algn="r">
                <a:lnSpc>
                  <a:spcPct val="120000"/>
                </a:lnSpc>
              </a:pPr>
              <a:r>
                <a:rPr lang="en-US" sz="1800" dirty="0" err="1">
                  <a:solidFill>
                    <a:schemeClr val="tx1"/>
                  </a:solidFill>
                  <a:latin typeface="Arial Narrow" panose="020B0606020202030204" pitchFamily="34" charset="0"/>
                  <a:hlinkClick r:id="rId3"/>
                </a:rPr>
                <a:t>darlanphb@gmail.com</a:t>
              </a:r>
              <a:endParaRPr lang="en-US" sz="18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sz="18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(86) 99444-2611 </a:t>
              </a:r>
            </a:p>
          </p:txBody>
        </p:sp>
        <p:pic>
          <p:nvPicPr>
            <p:cNvPr id="25" name="Picture 2" descr="http://www.midiamax.com.br/sites/default/files/arquivos/noticias/2016/abr/wpp.png">
              <a:extLst>
                <a:ext uri="{FF2B5EF4-FFF2-40B4-BE49-F238E27FC236}">
                  <a16:creationId xmlns:a16="http://schemas.microsoft.com/office/drawing/2014/main" id="{CD417EF1-5FF1-4DF4-B7A3-1B6B0FA407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6" t="28548" r="29958" b="27291"/>
            <a:stretch/>
          </p:blipFill>
          <p:spPr bwMode="auto">
            <a:xfrm>
              <a:off x="6517586" y="2894630"/>
              <a:ext cx="499742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google.com/images/icons/product/googlemail-128.png">
              <a:extLst>
                <a:ext uri="{FF2B5EF4-FFF2-40B4-BE49-F238E27FC236}">
                  <a16:creationId xmlns:a16="http://schemas.microsoft.com/office/drawing/2014/main" id="{27EDB34D-6C3D-49A5-BE10-5744E963A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461" y="2579827"/>
              <a:ext cx="359999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Resultado de imagem para gif animado robotica">
            <a:extLst>
              <a:ext uri="{FF2B5EF4-FFF2-40B4-BE49-F238E27FC236}">
                <a16:creationId xmlns:a16="http://schemas.microsoft.com/office/drawing/2014/main" id="{6708C9D0-3EC0-4CF0-A2B3-B4B7825976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67" y="2023406"/>
            <a:ext cx="2905490" cy="4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68E33B46-06FA-4ABE-A5D7-22CE1073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770708"/>
            <a:ext cx="5955495" cy="91623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chemeClr val="tx1"/>
                </a:solidFill>
              </a:rPr>
              <a:t>Obrigado!</a:t>
            </a:r>
          </a:p>
        </p:txBody>
      </p:sp>
      <p:pic>
        <p:nvPicPr>
          <p:cNvPr id="16" name="Picture 2" descr="Imagem relacionada">
            <a:extLst>
              <a:ext uri="{FF2B5EF4-FFF2-40B4-BE49-F238E27FC236}">
                <a16:creationId xmlns:a16="http://schemas.microsoft.com/office/drawing/2014/main" id="{AFFEA006-E3A1-4370-A0D2-2A57978A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1679755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Antes que um computador possa entender o texto em linguagem natural, é necessário realizar uma série de etapas de pré-processamento para limpar e preparar os dados de entrada.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Pré-Processamento de Texto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083EAF-D023-2C9D-C2D7-B481CB71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11" y="3198909"/>
            <a:ext cx="7320690" cy="23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1679755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tokenização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é o processo de dividir um texto em unidades significativas, como palavras, frases ou símbolos. Isso facilita a manipulação e a análise do texto pelos computadores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Tokenização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19C20B-93A5-F94C-7F00-328946F4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540" y="3059576"/>
            <a:ext cx="512516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3512215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Durante o pré-processamento, é comum remover pontuações e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stopwords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(palavras comuns que geralmente não contribuem para o significado do texto) para simplificar a análise posterior.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Além disso, outras tarefas de limpeza, como correção ortográfica e normalização de texto, podem ser realizadas.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Limpeza de Texto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42757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Frase original: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 processamento de linguagem natural é uma área fascinante da inteligência artificial.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Frase após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tokenização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 remoção de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stopwords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"processamento linguagem natural área fascinante inteligência artificial.“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Neste exemplo, as palavras "O", "de", "é", "uma", "da", foram removidas por serem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stopwords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e a frase foi reduzida às palavras restantes após o processo de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tokenização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 limpeza.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Limpeza de Texto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42757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normalização de texto envolve a redução de palavras em suas formas base ou raízes. A lematização e o </a:t>
            </a:r>
            <a:r>
              <a:rPr lang="pt-BR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stemming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são técnicas comuns usadas para alcançar esse objetivo, ajudando a reduzir a dimensionalidade do espaço de recursos e melhorar a precisão das análises de texto.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Normalização de Texto: Lematização e </a:t>
            </a: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6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Normalização de Texto: Lematização e </a:t>
            </a:r>
            <a:r>
              <a:rPr lang="pt-BR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65AB45-1109-E83D-3DD7-9F458C0B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10" y="1443835"/>
            <a:ext cx="7320690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357C-72C7-4745-B47B-69DB347F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443835"/>
            <a:ext cx="6566315" cy="42757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 representação de texto é fundamental no PLN para transformar o texto em formatos compreensíveis para os algoritmos de aprendizado de máquina.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FE938295-0DDB-4DCA-BDB7-2B4BD59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30" y="45028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9587B90B-8E02-474D-9479-EAF01C127769}"/>
              </a:ext>
            </a:extLst>
          </p:cNvPr>
          <p:cNvSpPr>
            <a:spLocks noChangeAspect="1"/>
          </p:cNvSpPr>
          <p:nvPr/>
        </p:nvSpPr>
        <p:spPr>
          <a:xfrm>
            <a:off x="-4" y="346424"/>
            <a:ext cx="9144004" cy="800317"/>
          </a:xfrm>
          <a:prstGeom prst="round1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Representação de Texto</a:t>
            </a:r>
            <a:endParaRPr lang="pt-B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5E345D-D96F-688E-F5FF-20C234EA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540" y="2656190"/>
            <a:ext cx="596348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916</Words>
  <Application>Microsoft Office PowerPoint</Application>
  <PresentationFormat>Apresentação na tela (4:3)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SINDSERM LC</cp:lastModifiedBy>
  <cp:revision>415</cp:revision>
  <dcterms:created xsi:type="dcterms:W3CDTF">2013-08-21T19:17:07Z</dcterms:created>
  <dcterms:modified xsi:type="dcterms:W3CDTF">2024-09-03T19:19:40Z</dcterms:modified>
</cp:coreProperties>
</file>