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708" r:id="rId2"/>
    <p:sldMasterId id="2147483743" r:id="rId3"/>
  </p:sldMasterIdLst>
  <p:notesMasterIdLst>
    <p:notesMasterId r:id="rId15"/>
  </p:notesMasterIdLst>
  <p:sldIdLst>
    <p:sldId id="256" r:id="rId4"/>
    <p:sldId id="260" r:id="rId5"/>
    <p:sldId id="271" r:id="rId6"/>
    <p:sldId id="264" r:id="rId7"/>
    <p:sldId id="263" r:id="rId8"/>
    <p:sldId id="265" r:id="rId9"/>
    <p:sldId id="273" r:id="rId10"/>
    <p:sldId id="274" r:id="rId11"/>
    <p:sldId id="272" r:id="rId12"/>
    <p:sldId id="266"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AAA0C0-D5FB-4DF0-9A39-0CF90D55DD17}" type="datetimeFigureOut">
              <a:rPr lang="en-IN" smtClean="0"/>
              <a:t>18-06-2022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E2F1ED-9266-4F0D-94FA-7DE9A3A1B5EF}" type="slidenum">
              <a:rPr lang="en-IN" smtClean="0"/>
              <a:t>‹#›</a:t>
            </a:fld>
            <a:endParaRPr lang="en-IN"/>
          </a:p>
        </p:txBody>
      </p:sp>
    </p:spTree>
    <p:extLst>
      <p:ext uri="{BB962C8B-B14F-4D97-AF65-F5344CB8AC3E}">
        <p14:creationId xmlns:p14="http://schemas.microsoft.com/office/powerpoint/2010/main" val="215591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38845A-93DA-410D-B7B1-22F6597EC6BA}" type="datetime1">
              <a:rPr lang="en-IN" smtClean="0"/>
              <a:t>18-06-2022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D3174-0516-435F-8CD5-712D91EEBB2F}"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5716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5C04B66E-AD47-49DA-8E75-724613C58DB6}" type="datetime1">
              <a:rPr lang="en-IN" smtClean="0"/>
              <a:t>18-06-2022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7D3174-0516-435F-8CD5-712D91EEBB2F}" type="slidenum">
              <a:rPr lang="en-IN" smtClean="0"/>
              <a:t>‹#›</a:t>
            </a:fld>
            <a:endParaRPr lang="en-IN"/>
          </a:p>
        </p:txBody>
      </p:sp>
    </p:spTree>
    <p:extLst>
      <p:ext uri="{BB962C8B-B14F-4D97-AF65-F5344CB8AC3E}">
        <p14:creationId xmlns:p14="http://schemas.microsoft.com/office/powerpoint/2010/main" val="96202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4E277A-E8FD-442A-BADC-320275458D3A}" type="datetime1">
              <a:rPr lang="en-IN" smtClean="0"/>
              <a:t>18-06-2022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D3174-0516-435F-8CD5-712D91EEBB2F}" type="slidenum">
              <a:rPr lang="en-IN" smtClean="0"/>
              <a:t>‹#›</a:t>
            </a:fld>
            <a:endParaRPr lang="en-IN"/>
          </a:p>
        </p:txBody>
      </p:sp>
    </p:spTree>
    <p:extLst>
      <p:ext uri="{BB962C8B-B14F-4D97-AF65-F5344CB8AC3E}">
        <p14:creationId xmlns:p14="http://schemas.microsoft.com/office/powerpoint/2010/main" val="456321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59F9B-6C58-45EC-9F2C-F97AC26AD880}" type="datetime1">
              <a:rPr lang="en-IN" smtClean="0"/>
              <a:t>18-06-2022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D3174-0516-435F-8CD5-712D91EEBB2F}"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95698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B68051-9FFC-4A5C-BB4F-1FB902E02705}" type="datetime1">
              <a:rPr lang="en-IN" smtClean="0"/>
              <a:t>18-06-2022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D3174-0516-435F-8CD5-712D91EEBB2F}" type="slidenum">
              <a:rPr lang="en-IN" smtClean="0"/>
              <a:t>‹#›</a:t>
            </a:fld>
            <a:endParaRPr lang="en-IN"/>
          </a:p>
        </p:txBody>
      </p:sp>
    </p:spTree>
    <p:extLst>
      <p:ext uri="{BB962C8B-B14F-4D97-AF65-F5344CB8AC3E}">
        <p14:creationId xmlns:p14="http://schemas.microsoft.com/office/powerpoint/2010/main" val="17880253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3BF9D6-574A-4A0B-9E02-74D7150E283F}" type="datetime1">
              <a:rPr lang="en-IN" smtClean="0"/>
              <a:t>18-06-2022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D3174-0516-435F-8CD5-712D91EEBB2F}"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53077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53CC48-2E1B-40B3-AF06-C038C8518DAC}" type="datetime1">
              <a:rPr lang="en-IN" smtClean="0"/>
              <a:t>18-06-2022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D3174-0516-435F-8CD5-712D91EEBB2F}" type="slidenum">
              <a:rPr lang="en-IN" smtClean="0"/>
              <a:t>‹#›</a:t>
            </a:fld>
            <a:endParaRPr lang="en-IN"/>
          </a:p>
        </p:txBody>
      </p:sp>
    </p:spTree>
    <p:extLst>
      <p:ext uri="{BB962C8B-B14F-4D97-AF65-F5344CB8AC3E}">
        <p14:creationId xmlns:p14="http://schemas.microsoft.com/office/powerpoint/2010/main" val="14678240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373EAC-E6DC-433B-8E4B-9097F51A6BDF}" type="datetime1">
              <a:rPr lang="en-IN" smtClean="0"/>
              <a:t>18-06-2022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D3174-0516-435F-8CD5-712D91EEBB2F}" type="slidenum">
              <a:rPr lang="en-IN" smtClean="0"/>
              <a:t>‹#›</a:t>
            </a:fld>
            <a:endParaRPr lang="en-IN"/>
          </a:p>
        </p:txBody>
      </p:sp>
    </p:spTree>
    <p:extLst>
      <p:ext uri="{BB962C8B-B14F-4D97-AF65-F5344CB8AC3E}">
        <p14:creationId xmlns:p14="http://schemas.microsoft.com/office/powerpoint/2010/main" val="16524139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4BD58A-D02D-488C-AFF0-F78EE700978E}" type="datetime1">
              <a:rPr lang="en-IN" smtClean="0"/>
              <a:t>18-06-2022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D3174-0516-435F-8CD5-712D91EEBB2F}" type="slidenum">
              <a:rPr lang="en-IN" smtClean="0"/>
              <a:t>‹#›</a:t>
            </a:fld>
            <a:endParaRPr lang="en-IN"/>
          </a:p>
        </p:txBody>
      </p:sp>
    </p:spTree>
    <p:extLst>
      <p:ext uri="{BB962C8B-B14F-4D97-AF65-F5344CB8AC3E}">
        <p14:creationId xmlns:p14="http://schemas.microsoft.com/office/powerpoint/2010/main" val="1409128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A6C76F-A7A1-4D20-94B3-B59DE8E508B7}" type="datetime1">
              <a:rPr lang="en-IN" smtClean="0"/>
              <a:t>18-06-2022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D3174-0516-435F-8CD5-712D91EEBB2F}" type="slidenum">
              <a:rPr lang="en-IN" smtClean="0"/>
              <a:t>‹#›</a:t>
            </a:fld>
            <a:endParaRPr lang="en-IN"/>
          </a:p>
        </p:txBody>
      </p:sp>
    </p:spTree>
    <p:extLst>
      <p:ext uri="{BB962C8B-B14F-4D97-AF65-F5344CB8AC3E}">
        <p14:creationId xmlns:p14="http://schemas.microsoft.com/office/powerpoint/2010/main" val="33946411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1CA9F2B-36B4-489A-B57F-3B89534B470E}" type="datetime1">
              <a:rPr lang="en-IN" smtClean="0"/>
              <a:t>18-06-2022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D3174-0516-435F-8CD5-712D91EEBB2F}" type="slidenum">
              <a:rPr lang="en-IN" smtClean="0"/>
              <a:t>‹#›</a:t>
            </a:fld>
            <a:endParaRPr lang="en-IN"/>
          </a:p>
        </p:txBody>
      </p:sp>
    </p:spTree>
    <p:extLst>
      <p:ext uri="{BB962C8B-B14F-4D97-AF65-F5344CB8AC3E}">
        <p14:creationId xmlns:p14="http://schemas.microsoft.com/office/powerpoint/2010/main" val="37529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3F995D-DB63-48C0-B6D7-FA0B02858E5D}" type="datetime1">
              <a:rPr lang="en-IN" smtClean="0"/>
              <a:t>18-06-2022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D3174-0516-435F-8CD5-712D91EEBB2F}" type="slidenum">
              <a:rPr lang="en-IN" smtClean="0"/>
              <a:t>‹#›</a:t>
            </a:fld>
            <a:endParaRPr lang="en-IN"/>
          </a:p>
        </p:txBody>
      </p:sp>
    </p:spTree>
    <p:extLst>
      <p:ext uri="{BB962C8B-B14F-4D97-AF65-F5344CB8AC3E}">
        <p14:creationId xmlns:p14="http://schemas.microsoft.com/office/powerpoint/2010/main" val="13303023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7281A3-7C36-463D-BC3B-6A6919E5F03A}" type="datetime1">
              <a:rPr lang="en-IN" smtClean="0"/>
              <a:t>18-06-2022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D3174-0516-435F-8CD5-712D91EEBB2F}" type="slidenum">
              <a:rPr lang="en-IN" smtClean="0"/>
              <a:t>‹#›</a:t>
            </a:fld>
            <a:endParaRPr lang="en-IN"/>
          </a:p>
        </p:txBody>
      </p:sp>
    </p:spTree>
    <p:extLst>
      <p:ext uri="{BB962C8B-B14F-4D97-AF65-F5344CB8AC3E}">
        <p14:creationId xmlns:p14="http://schemas.microsoft.com/office/powerpoint/2010/main" val="1343000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54F941-292B-4D27-98B5-93517FC54F1E}" type="datetime1">
              <a:rPr lang="en-IN" smtClean="0"/>
              <a:t>18-06-2022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7D3174-0516-435F-8CD5-712D91EEBB2F}" type="slidenum">
              <a:rPr lang="en-IN" smtClean="0"/>
              <a:t>‹#›</a:t>
            </a:fld>
            <a:endParaRPr lang="en-IN"/>
          </a:p>
        </p:txBody>
      </p:sp>
    </p:spTree>
    <p:extLst>
      <p:ext uri="{BB962C8B-B14F-4D97-AF65-F5344CB8AC3E}">
        <p14:creationId xmlns:p14="http://schemas.microsoft.com/office/powerpoint/2010/main" val="18020328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BB6993-729A-4242-B3B4-D787016B5F2B}" type="datetime1">
              <a:rPr lang="en-IN" smtClean="0"/>
              <a:t>18-06-2022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7D3174-0516-435F-8CD5-712D91EEBB2F}" type="slidenum">
              <a:rPr lang="en-IN" smtClean="0"/>
              <a:t>‹#›</a:t>
            </a:fld>
            <a:endParaRPr lang="en-IN"/>
          </a:p>
        </p:txBody>
      </p:sp>
    </p:spTree>
    <p:extLst>
      <p:ext uri="{BB962C8B-B14F-4D97-AF65-F5344CB8AC3E}">
        <p14:creationId xmlns:p14="http://schemas.microsoft.com/office/powerpoint/2010/main" val="35864129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CCA319C-87C0-4BEA-8813-1DDAAB7D86B5}" type="datetime1">
              <a:rPr lang="en-IN" smtClean="0"/>
              <a:t>18-06-2022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D7D3174-0516-435F-8CD5-712D91EEBB2F}" type="slidenum">
              <a:rPr lang="en-IN" smtClean="0"/>
              <a:t>‹#›</a:t>
            </a:fld>
            <a:endParaRPr lang="en-IN"/>
          </a:p>
        </p:txBody>
      </p:sp>
    </p:spTree>
    <p:extLst>
      <p:ext uri="{BB962C8B-B14F-4D97-AF65-F5344CB8AC3E}">
        <p14:creationId xmlns:p14="http://schemas.microsoft.com/office/powerpoint/2010/main" val="23750823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5220EBD-0313-4F1F-B733-A4E0B1229B13}" type="datetime1">
              <a:rPr lang="en-IN" smtClean="0"/>
              <a:t>18-06-2022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D7D3174-0516-435F-8CD5-712D91EEBB2F}" type="slidenum">
              <a:rPr lang="en-IN" smtClean="0"/>
              <a:t>‹#›</a:t>
            </a:fld>
            <a:endParaRPr lang="en-IN"/>
          </a:p>
        </p:txBody>
      </p:sp>
    </p:spTree>
    <p:extLst>
      <p:ext uri="{BB962C8B-B14F-4D97-AF65-F5344CB8AC3E}">
        <p14:creationId xmlns:p14="http://schemas.microsoft.com/office/powerpoint/2010/main" val="39705864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27009DA-DEC8-441C-B4B4-FC72D8910686}" type="datetime1">
              <a:rPr lang="en-IN" smtClean="0"/>
              <a:t>18-06-2022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D7D3174-0516-435F-8CD5-712D91EEBB2F}" type="slidenum">
              <a:rPr lang="en-IN" smtClean="0"/>
              <a:t>‹#›</a:t>
            </a:fld>
            <a:endParaRPr lang="en-IN"/>
          </a:p>
        </p:txBody>
      </p:sp>
    </p:spTree>
    <p:extLst>
      <p:ext uri="{BB962C8B-B14F-4D97-AF65-F5344CB8AC3E}">
        <p14:creationId xmlns:p14="http://schemas.microsoft.com/office/powerpoint/2010/main" val="25378610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EE0D92-A819-4302-BD3B-318E17D365C3}" type="datetime1">
              <a:rPr lang="en-IN" smtClean="0"/>
              <a:t>18-06-2022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7D3174-0516-435F-8CD5-712D91EEBB2F}" type="slidenum">
              <a:rPr lang="en-IN" smtClean="0"/>
              <a:t>‹#›</a:t>
            </a:fld>
            <a:endParaRPr lang="en-IN"/>
          </a:p>
        </p:txBody>
      </p:sp>
    </p:spTree>
    <p:extLst>
      <p:ext uri="{BB962C8B-B14F-4D97-AF65-F5344CB8AC3E}">
        <p14:creationId xmlns:p14="http://schemas.microsoft.com/office/powerpoint/2010/main" val="20345728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E97F52-A55A-4709-A617-AEE0163F0686}" type="datetime1">
              <a:rPr lang="en-IN" smtClean="0"/>
              <a:t>18-06-2022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7D3174-0516-435F-8CD5-712D91EEBB2F}" type="slidenum">
              <a:rPr lang="en-IN" smtClean="0"/>
              <a:t>‹#›</a:t>
            </a:fld>
            <a:endParaRPr lang="en-IN"/>
          </a:p>
        </p:txBody>
      </p:sp>
    </p:spTree>
    <p:extLst>
      <p:ext uri="{BB962C8B-B14F-4D97-AF65-F5344CB8AC3E}">
        <p14:creationId xmlns:p14="http://schemas.microsoft.com/office/powerpoint/2010/main" val="22958656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2329CB9-B8B4-4DE5-BD4C-5DBB732CAEF1}" type="datetime1">
              <a:rPr lang="en-IN" smtClean="0"/>
              <a:t>18-06-2022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D3174-0516-435F-8CD5-712D91EEBB2F}" type="slidenum">
              <a:rPr lang="en-IN" smtClean="0"/>
              <a:t>‹#›</a:t>
            </a:fld>
            <a:endParaRPr lang="en-IN"/>
          </a:p>
        </p:txBody>
      </p:sp>
    </p:spTree>
    <p:extLst>
      <p:ext uri="{BB962C8B-B14F-4D97-AF65-F5344CB8AC3E}">
        <p14:creationId xmlns:p14="http://schemas.microsoft.com/office/powerpoint/2010/main" val="4154312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4BCB519-F4C2-44E0-9D1A-0460BA8FB72E}" type="datetime1">
              <a:rPr lang="en-IN" smtClean="0"/>
              <a:t>18-06-2022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D3174-0516-435F-8CD5-712D91EEBB2F}"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54175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751DDA-C7AB-46E6-94A8-FE481237E8F9}" type="datetime1">
              <a:rPr lang="en-IN" smtClean="0"/>
              <a:t>18-06-2022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D3174-0516-435F-8CD5-712D91EEBB2F}" type="slidenum">
              <a:rPr lang="en-IN" smtClean="0"/>
              <a:t>‹#›</a:t>
            </a:fld>
            <a:endParaRPr lang="en-IN"/>
          </a:p>
        </p:txBody>
      </p:sp>
    </p:spTree>
    <p:extLst>
      <p:ext uri="{BB962C8B-B14F-4D97-AF65-F5344CB8AC3E}">
        <p14:creationId xmlns:p14="http://schemas.microsoft.com/office/powerpoint/2010/main" val="15678199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E17D15-FB15-4C85-9E79-AAAF9E7E3714}" type="datetime1">
              <a:rPr lang="en-IN" smtClean="0"/>
              <a:t>18-06-2022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D3174-0516-435F-8CD5-712D91EEBB2F}" type="slidenum">
              <a:rPr lang="en-IN" smtClean="0"/>
              <a:t>‹#›</a:t>
            </a:fld>
            <a:endParaRPr lang="en-IN"/>
          </a:p>
        </p:txBody>
      </p:sp>
    </p:spTree>
    <p:extLst>
      <p:ext uri="{BB962C8B-B14F-4D97-AF65-F5344CB8AC3E}">
        <p14:creationId xmlns:p14="http://schemas.microsoft.com/office/powerpoint/2010/main" val="3343813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9AC8F4-CF0B-48D7-94E2-21CA09601C5B}" type="datetime1">
              <a:rPr lang="en-IN" smtClean="0"/>
              <a:t>18-06-2022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D3174-0516-435F-8CD5-712D91EEBB2F}" type="slidenum">
              <a:rPr lang="en-IN" smtClean="0"/>
              <a:t>‹#›</a:t>
            </a:fld>
            <a:endParaRPr lang="en-IN"/>
          </a:p>
        </p:txBody>
      </p:sp>
    </p:spTree>
    <p:extLst>
      <p:ext uri="{BB962C8B-B14F-4D97-AF65-F5344CB8AC3E}">
        <p14:creationId xmlns:p14="http://schemas.microsoft.com/office/powerpoint/2010/main" val="42401283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00244A-1B0C-46AF-AB2E-26F5A760B781}" type="datetime1">
              <a:rPr lang="en-IN" smtClean="0"/>
              <a:t>18-06-2022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D3174-0516-435F-8CD5-712D91EEBB2F}" type="slidenum">
              <a:rPr lang="en-IN" smtClean="0"/>
              <a:t>‹#›</a:t>
            </a:fld>
            <a:endParaRPr lang="en-IN"/>
          </a:p>
        </p:txBody>
      </p:sp>
    </p:spTree>
    <p:extLst>
      <p:ext uri="{BB962C8B-B14F-4D97-AF65-F5344CB8AC3E}">
        <p14:creationId xmlns:p14="http://schemas.microsoft.com/office/powerpoint/2010/main" val="21107167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BF7FAB-8F1F-4DD5-B9EF-E4796633C498}" type="datetime1">
              <a:rPr lang="en-IN" smtClean="0"/>
              <a:t>18-06-2022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D3174-0516-435F-8CD5-712D91EEBB2F}" type="slidenum">
              <a:rPr lang="en-IN" smtClean="0"/>
              <a:t>‹#›</a:t>
            </a:fld>
            <a:endParaRPr lang="en-IN"/>
          </a:p>
        </p:txBody>
      </p:sp>
    </p:spTree>
    <p:extLst>
      <p:ext uri="{BB962C8B-B14F-4D97-AF65-F5344CB8AC3E}">
        <p14:creationId xmlns:p14="http://schemas.microsoft.com/office/powerpoint/2010/main" val="39470933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F71D04-9FE3-4F20-A466-CE2D0B3CF2DE}" type="datetime1">
              <a:rPr lang="en-IN" smtClean="0"/>
              <a:t>18-06-2022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D3174-0516-435F-8CD5-712D91EEBB2F}" type="slidenum">
              <a:rPr lang="en-IN" smtClean="0"/>
              <a:t>‹#›</a:t>
            </a:fld>
            <a:endParaRPr lang="en-IN"/>
          </a:p>
        </p:txBody>
      </p:sp>
    </p:spTree>
    <p:extLst>
      <p:ext uri="{BB962C8B-B14F-4D97-AF65-F5344CB8AC3E}">
        <p14:creationId xmlns:p14="http://schemas.microsoft.com/office/powerpoint/2010/main" val="9586119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0A82FC-D676-4A4F-817C-24C30E24941B}" type="datetime1">
              <a:rPr lang="en-IN" smtClean="0"/>
              <a:t>18-06-2022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D3174-0516-435F-8CD5-712D91EEBB2F}" type="slidenum">
              <a:rPr lang="en-IN" smtClean="0"/>
              <a:t>‹#›</a:t>
            </a:fld>
            <a:endParaRPr lang="en-IN"/>
          </a:p>
        </p:txBody>
      </p:sp>
    </p:spTree>
    <p:extLst>
      <p:ext uri="{BB962C8B-B14F-4D97-AF65-F5344CB8AC3E}">
        <p14:creationId xmlns:p14="http://schemas.microsoft.com/office/powerpoint/2010/main" val="30411130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0ABF7CD-FA5C-42C4-8C09-88CA516910CF}" type="datetime1">
              <a:rPr lang="en-IN" smtClean="0"/>
              <a:t>18-06-2022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D3174-0516-435F-8CD5-712D91EEBB2F}" type="slidenum">
              <a:rPr lang="en-IN" smtClean="0"/>
              <a:t>‹#›</a:t>
            </a:fld>
            <a:endParaRPr lang="en-IN"/>
          </a:p>
        </p:txBody>
      </p:sp>
    </p:spTree>
    <p:extLst>
      <p:ext uri="{BB962C8B-B14F-4D97-AF65-F5344CB8AC3E}">
        <p14:creationId xmlns:p14="http://schemas.microsoft.com/office/powerpoint/2010/main" val="17961454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0FE44D-CFAD-42CD-9A66-B0B551979AD3}" type="datetime1">
              <a:rPr lang="en-IN" smtClean="0"/>
              <a:t>18-06-2022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D3174-0516-435F-8CD5-712D91EEBB2F}" type="slidenum">
              <a:rPr lang="en-IN" smtClean="0"/>
              <a:t>‹#›</a:t>
            </a:fld>
            <a:endParaRPr lang="en-IN"/>
          </a:p>
        </p:txBody>
      </p:sp>
    </p:spTree>
    <p:extLst>
      <p:ext uri="{BB962C8B-B14F-4D97-AF65-F5344CB8AC3E}">
        <p14:creationId xmlns:p14="http://schemas.microsoft.com/office/powerpoint/2010/main" val="19435150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551C61-EF3A-4581-B5B1-35E53D5B0C6F}" type="datetime1">
              <a:rPr lang="en-IN" smtClean="0"/>
              <a:t>18-06-2022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7D3174-0516-435F-8CD5-712D91EEBB2F}" type="slidenum">
              <a:rPr lang="en-IN" smtClean="0"/>
              <a:t>‹#›</a:t>
            </a:fld>
            <a:endParaRPr lang="en-IN"/>
          </a:p>
        </p:txBody>
      </p:sp>
    </p:spTree>
    <p:extLst>
      <p:ext uri="{BB962C8B-B14F-4D97-AF65-F5344CB8AC3E}">
        <p14:creationId xmlns:p14="http://schemas.microsoft.com/office/powerpoint/2010/main" val="1156716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72D38A-1AC4-4DAE-9F54-0DC6CBDA4948}" type="datetime1">
              <a:rPr lang="en-IN" smtClean="0"/>
              <a:t>18-06-2022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7D3174-0516-435F-8CD5-712D91EEBB2F}" type="slidenum">
              <a:rPr lang="en-IN" smtClean="0"/>
              <a:t>‹#›</a:t>
            </a:fld>
            <a:endParaRPr lang="en-IN"/>
          </a:p>
        </p:txBody>
      </p:sp>
    </p:spTree>
    <p:extLst>
      <p:ext uri="{BB962C8B-B14F-4D97-AF65-F5344CB8AC3E}">
        <p14:creationId xmlns:p14="http://schemas.microsoft.com/office/powerpoint/2010/main" val="95058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99A7DA-4D69-436E-B9DB-695A065A02F3}" type="datetime1">
              <a:rPr lang="en-IN" smtClean="0"/>
              <a:t>18-06-2022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7D3174-0516-435F-8CD5-712D91EEBB2F}" type="slidenum">
              <a:rPr lang="en-IN" smtClean="0"/>
              <a:t>‹#›</a:t>
            </a:fld>
            <a:endParaRPr lang="en-IN"/>
          </a:p>
        </p:txBody>
      </p:sp>
    </p:spTree>
    <p:extLst>
      <p:ext uri="{BB962C8B-B14F-4D97-AF65-F5344CB8AC3E}">
        <p14:creationId xmlns:p14="http://schemas.microsoft.com/office/powerpoint/2010/main" val="30903505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2A3BC47-C41B-47D8-8141-C55245B5A922}" type="datetime1">
              <a:rPr lang="en-IN" smtClean="0"/>
              <a:t>18-06-2022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D7D3174-0516-435F-8CD5-712D91EEBB2F}" type="slidenum">
              <a:rPr lang="en-IN" smtClean="0"/>
              <a:t>‹#›</a:t>
            </a:fld>
            <a:endParaRPr lang="en-IN"/>
          </a:p>
        </p:txBody>
      </p:sp>
    </p:spTree>
    <p:extLst>
      <p:ext uri="{BB962C8B-B14F-4D97-AF65-F5344CB8AC3E}">
        <p14:creationId xmlns:p14="http://schemas.microsoft.com/office/powerpoint/2010/main" val="37176630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B64CFBD-88E6-4AB4-BCB7-66643AFF6CF5}" type="datetime1">
              <a:rPr lang="en-IN" smtClean="0"/>
              <a:t>18-06-2022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D7D3174-0516-435F-8CD5-712D91EEBB2F}" type="slidenum">
              <a:rPr lang="en-IN" smtClean="0"/>
              <a:t>‹#›</a:t>
            </a:fld>
            <a:endParaRPr lang="en-IN"/>
          </a:p>
        </p:txBody>
      </p:sp>
    </p:spTree>
    <p:extLst>
      <p:ext uri="{BB962C8B-B14F-4D97-AF65-F5344CB8AC3E}">
        <p14:creationId xmlns:p14="http://schemas.microsoft.com/office/powerpoint/2010/main" val="1152162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EB5A562-2FCE-4F0B-96F0-46550EA0F2A3}" type="datetime1">
              <a:rPr lang="en-IN" smtClean="0"/>
              <a:t>18-06-2022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D7D3174-0516-435F-8CD5-712D91EEBB2F}" type="slidenum">
              <a:rPr lang="en-IN" smtClean="0"/>
              <a:t>‹#›</a:t>
            </a:fld>
            <a:endParaRPr lang="en-IN"/>
          </a:p>
        </p:txBody>
      </p:sp>
    </p:spTree>
    <p:extLst>
      <p:ext uri="{BB962C8B-B14F-4D97-AF65-F5344CB8AC3E}">
        <p14:creationId xmlns:p14="http://schemas.microsoft.com/office/powerpoint/2010/main" val="9535286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B9DEBF-7EA7-44C1-AF39-CA4B2727C7E8}" type="datetime1">
              <a:rPr lang="en-IN" smtClean="0"/>
              <a:t>18-06-2022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7D3174-0516-435F-8CD5-712D91EEBB2F}" type="slidenum">
              <a:rPr lang="en-IN" smtClean="0"/>
              <a:t>‹#›</a:t>
            </a:fld>
            <a:endParaRPr lang="en-IN"/>
          </a:p>
        </p:txBody>
      </p:sp>
    </p:spTree>
    <p:extLst>
      <p:ext uri="{BB962C8B-B14F-4D97-AF65-F5344CB8AC3E}">
        <p14:creationId xmlns:p14="http://schemas.microsoft.com/office/powerpoint/2010/main" val="369075450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86D9EB-FE26-4083-B02F-A58E92DC78EE}" type="datetime1">
              <a:rPr lang="en-IN" smtClean="0"/>
              <a:t>18-06-2022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7D3174-0516-435F-8CD5-712D91EEBB2F}" type="slidenum">
              <a:rPr lang="en-IN" smtClean="0"/>
              <a:t>‹#›</a:t>
            </a:fld>
            <a:endParaRPr lang="en-IN"/>
          </a:p>
        </p:txBody>
      </p:sp>
    </p:spTree>
    <p:extLst>
      <p:ext uri="{BB962C8B-B14F-4D97-AF65-F5344CB8AC3E}">
        <p14:creationId xmlns:p14="http://schemas.microsoft.com/office/powerpoint/2010/main" val="357737299"/>
      </p:ext>
    </p:extLst>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B86D9EB-FE26-4083-B02F-A58E92DC78EE}" type="datetime1">
              <a:rPr lang="en-IN" smtClean="0"/>
              <a:t>18-06-2022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D3174-0516-435F-8CD5-712D91EEBB2F}" type="slidenum">
              <a:rPr lang="en-IN" smtClean="0"/>
              <a:t>‹#›</a:t>
            </a:fld>
            <a:endParaRPr lang="en-IN"/>
          </a:p>
        </p:txBody>
      </p:sp>
    </p:spTree>
    <p:extLst>
      <p:ext uri="{BB962C8B-B14F-4D97-AF65-F5344CB8AC3E}">
        <p14:creationId xmlns:p14="http://schemas.microsoft.com/office/powerpoint/2010/main" val="655945124"/>
      </p:ext>
    </p:extLst>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B86D9EB-FE26-4083-B02F-A58E92DC78EE}" type="datetime1">
              <a:rPr lang="en-IN" smtClean="0"/>
              <a:t>18-06-2022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D3174-0516-435F-8CD5-712D91EEBB2F}"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29009517"/>
      </p:ext>
    </p:extLst>
  </p:cSld>
  <p:clrMapOvr>
    <a:masterClrMapping/>
  </p:clrMapOvr>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8C5949-B168-492F-AA64-71051D317EC1}" type="datetime1">
              <a:rPr lang="en-IN" smtClean="0"/>
              <a:t>18-06-2022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D3174-0516-435F-8CD5-712D91EEBB2F}" type="slidenum">
              <a:rPr lang="en-IN" smtClean="0"/>
              <a:t>‹#›</a:t>
            </a:fld>
            <a:endParaRPr lang="en-IN"/>
          </a:p>
        </p:txBody>
      </p:sp>
    </p:spTree>
    <p:extLst>
      <p:ext uri="{BB962C8B-B14F-4D97-AF65-F5344CB8AC3E}">
        <p14:creationId xmlns:p14="http://schemas.microsoft.com/office/powerpoint/2010/main" val="8315622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B86D9EB-FE26-4083-B02F-A58E92DC78EE}" type="datetime1">
              <a:rPr lang="en-IN" smtClean="0"/>
              <a:t>18-06-2022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D3174-0516-435F-8CD5-712D91EEBB2F}" type="slidenum">
              <a:rPr lang="en-IN" smtClean="0"/>
              <a:t>‹#›</a:t>
            </a:fld>
            <a:endParaRPr lang="en-IN"/>
          </a:p>
        </p:txBody>
      </p:sp>
    </p:spTree>
    <p:extLst>
      <p:ext uri="{BB962C8B-B14F-4D97-AF65-F5344CB8AC3E}">
        <p14:creationId xmlns:p14="http://schemas.microsoft.com/office/powerpoint/2010/main" val="3755383234"/>
      </p:ext>
    </p:extLst>
  </p:cSld>
  <p:clrMapOvr>
    <a:masterClrMapping/>
  </p:clrMapOvr>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B86D9EB-FE26-4083-B02F-A58E92DC78EE}" type="datetime1">
              <a:rPr lang="en-IN" smtClean="0"/>
              <a:t>18-06-2022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D3174-0516-435F-8CD5-712D91EEBB2F}" type="slidenum">
              <a:rPr lang="en-IN" smtClean="0"/>
              <a:t>‹#›</a:t>
            </a:fld>
            <a:endParaRPr lang="en-IN"/>
          </a:p>
        </p:txBody>
      </p:sp>
    </p:spTree>
    <p:extLst>
      <p:ext uri="{BB962C8B-B14F-4D97-AF65-F5344CB8AC3E}">
        <p14:creationId xmlns:p14="http://schemas.microsoft.com/office/powerpoint/2010/main" val="58681494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CC4D24-7EB7-4D1C-B995-84EDEA1C24A8}" type="datetime1">
              <a:rPr lang="en-IN" smtClean="0"/>
              <a:t>18-06-2022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7D3174-0516-435F-8CD5-712D91EEBB2F}" type="slidenum">
              <a:rPr lang="en-IN" smtClean="0"/>
              <a:t>‹#›</a:t>
            </a:fld>
            <a:endParaRPr lang="en-IN"/>
          </a:p>
        </p:txBody>
      </p:sp>
    </p:spTree>
    <p:extLst>
      <p:ext uri="{BB962C8B-B14F-4D97-AF65-F5344CB8AC3E}">
        <p14:creationId xmlns:p14="http://schemas.microsoft.com/office/powerpoint/2010/main" val="402532147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C662C2-5954-429D-A14E-D2657A6ACC87}" type="datetime1">
              <a:rPr lang="en-IN" smtClean="0"/>
              <a:t>18-06-2022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D3174-0516-435F-8CD5-712D91EEBB2F}" type="slidenum">
              <a:rPr lang="en-IN" smtClean="0"/>
              <a:t>‹#›</a:t>
            </a:fld>
            <a:endParaRPr lang="en-IN"/>
          </a:p>
        </p:txBody>
      </p:sp>
    </p:spTree>
    <p:extLst>
      <p:ext uri="{BB962C8B-B14F-4D97-AF65-F5344CB8AC3E}">
        <p14:creationId xmlns:p14="http://schemas.microsoft.com/office/powerpoint/2010/main" val="257375173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9BC86B-7B3F-4673-97C2-1667701AF996}" type="datetime1">
              <a:rPr lang="en-IN" smtClean="0"/>
              <a:t>18-06-2022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D3174-0516-435F-8CD5-712D91EEBB2F}" type="slidenum">
              <a:rPr lang="en-IN" smtClean="0"/>
              <a:t>‹#›</a:t>
            </a:fld>
            <a:endParaRPr lang="en-IN"/>
          </a:p>
        </p:txBody>
      </p:sp>
    </p:spTree>
    <p:extLst>
      <p:ext uri="{BB962C8B-B14F-4D97-AF65-F5344CB8AC3E}">
        <p14:creationId xmlns:p14="http://schemas.microsoft.com/office/powerpoint/2010/main" val="2139590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A5AB67-EA77-44C9-AA1B-D2BE57D74B78}" type="datetime1">
              <a:rPr lang="en-IN" smtClean="0"/>
              <a:t>18-06-2022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7D3174-0516-435F-8CD5-712D91EEBB2F}" type="slidenum">
              <a:rPr lang="en-IN" smtClean="0"/>
              <a:t>‹#›</a:t>
            </a:fld>
            <a:endParaRPr lang="en-IN"/>
          </a:p>
        </p:txBody>
      </p:sp>
    </p:spTree>
    <p:extLst>
      <p:ext uri="{BB962C8B-B14F-4D97-AF65-F5344CB8AC3E}">
        <p14:creationId xmlns:p14="http://schemas.microsoft.com/office/powerpoint/2010/main" val="3103039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F431AB-70E6-4F2F-A1DE-16FF44D5D92B}" type="datetime1">
              <a:rPr lang="en-IN" smtClean="0"/>
              <a:t>18-06-2022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7D3174-0516-435F-8CD5-712D91EEBB2F}" type="slidenum">
              <a:rPr lang="en-IN" smtClean="0"/>
              <a:t>‹#›</a:t>
            </a:fld>
            <a:endParaRPr lang="en-IN"/>
          </a:p>
        </p:txBody>
      </p:sp>
    </p:spTree>
    <p:extLst>
      <p:ext uri="{BB962C8B-B14F-4D97-AF65-F5344CB8AC3E}">
        <p14:creationId xmlns:p14="http://schemas.microsoft.com/office/powerpoint/2010/main" val="2572153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EBAD95-5C07-49F3-B99D-4B12B4529C39}" type="datetime1">
              <a:rPr lang="en-IN" smtClean="0"/>
              <a:t>18-06-2022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7D3174-0516-435F-8CD5-712D91EEBB2F}" type="slidenum">
              <a:rPr lang="en-IN" smtClean="0"/>
              <a:t>‹#›</a:t>
            </a:fld>
            <a:endParaRPr lang="en-IN"/>
          </a:p>
        </p:txBody>
      </p:sp>
    </p:spTree>
    <p:extLst>
      <p:ext uri="{BB962C8B-B14F-4D97-AF65-F5344CB8AC3E}">
        <p14:creationId xmlns:p14="http://schemas.microsoft.com/office/powerpoint/2010/main" val="351417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C74D2C-4664-4508-AA20-B25AB2BFFB97}" type="datetime1">
              <a:rPr lang="en-IN" smtClean="0"/>
              <a:t>18-06-2022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7D3174-0516-435F-8CD5-712D91EEBB2F}" type="slidenum">
              <a:rPr lang="en-IN" smtClean="0"/>
              <a:t>‹#›</a:t>
            </a:fld>
            <a:endParaRPr lang="en-IN"/>
          </a:p>
        </p:txBody>
      </p:sp>
    </p:spTree>
    <p:extLst>
      <p:ext uri="{BB962C8B-B14F-4D97-AF65-F5344CB8AC3E}">
        <p14:creationId xmlns:p14="http://schemas.microsoft.com/office/powerpoint/2010/main" val="107261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21" Type="http://schemas.openxmlformats.org/officeDocument/2006/relationships/image" Target="../media/image4.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3.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21" Type="http://schemas.openxmlformats.org/officeDocument/2006/relationships/image" Target="../media/image4.png"/><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image" Target="../media/image3.png"/><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2.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AABBDF8-C614-4D5E-9DCE-35EA8212FF49}" type="datetime1">
              <a:rPr lang="en-IN" smtClean="0"/>
              <a:t>18-06-2022</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D7D3174-0516-435F-8CD5-712D91EEBB2F}" type="slidenum">
              <a:rPr lang="en-IN" smtClean="0"/>
              <a:t>‹#›</a:t>
            </a:fld>
            <a:endParaRPr lang="en-IN"/>
          </a:p>
        </p:txBody>
      </p:sp>
    </p:spTree>
    <p:extLst>
      <p:ext uri="{BB962C8B-B14F-4D97-AF65-F5344CB8AC3E}">
        <p14:creationId xmlns:p14="http://schemas.microsoft.com/office/powerpoint/2010/main" val="1036416433"/>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9B8E3EB-CEEF-4CC3-8475-8C1E790EA748}" type="datetime1">
              <a:rPr lang="en-IN" smtClean="0"/>
              <a:t>18-06-2022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D7D3174-0516-435F-8CD5-712D91EEBB2F}" type="slidenum">
              <a:rPr lang="en-IN" smtClean="0"/>
              <a:t>‹#›</a:t>
            </a:fld>
            <a:endParaRPr lang="en-IN"/>
          </a:p>
        </p:txBody>
      </p:sp>
    </p:spTree>
    <p:extLst>
      <p:ext uri="{BB962C8B-B14F-4D97-AF65-F5344CB8AC3E}">
        <p14:creationId xmlns:p14="http://schemas.microsoft.com/office/powerpoint/2010/main" val="961561281"/>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AABBDF8-C614-4D5E-9DCE-35EA8212FF49}" type="datetime1">
              <a:rPr lang="en-IN" smtClean="0"/>
              <a:t>18-06-2022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D7D3174-0516-435F-8CD5-712D91EEBB2F}" type="slidenum">
              <a:rPr lang="en-IN" smtClean="0"/>
              <a:t>‹#›</a:t>
            </a:fld>
            <a:endParaRPr lang="en-IN"/>
          </a:p>
        </p:txBody>
      </p:sp>
    </p:spTree>
    <p:extLst>
      <p:ext uri="{BB962C8B-B14F-4D97-AF65-F5344CB8AC3E}">
        <p14:creationId xmlns:p14="http://schemas.microsoft.com/office/powerpoint/2010/main" val="3105013140"/>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darlasrikanth/Avalons" TargetMode="Externa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F334A-563D-4027-A0A5-22831D7A88D4}"/>
              </a:ext>
            </a:extLst>
          </p:cNvPr>
          <p:cNvSpPr>
            <a:spLocks noGrp="1"/>
          </p:cNvSpPr>
          <p:nvPr>
            <p:ph type="ctrTitle"/>
          </p:nvPr>
        </p:nvSpPr>
        <p:spPr>
          <a:xfrm>
            <a:off x="1033244" y="609600"/>
            <a:ext cx="10125512" cy="2362425"/>
          </a:xfrm>
        </p:spPr>
        <p:txBody>
          <a:bodyPr>
            <a:normAutofit/>
          </a:bodyPr>
          <a:lstStyle/>
          <a:p>
            <a:pPr algn="ctr"/>
            <a:r>
              <a:rPr lang="en-US" sz="6000" b="1" dirty="0">
                <a:solidFill>
                  <a:schemeClr val="accent1">
                    <a:lumMod val="75000"/>
                  </a:schemeClr>
                </a:solidFill>
                <a:effectLst/>
                <a:latin typeface="Calibri" panose="020F0502020204030204" pitchFamily="34" charset="0"/>
                <a:ea typeface="Calibri" panose="020F0502020204030204" pitchFamily="34" charset="0"/>
              </a:rPr>
              <a:t>Heart Failure Prediction</a:t>
            </a:r>
            <a:r>
              <a:rPr lang="en-US" sz="6000" dirty="0">
                <a:solidFill>
                  <a:schemeClr val="accent1">
                    <a:lumMod val="75000"/>
                  </a:schemeClr>
                </a:solidFill>
                <a:effectLst/>
                <a:latin typeface="Calibri" panose="020F0502020204030204" pitchFamily="34" charset="0"/>
                <a:ea typeface="Calibri" panose="020F0502020204030204" pitchFamily="34" charset="0"/>
              </a:rPr>
              <a:t> </a:t>
            </a:r>
            <a:endParaRPr lang="en-IN" sz="6000" dirty="0">
              <a:solidFill>
                <a:schemeClr val="accent1">
                  <a:lumMod val="75000"/>
                </a:schemeClr>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9B28C727-0E29-49AA-9D11-4F479BAE6000}"/>
              </a:ext>
            </a:extLst>
          </p:cNvPr>
          <p:cNvSpPr>
            <a:spLocks noGrp="1"/>
          </p:cNvSpPr>
          <p:nvPr>
            <p:ph type="sldNum" sz="quarter" idx="12"/>
          </p:nvPr>
        </p:nvSpPr>
        <p:spPr/>
        <p:txBody>
          <a:bodyPr/>
          <a:lstStyle/>
          <a:p>
            <a:fld id="{7D7D3174-0516-435F-8CD5-712D91EEBB2F}" type="slidenum">
              <a:rPr lang="en-IN" smtClean="0"/>
              <a:t>1</a:t>
            </a:fld>
            <a:endParaRPr lang="en-IN"/>
          </a:p>
        </p:txBody>
      </p:sp>
      <p:sp>
        <p:nvSpPr>
          <p:cNvPr id="3" name="TextBox 2">
            <a:extLst>
              <a:ext uri="{FF2B5EF4-FFF2-40B4-BE49-F238E27FC236}">
                <a16:creationId xmlns:a16="http://schemas.microsoft.com/office/drawing/2014/main" id="{C803320B-2E7F-4411-92D4-01FD356D12CE}"/>
              </a:ext>
            </a:extLst>
          </p:cNvPr>
          <p:cNvSpPr txBox="1"/>
          <p:nvPr/>
        </p:nvSpPr>
        <p:spPr>
          <a:xfrm>
            <a:off x="3601309" y="3824227"/>
            <a:ext cx="4353887" cy="1015663"/>
          </a:xfrm>
          <a:prstGeom prst="rect">
            <a:avLst/>
          </a:prstGeom>
          <a:noFill/>
        </p:spPr>
        <p:txBody>
          <a:bodyPr wrap="square" rtlCol="0">
            <a:spAutoFit/>
          </a:bodyPr>
          <a:lstStyle/>
          <a:p>
            <a:pPr algn="ctr"/>
            <a:r>
              <a:rPr lang="en-US" sz="6000" b="1" dirty="0">
                <a:solidFill>
                  <a:srgbClr val="000000"/>
                </a:solidFill>
                <a:effectLst/>
                <a:latin typeface="Calibri" panose="020F0502020204030204" pitchFamily="34" charset="0"/>
                <a:ea typeface="Calibri" panose="020F0502020204030204" pitchFamily="34" charset="0"/>
              </a:rPr>
              <a:t>Avalon’s </a:t>
            </a:r>
            <a:endParaRPr lang="en-IN" sz="6000" dirty="0">
              <a:solidFill>
                <a:schemeClr val="accent6">
                  <a:lumMod val="40000"/>
                  <a:lumOff val="6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0149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B725A-E94F-48FB-830D-D5A11F63DABF}"/>
              </a:ext>
            </a:extLst>
          </p:cNvPr>
          <p:cNvSpPr>
            <a:spLocks noGrp="1"/>
          </p:cNvSpPr>
          <p:nvPr>
            <p:ph type="title"/>
          </p:nvPr>
        </p:nvSpPr>
        <p:spPr/>
        <p:txBody>
          <a:bodyPr/>
          <a:lstStyle/>
          <a:p>
            <a:r>
              <a:rPr lang="en-US" dirty="0"/>
              <a:t>                    </a:t>
            </a:r>
            <a:r>
              <a:rPr lang="en-US" sz="4400" b="1" dirty="0" err="1">
                <a:latin typeface="Calibri" panose="020F0502020204030204" pitchFamily="34" charset="0"/>
                <a:cs typeface="Calibri" panose="020F0502020204030204" pitchFamily="34" charset="0"/>
              </a:rPr>
              <a:t>Github</a:t>
            </a:r>
            <a:r>
              <a:rPr lang="en-US" sz="4400" b="1" dirty="0">
                <a:latin typeface="Calibri" panose="020F0502020204030204" pitchFamily="34" charset="0"/>
                <a:cs typeface="Calibri" panose="020F0502020204030204" pitchFamily="34" charset="0"/>
              </a:rPr>
              <a:t> Repository</a:t>
            </a:r>
            <a:endParaRPr lang="en-IN" sz="4400" b="1" dirty="0">
              <a:latin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EC2A3061-C11E-4C7B-BE43-BF7E860AF4CC}"/>
              </a:ext>
            </a:extLst>
          </p:cNvPr>
          <p:cNvSpPr>
            <a:spLocks noGrp="1"/>
          </p:cNvSpPr>
          <p:nvPr>
            <p:ph type="sldNum" sz="quarter" idx="12"/>
          </p:nvPr>
        </p:nvSpPr>
        <p:spPr/>
        <p:txBody>
          <a:bodyPr/>
          <a:lstStyle/>
          <a:p>
            <a:fld id="{7D7D3174-0516-435F-8CD5-712D91EEBB2F}" type="slidenum">
              <a:rPr lang="en-IN" smtClean="0"/>
              <a:t>10</a:t>
            </a:fld>
            <a:endParaRPr lang="en-IN"/>
          </a:p>
        </p:txBody>
      </p:sp>
      <p:sp>
        <p:nvSpPr>
          <p:cNvPr id="6" name="TextBox 5">
            <a:extLst>
              <a:ext uri="{FF2B5EF4-FFF2-40B4-BE49-F238E27FC236}">
                <a16:creationId xmlns:a16="http://schemas.microsoft.com/office/drawing/2014/main" id="{B98DA63E-E0E1-419D-9DE2-854F75E66D99}"/>
              </a:ext>
            </a:extLst>
          </p:cNvPr>
          <p:cNvSpPr txBox="1"/>
          <p:nvPr/>
        </p:nvSpPr>
        <p:spPr>
          <a:xfrm flipH="1">
            <a:off x="1990418" y="2246996"/>
            <a:ext cx="8362122" cy="595932"/>
          </a:xfrm>
          <a:prstGeom prst="rect">
            <a:avLst/>
          </a:prstGeom>
          <a:noFill/>
        </p:spPr>
        <p:txBody>
          <a:bodyPr wrap="square" rtlCol="0">
            <a:spAutoFit/>
          </a:bodyPr>
          <a:lstStyle/>
          <a:p>
            <a:pPr marL="8890" marR="0" indent="0">
              <a:lnSpc>
                <a:spcPct val="107000"/>
              </a:lnSpc>
              <a:spcBef>
                <a:spcPts val="0"/>
              </a:spcBef>
              <a:spcAft>
                <a:spcPts val="805"/>
              </a:spcAft>
            </a:pPr>
            <a:r>
              <a:rPr lang="en-US" sz="3200" b="1" u="sng" dirty="0">
                <a:solidFill>
                  <a:srgbClr val="0563C1"/>
                </a:solidFill>
                <a:effectLst/>
                <a:latin typeface="Calibri" panose="020F0502020204030204" pitchFamily="34" charset="0"/>
                <a:ea typeface="Calibri" panose="020F0502020204030204" pitchFamily="34" charset="0"/>
                <a:hlinkClick r:id="rId2"/>
              </a:rPr>
              <a:t>https://github.com/darlasrikanth/Avalons</a:t>
            </a:r>
            <a:r>
              <a:rPr lang="en-US" sz="3200" b="1" u="none" strike="noStrike" dirty="0">
                <a:solidFill>
                  <a:srgbClr val="000000"/>
                </a:solidFill>
                <a:effectLst/>
                <a:latin typeface="Calibri" panose="020F0502020204030204" pitchFamily="34" charset="0"/>
                <a:ea typeface="Calibri" panose="020F0502020204030204" pitchFamily="34" charset="0"/>
                <a:hlinkClick r:id="rId2"/>
              </a:rPr>
              <a:t>  </a:t>
            </a:r>
            <a:endParaRPr lang="en-US" sz="32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247645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422E7-94EF-4EF7-B128-F9E5F185178B}"/>
              </a:ext>
            </a:extLst>
          </p:cNvPr>
          <p:cNvSpPr>
            <a:spLocks noGrp="1"/>
          </p:cNvSpPr>
          <p:nvPr>
            <p:ph type="title"/>
          </p:nvPr>
        </p:nvSpPr>
        <p:spPr>
          <a:xfrm>
            <a:off x="2231471" y="1862810"/>
            <a:ext cx="9773997" cy="1786136"/>
          </a:xfrm>
        </p:spPr>
        <p:txBody>
          <a:bodyPr/>
          <a:lstStyle/>
          <a:p>
            <a:r>
              <a:rPr lang="en-US" sz="6000" i="1" dirty="0">
                <a:latin typeface="Arial" panose="020B0604020202020204" pitchFamily="34" charset="0"/>
                <a:cs typeface="Arial" panose="020B0604020202020204" pitchFamily="34" charset="0"/>
              </a:rPr>
              <a:t>THANKING YOU</a:t>
            </a:r>
            <a:endParaRPr lang="en-IN" sz="6000" i="1"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911601E9-ECCF-4D7A-A9FC-AF475A39F290}"/>
              </a:ext>
            </a:extLst>
          </p:cNvPr>
          <p:cNvSpPr>
            <a:spLocks noGrp="1"/>
          </p:cNvSpPr>
          <p:nvPr>
            <p:ph type="sldNum" sz="quarter" idx="12"/>
          </p:nvPr>
        </p:nvSpPr>
        <p:spPr/>
        <p:txBody>
          <a:bodyPr/>
          <a:lstStyle/>
          <a:p>
            <a:fld id="{7D7D3174-0516-435F-8CD5-712D91EEBB2F}" type="slidenum">
              <a:rPr lang="en-IN" smtClean="0"/>
              <a:t>11</a:t>
            </a:fld>
            <a:endParaRPr lang="en-IN"/>
          </a:p>
        </p:txBody>
      </p:sp>
      <p:sp>
        <p:nvSpPr>
          <p:cNvPr id="5" name="TextBox 4">
            <a:extLst>
              <a:ext uri="{FF2B5EF4-FFF2-40B4-BE49-F238E27FC236}">
                <a16:creationId xmlns:a16="http://schemas.microsoft.com/office/drawing/2014/main" id="{9A23BE83-F390-4695-8124-77F55583F1A3}"/>
              </a:ext>
            </a:extLst>
          </p:cNvPr>
          <p:cNvSpPr txBox="1"/>
          <p:nvPr/>
        </p:nvSpPr>
        <p:spPr>
          <a:xfrm>
            <a:off x="7986319" y="4715376"/>
            <a:ext cx="3884102" cy="769441"/>
          </a:xfrm>
          <a:prstGeom prst="rect">
            <a:avLst/>
          </a:prstGeom>
          <a:noFill/>
        </p:spPr>
        <p:txBody>
          <a:bodyPr wrap="square" rtlCol="0">
            <a:spAutoFit/>
          </a:bodyPr>
          <a:lstStyle/>
          <a:p>
            <a:r>
              <a:rPr lang="en-US" sz="4400" dirty="0"/>
              <a:t>Avalon’s</a:t>
            </a:r>
            <a:endParaRPr lang="en-IN" sz="4400" dirty="0"/>
          </a:p>
        </p:txBody>
      </p:sp>
      <p:sp>
        <p:nvSpPr>
          <p:cNvPr id="6" name="TextBox 5">
            <a:extLst>
              <a:ext uri="{FF2B5EF4-FFF2-40B4-BE49-F238E27FC236}">
                <a16:creationId xmlns:a16="http://schemas.microsoft.com/office/drawing/2014/main" id="{38E6F88F-EAC2-46D0-96F5-800F4792B4D9}"/>
              </a:ext>
            </a:extLst>
          </p:cNvPr>
          <p:cNvSpPr txBox="1"/>
          <p:nvPr/>
        </p:nvSpPr>
        <p:spPr>
          <a:xfrm>
            <a:off x="3775047" y="3429000"/>
            <a:ext cx="3011648" cy="58477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Any Queries ??</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680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8131B-C508-4217-947A-D98DFA5ED853}"/>
              </a:ext>
            </a:extLst>
          </p:cNvPr>
          <p:cNvSpPr>
            <a:spLocks noGrp="1"/>
          </p:cNvSpPr>
          <p:nvPr>
            <p:ph type="title"/>
          </p:nvPr>
        </p:nvSpPr>
        <p:spPr>
          <a:xfrm>
            <a:off x="3078760" y="234893"/>
            <a:ext cx="8275040" cy="352336"/>
          </a:xfrm>
        </p:spPr>
        <p:txBody>
          <a:bodyPr>
            <a:normAutofit fontScale="90000"/>
          </a:bodyPr>
          <a:lstStyle/>
          <a:p>
            <a:r>
              <a:rPr lang="en-US" dirty="0">
                <a:solidFill>
                  <a:schemeClr val="accent2">
                    <a:lumMod val="50000"/>
                  </a:schemeClr>
                </a:solidFill>
                <a:latin typeface="Arial" panose="020B0604020202020204" pitchFamily="34" charset="0"/>
                <a:cs typeface="Arial" panose="020B0604020202020204" pitchFamily="34" charset="0"/>
              </a:rPr>
              <a:t>TEAM DESCRIPTION</a:t>
            </a:r>
            <a:endParaRPr lang="en-IN" dirty="0">
              <a:solidFill>
                <a:schemeClr val="accent2">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B69B4DD-0FA4-414E-9257-D0DCBDEB22D5}"/>
              </a:ext>
            </a:extLst>
          </p:cNvPr>
          <p:cNvSpPr>
            <a:spLocks noGrp="1"/>
          </p:cNvSpPr>
          <p:nvPr>
            <p:ph idx="1"/>
          </p:nvPr>
        </p:nvSpPr>
        <p:spPr>
          <a:xfrm>
            <a:off x="159391" y="738230"/>
            <a:ext cx="11194409" cy="6020379"/>
          </a:xfrm>
        </p:spPr>
        <p:txBody>
          <a:bodyPr>
            <a:normAutofit/>
          </a:bodyPr>
          <a:lstStyle/>
          <a:p>
            <a:pPr marL="0" indent="0">
              <a:spcBef>
                <a:spcPts val="470"/>
              </a:spcBef>
              <a:buNone/>
              <a:tabLst>
                <a:tab pos="384810" algn="l"/>
              </a:tabLst>
            </a:pPr>
            <a:r>
              <a:rPr lang="en-US" sz="1900" b="1"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1. Srikanth Darla</a:t>
            </a:r>
            <a:r>
              <a:rPr lang="en-US" sz="19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t>
            </a:r>
            <a:r>
              <a:rPr lang="en-US" sz="1900" b="1"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US" sz="19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p>
          <a:p>
            <a:pPr marL="0" indent="0">
              <a:spcBef>
                <a:spcPts val="470"/>
              </a:spcBef>
              <a:buNone/>
              <a:tabLst>
                <a:tab pos="384810" algn="l"/>
              </a:tabLst>
            </a:pPr>
            <a:r>
              <a:rPr lang="en-US" sz="1900" dirty="0">
                <a:effectLst/>
                <a:latin typeface="Calibri" panose="020F0502020204030204" pitchFamily="34" charset="0"/>
                <a:ea typeface="Calibri" panose="020F0502020204030204" pitchFamily="34" charset="0"/>
              </a:rPr>
              <a:t>I’ve completed my undergraduate in the stream of computer science, so I am more interested to improve my web programming skills. This is my first project in Artificial intelligence I hope I’ll support our team as much as can.  </a:t>
            </a:r>
          </a:p>
          <a:p>
            <a:pPr marL="0" indent="0">
              <a:buNone/>
              <a:tabLst>
                <a:tab pos="386080" algn="l"/>
              </a:tabLst>
            </a:pPr>
            <a:r>
              <a:rPr lang="en-US" sz="1800" b="1" spc="-5" dirty="0">
                <a:effectLst/>
                <a:latin typeface="Arial" panose="020B0604020202020204" pitchFamily="34" charset="0"/>
                <a:ea typeface="Arial MT"/>
                <a:cs typeface="Arial MT"/>
              </a:rPr>
              <a:t>2. </a:t>
            </a:r>
            <a:r>
              <a:rPr lang="en-US" sz="1900" b="1"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Sai Pavan Thallapelli: </a:t>
            </a:r>
            <a:r>
              <a:rPr lang="en-US" sz="19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p>
          <a:p>
            <a:pPr marL="0" marR="668655" indent="0" algn="just">
              <a:buNone/>
            </a:pPr>
            <a:r>
              <a:rPr lang="en-US" sz="19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I have completed my undergraduate in Electronics and communication. I have acquired good knowledge in C and python. I would like to discuss all the concepts required for the project and help the team members in every possible way</a:t>
            </a:r>
            <a:r>
              <a:rPr lang="en-US" sz="18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p>
          <a:p>
            <a:pPr marL="0" indent="0">
              <a:buNone/>
              <a:tabLst>
                <a:tab pos="378460" algn="l"/>
              </a:tabLst>
            </a:pPr>
            <a:r>
              <a:rPr lang="en-US" sz="1800" b="1" spc="-5" dirty="0">
                <a:effectLst/>
                <a:latin typeface="Arial" panose="020B0604020202020204" pitchFamily="34" charset="0"/>
                <a:ea typeface="Arial MT"/>
                <a:cs typeface="Arial MT"/>
              </a:rPr>
              <a:t>3. </a:t>
            </a:r>
            <a:r>
              <a:rPr lang="en-US" sz="2100" b="1"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Sowmya Pippri</a:t>
            </a:r>
            <a:r>
              <a:rPr lang="en-US" sz="21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t>
            </a:r>
            <a:r>
              <a:rPr lang="en-US" sz="2100" b="1"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US" sz="21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p>
          <a:p>
            <a:pPr marL="0" indent="0">
              <a:buNone/>
              <a:tabLst>
                <a:tab pos="378460" algn="l"/>
              </a:tabLst>
            </a:pPr>
            <a:r>
              <a:rPr lang="en-US" sz="1900" dirty="0">
                <a:effectLst/>
                <a:latin typeface="Calibri" panose="020F0502020204030204" pitchFamily="34" charset="0"/>
                <a:ea typeface="Calibri" panose="020F0502020204030204" pitchFamily="34" charset="0"/>
              </a:rPr>
              <a:t>I have completed my Bachelor of Computer Applications in 2018 and later I have started working in TATA CONSULANCY SERVICES and having experience of 4 years. I’m an optimistic, Straightforward, Flexible, and responsible. I would like to mention my teammates who are so dedicated to the project work and there are with good communication skills, Technical Skills, and Friendly Nature.  </a:t>
            </a:r>
          </a:p>
          <a:p>
            <a:pPr marL="0" indent="0">
              <a:buNone/>
              <a:tabLst>
                <a:tab pos="378460" algn="l"/>
              </a:tabLst>
            </a:pPr>
            <a:r>
              <a:rPr lang="en-US" sz="1800" b="1" spc="-5" dirty="0">
                <a:latin typeface="Arial" panose="020B0604020202020204" pitchFamily="34" charset="0"/>
                <a:ea typeface="Arial MT"/>
                <a:cs typeface="Arial MT"/>
              </a:rPr>
              <a:t>4</a:t>
            </a:r>
            <a:r>
              <a:rPr lang="en-US" sz="1800" b="1" spc="-5" dirty="0">
                <a:effectLst/>
                <a:latin typeface="Arial" panose="020B0604020202020204" pitchFamily="34" charset="0"/>
                <a:ea typeface="Arial MT"/>
                <a:cs typeface="Arial MT"/>
              </a:rPr>
              <a:t>. </a:t>
            </a:r>
            <a:r>
              <a:rPr lang="en-US" b="1" dirty="0">
                <a:effectLst/>
                <a:latin typeface="Calibri" panose="020F0502020204030204" pitchFamily="34" charset="0"/>
                <a:ea typeface="Calibri" panose="020F0502020204030204" pitchFamily="34" charset="0"/>
              </a:rPr>
              <a:t>Bhavani Pulipaka: </a:t>
            </a:r>
          </a:p>
          <a:p>
            <a:pPr marL="0" indent="0">
              <a:buNone/>
              <a:tabLst>
                <a:tab pos="378460" algn="l"/>
              </a:tabLst>
            </a:pPr>
            <a:r>
              <a:rPr lang="en-US" sz="1900" dirty="0">
                <a:effectLst/>
                <a:latin typeface="Calibri" panose="020F0502020204030204" pitchFamily="34" charset="0"/>
                <a:ea typeface="Calibri" panose="020F0502020204030204" pitchFamily="34" charset="0"/>
              </a:rPr>
              <a:t>I have completed my Bachelor of Information Technology. Team member who co-ordinates with team, discuss the topics and implement the learnt concepts in the project.  </a:t>
            </a:r>
          </a:p>
          <a:p>
            <a:pPr marL="0" indent="0">
              <a:buNone/>
              <a:tabLst>
                <a:tab pos="378460" algn="l"/>
              </a:tabLst>
            </a:pPr>
            <a:endParaRPr lang="en-US" sz="1900" dirty="0">
              <a:effectLst/>
              <a:latin typeface="Calibri" panose="020F0502020204030204" pitchFamily="34" charset="0"/>
              <a:ea typeface="Calibri" panose="020F0502020204030204" pitchFamily="34" charset="0"/>
            </a:endParaRPr>
          </a:p>
          <a:p>
            <a:pPr marL="0" indent="0">
              <a:buNone/>
              <a:tabLst>
                <a:tab pos="378460" algn="l"/>
              </a:tabLst>
            </a:pPr>
            <a:endParaRPr lang="en-US" sz="1900" dirty="0">
              <a:effectLst/>
              <a:latin typeface="Calibri" panose="020F0502020204030204" pitchFamily="34" charset="0"/>
              <a:ea typeface="Calibri" panose="020F0502020204030204" pitchFamily="34" charset="0"/>
            </a:endParaRPr>
          </a:p>
          <a:p>
            <a:pPr marL="0" indent="0">
              <a:buNone/>
              <a:tabLst>
                <a:tab pos="378460" algn="l"/>
              </a:tabLst>
            </a:pPr>
            <a:endParaRPr lang="en-US" sz="1800" dirty="0">
              <a:effectLst/>
              <a:latin typeface="Arial MT"/>
              <a:ea typeface="Arial MT"/>
              <a:cs typeface="Arial MT"/>
            </a:endParaRPr>
          </a:p>
          <a:p>
            <a:pPr marL="228600" marR="668655" algn="just">
              <a:spcAft>
                <a:spcPts val="0"/>
              </a:spcAft>
            </a:pPr>
            <a:endParaRPr lang="en-IN" sz="1800" dirty="0">
              <a:effectLst/>
              <a:latin typeface="Arial MT"/>
              <a:ea typeface="Arial MT"/>
              <a:cs typeface="Arial MT"/>
            </a:endParaRPr>
          </a:p>
          <a:p>
            <a:pPr marL="228600" marR="668655" algn="just">
              <a:spcAft>
                <a:spcPts val="0"/>
              </a:spcAft>
            </a:pPr>
            <a:endParaRPr lang="en-IN" sz="1800" dirty="0">
              <a:effectLst/>
              <a:latin typeface="Arial MT"/>
              <a:ea typeface="Arial MT"/>
              <a:cs typeface="Arial MT"/>
            </a:endParaRPr>
          </a:p>
          <a:p>
            <a:endParaRPr lang="en-IN" dirty="0"/>
          </a:p>
        </p:txBody>
      </p:sp>
      <p:sp>
        <p:nvSpPr>
          <p:cNvPr id="4" name="Slide Number Placeholder 3">
            <a:extLst>
              <a:ext uri="{FF2B5EF4-FFF2-40B4-BE49-F238E27FC236}">
                <a16:creationId xmlns:a16="http://schemas.microsoft.com/office/drawing/2014/main" id="{2B12DC57-F25D-4C11-B85C-EEC286E84BAB}"/>
              </a:ext>
            </a:extLst>
          </p:cNvPr>
          <p:cNvSpPr>
            <a:spLocks noGrp="1"/>
          </p:cNvSpPr>
          <p:nvPr>
            <p:ph type="sldNum" sz="quarter" idx="12"/>
          </p:nvPr>
        </p:nvSpPr>
        <p:spPr/>
        <p:txBody>
          <a:bodyPr/>
          <a:lstStyle/>
          <a:p>
            <a:fld id="{7D7D3174-0516-435F-8CD5-712D91EEBB2F}" type="slidenum">
              <a:rPr lang="en-IN" smtClean="0"/>
              <a:t>2</a:t>
            </a:fld>
            <a:endParaRPr lang="en-IN"/>
          </a:p>
        </p:txBody>
      </p:sp>
    </p:spTree>
    <p:extLst>
      <p:ext uri="{BB962C8B-B14F-4D97-AF65-F5344CB8AC3E}">
        <p14:creationId xmlns:p14="http://schemas.microsoft.com/office/powerpoint/2010/main" val="2872114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FE96-AD43-4415-91C2-A1E13A3E1832}"/>
              </a:ext>
            </a:extLst>
          </p:cNvPr>
          <p:cNvSpPr>
            <a:spLocks noGrp="1"/>
          </p:cNvSpPr>
          <p:nvPr>
            <p:ph type="title"/>
          </p:nvPr>
        </p:nvSpPr>
        <p:spPr>
          <a:xfrm>
            <a:off x="646111" y="452718"/>
            <a:ext cx="9404723" cy="998577"/>
          </a:xfrm>
        </p:spPr>
        <p:txBody>
          <a:bodyPr/>
          <a:lstStyle/>
          <a:p>
            <a:r>
              <a:rPr lang="en-US" dirty="0"/>
              <a:t>            </a:t>
            </a:r>
            <a:r>
              <a:rPr lang="en-US" b="1" dirty="0"/>
              <a:t>Outline</a:t>
            </a:r>
            <a:endParaRPr lang="en-IN" b="1" dirty="0"/>
          </a:p>
        </p:txBody>
      </p:sp>
      <p:sp>
        <p:nvSpPr>
          <p:cNvPr id="3" name="Content Placeholder 2">
            <a:extLst>
              <a:ext uri="{FF2B5EF4-FFF2-40B4-BE49-F238E27FC236}">
                <a16:creationId xmlns:a16="http://schemas.microsoft.com/office/drawing/2014/main" id="{26F5EA6B-2C7E-4211-AFF9-6EB545E611E0}"/>
              </a:ext>
            </a:extLst>
          </p:cNvPr>
          <p:cNvSpPr>
            <a:spLocks noGrp="1"/>
          </p:cNvSpPr>
          <p:nvPr>
            <p:ph idx="1"/>
          </p:nvPr>
        </p:nvSpPr>
        <p:spPr>
          <a:xfrm>
            <a:off x="377505" y="1266738"/>
            <a:ext cx="11274803" cy="4981661"/>
          </a:xfrm>
        </p:spPr>
        <p:txBody>
          <a:bodyPr>
            <a:normAutofit/>
          </a:bodyPr>
          <a:lstStyle/>
          <a:p>
            <a:pPr marL="0" marR="876935" indent="0">
              <a:lnSpc>
                <a:spcPct val="108000"/>
              </a:lnSpc>
              <a:spcBef>
                <a:spcPts val="0"/>
              </a:spcBef>
              <a:spcAft>
                <a:spcPts val="765"/>
              </a:spcAft>
              <a:buNone/>
            </a:pPr>
            <a:r>
              <a:rPr lang="en-US" sz="2800" dirty="0">
                <a:effectLst/>
                <a:latin typeface="Calibri" panose="020F0502020204030204" pitchFamily="34" charset="0"/>
                <a:ea typeface="Calibri" panose="020F0502020204030204" pitchFamily="34" charset="0"/>
              </a:rPr>
              <a:t>“Heart failure is a serious problem which has a huge impact on people’s life. With the accelerated pace of life, increased portion sizes and inactivity, most people always ignore their health. Moreover, because of the environmental deterioration, those factors can lead to the issue of heart failure which can become more and more common in the future. If people did not pay attention to the issue of heart failure, it would finally cause the death”</a:t>
            </a:r>
          </a:p>
        </p:txBody>
      </p:sp>
      <p:sp>
        <p:nvSpPr>
          <p:cNvPr id="4" name="Slide Number Placeholder 3">
            <a:extLst>
              <a:ext uri="{FF2B5EF4-FFF2-40B4-BE49-F238E27FC236}">
                <a16:creationId xmlns:a16="http://schemas.microsoft.com/office/drawing/2014/main" id="{1FA00506-4BB8-4148-B9AE-E2CD5771ABB5}"/>
              </a:ext>
            </a:extLst>
          </p:cNvPr>
          <p:cNvSpPr>
            <a:spLocks noGrp="1"/>
          </p:cNvSpPr>
          <p:nvPr>
            <p:ph type="sldNum" sz="quarter" idx="12"/>
          </p:nvPr>
        </p:nvSpPr>
        <p:spPr/>
        <p:txBody>
          <a:bodyPr/>
          <a:lstStyle/>
          <a:p>
            <a:fld id="{7D7D3174-0516-435F-8CD5-712D91EEBB2F}" type="slidenum">
              <a:rPr lang="en-IN" smtClean="0"/>
              <a:t>3</a:t>
            </a:fld>
            <a:endParaRPr lang="en-IN"/>
          </a:p>
        </p:txBody>
      </p:sp>
    </p:spTree>
    <p:extLst>
      <p:ext uri="{BB962C8B-B14F-4D97-AF65-F5344CB8AC3E}">
        <p14:creationId xmlns:p14="http://schemas.microsoft.com/office/powerpoint/2010/main" val="907877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CD475-C38B-4FB9-8AF2-B98EC4E8B4C5}"/>
              </a:ext>
            </a:extLst>
          </p:cNvPr>
          <p:cNvSpPr>
            <a:spLocks noGrp="1"/>
          </p:cNvSpPr>
          <p:nvPr>
            <p:ph type="ctrTitle"/>
          </p:nvPr>
        </p:nvSpPr>
        <p:spPr>
          <a:xfrm>
            <a:off x="486736" y="295729"/>
            <a:ext cx="10947458" cy="767687"/>
          </a:xfrm>
        </p:spPr>
        <p:txBody>
          <a:bodyPr/>
          <a:lstStyle/>
          <a:p>
            <a:pPr algn="ctr"/>
            <a:r>
              <a:rPr lang="en-US" sz="4400" b="1" dirty="0">
                <a:latin typeface="Calibri" panose="020F0502020204030204" pitchFamily="34" charset="0"/>
                <a:cs typeface="Calibri" panose="020F0502020204030204" pitchFamily="34" charset="0"/>
              </a:rPr>
              <a:t>Research Question</a:t>
            </a:r>
            <a:endParaRPr lang="en-IN" sz="44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D40DD0CC-EFCE-40B6-9BEE-DB6B74400D64}"/>
              </a:ext>
            </a:extLst>
          </p:cNvPr>
          <p:cNvSpPr>
            <a:spLocks noGrp="1"/>
          </p:cNvSpPr>
          <p:nvPr>
            <p:ph type="subTitle" idx="1"/>
          </p:nvPr>
        </p:nvSpPr>
        <p:spPr>
          <a:xfrm>
            <a:off x="243281" y="2424418"/>
            <a:ext cx="10947458" cy="1153669"/>
          </a:xfrm>
        </p:spPr>
        <p:txBody>
          <a:bodyPr>
            <a:normAutofit/>
          </a:bodyPr>
          <a:lstStyle/>
          <a:p>
            <a:pPr marL="5715" marR="876935" indent="-6350">
              <a:lnSpc>
                <a:spcPct val="108000"/>
              </a:lnSpc>
              <a:spcBef>
                <a:spcPts val="0"/>
              </a:spcBef>
              <a:spcAft>
                <a:spcPts val="1045"/>
              </a:spcAft>
            </a:pPr>
            <a:r>
              <a:rPr lang="en-US" sz="2800" dirty="0">
                <a:solidFill>
                  <a:schemeClr val="tx1"/>
                </a:solidFill>
                <a:effectLst/>
                <a:latin typeface="Calibri" panose="020F0502020204030204" pitchFamily="34" charset="0"/>
                <a:ea typeface="Calibri" panose="020F0502020204030204" pitchFamily="34" charset="0"/>
              </a:rPr>
              <a:t>Can we provide better prediction for heart failure using high blood pressure?</a:t>
            </a:r>
          </a:p>
          <a:p>
            <a:endParaRPr lang="en-IN" dirty="0"/>
          </a:p>
        </p:txBody>
      </p:sp>
      <p:sp>
        <p:nvSpPr>
          <p:cNvPr id="4" name="Slide Number Placeholder 3">
            <a:extLst>
              <a:ext uri="{FF2B5EF4-FFF2-40B4-BE49-F238E27FC236}">
                <a16:creationId xmlns:a16="http://schemas.microsoft.com/office/drawing/2014/main" id="{5EFE5D87-3350-4490-B855-491B4226C72C}"/>
              </a:ext>
            </a:extLst>
          </p:cNvPr>
          <p:cNvSpPr>
            <a:spLocks noGrp="1"/>
          </p:cNvSpPr>
          <p:nvPr>
            <p:ph type="sldNum" sz="quarter" idx="12"/>
          </p:nvPr>
        </p:nvSpPr>
        <p:spPr/>
        <p:txBody>
          <a:bodyPr/>
          <a:lstStyle/>
          <a:p>
            <a:fld id="{7D7D3174-0516-435F-8CD5-712D91EEBB2F}" type="slidenum">
              <a:rPr lang="en-IN" smtClean="0"/>
              <a:t>4</a:t>
            </a:fld>
            <a:endParaRPr lang="en-IN"/>
          </a:p>
        </p:txBody>
      </p:sp>
    </p:spTree>
    <p:extLst>
      <p:ext uri="{BB962C8B-B14F-4D97-AF65-F5344CB8AC3E}">
        <p14:creationId xmlns:p14="http://schemas.microsoft.com/office/powerpoint/2010/main" val="2097651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A651B-E9F4-4A73-8DBA-A1DFDE287529}"/>
              </a:ext>
            </a:extLst>
          </p:cNvPr>
          <p:cNvSpPr>
            <a:spLocks noGrp="1"/>
          </p:cNvSpPr>
          <p:nvPr>
            <p:ph type="ctrTitle"/>
          </p:nvPr>
        </p:nvSpPr>
        <p:spPr>
          <a:xfrm>
            <a:off x="1001261" y="578841"/>
            <a:ext cx="8979352" cy="767688"/>
          </a:xfrm>
        </p:spPr>
        <p:txBody>
          <a:bodyPr/>
          <a:lstStyle/>
          <a:p>
            <a:pPr algn="ctr"/>
            <a:r>
              <a:rPr lang="en-US" sz="4400" b="1" dirty="0">
                <a:solidFill>
                  <a:schemeClr val="tx1"/>
                </a:solidFill>
                <a:effectLst/>
                <a:latin typeface="Calibri" panose="020F0502020204030204" pitchFamily="34" charset="0"/>
                <a:ea typeface="Calibri" panose="020F0502020204030204" pitchFamily="34" charset="0"/>
              </a:rPr>
              <a:t>Data Exploration: </a:t>
            </a:r>
            <a:endParaRPr lang="en-IN" sz="4400" dirty="0">
              <a:solidFill>
                <a:schemeClr val="tx1"/>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43F3B281-1F19-4F56-8CA6-E3800041C3EA}"/>
              </a:ext>
            </a:extLst>
          </p:cNvPr>
          <p:cNvSpPr>
            <a:spLocks noGrp="1"/>
          </p:cNvSpPr>
          <p:nvPr>
            <p:ph type="subTitle" idx="1"/>
          </p:nvPr>
        </p:nvSpPr>
        <p:spPr>
          <a:xfrm>
            <a:off x="276837" y="1550505"/>
            <a:ext cx="11241247" cy="5011766"/>
          </a:xfrm>
        </p:spPr>
        <p:txBody>
          <a:bodyPr>
            <a:normAutofit/>
          </a:bodyPr>
          <a:lstStyle/>
          <a:p>
            <a:pPr marL="285750" indent="-285750">
              <a:buFont typeface="Arial" panose="020B0604020202020204" pitchFamily="34" charset="0"/>
              <a:buChar char="•"/>
            </a:pPr>
            <a:r>
              <a:rPr lang="en-US" sz="1600" dirty="0">
                <a:solidFill>
                  <a:schemeClr val="tx1"/>
                </a:solidFill>
                <a:effectLst/>
                <a:latin typeface="Calibri" panose="020F0502020204030204" pitchFamily="34" charset="0"/>
                <a:ea typeface="Calibri" panose="020F0502020204030204" pitchFamily="34" charset="0"/>
              </a:rPr>
              <a:t>We have imported the Patients which are required for our project and prepared the data set with 11 features i.e., Age, Anemia, High blood pressure, Creatinine phosphokinase(CPK), Diabetes, Ejection Fraction, Sex, Platelets, Serum Creatinine, Serum sodium, Smoking, Time and Death Eventh(Target). </a:t>
            </a:r>
          </a:p>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rPr>
              <a:t>Imported the libraries which are required for our project </a:t>
            </a:r>
            <a:r>
              <a:rPr lang="en-US" sz="1600" dirty="0">
                <a:solidFill>
                  <a:schemeClr val="tx1"/>
                </a:solidFill>
                <a:effectLst/>
                <a:latin typeface="Calibri" panose="020F0502020204030204" pitchFamily="34" charset="0"/>
                <a:ea typeface="Calibri" panose="020F0502020204030204" pitchFamily="34" charset="0"/>
              </a:rPr>
              <a:t>different columns we have, what are the names of the columns, how many missing values do we have in each column, what is the data type of each column and how much memory is used. </a:t>
            </a:r>
          </a:p>
          <a:p>
            <a:pPr marL="285750" indent="-285750">
              <a:buFont typeface="Arial" panose="020B0604020202020204" pitchFamily="34" charset="0"/>
              <a:buChar char="•"/>
            </a:pPr>
            <a:r>
              <a:rPr lang="en-US" sz="1600" dirty="0">
                <a:solidFill>
                  <a:schemeClr val="tx1"/>
                </a:solidFill>
                <a:effectLst/>
                <a:latin typeface="Calibri" panose="020F0502020204030204" pitchFamily="34" charset="0"/>
                <a:ea typeface="Calibri" panose="020F0502020204030204" pitchFamily="34" charset="0"/>
              </a:rPr>
              <a:t>In Descriptive analysis shows that the minimum &amp; maximum values in a column and we can also calculate inter quartile range of every column.  </a:t>
            </a:r>
          </a:p>
          <a:p>
            <a:pPr marL="285115" marR="876935" indent="-285750">
              <a:lnSpc>
                <a:spcPct val="108000"/>
              </a:lnSpc>
              <a:spcBef>
                <a:spcPts val="0"/>
              </a:spcBef>
              <a:spcAft>
                <a:spcPts val="20"/>
              </a:spcAft>
              <a:buFont typeface="Arial" panose="020B0604020202020204" pitchFamily="34" charset="0"/>
              <a:buChar char="•"/>
            </a:pPr>
            <a:r>
              <a:rPr lang="en-US" sz="1600" dirty="0">
                <a:solidFill>
                  <a:schemeClr val="tx1"/>
                </a:solidFill>
                <a:effectLst/>
                <a:latin typeface="Calibri" panose="020F0502020204030204" pitchFamily="34" charset="0"/>
                <a:ea typeface="Calibri" panose="020F0502020204030204" pitchFamily="34" charset="0"/>
              </a:rPr>
              <a:t>In outlier detection the histogram shows us that the most frequent value of Percentage of blood leaving is around 35 the boxplot show us that there are outliers and the quantile of order 800 Level of the CPK enzyme in the blood.  </a:t>
            </a:r>
          </a:p>
          <a:p>
            <a:pPr marL="285115" marR="876935" indent="-285750">
              <a:lnSpc>
                <a:spcPct val="108000"/>
              </a:lnSpc>
              <a:spcBef>
                <a:spcPts val="0"/>
              </a:spcBef>
              <a:spcAft>
                <a:spcPts val="20"/>
              </a:spcAft>
              <a:buFont typeface="Arial" panose="020B0604020202020204" pitchFamily="34" charset="0"/>
              <a:buChar char="•"/>
            </a:pPr>
            <a:r>
              <a:rPr lang="en-US" sz="1600" dirty="0">
                <a:solidFill>
                  <a:schemeClr val="tx1"/>
                </a:solidFill>
                <a:effectLst/>
                <a:latin typeface="Calibri" panose="020F0502020204030204" pitchFamily="34" charset="0"/>
                <a:ea typeface="Calibri" panose="020F0502020204030204" pitchFamily="34" charset="0"/>
              </a:rPr>
              <a:t>In Pearson Correlation coefficient is used to measure the strength of the linear association between two variables, where the value r = 1 means a positive correlation and the value r equal to -1 means a perfect negative correlation. </a:t>
            </a:r>
          </a:p>
          <a:p>
            <a:pPr marL="285115" marR="876935" indent="-285750">
              <a:lnSpc>
                <a:spcPct val="108000"/>
              </a:lnSpc>
              <a:spcBef>
                <a:spcPts val="0"/>
              </a:spcBef>
              <a:spcAft>
                <a:spcPts val="20"/>
              </a:spcAft>
              <a:buFont typeface="Arial" panose="020B0604020202020204" pitchFamily="34" charset="0"/>
              <a:buChar char="•"/>
            </a:pPr>
            <a:r>
              <a:rPr lang="en-US" sz="1600" dirty="0">
                <a:solidFill>
                  <a:schemeClr val="tx1"/>
                </a:solidFill>
                <a:effectLst/>
                <a:latin typeface="Calibri" panose="020F0502020204030204" pitchFamily="34" charset="0"/>
                <a:ea typeface="Calibri" panose="020F0502020204030204" pitchFamily="34" charset="0"/>
              </a:rPr>
              <a:t>This pair plot will create a grid of access such that each numeric variable in data will buy shared across the y-access across a single row and the x-axis across a single column. </a:t>
            </a:r>
          </a:p>
          <a:p>
            <a:pPr marR="876935">
              <a:lnSpc>
                <a:spcPct val="108000"/>
              </a:lnSpc>
              <a:spcBef>
                <a:spcPts val="0"/>
              </a:spcBef>
              <a:spcAft>
                <a:spcPts val="20"/>
              </a:spcAft>
            </a:pPr>
            <a:endParaRPr lang="en-US" sz="1600" dirty="0">
              <a:solidFill>
                <a:schemeClr val="tx1"/>
              </a:solidFill>
              <a:effectLst/>
              <a:latin typeface="Calibri" panose="020F0502020204030204" pitchFamily="34" charset="0"/>
              <a:ea typeface="Calibri" panose="020F0502020204030204" pitchFamily="34" charset="0"/>
            </a:endParaRPr>
          </a:p>
          <a:p>
            <a:endParaRPr lang="en-US" sz="1600" dirty="0">
              <a:solidFill>
                <a:schemeClr val="tx1"/>
              </a:solidFill>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IN" sz="1600" dirty="0">
              <a:solidFill>
                <a:schemeClr val="tx1"/>
              </a:solidFill>
            </a:endParaRPr>
          </a:p>
        </p:txBody>
      </p:sp>
      <p:sp>
        <p:nvSpPr>
          <p:cNvPr id="4" name="Slide Number Placeholder 3">
            <a:extLst>
              <a:ext uri="{FF2B5EF4-FFF2-40B4-BE49-F238E27FC236}">
                <a16:creationId xmlns:a16="http://schemas.microsoft.com/office/drawing/2014/main" id="{150073F5-0403-48F4-B642-2BC7A16B5737}"/>
              </a:ext>
            </a:extLst>
          </p:cNvPr>
          <p:cNvSpPr>
            <a:spLocks noGrp="1"/>
          </p:cNvSpPr>
          <p:nvPr>
            <p:ph type="sldNum" sz="quarter" idx="12"/>
          </p:nvPr>
        </p:nvSpPr>
        <p:spPr/>
        <p:txBody>
          <a:bodyPr/>
          <a:lstStyle/>
          <a:p>
            <a:fld id="{7D7D3174-0516-435F-8CD5-712D91EEBB2F}" type="slidenum">
              <a:rPr lang="en-IN" smtClean="0"/>
              <a:t>5</a:t>
            </a:fld>
            <a:endParaRPr lang="en-IN"/>
          </a:p>
        </p:txBody>
      </p:sp>
    </p:spTree>
    <p:extLst>
      <p:ext uri="{BB962C8B-B14F-4D97-AF65-F5344CB8AC3E}">
        <p14:creationId xmlns:p14="http://schemas.microsoft.com/office/powerpoint/2010/main" val="1237052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78156-F3A8-4D11-8E17-B2542FCF26AD}"/>
              </a:ext>
            </a:extLst>
          </p:cNvPr>
          <p:cNvSpPr>
            <a:spLocks noGrp="1"/>
          </p:cNvSpPr>
          <p:nvPr>
            <p:ph type="ctrTitle"/>
          </p:nvPr>
        </p:nvSpPr>
        <p:spPr>
          <a:xfrm>
            <a:off x="1350628" y="83892"/>
            <a:ext cx="7923375" cy="761760"/>
          </a:xfrm>
        </p:spPr>
        <p:txBody>
          <a:bodyPr/>
          <a:lstStyle/>
          <a:p>
            <a:pPr algn="ctr"/>
            <a:r>
              <a:rPr lang="en-US" sz="3600" dirty="0">
                <a:latin typeface="Arial" panose="020B0604020202020204" pitchFamily="34" charset="0"/>
                <a:cs typeface="Arial" panose="020B0604020202020204" pitchFamily="34" charset="0"/>
              </a:rPr>
              <a:t>            </a:t>
            </a:r>
            <a:r>
              <a:rPr lang="en-US" sz="3600" b="1" dirty="0">
                <a:latin typeface="Calibri" panose="020F0502020204030204" pitchFamily="34" charset="0"/>
                <a:cs typeface="Calibri" panose="020F0502020204030204" pitchFamily="34" charset="0"/>
              </a:rPr>
              <a:t>Modeling Data</a:t>
            </a:r>
            <a:endParaRPr lang="en-IN" sz="3600" b="1"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437CEF0E-313F-43FB-82FD-915E155479E0}"/>
              </a:ext>
            </a:extLst>
          </p:cNvPr>
          <p:cNvSpPr>
            <a:spLocks noGrp="1"/>
          </p:cNvSpPr>
          <p:nvPr>
            <p:ph type="subTitle" idx="1"/>
          </p:nvPr>
        </p:nvSpPr>
        <p:spPr>
          <a:xfrm>
            <a:off x="441880" y="2030825"/>
            <a:ext cx="11308239" cy="3720618"/>
          </a:xfrm>
        </p:spPr>
        <p:txBody>
          <a:bodyPr>
            <a:normAutofit/>
          </a:bodyPr>
          <a:lstStyle/>
          <a:p>
            <a:pPr marL="285750" marR="514985" lvl="0" indent="-285750">
              <a:spcBef>
                <a:spcPts val="595"/>
              </a:spcBef>
              <a:spcAft>
                <a:spcPts val="0"/>
              </a:spcAft>
              <a:buSzPts val="1100"/>
              <a:buFont typeface="Arial" panose="020B0604020202020204" pitchFamily="34" charset="0"/>
              <a:buChar char="•"/>
              <a:tabLst>
                <a:tab pos="559435" algn="l"/>
              </a:tabLst>
            </a:pP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‘Data preprocessing in Machine Learning refers to the technique of preparing (cleaning and organizing) the raw data to make it suitable for a building and training Machine Learning models. In simple words, data preprocessing in Machine Learning is a data mining technique that transforms raw data into an understandable and readable’</a:t>
            </a:r>
          </a:p>
          <a:p>
            <a:pPr marL="285750" marR="514985" lvl="0" indent="-285750">
              <a:spcBef>
                <a:spcPts val="595"/>
              </a:spcBef>
              <a:spcAft>
                <a:spcPts val="0"/>
              </a:spcAft>
              <a:buSzPts val="1100"/>
              <a:buFont typeface="Arial" panose="020B0604020202020204" pitchFamily="34" charset="0"/>
              <a:buChar char="•"/>
              <a:tabLst>
                <a:tab pos="559435" algn="l"/>
              </a:tabLst>
            </a:pPr>
            <a:r>
              <a:rPr lang="en-US" dirty="0">
                <a:solidFill>
                  <a:schemeClr val="tx1"/>
                </a:solidFill>
                <a:effectLst/>
                <a:latin typeface="Calibri" panose="020F0502020204030204" pitchFamily="34" charset="0"/>
                <a:ea typeface="Calibri" panose="020F0502020204030204" pitchFamily="34" charset="0"/>
              </a:rPr>
              <a:t>Split your data in train, validation and testing dataset Separate features and target label Our target label is DEATH_EVENT and features are all other parameters available in the dataset. Please note that based on proper analysis and expert advice, we can remove certain columns which domain experts think will have no impact on heart failure but since we have no one, we will just go ahead and train our model with all available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features.</a:t>
            </a:r>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R="514985" lvl="0">
              <a:spcBef>
                <a:spcPts val="595"/>
              </a:spcBef>
              <a:spcAft>
                <a:spcPts val="0"/>
              </a:spcAft>
              <a:buSzPts val="1100"/>
              <a:tabLst>
                <a:tab pos="559435" algn="l"/>
              </a:tabLst>
            </a:pPr>
            <a:endParaRPr lang="en-IN" sz="1600" dirty="0">
              <a:solidFill>
                <a:schemeClr val="tx1"/>
              </a:solidFill>
              <a:effectLst/>
              <a:latin typeface="Calibri" panose="020F0502020204030204" pitchFamily="34" charset="0"/>
              <a:ea typeface="Wingdings" panose="05000000000000000000" pitchFamily="2" charset="2"/>
              <a:cs typeface="Calibri" panose="020F0502020204030204" pitchFamily="34" charset="0"/>
            </a:endParaRPr>
          </a:p>
        </p:txBody>
      </p:sp>
      <p:sp>
        <p:nvSpPr>
          <p:cNvPr id="4" name="Slide Number Placeholder 3">
            <a:extLst>
              <a:ext uri="{FF2B5EF4-FFF2-40B4-BE49-F238E27FC236}">
                <a16:creationId xmlns:a16="http://schemas.microsoft.com/office/drawing/2014/main" id="{4E7AE9BB-D274-44AF-BE47-C8666A6423AB}"/>
              </a:ext>
            </a:extLst>
          </p:cNvPr>
          <p:cNvSpPr>
            <a:spLocks noGrp="1"/>
          </p:cNvSpPr>
          <p:nvPr>
            <p:ph type="sldNum" sz="quarter" idx="12"/>
          </p:nvPr>
        </p:nvSpPr>
        <p:spPr/>
        <p:txBody>
          <a:bodyPr/>
          <a:lstStyle/>
          <a:p>
            <a:fld id="{7D7D3174-0516-435F-8CD5-712D91EEBB2F}" type="slidenum">
              <a:rPr lang="en-IN" smtClean="0"/>
              <a:t>6</a:t>
            </a:fld>
            <a:endParaRPr lang="en-IN"/>
          </a:p>
        </p:txBody>
      </p:sp>
    </p:spTree>
    <p:extLst>
      <p:ext uri="{BB962C8B-B14F-4D97-AF65-F5344CB8AC3E}">
        <p14:creationId xmlns:p14="http://schemas.microsoft.com/office/powerpoint/2010/main" val="348012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3AD6-F36A-431B-BFA6-BD4DB253CC1F}"/>
              </a:ext>
            </a:extLst>
          </p:cNvPr>
          <p:cNvSpPr>
            <a:spLocks noGrp="1"/>
          </p:cNvSpPr>
          <p:nvPr>
            <p:ph type="title"/>
          </p:nvPr>
        </p:nvSpPr>
        <p:spPr>
          <a:xfrm>
            <a:off x="646111" y="142614"/>
            <a:ext cx="9404723" cy="847288"/>
          </a:xfrm>
        </p:spPr>
        <p:txBody>
          <a:bodyPr/>
          <a:lstStyle/>
          <a:p>
            <a:r>
              <a:rPr lang="en-US" dirty="0"/>
              <a:t>Optimization	</a:t>
            </a:r>
            <a:endParaRPr lang="en-IN" dirty="0"/>
          </a:p>
        </p:txBody>
      </p:sp>
      <p:sp>
        <p:nvSpPr>
          <p:cNvPr id="3" name="Content Placeholder 2">
            <a:extLst>
              <a:ext uri="{FF2B5EF4-FFF2-40B4-BE49-F238E27FC236}">
                <a16:creationId xmlns:a16="http://schemas.microsoft.com/office/drawing/2014/main" id="{14645CAC-55A7-4970-9BFD-2A27B6380C6F}"/>
              </a:ext>
            </a:extLst>
          </p:cNvPr>
          <p:cNvSpPr>
            <a:spLocks noGrp="1"/>
          </p:cNvSpPr>
          <p:nvPr>
            <p:ph idx="1"/>
          </p:nvPr>
        </p:nvSpPr>
        <p:spPr>
          <a:xfrm>
            <a:off x="117445" y="989902"/>
            <a:ext cx="11849268" cy="4682028"/>
          </a:xfrm>
        </p:spPr>
        <p:txBody>
          <a:bodyPr>
            <a:normAutofit/>
          </a:bodyPr>
          <a:lstStyle/>
          <a:p>
            <a:pPr>
              <a:buFont typeface="Arial" panose="020B0604020202020204" pitchFamily="34" charset="0"/>
              <a:buChar char="•"/>
            </a:pPr>
            <a:r>
              <a:rPr lang="en-US" sz="3600" b="1" u="sng" dirty="0">
                <a:effectLst/>
                <a:latin typeface="Calibri" panose="020F0502020204030204" pitchFamily="34" charset="0"/>
                <a:ea typeface="Arial MT"/>
                <a:cs typeface="Calibri" panose="020F0502020204030204" pitchFamily="34" charset="0"/>
              </a:rPr>
              <a:t>Splitting strategy</a:t>
            </a:r>
          </a:p>
          <a:p>
            <a:pPr marL="0" marR="0" indent="0" fontAlgn="base" latinLnBrk="1">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600" dirty="0">
                <a:solidFill>
                  <a:srgbClr val="000000"/>
                </a:solidFill>
                <a:effectLst/>
                <a:latin typeface="Times New Roman" panose="02020603050405020304" pitchFamily="18" charset="0"/>
                <a:ea typeface="Times New Roman" panose="02020603050405020304" pitchFamily="18" charset="0"/>
                <a:cs typeface="Arial MT"/>
              </a:rPr>
              <a:t>	</a:t>
            </a: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We are using k fold cross validation technique as a splitting strategy to know the average accuracy of the model.</a:t>
            </a:r>
            <a:endParaRPr lang="en-US" sz="3600" dirty="0">
              <a:effectLst/>
              <a:latin typeface="Times New Roman" panose="02020603050405020304" pitchFamily="18" charset="0"/>
              <a:ea typeface="Arial MT"/>
              <a:cs typeface="Times New Roman" panose="02020603050405020304" pitchFamily="18" charset="0"/>
            </a:endParaRPr>
          </a:p>
          <a:p>
            <a:pPr>
              <a:buFont typeface="Arial" panose="020B0604020202020204" pitchFamily="34" charset="0"/>
              <a:buChar char="•"/>
            </a:pPr>
            <a:r>
              <a:rPr lang="en-US" sz="3600" b="1" u="sng" dirty="0">
                <a:effectLst/>
                <a:latin typeface="Calibri" panose="020F0502020204030204" pitchFamily="34" charset="0"/>
                <a:ea typeface="Arial MT"/>
                <a:cs typeface="Calibri" panose="020F0502020204030204" pitchFamily="34" charset="0"/>
              </a:rPr>
              <a:t>Feature reduction</a:t>
            </a:r>
          </a:p>
          <a:p>
            <a:pPr marL="0" indent="0" fontAlgn="base" latinLnBrk="1">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600" dirty="0">
                <a:solidFill>
                  <a:srgbClr val="000000"/>
                </a:solidFill>
                <a:effectLst/>
                <a:latin typeface="Times New Roman" panose="02020603050405020304" pitchFamily="18" charset="0"/>
                <a:ea typeface="Times New Roman" panose="02020603050405020304" pitchFamily="18" charset="0"/>
                <a:cs typeface="Arial MT"/>
              </a:rPr>
              <a:t>	</a:t>
            </a:r>
            <a:r>
              <a:rPr lang="en-US" sz="3600" dirty="0">
                <a:latin typeface="Times New Roman" panose="02020603050405020304" pitchFamily="18" charset="0"/>
                <a:cs typeface="Times New Roman" panose="02020603050405020304" pitchFamily="18" charset="0"/>
              </a:rPr>
              <a:t>For dimension reduction we are using principal component analysis and giving importance to testing data and 0.052 is the explained variance for this data.</a:t>
            </a:r>
          </a:p>
          <a:p>
            <a:pPr marL="0" indent="0">
              <a:buNone/>
            </a:pPr>
            <a:endParaRPr lang="en-IN" dirty="0"/>
          </a:p>
        </p:txBody>
      </p:sp>
      <p:sp>
        <p:nvSpPr>
          <p:cNvPr id="4" name="Slide Number Placeholder 3">
            <a:extLst>
              <a:ext uri="{FF2B5EF4-FFF2-40B4-BE49-F238E27FC236}">
                <a16:creationId xmlns:a16="http://schemas.microsoft.com/office/drawing/2014/main" id="{E5145730-D898-4974-9021-70464D72AC28}"/>
              </a:ext>
            </a:extLst>
          </p:cNvPr>
          <p:cNvSpPr>
            <a:spLocks noGrp="1"/>
          </p:cNvSpPr>
          <p:nvPr>
            <p:ph type="sldNum" sz="quarter" idx="12"/>
          </p:nvPr>
        </p:nvSpPr>
        <p:spPr/>
        <p:txBody>
          <a:bodyPr/>
          <a:lstStyle/>
          <a:p>
            <a:fld id="{7D7D3174-0516-435F-8CD5-712D91EEBB2F}" type="slidenum">
              <a:rPr lang="en-IN" smtClean="0"/>
              <a:t>7</a:t>
            </a:fld>
            <a:endParaRPr lang="en-IN"/>
          </a:p>
        </p:txBody>
      </p:sp>
    </p:spTree>
    <p:extLst>
      <p:ext uri="{BB962C8B-B14F-4D97-AF65-F5344CB8AC3E}">
        <p14:creationId xmlns:p14="http://schemas.microsoft.com/office/powerpoint/2010/main" val="1868480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1" name="Picture 2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3" name="Oval 2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5" name="Picture 2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7" name="Picture 2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9" name="Rectangle 2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7A80D13-37B2-EACB-9140-25626310975D}"/>
              </a:ext>
            </a:extLst>
          </p:cNvPr>
          <p:cNvSpPr txBox="1"/>
          <p:nvPr/>
        </p:nvSpPr>
        <p:spPr>
          <a:xfrm>
            <a:off x="648930" y="629266"/>
            <a:ext cx="6188190" cy="1622321"/>
          </a:xfrm>
          <a:prstGeom prst="rect">
            <a:avLst/>
          </a:prstGeom>
        </p:spPr>
        <p:txBody>
          <a:bodyPr vert="horz" lIns="91440" tIns="45720" rIns="91440" bIns="45720" rtlCol="0" anchor="t">
            <a:normAutofit/>
          </a:bodyPr>
          <a:lstStyle/>
          <a:p>
            <a:pPr defTabSz="457200">
              <a:spcBef>
                <a:spcPct val="0"/>
              </a:spcBef>
              <a:spcAft>
                <a:spcPts val="600"/>
              </a:spcAft>
            </a:pPr>
            <a:r>
              <a:rPr lang="en-US" sz="4200" b="0" i="0" kern="1200">
                <a:solidFill>
                  <a:srgbClr val="EBEBEB"/>
                </a:solidFill>
                <a:latin typeface="+mj-lt"/>
                <a:ea typeface="+mj-ea"/>
                <a:cs typeface="+mj-cs"/>
              </a:rPr>
              <a:t>Evaluating the Model</a:t>
            </a:r>
          </a:p>
        </p:txBody>
      </p:sp>
      <p:sp>
        <p:nvSpPr>
          <p:cNvPr id="33"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5" name="Freeform: Shape 34">
            <a:extLst>
              <a:ext uri="{FF2B5EF4-FFF2-40B4-BE49-F238E27FC236}">
                <a16:creationId xmlns:a16="http://schemas.microsoft.com/office/drawing/2014/main" id="{AC3BF0FA-36FA-4CE9-840E-F7C3A8F16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81796" y="947378"/>
            <a:ext cx="6858001" cy="4963245"/>
          </a:xfrm>
          <a:custGeom>
            <a:avLst/>
            <a:gdLst>
              <a:gd name="connsiteX0" fmla="*/ 6858001 w 6858001"/>
              <a:gd name="connsiteY0" fmla="*/ 1177 h 4963245"/>
              <a:gd name="connsiteX1" fmla="*/ 6858001 w 6858001"/>
              <a:gd name="connsiteY1" fmla="*/ 1344715 h 4963245"/>
              <a:gd name="connsiteX2" fmla="*/ 6858000 w 6858001"/>
              <a:gd name="connsiteY2" fmla="*/ 1344715 h 4963245"/>
              <a:gd name="connsiteX3" fmla="*/ 6858000 w 6858001"/>
              <a:gd name="connsiteY3" fmla="*/ 4963245 h 4963245"/>
              <a:gd name="connsiteX4" fmla="*/ 0 w 6858001"/>
              <a:gd name="connsiteY4" fmla="*/ 4963244 h 4963245"/>
              <a:gd name="connsiteX5" fmla="*/ 0 w 6858001"/>
              <a:gd name="connsiteY5" fmla="*/ 900697 h 4963245"/>
              <a:gd name="connsiteX6" fmla="*/ 1 w 6858001"/>
              <a:gd name="connsiteY6" fmla="*/ 900697 h 4963245"/>
              <a:gd name="connsiteX7" fmla="*/ 1 w 6858001"/>
              <a:gd name="connsiteY7" fmla="*/ 0 h 4963245"/>
              <a:gd name="connsiteX8" fmla="*/ 40463 w 6858001"/>
              <a:gd name="connsiteY8" fmla="*/ 5883 h 4963245"/>
              <a:gd name="connsiteX9" fmla="*/ 159107 w 6858001"/>
              <a:gd name="connsiteY9" fmla="*/ 23196 h 4963245"/>
              <a:gd name="connsiteX10" fmla="*/ 245518 w 6858001"/>
              <a:gd name="connsiteY10" fmla="*/ 35299 h 4963245"/>
              <a:gd name="connsiteX11" fmla="*/ 348388 w 6858001"/>
              <a:gd name="connsiteY11" fmla="*/ 48073 h 4963245"/>
              <a:gd name="connsiteX12" fmla="*/ 470460 w 6858001"/>
              <a:gd name="connsiteY12" fmla="*/ 63369 h 4963245"/>
              <a:gd name="connsiteX13" fmla="*/ 605563 w 6858001"/>
              <a:gd name="connsiteY13" fmla="*/ 79506 h 4963245"/>
              <a:gd name="connsiteX14" fmla="*/ 757810 w 6858001"/>
              <a:gd name="connsiteY14" fmla="*/ 96483 h 4963245"/>
              <a:gd name="connsiteX15" fmla="*/ 923774 w 6858001"/>
              <a:gd name="connsiteY15" fmla="*/ 114469 h 4963245"/>
              <a:gd name="connsiteX16" fmla="*/ 1104139 w 6858001"/>
              <a:gd name="connsiteY16" fmla="*/ 132454 h 4963245"/>
              <a:gd name="connsiteX17" fmla="*/ 1296163 w 6858001"/>
              <a:gd name="connsiteY17" fmla="*/ 150776 h 4963245"/>
              <a:gd name="connsiteX18" fmla="*/ 1503275 w 6858001"/>
              <a:gd name="connsiteY18" fmla="*/ 167753 h 4963245"/>
              <a:gd name="connsiteX19" fmla="*/ 1719988 w 6858001"/>
              <a:gd name="connsiteY19" fmla="*/ 184058 h 4963245"/>
              <a:gd name="connsiteX20" fmla="*/ 1949045 w 6858001"/>
              <a:gd name="connsiteY20" fmla="*/ 198849 h 4963245"/>
              <a:gd name="connsiteX21" fmla="*/ 2187703 w 6858001"/>
              <a:gd name="connsiteY21" fmla="*/ 212969 h 4963245"/>
              <a:gd name="connsiteX22" fmla="*/ 2436649 w 6858001"/>
              <a:gd name="connsiteY22" fmla="*/ 226248 h 4963245"/>
              <a:gd name="connsiteX23" fmla="*/ 2564208 w 6858001"/>
              <a:gd name="connsiteY23" fmla="*/ 230955 h 4963245"/>
              <a:gd name="connsiteX24" fmla="*/ 2694509 w 6858001"/>
              <a:gd name="connsiteY24" fmla="*/ 236165 h 4963245"/>
              <a:gd name="connsiteX25" fmla="*/ 2826868 w 6858001"/>
              <a:gd name="connsiteY25" fmla="*/ 241040 h 4963245"/>
              <a:gd name="connsiteX26" fmla="*/ 2959914 w 6858001"/>
              <a:gd name="connsiteY26" fmla="*/ 244234 h 4963245"/>
              <a:gd name="connsiteX27" fmla="*/ 3095702 w 6858001"/>
              <a:gd name="connsiteY27" fmla="*/ 247091 h 4963245"/>
              <a:gd name="connsiteX28" fmla="*/ 3232862 w 6858001"/>
              <a:gd name="connsiteY28" fmla="*/ 250117 h 4963245"/>
              <a:gd name="connsiteX29" fmla="*/ 3372765 w 6858001"/>
              <a:gd name="connsiteY29" fmla="*/ 252134 h 4963245"/>
              <a:gd name="connsiteX30" fmla="*/ 3514040 w 6858001"/>
              <a:gd name="connsiteY30" fmla="*/ 252134 h 4963245"/>
              <a:gd name="connsiteX31" fmla="*/ 3656686 w 6858001"/>
              <a:gd name="connsiteY31" fmla="*/ 253142 h 4963245"/>
              <a:gd name="connsiteX32" fmla="*/ 3800704 w 6858001"/>
              <a:gd name="connsiteY32" fmla="*/ 252134 h 4963245"/>
              <a:gd name="connsiteX33" fmla="*/ 3946780 w 6858001"/>
              <a:gd name="connsiteY33" fmla="*/ 250117 h 4963245"/>
              <a:gd name="connsiteX34" fmla="*/ 4092855 w 6858001"/>
              <a:gd name="connsiteY34" fmla="*/ 248268 h 4963245"/>
              <a:gd name="connsiteX35" fmla="*/ 4240988 w 6858001"/>
              <a:gd name="connsiteY35" fmla="*/ 244234 h 4963245"/>
              <a:gd name="connsiteX36" fmla="*/ 4390492 w 6858001"/>
              <a:gd name="connsiteY36" fmla="*/ 240032 h 4963245"/>
              <a:gd name="connsiteX37" fmla="*/ 4539997 w 6858001"/>
              <a:gd name="connsiteY37" fmla="*/ 235157 h 4963245"/>
              <a:gd name="connsiteX38" fmla="*/ 4690873 w 6858001"/>
              <a:gd name="connsiteY38" fmla="*/ 228266 h 4963245"/>
              <a:gd name="connsiteX39" fmla="*/ 4843120 w 6858001"/>
              <a:gd name="connsiteY39" fmla="*/ 220029 h 4963245"/>
              <a:gd name="connsiteX40" fmla="*/ 4996054 w 6858001"/>
              <a:gd name="connsiteY40" fmla="*/ 212129 h 4963245"/>
              <a:gd name="connsiteX41" fmla="*/ 5148987 w 6858001"/>
              <a:gd name="connsiteY41" fmla="*/ 202044 h 4963245"/>
              <a:gd name="connsiteX42" fmla="*/ 5303978 w 6858001"/>
              <a:gd name="connsiteY42" fmla="*/ 189941 h 4963245"/>
              <a:gd name="connsiteX43" fmla="*/ 5456911 w 6858001"/>
              <a:gd name="connsiteY43" fmla="*/ 177839 h 4963245"/>
              <a:gd name="connsiteX44" fmla="*/ 5612588 w 6858001"/>
              <a:gd name="connsiteY44" fmla="*/ 163887 h 4963245"/>
              <a:gd name="connsiteX45" fmla="*/ 5768950 w 6858001"/>
              <a:gd name="connsiteY45" fmla="*/ 148591 h 4963245"/>
              <a:gd name="connsiteX46" fmla="*/ 5923255 w 6858001"/>
              <a:gd name="connsiteY46" fmla="*/ 132455 h 4963245"/>
              <a:gd name="connsiteX47" fmla="*/ 6079618 w 6858001"/>
              <a:gd name="connsiteY47" fmla="*/ 113629 h 4963245"/>
              <a:gd name="connsiteX48" fmla="*/ 6235294 w 6858001"/>
              <a:gd name="connsiteY48" fmla="*/ 93458 h 4963245"/>
              <a:gd name="connsiteX49" fmla="*/ 6391657 w 6858001"/>
              <a:gd name="connsiteY49" fmla="*/ 73455 h 4963245"/>
              <a:gd name="connsiteX50" fmla="*/ 6547333 w 6858001"/>
              <a:gd name="connsiteY50" fmla="*/ 50091 h 4963245"/>
              <a:gd name="connsiteX51" fmla="*/ 6702324 w 6858001"/>
              <a:gd name="connsiteY51" fmla="*/ 26222 h 496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963245">
                <a:moveTo>
                  <a:pt x="6858001" y="1177"/>
                </a:moveTo>
                <a:lnTo>
                  <a:pt x="6858001" y="1344715"/>
                </a:lnTo>
                <a:lnTo>
                  <a:pt x="6858000" y="1344715"/>
                </a:lnTo>
                <a:lnTo>
                  <a:pt x="6858000" y="4963245"/>
                </a:lnTo>
                <a:lnTo>
                  <a:pt x="0" y="4963244"/>
                </a:lnTo>
                <a:lnTo>
                  <a:pt x="0" y="900697"/>
                </a:lnTo>
                <a:lnTo>
                  <a:pt x="1" y="900697"/>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14" name="Picture 13">
            <a:extLst>
              <a:ext uri="{FF2B5EF4-FFF2-40B4-BE49-F238E27FC236}">
                <a16:creationId xmlns:a16="http://schemas.microsoft.com/office/drawing/2014/main" id="{116BFFE0-0B5C-47CB-453B-E53EDB6E555D}"/>
              </a:ext>
            </a:extLst>
          </p:cNvPr>
          <p:cNvPicPr>
            <a:picLocks noChangeAspect="1"/>
          </p:cNvPicPr>
          <p:nvPr/>
        </p:nvPicPr>
        <p:blipFill>
          <a:blip r:embed="rId6"/>
          <a:stretch>
            <a:fillRect/>
          </a:stretch>
        </p:blipFill>
        <p:spPr>
          <a:xfrm>
            <a:off x="7967500" y="2390570"/>
            <a:ext cx="3948275" cy="3395868"/>
          </a:xfrm>
          <a:prstGeom prst="rect">
            <a:avLst/>
          </a:prstGeom>
          <a:effectLst/>
        </p:spPr>
      </p:pic>
      <p:sp>
        <p:nvSpPr>
          <p:cNvPr id="37" name="Rectangle 36">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Slide Number Placeholder 1">
            <a:extLst>
              <a:ext uri="{FF2B5EF4-FFF2-40B4-BE49-F238E27FC236}">
                <a16:creationId xmlns:a16="http://schemas.microsoft.com/office/drawing/2014/main" id="{D60F7190-E55D-4A0C-896C-E2817C6482F5}"/>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a:spcAft>
                <a:spcPts val="600"/>
              </a:spcAft>
            </a:pPr>
            <a:fld id="{7D7D3174-0516-435F-8CD5-712D91EEBB2F}" type="slidenum">
              <a:rPr lang="en-US">
                <a:solidFill>
                  <a:srgbClr val="FFFFFF"/>
                </a:solidFill>
              </a:rPr>
              <a:pPr>
                <a:spcAft>
                  <a:spcPts val="600"/>
                </a:spcAft>
              </a:pPr>
              <a:t>8</a:t>
            </a:fld>
            <a:endParaRPr lang="en-US">
              <a:solidFill>
                <a:srgbClr val="FFFFFF"/>
              </a:solidFill>
            </a:endParaRPr>
          </a:p>
        </p:txBody>
      </p:sp>
      <p:sp>
        <p:nvSpPr>
          <p:cNvPr id="12" name="TextBox 11">
            <a:extLst>
              <a:ext uri="{FF2B5EF4-FFF2-40B4-BE49-F238E27FC236}">
                <a16:creationId xmlns:a16="http://schemas.microsoft.com/office/drawing/2014/main" id="{DE121AEB-184D-2ABA-C9E3-05CD73B258A3}"/>
              </a:ext>
            </a:extLst>
          </p:cNvPr>
          <p:cNvSpPr txBox="1"/>
          <p:nvPr/>
        </p:nvSpPr>
        <p:spPr>
          <a:xfrm>
            <a:off x="648930" y="2438400"/>
            <a:ext cx="6188189" cy="3785419"/>
          </a:xfrm>
          <a:prstGeom prst="rect">
            <a:avLst/>
          </a:prstGeom>
        </p:spPr>
        <p:txBody>
          <a:bodyPr vert="horz" lIns="91440" tIns="45720" rIns="91440" bIns="45720" rtlCol="0">
            <a:normAutofit/>
          </a:bodyPr>
          <a:lstStyle/>
          <a:p>
            <a:pPr marL="285750" marR="0" indent="-285750" defTabSz="457200" fontAlgn="base">
              <a:spcBef>
                <a:spcPts val="1000"/>
              </a:spcBef>
              <a:buClr>
                <a:schemeClr val="bg2">
                  <a:lumMod val="40000"/>
                  <a:lumOff val="60000"/>
                </a:schemeClr>
              </a:buClr>
              <a:buSzPct val="80000"/>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b="1" u="sng" dirty="0">
                <a:solidFill>
                  <a:srgbClr val="FFFFFF"/>
                </a:solidFill>
                <a:effectLst/>
                <a:latin typeface="Calibri" panose="020F0502020204030204" pitchFamily="34" charset="0"/>
                <a:ea typeface="+mj-ea"/>
                <a:cs typeface="Calibri" panose="020F0502020204030204" pitchFamily="34" charset="0"/>
              </a:rPr>
              <a:t>Feature Importance Measurement </a:t>
            </a:r>
          </a:p>
          <a:p>
            <a:pPr marL="0" marR="0" indent="0" defTabSz="457200" fontAlgn="base">
              <a:spcBef>
                <a:spcPts val="1000"/>
              </a:spcBef>
              <a:buClr>
                <a:schemeClr val="bg2">
                  <a:lumMod val="40000"/>
                  <a:lumOff val="60000"/>
                </a:schemeClr>
              </a:buClr>
              <a:buSzPct val="8000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FFFFFF"/>
                </a:solidFill>
                <a:effectLst/>
                <a:latin typeface="+mj-lt"/>
                <a:ea typeface="+mj-ea"/>
                <a:cs typeface="+mj-cs"/>
              </a:rPr>
              <a:t>         </a:t>
            </a:r>
            <a:r>
              <a:rPr lang="en-US" dirty="0">
                <a:solidFill>
                  <a:srgbClr val="FFFFFF"/>
                </a:solidFill>
                <a:latin typeface="+mj-lt"/>
                <a:ea typeface="+mj-ea"/>
                <a:cs typeface="+mj-cs"/>
              </a:rPr>
              <a:t>Feature and score</a:t>
            </a:r>
            <a:r>
              <a:rPr lang="en-US" dirty="0">
                <a:solidFill>
                  <a:srgbClr val="FFFFFF"/>
                </a:solidFill>
                <a:effectLst/>
                <a:latin typeface="+mj-lt"/>
                <a:ea typeface="+mj-ea"/>
                <a:cs typeface="+mj-cs"/>
              </a:rPr>
              <a:t> are playing crucial role in predicting the output results</a:t>
            </a:r>
          </a:p>
          <a:p>
            <a:pPr marL="0" marR="0" defTabSz="457200" fontAlgn="base">
              <a:spcBef>
                <a:spcPts val="1000"/>
              </a:spcBef>
              <a:buClr>
                <a:schemeClr val="bg2">
                  <a:lumMod val="40000"/>
                  <a:lumOff val="60000"/>
                </a:schemeClr>
              </a:buClr>
              <a:buSzPct val="80000"/>
              <a:buFont typeface="Wingdings 3"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solidFill>
                <a:srgbClr val="FFFFFF"/>
              </a:solidFill>
              <a:latin typeface="+mj-lt"/>
              <a:ea typeface="+mj-ea"/>
              <a:cs typeface="+mj-cs"/>
            </a:endParaRPr>
          </a:p>
          <a:p>
            <a:pPr marL="342900" marR="0" indent="-342900" defTabSz="457200" fontAlgn="base">
              <a:spcBef>
                <a:spcPts val="1000"/>
              </a:spcBef>
              <a:buClr>
                <a:schemeClr val="bg2">
                  <a:lumMod val="40000"/>
                  <a:lumOff val="60000"/>
                </a:schemeClr>
              </a:buClr>
              <a:buSzPct val="80000"/>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b="1" u="sng" dirty="0">
                <a:solidFill>
                  <a:srgbClr val="FFFFFF"/>
                </a:solidFill>
                <a:effectLst/>
                <a:latin typeface="Calibri" panose="020F0502020204030204" pitchFamily="34" charset="0"/>
                <a:ea typeface="+mj-ea"/>
                <a:cs typeface="Calibri" panose="020F0502020204030204" pitchFamily="34" charset="0"/>
              </a:rPr>
              <a:t>Residual Plot</a:t>
            </a:r>
          </a:p>
          <a:p>
            <a:pPr defTabSz="457200" fontAlgn="base">
              <a:spcBef>
                <a:spcPts val="1000"/>
              </a:spcBef>
              <a:buClr>
                <a:schemeClr val="bg2">
                  <a:lumMod val="40000"/>
                  <a:lumOff val="60000"/>
                </a:schemeClr>
              </a:buClr>
              <a:buSzPct val="8000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b="1" dirty="0">
                <a:solidFill>
                  <a:srgbClr val="FFFFFF"/>
                </a:solidFill>
                <a:latin typeface="Calibri" panose="020F0502020204030204" pitchFamily="34" charset="0"/>
                <a:ea typeface="+mj-ea"/>
                <a:cs typeface="Calibri" panose="020F0502020204030204" pitchFamily="34" charset="0"/>
              </a:rPr>
              <a:t> 	</a:t>
            </a:r>
            <a:r>
              <a:rPr lang="en-US" dirty="0">
                <a:solidFill>
                  <a:schemeClr val="bg1"/>
                </a:solidFill>
                <a:latin typeface="Calibri" panose="020F0502020204030204" pitchFamily="34" charset="0"/>
                <a:ea typeface="+mj-ea"/>
                <a:cs typeface="Calibri" panose="020F0502020204030204" pitchFamily="34" charset="0"/>
              </a:rPr>
              <a:t>Right side</a:t>
            </a:r>
            <a:r>
              <a:rPr lang="en-US"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graph shows distribution of residuals for prediction results range.</a:t>
            </a:r>
            <a:endParaRPr lang="en-US" dirty="0">
              <a:solidFill>
                <a:schemeClr val="bg1"/>
              </a:solidFill>
              <a:effectLst/>
              <a:latin typeface="Calibri" panose="020F0502020204030204" pitchFamily="34" charset="0"/>
              <a:ea typeface="Arial MT"/>
              <a:cs typeface="Calibri" panose="020F0502020204030204" pitchFamily="34" charset="0"/>
            </a:endParaRPr>
          </a:p>
          <a:p>
            <a:pPr marR="0" defTabSz="457200" fontAlgn="base">
              <a:spcBef>
                <a:spcPts val="1000"/>
              </a:spcBef>
              <a:buClr>
                <a:schemeClr val="bg2">
                  <a:lumMod val="40000"/>
                  <a:lumOff val="60000"/>
                </a:schemeClr>
              </a:buClr>
              <a:buSzPct val="8000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b="1" dirty="0">
              <a:solidFill>
                <a:srgbClr val="FFFFFF"/>
              </a:solidFill>
              <a:effectLst/>
              <a:latin typeface="Calibri" panose="020F0502020204030204" pitchFamily="34" charset="0"/>
              <a:ea typeface="+mj-ea"/>
              <a:cs typeface="Calibri" panose="020F0502020204030204" pitchFamily="34" charset="0"/>
            </a:endParaRPr>
          </a:p>
          <a:p>
            <a:pPr marL="285750" marR="0" indent="-285750" defTabSz="457200" fontAlgn="base">
              <a:spcBef>
                <a:spcPts val="1000"/>
              </a:spcBef>
              <a:buClr>
                <a:schemeClr val="bg2">
                  <a:lumMod val="40000"/>
                  <a:lumOff val="60000"/>
                </a:schemeClr>
              </a:buClr>
              <a:buSzPct val="80000"/>
              <a:buFont typeface="Wingdings 3"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solidFill>
                <a:srgbClr val="FFFFFF"/>
              </a:solidFill>
              <a:latin typeface="+mj-lt"/>
              <a:ea typeface="+mj-ea"/>
              <a:cs typeface="+mj-cs"/>
            </a:endParaRPr>
          </a:p>
          <a:p>
            <a:pPr marL="285750" marR="0" indent="-285750" defTabSz="457200" fontAlgn="base">
              <a:spcBef>
                <a:spcPts val="1000"/>
              </a:spcBef>
              <a:buClr>
                <a:schemeClr val="bg2">
                  <a:lumMod val="40000"/>
                  <a:lumOff val="60000"/>
                </a:schemeClr>
              </a:buClr>
              <a:buSzPct val="80000"/>
              <a:buFont typeface="Wingdings 3"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solidFill>
                <a:srgbClr val="FFFFFF"/>
              </a:solidFill>
              <a:effectLst/>
              <a:latin typeface="+mj-lt"/>
              <a:ea typeface="+mj-ea"/>
              <a:cs typeface="+mj-cs"/>
            </a:endParaRPr>
          </a:p>
        </p:txBody>
      </p:sp>
    </p:spTree>
    <p:extLst>
      <p:ext uri="{BB962C8B-B14F-4D97-AF65-F5344CB8AC3E}">
        <p14:creationId xmlns:p14="http://schemas.microsoft.com/office/powerpoint/2010/main" val="160245786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F2CA5-584C-4411-9A86-8C879BF513B9}"/>
              </a:ext>
            </a:extLst>
          </p:cNvPr>
          <p:cNvSpPr>
            <a:spLocks noGrp="1"/>
          </p:cNvSpPr>
          <p:nvPr>
            <p:ph type="title"/>
          </p:nvPr>
        </p:nvSpPr>
        <p:spPr>
          <a:xfrm>
            <a:off x="2951991" y="295729"/>
            <a:ext cx="5343872" cy="926594"/>
          </a:xfrm>
        </p:spPr>
        <p:txBody>
          <a:bodyPr/>
          <a:lstStyle/>
          <a:p>
            <a:r>
              <a:rPr lang="en-US" dirty="0"/>
              <a:t>        </a:t>
            </a:r>
            <a:r>
              <a:rPr lang="en-US" sz="4800" b="1" dirty="0">
                <a:latin typeface="Calibri" panose="020F0502020204030204" pitchFamily="34" charset="0"/>
                <a:cs typeface="Calibri" panose="020F0502020204030204" pitchFamily="34" charset="0"/>
              </a:rPr>
              <a:t>Conclusion</a:t>
            </a:r>
            <a:endParaRPr lang="en-IN" sz="4800" b="1" dirty="0">
              <a:latin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9BDDF7FB-D040-4A93-BF0B-0DDBC43B5AD3}"/>
              </a:ext>
            </a:extLst>
          </p:cNvPr>
          <p:cNvSpPr>
            <a:spLocks noGrp="1"/>
          </p:cNvSpPr>
          <p:nvPr>
            <p:ph type="sldNum" sz="quarter" idx="12"/>
          </p:nvPr>
        </p:nvSpPr>
        <p:spPr/>
        <p:txBody>
          <a:bodyPr/>
          <a:lstStyle/>
          <a:p>
            <a:fld id="{7D7D3174-0516-435F-8CD5-712D91EEBB2F}" type="slidenum">
              <a:rPr lang="en-IN" smtClean="0"/>
              <a:t>9</a:t>
            </a:fld>
            <a:endParaRPr lang="en-IN"/>
          </a:p>
        </p:txBody>
      </p:sp>
      <p:sp>
        <p:nvSpPr>
          <p:cNvPr id="5" name="TextBox 4">
            <a:extLst>
              <a:ext uri="{FF2B5EF4-FFF2-40B4-BE49-F238E27FC236}">
                <a16:creationId xmlns:a16="http://schemas.microsoft.com/office/drawing/2014/main" id="{067D3419-B3DF-4A1F-9BC4-B7CDDB553535}"/>
              </a:ext>
            </a:extLst>
          </p:cNvPr>
          <p:cNvSpPr txBox="1"/>
          <p:nvPr/>
        </p:nvSpPr>
        <p:spPr>
          <a:xfrm>
            <a:off x="-1" y="1379312"/>
            <a:ext cx="11727809" cy="1633781"/>
          </a:xfrm>
          <a:prstGeom prst="rect">
            <a:avLst/>
          </a:prstGeom>
          <a:noFill/>
        </p:spPr>
        <p:txBody>
          <a:bodyPr wrap="square">
            <a:spAutoFit/>
          </a:bodyPr>
          <a:lstStyle/>
          <a:p>
            <a:pPr marL="159385" marR="422910">
              <a:spcBef>
                <a:spcPts val="465"/>
              </a:spcBef>
            </a:pPr>
            <a:r>
              <a:rPr lang="en-US" sz="3600" i="1" dirty="0">
                <a:effectLst/>
                <a:latin typeface="Calibri" panose="020F0502020204030204" pitchFamily="34" charset="0"/>
                <a:ea typeface="Calibri" panose="020F0502020204030204" pitchFamily="34" charset="0"/>
              </a:rPr>
              <a:t>Simple linear regression is the best model for our project as we are getting an accuracy between 75-85.</a:t>
            </a:r>
          </a:p>
          <a:p>
            <a:pPr marL="159385" marR="422910">
              <a:spcBef>
                <a:spcPts val="465"/>
              </a:spcBef>
              <a:spcAft>
                <a:spcPts val="0"/>
              </a:spcAft>
            </a:pPr>
            <a:endParaRPr lang="en-IN" sz="2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96661849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1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329</TotalTime>
  <Words>844</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11</vt:i4>
      </vt:variant>
    </vt:vector>
  </HeadingPairs>
  <TitlesOfParts>
    <vt:vector size="20" baseType="lpstr">
      <vt:lpstr>Arial</vt:lpstr>
      <vt:lpstr>Arial MT</vt:lpstr>
      <vt:lpstr>Calibri</vt:lpstr>
      <vt:lpstr>Century Gothic</vt:lpstr>
      <vt:lpstr>Times New Roman</vt:lpstr>
      <vt:lpstr>Wingdings 3</vt:lpstr>
      <vt:lpstr>Slice</vt:lpstr>
      <vt:lpstr>Ion</vt:lpstr>
      <vt:lpstr>1_Ion</vt:lpstr>
      <vt:lpstr>Heart Failure Prediction </vt:lpstr>
      <vt:lpstr>TEAM DESCRIPTION</vt:lpstr>
      <vt:lpstr>            Outline</vt:lpstr>
      <vt:lpstr>Research Question</vt:lpstr>
      <vt:lpstr>Data Exploration: </vt:lpstr>
      <vt:lpstr>            Modeling Data</vt:lpstr>
      <vt:lpstr>Optimization </vt:lpstr>
      <vt:lpstr>PowerPoint Presentation</vt:lpstr>
      <vt:lpstr>        Conclusion</vt:lpstr>
      <vt:lpstr>                    Github Repository</vt:lpstr>
      <vt:lpstr>THANKING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SHOPPING MANAGEMENT SYSTEM</dc:title>
  <dc:creator>Sharanya Reddy</dc:creator>
  <cp:lastModifiedBy>Sowmya Pippri</cp:lastModifiedBy>
  <cp:revision>58</cp:revision>
  <dcterms:created xsi:type="dcterms:W3CDTF">2022-03-22T18:25:22Z</dcterms:created>
  <dcterms:modified xsi:type="dcterms:W3CDTF">2022-06-18T13:01:12Z</dcterms:modified>
</cp:coreProperties>
</file>