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1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Ho" userId="3ac7a41518d9a049" providerId="LiveId" clId="{3D725252-6B0B-4FF9-A9D0-19635103E71C}"/>
    <pc:docChg chg="modSld">
      <pc:chgData name="Darlene Ho" userId="3ac7a41518d9a049" providerId="LiveId" clId="{3D725252-6B0B-4FF9-A9D0-19635103E71C}" dt="2023-02-23T06:58:55.926" v="75" actId="20577"/>
      <pc:docMkLst>
        <pc:docMk/>
      </pc:docMkLst>
      <pc:sldChg chg="modSp mod">
        <pc:chgData name="Darlene Ho" userId="3ac7a41518d9a049" providerId="LiveId" clId="{3D725252-6B0B-4FF9-A9D0-19635103E71C}" dt="2023-02-23T06:58:55.926" v="75" actId="20577"/>
        <pc:sldMkLst>
          <pc:docMk/>
          <pc:sldMk cId="95992585" sldId="256"/>
        </pc:sldMkLst>
        <pc:spChg chg="mod">
          <ac:chgData name="Darlene Ho" userId="3ac7a41518d9a049" providerId="LiveId" clId="{3D725252-6B0B-4FF9-A9D0-19635103E71C}" dt="2023-02-22T06:56:21.370" v="24" actId="20577"/>
          <ac:spMkLst>
            <pc:docMk/>
            <pc:sldMk cId="95992585" sldId="256"/>
            <ac:spMk id="2" creationId="{56A30726-15D1-42EE-80A8-5FA301B9DAB0}"/>
          </ac:spMkLst>
        </pc:spChg>
        <pc:spChg chg="mod">
          <ac:chgData name="Darlene Ho" userId="3ac7a41518d9a049" providerId="LiveId" clId="{3D725252-6B0B-4FF9-A9D0-19635103E71C}" dt="2023-02-23T06:58:55.926" v="75" actId="20577"/>
          <ac:spMkLst>
            <pc:docMk/>
            <pc:sldMk cId="95992585" sldId="256"/>
            <ac:spMk id="3" creationId="{1AD935CB-F253-4406-A596-FA9D566F76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ilestone_project_2/MP2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6A30726-15D1-42EE-80A8-5FA301B9D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Bird Tracking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AD935CB-F253-4406-A596-FA9D566F7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Darlene Ho</a:t>
            </a:r>
          </a:p>
          <a:p>
            <a:r>
              <a:rPr dirty="0"/>
              <a:t>12/13/2022</a:t>
            </a:r>
            <a:endParaRPr lang="en-US" dirty="0"/>
          </a:p>
          <a:p>
            <a:r>
              <a:rPr lang="en-US" dirty="0"/>
              <a:t>MySQL Workbench/Python/Tableau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he French Traveler">
            <a:extLst>
              <a:ext uri="{FF2B5EF4-FFF2-40B4-BE49-F238E27FC236}">
                <a16:creationId xmlns:a16="http://schemas.microsoft.com/office/drawing/2014/main" id="{6D0CD903-DFC8-4AD7-B753-CB1EC1D3F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3" y="0"/>
            <a:ext cx="481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he Retirement Getaway">
            <a:extLst>
              <a:ext uri="{FF2B5EF4-FFF2-40B4-BE49-F238E27FC236}">
                <a16:creationId xmlns:a16="http://schemas.microsoft.com/office/drawing/2014/main" id="{382DC040-760A-4BF7-91C4-60C83545A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3" y="0"/>
            <a:ext cx="481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he Loner">
            <a:extLst>
              <a:ext uri="{FF2B5EF4-FFF2-40B4-BE49-F238E27FC236}">
                <a16:creationId xmlns:a16="http://schemas.microsoft.com/office/drawing/2014/main" id="{9133D8BC-72FF-4567-ACD7-2172D7810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3" y="0"/>
            <a:ext cx="481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P2 Dashboard">
            <a:extLst>
              <a:ext uri="{FF2B5EF4-FFF2-40B4-BE49-F238E27FC236}">
                <a16:creationId xmlns:a16="http://schemas.microsoft.com/office/drawing/2014/main" id="{140499DE-5AC9-41B7-9E06-9AC9D420D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88" y="0"/>
            <a:ext cx="5181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Bird Tracking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Tracking Project</dc:title>
  <dc:creator/>
  <cp:lastModifiedBy>Darlene Ho</cp:lastModifiedBy>
  <cp:revision>1</cp:revision>
  <dcterms:created xsi:type="dcterms:W3CDTF">2022-12-13T05:15:22Z</dcterms:created>
  <dcterms:modified xsi:type="dcterms:W3CDTF">2023-02-23T06:59:03Z</dcterms:modified>
</cp:coreProperties>
</file>