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pt-BR" sz="800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945" y="4158797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Para geração de trabalho e renda</a:t>
            </a:r>
          </a:p>
        </p:txBody>
      </p:sp>
    </p:spTree>
    <p:extLst>
      <p:ext uri="{BB962C8B-B14F-4D97-AF65-F5344CB8AC3E}">
        <p14:creationId xmlns:p14="http://schemas.microsoft.com/office/powerpoint/2010/main" val="42120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784362B-1BC2-4D61-BBC1-75E5AFB9E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7FEC87D-B560-4AA1-90A4-F9F1D5A9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9CBAC3D-8976-47FF-8E03-C8D4BDB35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69431F3-C8DA-4F3D-BC23-56FBCBBB7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6FB8F0-8565-4EC3-917D-22A0CFB55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940" y="0"/>
            <a:ext cx="652490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ns de Ponto de interrogação, fotografias de stock Ponto de interrogação  | Depositphotos">
            <a:extLst>
              <a:ext uri="{FF2B5EF4-FFF2-40B4-BE49-F238E27FC236}">
                <a16:creationId xmlns:a16="http://schemas.microsoft.com/office/drawing/2014/main" id="{9250AD3A-B3BD-4C12-BF56-A3768F502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r="20156"/>
          <a:stretch/>
        </p:blipFill>
        <p:spPr bwMode="auto">
          <a:xfrm>
            <a:off x="1007760" y="227"/>
            <a:ext cx="3855179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0E85565-5837-4630-B749-8EB5508C9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709" y="348446"/>
            <a:ext cx="4745117" cy="2268559"/>
          </a:xfrm>
        </p:spPr>
        <p:txBody>
          <a:bodyPr>
            <a:normAutofit/>
          </a:bodyPr>
          <a:lstStyle/>
          <a:p>
            <a:r>
              <a:rPr lang="pt-BR" sz="5100" dirty="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933" y="2385344"/>
            <a:ext cx="4572764" cy="1160213"/>
          </a:xfrm>
        </p:spPr>
        <p:txBody>
          <a:bodyPr>
            <a:normAutofit/>
          </a:bodyPr>
          <a:lstStyle/>
          <a:p>
            <a:r>
              <a:rPr lang="pt-BR" dirty="0"/>
              <a:t>Para geração de trabalho e renda</a:t>
            </a:r>
          </a:p>
          <a:p>
            <a:r>
              <a:rPr lang="pt-BR" dirty="0"/>
              <a:t>O que é um projeto?</a:t>
            </a:r>
          </a:p>
          <a:p>
            <a:endParaRPr lang="pt-B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756D9B-712D-4066-9D24-053A5EF2E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53" name="Picture 7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6" name="Rectangle 78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80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8" name="TextBox 82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059" name="Rectangle 84">
            <a:extLst>
              <a:ext uri="{FF2B5EF4-FFF2-40B4-BE49-F238E27FC236}">
                <a16:creationId xmlns:a16="http://schemas.microsoft.com/office/drawing/2014/main" id="{E0FD3BE6-42AF-4DB6-A3B6-F879A81AD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86">
            <a:extLst>
              <a:ext uri="{FF2B5EF4-FFF2-40B4-BE49-F238E27FC236}">
                <a16:creationId xmlns:a16="http://schemas.microsoft.com/office/drawing/2014/main" id="{F5BBAA22-23CD-49A7-B26C-BF3E0B830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61" name="Picture 88">
            <a:extLst>
              <a:ext uri="{FF2B5EF4-FFF2-40B4-BE49-F238E27FC236}">
                <a16:creationId xmlns:a16="http://schemas.microsoft.com/office/drawing/2014/main" id="{19A4E5EA-9A8F-4B0F-97B2-4219590A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062" name="Rectangle 90">
            <a:extLst>
              <a:ext uri="{FF2B5EF4-FFF2-40B4-BE49-F238E27FC236}">
                <a16:creationId xmlns:a16="http://schemas.microsoft.com/office/drawing/2014/main" id="{8B2AECAC-4D7A-44FE-82A3-4F4E7C40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92">
            <a:extLst>
              <a:ext uri="{FF2B5EF4-FFF2-40B4-BE49-F238E27FC236}">
                <a16:creationId xmlns:a16="http://schemas.microsoft.com/office/drawing/2014/main" id="{07CF9B3A-47A7-40CC-A48B-C907AA148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94">
            <a:extLst>
              <a:ext uri="{FF2B5EF4-FFF2-40B4-BE49-F238E27FC236}">
                <a16:creationId xmlns:a16="http://schemas.microsoft.com/office/drawing/2014/main" id="{2BCCD6A9-FBF3-4766-A22F-60972DCD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400" dirty="0" err="1"/>
              <a:t>Gerenciamento</a:t>
            </a:r>
            <a:r>
              <a:rPr lang="en-US" sz="3400" dirty="0"/>
              <a:t> de </a:t>
            </a:r>
            <a:r>
              <a:rPr lang="en-US" sz="3400" dirty="0" err="1"/>
              <a:t>projetos</a:t>
            </a:r>
            <a:endParaRPr lang="en-US" sz="3400" dirty="0"/>
          </a:p>
        </p:txBody>
      </p:sp>
      <p:pic>
        <p:nvPicPr>
          <p:cNvPr id="2050" name="Picture 2" descr="NORMAS PARA APROVAÇÃO DE PROJETOS DE CASAS NA PREFEITURA - Dicas de  Arquitetura">
            <a:extLst>
              <a:ext uri="{FF2B5EF4-FFF2-40B4-BE49-F238E27FC236}">
                <a16:creationId xmlns:a16="http://schemas.microsoft.com/office/drawing/2014/main" id="{A3F66602-BF41-4161-BF09-46D4F96DD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6" r="14336"/>
          <a:stretch/>
        </p:blipFill>
        <p:spPr bwMode="auto">
          <a:xfrm>
            <a:off x="2286938" y="2364159"/>
            <a:ext cx="3801451" cy="3364051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333" y="2718"/>
            <a:ext cx="3808534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err="1"/>
              <a:t>Exemplo</a:t>
            </a:r>
            <a:r>
              <a:rPr lang="en-US" dirty="0"/>
              <a:t> 01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casa.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065" name="Rectangle 96">
            <a:extLst>
              <a:ext uri="{FF2B5EF4-FFF2-40B4-BE49-F238E27FC236}">
                <a16:creationId xmlns:a16="http://schemas.microsoft.com/office/drawing/2014/main" id="{4889AD22-2126-4A1E-8BEB-EED54DD3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3" y="2729751"/>
            <a:ext cx="4688241" cy="2268559"/>
          </a:xfrm>
        </p:spPr>
        <p:txBody>
          <a:bodyPr>
            <a:normAutofit/>
          </a:bodyPr>
          <a:lstStyle/>
          <a:p>
            <a:r>
              <a:rPr lang="pt-BR" sz="500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1569539"/>
            <a:ext cx="4510182" cy="11602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pt-BR" sz="1100"/>
          </a:p>
          <a:p>
            <a:pPr>
              <a:lnSpc>
                <a:spcPct val="110000"/>
              </a:lnSpc>
            </a:pPr>
            <a:r>
              <a:rPr lang="pt-BR" sz="1100"/>
              <a:t>Exemplo 02</a:t>
            </a:r>
          </a:p>
          <a:p>
            <a:pPr>
              <a:lnSpc>
                <a:spcPct val="110000"/>
              </a:lnSpc>
            </a:pPr>
            <a:r>
              <a:rPr lang="pt-BR" sz="1100"/>
              <a:t>Fazer um curso.</a:t>
            </a:r>
          </a:p>
          <a:p>
            <a:pPr>
              <a:lnSpc>
                <a:spcPct val="110000"/>
              </a:lnSpc>
            </a:pPr>
            <a:endParaRPr lang="pt-BR" sz="1100"/>
          </a:p>
        </p:txBody>
      </p:sp>
      <p:pic>
        <p:nvPicPr>
          <p:cNvPr id="3074" name="Picture 2" descr="MTUR TEM 21 CURSOS GRATUITOS COM INSCRIÇÕES ABERTAS - Águas do Oeste  Catarinense Convention &amp; Visitors Bureau">
            <a:extLst>
              <a:ext uri="{FF2B5EF4-FFF2-40B4-BE49-F238E27FC236}">
                <a16:creationId xmlns:a16="http://schemas.microsoft.com/office/drawing/2014/main" id="{CF4F16F4-E739-444F-8559-2A6D733F0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4" r="16544" b="1"/>
          <a:stretch/>
        </p:blipFill>
        <p:spPr bwMode="auto">
          <a:xfrm>
            <a:off x="1320574" y="61694"/>
            <a:ext cx="2639236" cy="2666698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40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803" y="2052116"/>
            <a:ext cx="3800523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err="1"/>
              <a:t>Exemplo</a:t>
            </a:r>
            <a:r>
              <a:rPr lang="en-US" dirty="0"/>
              <a:t> 03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e </a:t>
            </a:r>
            <a:r>
              <a:rPr lang="en-US" dirty="0" err="1"/>
              <a:t>renda</a:t>
            </a:r>
            <a:r>
              <a:rPr lang="en-US" dirty="0"/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098" name="Picture 2" descr="Entenda o que mudou no Programa de Manutenção do Emprego e Renda">
            <a:extLst>
              <a:ext uri="{FF2B5EF4-FFF2-40B4-BE49-F238E27FC236}">
                <a16:creationId xmlns:a16="http://schemas.microsoft.com/office/drawing/2014/main" id="{023FF37C-9FF1-4E52-BCFC-44C11A511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9" r="12134" b="-1"/>
          <a:stretch/>
        </p:blipFill>
        <p:spPr bwMode="auto">
          <a:xfrm>
            <a:off x="4704379" y="1392411"/>
            <a:ext cx="3674398" cy="3373468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965" y="5192669"/>
            <a:ext cx="8445357" cy="8835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 err="1"/>
              <a:t>Gerenciamento</a:t>
            </a:r>
            <a:r>
              <a:rPr lang="en-US" sz="4800" dirty="0"/>
              <a:t> de </a:t>
            </a:r>
            <a:r>
              <a:rPr lang="en-US" sz="4800" dirty="0" err="1"/>
              <a:t>projetos</a:t>
            </a: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C61EF5-616A-4BB4-A10A-8EEACC5989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84" r="-1" b="27483"/>
          <a:stretch/>
        </p:blipFill>
        <p:spPr>
          <a:xfrm>
            <a:off x="962042" y="-2718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9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401" y="4958829"/>
            <a:ext cx="8445357" cy="8835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 err="1"/>
              <a:t>Gerenciamento</a:t>
            </a:r>
            <a:r>
              <a:rPr lang="en-US" sz="4800" dirty="0"/>
              <a:t> de </a:t>
            </a:r>
            <a:r>
              <a:rPr lang="en-US" sz="4800" dirty="0" err="1"/>
              <a:t>projetos</a:t>
            </a: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apa Geográfico do Brasil">
            <a:extLst>
              <a:ext uri="{FF2B5EF4-FFF2-40B4-BE49-F238E27FC236}">
                <a16:creationId xmlns:a16="http://schemas.microsoft.com/office/drawing/2014/main" id="{4DCB2581-8D3B-4BC1-8555-662DFDBE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01" y="0"/>
            <a:ext cx="6429887" cy="484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54</TotalTime>
  <Words>62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Gerenciamento de projetos</vt:lpstr>
      <vt:lpstr>Gerenciamento de projetos</vt:lpstr>
      <vt:lpstr>Gerenciamento de projetos</vt:lpstr>
      <vt:lpstr>Gerenciamento de projetos</vt:lpstr>
      <vt:lpstr>Gerenciamento de projetos</vt:lpstr>
      <vt:lpstr>Gerenciamento de projetos</vt:lpstr>
      <vt:lpstr>Gerenciamento de projetos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projetos</dc:title>
  <dc:creator>Victor Rodrigues</dc:creator>
  <cp:lastModifiedBy>Victor Rodrigues</cp:lastModifiedBy>
  <cp:revision>7</cp:revision>
  <dcterms:created xsi:type="dcterms:W3CDTF">2021-04-20T15:25:09Z</dcterms:created>
  <dcterms:modified xsi:type="dcterms:W3CDTF">2021-04-22T19:34:06Z</dcterms:modified>
</cp:coreProperties>
</file>