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265" y="-10974"/>
            <a:ext cx="7369642" cy="3608480"/>
          </a:xfrm>
        </p:spPr>
        <p:txBody>
          <a:bodyPr>
            <a:normAutofit fontScale="90000"/>
          </a:bodyPr>
          <a:lstStyle/>
          <a:p>
            <a:pPr algn="l"/>
            <a:r>
              <a:rPr lang="pt-BR" sz="8000" dirty="0"/>
              <a:t>Gerenciamento de projetos PMBOK</a:t>
            </a:r>
            <a:br>
              <a:rPr lang="pt-BR" sz="8000" dirty="0"/>
            </a:br>
            <a:r>
              <a:rPr lang="pt-BR" sz="8000" dirty="0"/>
              <a:t>C.H.A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093" y="4009270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Para geração de trabalho e renda.</a:t>
            </a:r>
          </a:p>
        </p:txBody>
      </p:sp>
    </p:spTree>
    <p:extLst>
      <p:ext uri="{BB962C8B-B14F-4D97-AF65-F5344CB8AC3E}">
        <p14:creationId xmlns:p14="http://schemas.microsoft.com/office/powerpoint/2010/main" val="42120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84362B-1BC2-4D61-BBC1-75E5AFB9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7FEC87D-B560-4AA1-90A4-F9F1D5A9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CBAC3D-8976-47FF-8E03-C8D4BDB35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69431F3-C8DA-4F3D-BC23-56FBCBBB7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6FB8F0-8565-4EC3-917D-22A0CFB55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s de Ponto de interrogação, fotografias de stock Ponto de interrogação  | Depositphotos">
            <a:extLst>
              <a:ext uri="{FF2B5EF4-FFF2-40B4-BE49-F238E27FC236}">
                <a16:creationId xmlns:a16="http://schemas.microsoft.com/office/drawing/2014/main" id="{9250AD3A-B3BD-4C12-BF56-A3768F502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r="20156"/>
          <a:stretch/>
        </p:blipFill>
        <p:spPr bwMode="auto">
          <a:xfrm>
            <a:off x="1007760" y="227"/>
            <a:ext cx="3855179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0E85565-5837-4630-B749-8EB5508C9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709" y="348446"/>
            <a:ext cx="4745117" cy="2268559"/>
          </a:xfrm>
        </p:spPr>
        <p:txBody>
          <a:bodyPr>
            <a:normAutofit/>
          </a:bodyPr>
          <a:lstStyle/>
          <a:p>
            <a:r>
              <a:rPr lang="pt-BR" sz="5100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933" y="2385344"/>
            <a:ext cx="4572764" cy="1160213"/>
          </a:xfrm>
        </p:spPr>
        <p:txBody>
          <a:bodyPr>
            <a:normAutofit/>
          </a:bodyPr>
          <a:lstStyle/>
          <a:p>
            <a:r>
              <a:rPr lang="pt-BR" dirty="0"/>
              <a:t>Para geração de trabalho e renda.</a:t>
            </a:r>
          </a:p>
          <a:p>
            <a:r>
              <a:rPr lang="pt-BR" dirty="0"/>
              <a:t>O que é um projeto?</a:t>
            </a:r>
          </a:p>
          <a:p>
            <a:endParaRPr lang="pt-B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756D9B-712D-4066-9D24-053A5EF2E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53" name="Picture 7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6" name="Rectangle 7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" name="TextBox 8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059" name="Rectangle 84">
            <a:extLst>
              <a:ext uri="{FF2B5EF4-FFF2-40B4-BE49-F238E27FC236}">
                <a16:creationId xmlns:a16="http://schemas.microsoft.com/office/drawing/2014/main" id="{E0FD3BE6-42AF-4DB6-A3B6-F879A81A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86">
            <a:extLst>
              <a:ext uri="{FF2B5EF4-FFF2-40B4-BE49-F238E27FC236}">
                <a16:creationId xmlns:a16="http://schemas.microsoft.com/office/drawing/2014/main" id="{F5BBAA22-23CD-49A7-B26C-BF3E0B830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61" name="Picture 88">
            <a:extLst>
              <a:ext uri="{FF2B5EF4-FFF2-40B4-BE49-F238E27FC236}">
                <a16:creationId xmlns:a16="http://schemas.microsoft.com/office/drawing/2014/main" id="{19A4E5EA-9A8F-4B0F-97B2-4219590A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62" name="Rectangle 90">
            <a:extLst>
              <a:ext uri="{FF2B5EF4-FFF2-40B4-BE49-F238E27FC236}">
                <a16:creationId xmlns:a16="http://schemas.microsoft.com/office/drawing/2014/main" id="{8B2AECAC-4D7A-44FE-82A3-4F4E7C40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92">
            <a:extLst>
              <a:ext uri="{FF2B5EF4-FFF2-40B4-BE49-F238E27FC236}">
                <a16:creationId xmlns:a16="http://schemas.microsoft.com/office/drawing/2014/main" id="{07CF9B3A-47A7-40CC-A48B-C907AA14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94">
            <a:extLst>
              <a:ext uri="{FF2B5EF4-FFF2-40B4-BE49-F238E27FC236}">
                <a16:creationId xmlns:a16="http://schemas.microsoft.com/office/drawing/2014/main" id="{2BCCD6A9-FBF3-4766-A22F-60972DCD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dirty="0" err="1"/>
              <a:t>Gerenciamento</a:t>
            </a:r>
            <a:r>
              <a:rPr lang="en-US" sz="3400" dirty="0"/>
              <a:t> de </a:t>
            </a:r>
            <a:r>
              <a:rPr lang="en-US" sz="3400" dirty="0" err="1"/>
              <a:t>projetos</a:t>
            </a:r>
            <a:endParaRPr lang="en-US" sz="3400" dirty="0"/>
          </a:p>
        </p:txBody>
      </p:sp>
      <p:pic>
        <p:nvPicPr>
          <p:cNvPr id="2050" name="Picture 2" descr="NORMAS PARA APROVAÇÃO DE PROJETOS DE CASAS NA PREFEITURA - Dicas de  Arquitetura">
            <a:extLst>
              <a:ext uri="{FF2B5EF4-FFF2-40B4-BE49-F238E27FC236}">
                <a16:creationId xmlns:a16="http://schemas.microsoft.com/office/drawing/2014/main" id="{A3F66602-BF41-4161-BF09-46D4F96DD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6" r="14336"/>
          <a:stretch/>
        </p:blipFill>
        <p:spPr bwMode="auto">
          <a:xfrm>
            <a:off x="2286938" y="2364159"/>
            <a:ext cx="3801451" cy="336405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333" y="2718"/>
            <a:ext cx="3808534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Exemplo</a:t>
            </a:r>
            <a:r>
              <a:rPr lang="en-US" dirty="0"/>
              <a:t> 01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casa.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065" name="Rectangle 96">
            <a:extLst>
              <a:ext uri="{FF2B5EF4-FFF2-40B4-BE49-F238E27FC236}">
                <a16:creationId xmlns:a16="http://schemas.microsoft.com/office/drawing/2014/main" id="{4889AD22-2126-4A1E-8BEB-EED54DD3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2729751"/>
            <a:ext cx="4688241" cy="2268559"/>
          </a:xfrm>
        </p:spPr>
        <p:txBody>
          <a:bodyPr>
            <a:normAutofit/>
          </a:bodyPr>
          <a:lstStyle/>
          <a:p>
            <a:r>
              <a:rPr lang="pt-BR" sz="50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1569539"/>
            <a:ext cx="4510182" cy="1160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pt-BR" sz="1100"/>
          </a:p>
          <a:p>
            <a:pPr>
              <a:lnSpc>
                <a:spcPct val="110000"/>
              </a:lnSpc>
            </a:pPr>
            <a:r>
              <a:rPr lang="pt-BR" sz="1100"/>
              <a:t>Exemplo 02</a:t>
            </a:r>
          </a:p>
          <a:p>
            <a:pPr>
              <a:lnSpc>
                <a:spcPct val="110000"/>
              </a:lnSpc>
            </a:pPr>
            <a:r>
              <a:rPr lang="pt-BR" sz="1100"/>
              <a:t>Fazer um curso.</a:t>
            </a:r>
          </a:p>
          <a:p>
            <a:pPr>
              <a:lnSpc>
                <a:spcPct val="110000"/>
              </a:lnSpc>
            </a:pPr>
            <a:endParaRPr lang="pt-BR" sz="1100"/>
          </a:p>
        </p:txBody>
      </p:sp>
      <p:pic>
        <p:nvPicPr>
          <p:cNvPr id="3074" name="Picture 2" descr="MTUR TEM 21 CURSOS GRATUITOS COM INSCRIÇÕES ABERTAS - Águas do Oeste  Catarinense Convention &amp; Visitors Bureau">
            <a:extLst>
              <a:ext uri="{FF2B5EF4-FFF2-40B4-BE49-F238E27FC236}">
                <a16:creationId xmlns:a16="http://schemas.microsoft.com/office/drawing/2014/main" id="{CF4F16F4-E739-444F-8559-2A6D733F0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16544" b="1"/>
          <a:stretch/>
        </p:blipFill>
        <p:spPr bwMode="auto">
          <a:xfrm>
            <a:off x="1320574" y="61694"/>
            <a:ext cx="2639236" cy="266669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803" y="2052116"/>
            <a:ext cx="3800523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Exemplo</a:t>
            </a:r>
            <a:r>
              <a:rPr lang="en-US" dirty="0"/>
              <a:t> 03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renda</a:t>
            </a:r>
            <a:r>
              <a:rPr lang="en-US" dirty="0"/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098" name="Picture 2" descr="Entenda o que mudou no Programa de Manutenção do Emprego e Renda">
            <a:extLst>
              <a:ext uri="{FF2B5EF4-FFF2-40B4-BE49-F238E27FC236}">
                <a16:creationId xmlns:a16="http://schemas.microsoft.com/office/drawing/2014/main" id="{023FF37C-9FF1-4E52-BCFC-44C11A511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r="12134" b="-1"/>
          <a:stretch/>
        </p:blipFill>
        <p:spPr bwMode="auto">
          <a:xfrm>
            <a:off x="4704379" y="1392411"/>
            <a:ext cx="3674398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65" y="519266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C61EF5-616A-4BB4-A10A-8EEACC5989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4" r="-1" b="27483"/>
          <a:stretch/>
        </p:blipFill>
        <p:spPr>
          <a:xfrm>
            <a:off x="962042" y="-2718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401" y="4958829"/>
            <a:ext cx="8445357" cy="883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 err="1"/>
              <a:t>Gerenciamento</a:t>
            </a:r>
            <a:r>
              <a:rPr lang="en-US" sz="4800" dirty="0"/>
              <a:t> de </a:t>
            </a:r>
            <a:r>
              <a:rPr lang="en-US" sz="4800" dirty="0" err="1"/>
              <a:t>projetos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pa Geográfico do Brasil">
            <a:extLst>
              <a:ext uri="{FF2B5EF4-FFF2-40B4-BE49-F238E27FC236}">
                <a16:creationId xmlns:a16="http://schemas.microsoft.com/office/drawing/2014/main" id="{4DCB2581-8D3B-4BC1-8555-662DFDBE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1" y="0"/>
            <a:ext cx="6602762" cy="49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pas dos Estados Unidos da America | Roteiros e Dicas de Viagem | Mapa dos estados  unidos, Mapa eua, Estados dos estados unidos">
            <a:extLst>
              <a:ext uri="{FF2B5EF4-FFF2-40B4-BE49-F238E27FC236}">
                <a16:creationId xmlns:a16="http://schemas.microsoft.com/office/drawing/2014/main" id="{7818F357-8C14-45E6-953E-20415C6B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79" y="204876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pão | Mapas Geográficos do Japão | Mapa do japão, Japão, Mapa">
            <a:extLst>
              <a:ext uri="{FF2B5EF4-FFF2-40B4-BE49-F238E27FC236}">
                <a16:creationId xmlns:a16="http://schemas.microsoft.com/office/drawing/2014/main" id="{4D3D453A-3895-4103-AB0C-87536879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39" y="2163832"/>
            <a:ext cx="2702081" cy="19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B2CA9B6-4696-4754-85E4-8CABC16C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7A9A1B4E-BA04-49DB-A7FC-AAC824E9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0" name="Picture 74">
            <a:extLst>
              <a:ext uri="{FF2B5EF4-FFF2-40B4-BE49-F238E27FC236}">
                <a16:creationId xmlns:a16="http://schemas.microsoft.com/office/drawing/2014/main" id="{DEB81022-BC5D-4044-B798-FA0517B46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D23277EE-B44B-4433-AC85-268C83D3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96893633-2491-40F3-A8F8-3048B013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4F600BF4-BBEF-41D0-AF2D-5FE8F1408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801" y="224159"/>
            <a:ext cx="3972924" cy="2268559"/>
          </a:xfrm>
        </p:spPr>
        <p:txBody>
          <a:bodyPr>
            <a:normAutofit fontScale="90000"/>
          </a:bodyPr>
          <a:lstStyle/>
          <a:p>
            <a:r>
              <a:rPr lang="pt-BR" sz="3000" dirty="0"/>
              <a:t>Você agora faz parte da equipe de</a:t>
            </a:r>
            <a:br>
              <a:rPr lang="pt-BR" sz="3000" dirty="0"/>
            </a:br>
            <a:br>
              <a:rPr lang="pt-BR" sz="3000" dirty="0"/>
            </a:br>
            <a:r>
              <a:rPr lang="pt-BR" sz="3000" dirty="0"/>
              <a:t>Gerenciamento de projetos PMBOK</a:t>
            </a:r>
            <a:br>
              <a:rPr lang="pt-BR" sz="3000" dirty="0"/>
            </a:br>
            <a:r>
              <a:rPr lang="pt-BR" sz="3000" dirty="0"/>
              <a:t>HOME OFFICE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817821" cy="1160213"/>
          </a:xfrm>
        </p:spPr>
        <p:txBody>
          <a:bodyPr>
            <a:normAutofit/>
          </a:bodyPr>
          <a:lstStyle/>
          <a:p>
            <a:r>
              <a:rPr lang="pt-BR" dirty="0"/>
              <a:t>Para geração de trabalho e renda.</a:t>
            </a:r>
          </a:p>
        </p:txBody>
      </p:sp>
      <p:pic>
        <p:nvPicPr>
          <p:cNvPr id="1026" name="Picture 2" descr="Escolhendo a caixa de ferramentas | Ferramentas Kennedy">
            <a:extLst>
              <a:ext uri="{FF2B5EF4-FFF2-40B4-BE49-F238E27FC236}">
                <a16:creationId xmlns:a16="http://schemas.microsoft.com/office/drawing/2014/main" id="{9A339D33-678E-4B78-A83C-433EBF086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7" r="2506"/>
          <a:stretch/>
        </p:blipFill>
        <p:spPr bwMode="auto">
          <a:xfrm>
            <a:off x="6749807" y="227"/>
            <a:ext cx="4635113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82">
            <a:extLst>
              <a:ext uri="{FF2B5EF4-FFF2-40B4-BE49-F238E27FC236}">
                <a16:creationId xmlns:a16="http://schemas.microsoft.com/office/drawing/2014/main" id="{8E3FBB69-81FC-455A-9F72-076CADABD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1E87-7F93-41C2-B776-03203771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265" y="-10974"/>
            <a:ext cx="7369642" cy="3608480"/>
          </a:xfrm>
        </p:spPr>
        <p:txBody>
          <a:bodyPr>
            <a:normAutofit fontScale="90000"/>
          </a:bodyPr>
          <a:lstStyle/>
          <a:p>
            <a:pPr algn="l"/>
            <a:r>
              <a:rPr lang="pt-BR" sz="8000" dirty="0"/>
              <a:t>Gerenciamento de projetos PMBOK</a:t>
            </a:r>
            <a:br>
              <a:rPr lang="pt-BR" sz="8000" dirty="0"/>
            </a:br>
            <a:r>
              <a:rPr lang="pt-BR" sz="8000" dirty="0"/>
              <a:t>C.H.A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AC176-CE77-4135-B9C1-481974D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093" y="4009270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Para geração de trabalho e renda.</a:t>
            </a:r>
          </a:p>
        </p:txBody>
      </p:sp>
    </p:spTree>
    <p:extLst>
      <p:ext uri="{BB962C8B-B14F-4D97-AF65-F5344CB8AC3E}">
        <p14:creationId xmlns:p14="http://schemas.microsoft.com/office/powerpoint/2010/main" val="6962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289</TotalTime>
  <Words>111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Gerenciamento de projetos PMBOK C.H.A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  <vt:lpstr>Gerenciamento de projetos</vt:lpstr>
      <vt:lpstr>Você agora faz parte da equipe de  Gerenciamento de projetos PMBOK HOME OFFICE</vt:lpstr>
      <vt:lpstr>Gerenciamento de projetos PMBOK C.H.A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Victor Rodrigues</dc:creator>
  <cp:lastModifiedBy>Victor Rodrigues</cp:lastModifiedBy>
  <cp:revision>15</cp:revision>
  <dcterms:created xsi:type="dcterms:W3CDTF">2021-04-20T15:25:09Z</dcterms:created>
  <dcterms:modified xsi:type="dcterms:W3CDTF">2021-04-23T00:35:13Z</dcterms:modified>
</cp:coreProperties>
</file>