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47489EB-355C-4170-8C70-5CDD42EFD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21CC0F3-7B68-4C9C-999A-74F8925C3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EB18ECF-1C11-48BB-8C2B-DC5532A90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8887E40-5A0B-4897-80F0-0BAFAAB61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2E3B1B6-DAAA-408B-A99C-2A7EE0409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A72B882-D016-4849-AF04-88E39D13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A1E87-7F93-41C2-B776-03203771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6398" y="5166420"/>
            <a:ext cx="8440564" cy="1045052"/>
          </a:xfrm>
        </p:spPr>
        <p:txBody>
          <a:bodyPr>
            <a:normAutofit/>
          </a:bodyPr>
          <a:lstStyle/>
          <a:p>
            <a:r>
              <a:rPr lang="pt-BR" sz="3400"/>
              <a:t>Gerenciamento de projetos PMBOK</a:t>
            </a:r>
            <a:br>
              <a:rPr lang="pt-BR" sz="3400"/>
            </a:br>
            <a:r>
              <a:rPr lang="pt-BR" sz="3400"/>
              <a:t>C.H.A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AC176-CE77-4135-B9C1-481974D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4907" y="4759126"/>
            <a:ext cx="8292055" cy="404576"/>
          </a:xfrm>
        </p:spPr>
        <p:txBody>
          <a:bodyPr>
            <a:normAutofit/>
          </a:bodyPr>
          <a:lstStyle/>
          <a:p>
            <a:r>
              <a:rPr lang="pt-BR" b="1" i="1" u="sng" dirty="0">
                <a:solidFill>
                  <a:srgbClr val="C00000"/>
                </a:solidFill>
              </a:rPr>
              <a:t>Para geração de trabalho e renda.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1FF9E96-6955-4599-A2D0-1FF57939C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0531" y="647188"/>
            <a:ext cx="9091538" cy="3297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15CFF31-2A56-4E24-9263-DC4342144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966" y="888935"/>
            <a:ext cx="8613076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F8907EB-52AA-4516-BC6A-7861CE077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6C132AC4-DE30-4764-AB53-EAFDC4412F82}"/>
              </a:ext>
            </a:extLst>
          </p:cNvPr>
          <p:cNvSpPr/>
          <p:nvPr/>
        </p:nvSpPr>
        <p:spPr>
          <a:xfrm>
            <a:off x="4633912" y="1245057"/>
            <a:ext cx="2524125" cy="24597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973EA3-1AC4-426D-951D-9D48D2E4E8BE}"/>
              </a:ext>
            </a:extLst>
          </p:cNvPr>
          <p:cNvSpPr txBox="1"/>
          <p:nvPr/>
        </p:nvSpPr>
        <p:spPr>
          <a:xfrm>
            <a:off x="4937563" y="2536832"/>
            <a:ext cx="197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Qualidade do projeto.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67C482-8EF5-4129-B0BF-5422D4BFF021}"/>
              </a:ext>
            </a:extLst>
          </p:cNvPr>
          <p:cNvSpPr txBox="1"/>
          <p:nvPr/>
        </p:nvSpPr>
        <p:spPr>
          <a:xfrm rot="17737106">
            <a:off x="4583536" y="2213984"/>
            <a:ext cx="102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Tempo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71217E9-6770-4931-9B38-D67C04CB382F}"/>
              </a:ext>
            </a:extLst>
          </p:cNvPr>
          <p:cNvSpPr txBox="1"/>
          <p:nvPr/>
        </p:nvSpPr>
        <p:spPr>
          <a:xfrm>
            <a:off x="5418920" y="98775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Escopo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FEF1B70-F864-4D1A-869D-8A0222ACE53D}"/>
              </a:ext>
            </a:extLst>
          </p:cNvPr>
          <p:cNvSpPr txBox="1"/>
          <p:nvPr/>
        </p:nvSpPr>
        <p:spPr>
          <a:xfrm rot="3803803">
            <a:off x="6309637" y="235283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Custo</a:t>
            </a:r>
          </a:p>
        </p:txBody>
      </p:sp>
    </p:spTree>
    <p:extLst>
      <p:ext uri="{BB962C8B-B14F-4D97-AF65-F5344CB8AC3E}">
        <p14:creationId xmlns:p14="http://schemas.microsoft.com/office/powerpoint/2010/main" val="69620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>
            <a:extLst>
              <a:ext uri="{FF2B5EF4-FFF2-40B4-BE49-F238E27FC236}">
                <a16:creationId xmlns:a16="http://schemas.microsoft.com/office/drawing/2014/main" id="{B1395C1E-2648-4FFC-AC7C-2C1708351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C7379FE-10D6-4FEA-BEA3-5E2034A44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90FB7BFA-EBDD-467C-B253-EFA700504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3A9D773-2FA9-4E93-A01A-AEECF93EB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0A08A6F-C28D-4C68-9627-9B83F062F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6DAD309-1212-498F-ABAD-388FFD322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F297EF4-1A36-4B32-9046-62BAFD8D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5C20B5AE-2DF3-4293-AD4D-C11AD233A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300F2A8D-0033-418D-871B-CD795773E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6EEF6DB-B22A-4752-AB3B-7D18C7B0C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5F478F0-A936-4A06-87B1-1673DAA3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A17DFA8-DCB0-4F81-8ACD-2EF401B7B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C92049A-F832-48F5-B41A-162E03B40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A1E87-7F93-41C2-B776-03203771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445" y="808056"/>
            <a:ext cx="2668106" cy="107722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pt-BR" sz="2800" dirty="0"/>
              <a:t>Gerenciamento</a:t>
            </a:r>
            <a:r>
              <a:rPr lang="en-US" sz="2800" dirty="0"/>
              <a:t> de </a:t>
            </a:r>
            <a:r>
              <a:rPr lang="en-US" sz="2800" dirty="0" err="1"/>
              <a:t>riscos</a:t>
            </a:r>
            <a:r>
              <a:rPr lang="en-US" sz="2800" dirty="0"/>
              <a:t> no </a:t>
            </a:r>
            <a:r>
              <a:rPr lang="en-US" sz="2800" dirty="0" err="1"/>
              <a:t>projeto</a:t>
            </a:r>
            <a:r>
              <a:rPr lang="en-US" sz="2800" dirty="0"/>
              <a:t>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AC176-CE77-4135-B9C1-481974D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444" y="2052116"/>
            <a:ext cx="2664217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sz="1600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dirty="0" err="1"/>
              <a:t>Exemplo</a:t>
            </a:r>
            <a:r>
              <a:rPr lang="en-US" sz="1600" dirty="0"/>
              <a:t> 01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dirty="0"/>
              <a:t>A </a:t>
            </a:r>
            <a:r>
              <a:rPr lang="en-US" sz="1600" dirty="0" err="1"/>
              <a:t>construção</a:t>
            </a:r>
            <a:r>
              <a:rPr lang="en-US" sz="1600" dirty="0"/>
              <a:t> de </a:t>
            </a:r>
            <a:r>
              <a:rPr lang="en-US" sz="1600" dirty="0" err="1"/>
              <a:t>uma</a:t>
            </a:r>
            <a:r>
              <a:rPr lang="en-US" sz="1600" dirty="0"/>
              <a:t> casa.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pt-BR" sz="1600" dirty="0"/>
          </a:p>
        </p:txBody>
      </p:sp>
      <p:pic>
        <p:nvPicPr>
          <p:cNvPr id="4098" name="Picture 2" descr="Modelos de EPI provam que proteção é sustentabilidade -TEM Sustentável">
            <a:extLst>
              <a:ext uri="{FF2B5EF4-FFF2-40B4-BE49-F238E27FC236}">
                <a16:creationId xmlns:a16="http://schemas.microsoft.com/office/drawing/2014/main" id="{153E99E7-916D-4297-AAF4-05627E1DB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"/>
          <a:stretch/>
        </p:blipFill>
        <p:spPr bwMode="auto">
          <a:xfrm>
            <a:off x="5436752" y="10"/>
            <a:ext cx="5948167" cy="343258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ORMAS PARA APROVAÇÃO DE PROJETOS DE CASAS NA PREFEITURA - Dicas de  Arquitetura">
            <a:extLst>
              <a:ext uri="{FF2B5EF4-FFF2-40B4-BE49-F238E27FC236}">
                <a16:creationId xmlns:a16="http://schemas.microsoft.com/office/drawing/2014/main" id="{A3F66602-BF41-4161-BF09-46D4F96DD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7" r="-2" b="-2"/>
          <a:stretch/>
        </p:blipFill>
        <p:spPr bwMode="auto">
          <a:xfrm>
            <a:off x="5436753" y="3425635"/>
            <a:ext cx="5948167" cy="34325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80D2A828-1594-434F-8D9B-E1475EF72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784362B-1BC2-4D61-BBC1-75E5AFB9E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47FEC87D-B560-4AA1-90A4-F9F1D5A94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9CBAC3D-8976-47FF-8E03-C8D4BDB35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469431F3-C8DA-4F3D-BC23-56FBCBBB7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A6FB8F0-8565-4EC3-917D-22A0CFB55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2940" y="0"/>
            <a:ext cx="652490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ns de Ponto de interrogação, fotografias de stock Ponto de interrogação  | Depositphotos">
            <a:extLst>
              <a:ext uri="{FF2B5EF4-FFF2-40B4-BE49-F238E27FC236}">
                <a16:creationId xmlns:a16="http://schemas.microsoft.com/office/drawing/2014/main" id="{9250AD3A-B3BD-4C12-BF56-A3768F5028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0" r="20156"/>
          <a:stretch/>
        </p:blipFill>
        <p:spPr bwMode="auto">
          <a:xfrm>
            <a:off x="1007760" y="227"/>
            <a:ext cx="3855179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0E85565-5837-4630-B749-8EB5508C9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A1E87-7F93-41C2-B776-03203771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6709" y="348446"/>
            <a:ext cx="4745117" cy="2268559"/>
          </a:xfrm>
        </p:spPr>
        <p:txBody>
          <a:bodyPr>
            <a:normAutofit/>
          </a:bodyPr>
          <a:lstStyle/>
          <a:p>
            <a:r>
              <a:rPr lang="pt-BR" sz="5100" dirty="0"/>
              <a:t>Gerenciamento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AC176-CE77-4135-B9C1-481974D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933" y="2385344"/>
            <a:ext cx="4572764" cy="1160213"/>
          </a:xfrm>
        </p:spPr>
        <p:txBody>
          <a:bodyPr>
            <a:normAutofit/>
          </a:bodyPr>
          <a:lstStyle/>
          <a:p>
            <a:r>
              <a:rPr lang="pt-BR" dirty="0"/>
              <a:t>Para geração de trabalho e renda.</a:t>
            </a:r>
          </a:p>
          <a:p>
            <a:r>
              <a:rPr lang="pt-BR" dirty="0"/>
              <a:t>Você é resistente?</a:t>
            </a:r>
          </a:p>
          <a:p>
            <a:endParaRPr lang="pt-BR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3756D9B-712D-4066-9D24-053A5EF2E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icture 255">
            <a:extLst>
              <a:ext uri="{FF2B5EF4-FFF2-40B4-BE49-F238E27FC236}">
                <a16:creationId xmlns:a16="http://schemas.microsoft.com/office/drawing/2014/main" id="{E36DEE5D-D3C8-4CDA-A56E-16DC9827F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57" name="Picture 256">
            <a:extLst>
              <a:ext uri="{FF2B5EF4-FFF2-40B4-BE49-F238E27FC236}">
                <a16:creationId xmlns:a16="http://schemas.microsoft.com/office/drawing/2014/main" id="{921FED63-87F5-43C8-B3EE-EE55402F4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8" name="Rectangle 257">
            <a:extLst>
              <a:ext uri="{FF2B5EF4-FFF2-40B4-BE49-F238E27FC236}">
                <a16:creationId xmlns:a16="http://schemas.microsoft.com/office/drawing/2014/main" id="{DAB9C36F-D5DA-4963-8F46-ACB29FC58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9E9699F7-F6C8-4681-8B5B-3689D902B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6BB1C8BF-527A-4A07-8D1A-BA478C26A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1CC61B11-D36C-47A4-949A-184AF5453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94F26682-BEDD-43B3-923D-F48F80D79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63" name="Rectangle 262">
            <a:extLst>
              <a:ext uri="{FF2B5EF4-FFF2-40B4-BE49-F238E27FC236}">
                <a16:creationId xmlns:a16="http://schemas.microsoft.com/office/drawing/2014/main" id="{BEACE05B-DD4B-49CA-8B36-42AB86F26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4" name="Picture 263">
            <a:extLst>
              <a:ext uri="{FF2B5EF4-FFF2-40B4-BE49-F238E27FC236}">
                <a16:creationId xmlns:a16="http://schemas.microsoft.com/office/drawing/2014/main" id="{52C30AB2-7674-40F9-8AB1-D2C1DCF0F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A1940200-11D3-410C-928D-086B097BF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66" name="Rectangle 265">
            <a:extLst>
              <a:ext uri="{FF2B5EF4-FFF2-40B4-BE49-F238E27FC236}">
                <a16:creationId xmlns:a16="http://schemas.microsoft.com/office/drawing/2014/main" id="{88A0F036-D010-440E-B0F6-60BE061DA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C0924ADE-4F29-4C67-93A1-12878961D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A558B7FC-B15C-4181-8C8F-069F0DCDD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A1E87-7F93-41C2-B776-03203771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445" y="808056"/>
            <a:ext cx="2668106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/>
              <a:t>Gerenciamento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AC176-CE77-4135-B9C1-481974D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444" y="2052116"/>
            <a:ext cx="2664217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sz="1600"/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/>
              <a:t>Exemplo 02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/>
              <a:t>Fazer um curso.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1600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586BA7C7-2276-4D13-B14F-2649D09E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8845" y="0"/>
            <a:ext cx="595763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Notebook com Linux vale a pena? Veja prós e contras antes de comprar |  Notebooks | TechTudo">
            <a:extLst>
              <a:ext uri="{FF2B5EF4-FFF2-40B4-BE49-F238E27FC236}">
                <a16:creationId xmlns:a16="http://schemas.microsoft.com/office/drawing/2014/main" id="{90524A05-9F6D-458A-BB27-8C2A8799D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0057" y="959555"/>
            <a:ext cx="2502819" cy="1665512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ntiga máquina de escrever da marca Olivetti Lettera 82">
            <a:extLst>
              <a:ext uri="{FF2B5EF4-FFF2-40B4-BE49-F238E27FC236}">
                <a16:creationId xmlns:a16="http://schemas.microsoft.com/office/drawing/2014/main" id="{84D58F28-8FEE-49F3-B808-DCD2FAD46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55239" y="316486"/>
            <a:ext cx="2310796" cy="2949459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" name="Rectangle 269">
            <a:extLst>
              <a:ext uri="{FF2B5EF4-FFF2-40B4-BE49-F238E27FC236}">
                <a16:creationId xmlns:a16="http://schemas.microsoft.com/office/drawing/2014/main" id="{4AE2713F-F7A8-4BE0-98B3-C682F1610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3761" y="233120"/>
            <a:ext cx="2665434" cy="311309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4D78C5D7-9B27-449A-BBE7-BC1278A4E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76571" y="231089"/>
            <a:ext cx="2665434" cy="311309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TUR TEM 21 CURSOS GRATUITOS COM INSCRIÇÕES ABERTAS - Águas do Oeste  Catarinense Convention &amp; Visitors Bureau">
            <a:extLst>
              <a:ext uri="{FF2B5EF4-FFF2-40B4-BE49-F238E27FC236}">
                <a16:creationId xmlns:a16="http://schemas.microsoft.com/office/drawing/2014/main" id="{CF4F16F4-E739-444F-8559-2A6D733F0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4" r="16544" b="1"/>
          <a:stretch/>
        </p:blipFill>
        <p:spPr bwMode="auto">
          <a:xfrm>
            <a:off x="5750057" y="3794115"/>
            <a:ext cx="2502819" cy="252889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2" name="Rectangle 271">
            <a:extLst>
              <a:ext uri="{FF2B5EF4-FFF2-40B4-BE49-F238E27FC236}">
                <a16:creationId xmlns:a16="http://schemas.microsoft.com/office/drawing/2014/main" id="{7DE9FBAC-D025-4348-BA7F-835AE4AF5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3761" y="3507621"/>
            <a:ext cx="2665434" cy="311309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Mundo Antigo&amp;Companhia: Olivetti Lettera 32">
            <a:extLst>
              <a:ext uri="{FF2B5EF4-FFF2-40B4-BE49-F238E27FC236}">
                <a16:creationId xmlns:a16="http://schemas.microsoft.com/office/drawing/2014/main" id="{99BB97A3-9B1D-40BD-9160-35F09FA28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65468" y="4111260"/>
            <a:ext cx="2490339" cy="189188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" name="Rectangle 272">
            <a:extLst>
              <a:ext uri="{FF2B5EF4-FFF2-40B4-BE49-F238E27FC236}">
                <a16:creationId xmlns:a16="http://schemas.microsoft.com/office/drawing/2014/main" id="{17D75F59-1C68-4FE9-B753-7E0483744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76571" y="3505431"/>
            <a:ext cx="2665434" cy="311309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901E9B0E-F2C4-40FF-B9B8-58A7EEF3A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1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>
            <a:extLst>
              <a:ext uri="{FF2B5EF4-FFF2-40B4-BE49-F238E27FC236}">
                <a16:creationId xmlns:a16="http://schemas.microsoft.com/office/drawing/2014/main" id="{27792309-2D28-41BC-84CF-A61059277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A4A77C25-5F33-4CC5-AAF6-E8103126E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D3777338-BF67-4A6E-A733-9D0E81C8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C70F0F3-B393-4F7C-9317-B73BFE59F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6B9E37E-2605-48C1-A18D-B57D8730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DE633AC-CE93-42B2-817C-417CF38A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E201BE5-DA89-47D9-983C-C69E24D1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9ED1176E-8E8A-44E6-9BB7-81681F8A6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904C700D-AD7C-45AB-A071-F0E6C3C8A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533ABD19-0610-48B2-BDFC-9A13BCF76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7" name="Rectangle 156">
            <a:extLst>
              <a:ext uri="{FF2B5EF4-FFF2-40B4-BE49-F238E27FC236}">
                <a16:creationId xmlns:a16="http://schemas.microsoft.com/office/drawing/2014/main" id="{77458FF0-F026-414C-9063-4079F96E8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959CEF6-2862-47F1-A4D0-F4660D63C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B085464-D568-4939-A7C5-01015D9CD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A1E87-7F93-41C2-B776-03203771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444" y="808056"/>
            <a:ext cx="2739581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/>
              <a:t>Gerenciamento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AC176-CE77-4135-B9C1-481974D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444" y="2052116"/>
            <a:ext cx="2739581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sz="1600"/>
          </a:p>
          <a:p>
            <a:pPr algn="l">
              <a:buFont typeface="Wingdings" panose="05000000000000000000" pitchFamily="2" charset="2"/>
              <a:buChar char="§"/>
            </a:pPr>
            <a:endParaRPr lang="en-US" sz="1600"/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/>
              <a:t>Exemplo 03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/>
              <a:t>Gerar trabalho e renda.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1600"/>
          </a:p>
        </p:txBody>
      </p:sp>
      <p:pic>
        <p:nvPicPr>
          <p:cNvPr id="3076" name="Picture 4" descr="STEREO VIDEO CASSETE RECORDER MARCA PHILIPS/ MODELO TUR">
            <a:extLst>
              <a:ext uri="{FF2B5EF4-FFF2-40B4-BE49-F238E27FC236}">
                <a16:creationId xmlns:a16="http://schemas.microsoft.com/office/drawing/2014/main" id="{CA4F77C6-FDBF-44D9-964E-729BB7D263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3" r="14954" b="-1"/>
          <a:stretch/>
        </p:blipFill>
        <p:spPr bwMode="auto">
          <a:xfrm>
            <a:off x="5436752" y="-1"/>
            <a:ext cx="5948167" cy="426511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Kodak Instamatic 177 XF, camerinha do coração | DX Foto">
            <a:extLst>
              <a:ext uri="{FF2B5EF4-FFF2-40B4-BE49-F238E27FC236}">
                <a16:creationId xmlns:a16="http://schemas.microsoft.com/office/drawing/2014/main" id="{DBBE4C09-7E78-4783-B83E-B8F5EE5C4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3" r="9386" b="-1"/>
          <a:stretch/>
        </p:blipFill>
        <p:spPr bwMode="auto">
          <a:xfrm>
            <a:off x="5437271" y="4267831"/>
            <a:ext cx="2968534" cy="259039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Entenda o que mudou no Programa de Manutenção do Emprego e Renda">
            <a:extLst>
              <a:ext uri="{FF2B5EF4-FFF2-40B4-BE49-F238E27FC236}">
                <a16:creationId xmlns:a16="http://schemas.microsoft.com/office/drawing/2014/main" id="{023FF37C-9FF1-4E52-BCFC-44C11A5113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9" r="10563" b="-3"/>
          <a:stretch/>
        </p:blipFill>
        <p:spPr bwMode="auto">
          <a:xfrm>
            <a:off x="8405805" y="4267831"/>
            <a:ext cx="2979115" cy="259039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Rectangle 162">
            <a:extLst>
              <a:ext uri="{FF2B5EF4-FFF2-40B4-BE49-F238E27FC236}">
                <a16:creationId xmlns:a16="http://schemas.microsoft.com/office/drawing/2014/main" id="{99355133-0882-4A52-9C16-3D5B55D46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5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A1E87-7F93-41C2-B776-03203771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4965" y="5192669"/>
            <a:ext cx="8445357" cy="8835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dirty="0" err="1"/>
              <a:t>Gerenciamento</a:t>
            </a:r>
            <a:r>
              <a:rPr lang="en-US" sz="4800" dirty="0"/>
              <a:t> de </a:t>
            </a:r>
            <a:r>
              <a:rPr lang="en-US" sz="4800" dirty="0" err="1"/>
              <a:t>projetos</a:t>
            </a:r>
            <a:endParaRPr lang="en-U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AC176-CE77-4135-B9C1-481974D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40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40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C61EF5-616A-4BB4-A10A-8EEACC5989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84" r="-1" b="27483"/>
          <a:stretch/>
        </p:blipFill>
        <p:spPr>
          <a:xfrm>
            <a:off x="962042" y="-2718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9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A1E87-7F93-41C2-B776-03203771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401" y="4958829"/>
            <a:ext cx="8445357" cy="8835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dirty="0" err="1"/>
              <a:t>Gerenciamento</a:t>
            </a:r>
            <a:r>
              <a:rPr lang="en-US" sz="4800" dirty="0"/>
              <a:t> de </a:t>
            </a:r>
            <a:r>
              <a:rPr lang="en-US" sz="4800" dirty="0" err="1"/>
              <a:t>projetos</a:t>
            </a:r>
            <a:endParaRPr lang="en-U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AC176-CE77-4135-B9C1-481974D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40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40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Mapa Geográfico do Brasil">
            <a:extLst>
              <a:ext uri="{FF2B5EF4-FFF2-40B4-BE49-F238E27FC236}">
                <a16:creationId xmlns:a16="http://schemas.microsoft.com/office/drawing/2014/main" id="{4DCB2581-8D3B-4BC1-8555-662DFDBE9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01" y="0"/>
            <a:ext cx="6602762" cy="497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apas dos Estados Unidos da America | Roteiros e Dicas de Viagem | Mapa dos estados  unidos, Mapa eua, Estados dos estados unidos">
            <a:extLst>
              <a:ext uri="{FF2B5EF4-FFF2-40B4-BE49-F238E27FC236}">
                <a16:creationId xmlns:a16="http://schemas.microsoft.com/office/drawing/2014/main" id="{7818F357-8C14-45E6-953E-20415C6B9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879" y="204876"/>
            <a:ext cx="27051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pão | Mapas Geográficos do Japão | Mapa do japão, Japão, Mapa">
            <a:extLst>
              <a:ext uri="{FF2B5EF4-FFF2-40B4-BE49-F238E27FC236}">
                <a16:creationId xmlns:a16="http://schemas.microsoft.com/office/drawing/2014/main" id="{4D3D453A-3895-4103-AB0C-87536879F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339" y="2163832"/>
            <a:ext cx="2702081" cy="191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1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3B2CA9B6-4696-4754-85E4-8CABC16C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72">
            <a:extLst>
              <a:ext uri="{FF2B5EF4-FFF2-40B4-BE49-F238E27FC236}">
                <a16:creationId xmlns:a16="http://schemas.microsoft.com/office/drawing/2014/main" id="{7A9A1B4E-BA04-49DB-A7FC-AAC824E9F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0" name="Picture 74">
            <a:extLst>
              <a:ext uri="{FF2B5EF4-FFF2-40B4-BE49-F238E27FC236}">
                <a16:creationId xmlns:a16="http://schemas.microsoft.com/office/drawing/2014/main" id="{DEB81022-BC5D-4044-B798-FA0517B46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1" name="Rectangle 76">
            <a:extLst>
              <a:ext uri="{FF2B5EF4-FFF2-40B4-BE49-F238E27FC236}">
                <a16:creationId xmlns:a16="http://schemas.microsoft.com/office/drawing/2014/main" id="{D23277EE-B44B-4433-AC85-268C83D34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78">
            <a:extLst>
              <a:ext uri="{FF2B5EF4-FFF2-40B4-BE49-F238E27FC236}">
                <a16:creationId xmlns:a16="http://schemas.microsoft.com/office/drawing/2014/main" id="{96893633-2491-40F3-A8F8-3048B013B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80">
            <a:extLst>
              <a:ext uri="{FF2B5EF4-FFF2-40B4-BE49-F238E27FC236}">
                <a16:creationId xmlns:a16="http://schemas.microsoft.com/office/drawing/2014/main" id="{4F600BF4-BBEF-41D0-AF2D-5FE8F1408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589120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A1E87-7F93-41C2-B776-03203771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801" y="224159"/>
            <a:ext cx="3972924" cy="2268559"/>
          </a:xfrm>
        </p:spPr>
        <p:txBody>
          <a:bodyPr>
            <a:normAutofit fontScale="90000"/>
          </a:bodyPr>
          <a:lstStyle/>
          <a:p>
            <a:r>
              <a:rPr lang="pt-BR" sz="3000" dirty="0"/>
              <a:t>Você agora faz parte da equipe de</a:t>
            </a:r>
            <a:br>
              <a:rPr lang="pt-BR" sz="3000" dirty="0"/>
            </a:br>
            <a:br>
              <a:rPr lang="pt-BR" sz="3000" dirty="0"/>
            </a:br>
            <a:r>
              <a:rPr lang="pt-BR" sz="3000" dirty="0"/>
              <a:t>Gerenciamento de projetos PMBOK</a:t>
            </a:r>
            <a:br>
              <a:rPr lang="pt-BR" sz="3000" dirty="0"/>
            </a:br>
            <a:r>
              <a:rPr lang="pt-BR" sz="3000" dirty="0"/>
              <a:t>HOME OFFICE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AC176-CE77-4135-B9C1-481974D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4907" y="2268786"/>
            <a:ext cx="3817821" cy="1160213"/>
          </a:xfrm>
        </p:spPr>
        <p:txBody>
          <a:bodyPr>
            <a:normAutofit/>
          </a:bodyPr>
          <a:lstStyle/>
          <a:p>
            <a:r>
              <a:rPr lang="pt-BR" dirty="0"/>
              <a:t>Para geração de trabalho e renda.</a:t>
            </a:r>
          </a:p>
        </p:txBody>
      </p:sp>
      <p:pic>
        <p:nvPicPr>
          <p:cNvPr id="1026" name="Picture 2" descr="Escolhendo a caixa de ferramentas | Ferramentas Kennedy">
            <a:extLst>
              <a:ext uri="{FF2B5EF4-FFF2-40B4-BE49-F238E27FC236}">
                <a16:creationId xmlns:a16="http://schemas.microsoft.com/office/drawing/2014/main" id="{9A339D33-678E-4B78-A83C-433EBF0868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7" r="2506"/>
          <a:stretch/>
        </p:blipFill>
        <p:spPr bwMode="auto">
          <a:xfrm>
            <a:off x="6749807" y="227"/>
            <a:ext cx="4635113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82">
            <a:extLst>
              <a:ext uri="{FF2B5EF4-FFF2-40B4-BE49-F238E27FC236}">
                <a16:creationId xmlns:a16="http://schemas.microsoft.com/office/drawing/2014/main" id="{8E3FBB69-81FC-455A-9F72-076CADABD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2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329</TotalTime>
  <Words>103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Gerenciamento de projetos PMBOK C.H.A</vt:lpstr>
      <vt:lpstr>Gerenciamento de riscos no projeto.</vt:lpstr>
      <vt:lpstr>Gerenciamento de projetos</vt:lpstr>
      <vt:lpstr>Gerenciamento de projetos</vt:lpstr>
      <vt:lpstr>Gerenciamento de projetos</vt:lpstr>
      <vt:lpstr>Gerenciamento de projetos</vt:lpstr>
      <vt:lpstr>Gerenciamento de projetos</vt:lpstr>
      <vt:lpstr>Você agora faz parte da equipe de  Gerenciamento de projetos PMBOK HOME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projetos</dc:title>
  <dc:creator>Victor Rodrigues</dc:creator>
  <cp:lastModifiedBy>Victor Rodrigues</cp:lastModifiedBy>
  <cp:revision>20</cp:revision>
  <dcterms:created xsi:type="dcterms:W3CDTF">2021-04-20T15:25:09Z</dcterms:created>
  <dcterms:modified xsi:type="dcterms:W3CDTF">2021-04-24T11:14:41Z</dcterms:modified>
</cp:coreProperties>
</file>