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1782-32DF-A077-7A41-BD39ECCC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6AEB4-6256-CD0C-6639-1EE64EF6E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6693-2F14-E983-6724-E32A5F83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5DDC-B469-2CB2-1F76-34207632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E548-7D34-0C74-8337-505E315A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9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ACAA-AA4C-0A9F-D2E7-3AEAD3B7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B5C05-6900-2885-26D8-DC05D80B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5393-8E7E-110E-34F3-58432FE7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C6A6-BC0C-66F7-A238-365F2BD0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97A41-C26C-2CFF-165D-2C12FC28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8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2F0CB-038D-BF0B-2E1C-7B0EAA55D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EE26F-5764-5BA1-FA02-FD4723FD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9DF6-78AF-B7D2-0C54-65842F3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DE4F-3F08-75D8-A10A-5FB52C1A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9797-E446-CDEC-11AD-FEAEF25A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2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5CE8-45DA-0E18-56CE-977184C8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6EDA-4B96-0B3E-7856-3504FB82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A131-49D0-90FA-D19E-7C80097B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B77A-36B3-F1AB-AAF8-E860140D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42B3-9190-EF8E-517F-A6C93A02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6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A4B3-9E99-BDF8-EBCF-896F9255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FFEF4-22A3-59CA-FC8B-C4C6DBB4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39554-4D6E-0E2C-512D-55A79BA3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C08C-2F4C-1E2C-1B9B-2467CEAE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4C3F-A1A0-F113-E402-F3B28C2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48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BFF-E7AE-1106-F797-E654F664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2813-6DB7-1048-C291-5E7F12458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1834F-8D7C-D4BE-0389-F77E63A19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54FB3-DB88-A24F-A54A-49755811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F06CF-94C9-E637-29C8-DDA071DD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1D4F5-6EBE-CA27-2A10-FDC94A10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9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42BA-70A2-A61F-42A3-578C456C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03148-11E4-31DA-C460-4429FD69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9F69F-818E-A955-242A-A125110AD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270AF-724B-3C53-8288-A61B41F4F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8641E-67B5-99E6-B470-2D34A1597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B439B-5404-D6A9-0D9F-5E9D2339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5CF8F-89BA-B710-F243-17C0E60C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FBA4D-AE2C-2735-C58D-11BC0861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5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B68C-BC94-B7AB-7240-EF3C96ED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F9142-1003-09DE-396A-ED32A8D4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76762-4DAB-A066-2A74-72C3C506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B8F04-D586-8BC2-0E99-3E3AD1DC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5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50251-E05A-1874-270F-6A00B1B7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C5A7E-1017-4D1F-1FCA-E60E2144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5D044-C740-4579-2D40-AE8BB5ED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6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571D-2A06-234E-D92E-21ED33CA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5F52-9289-1812-2799-1B6F4E1A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65B5-C3BE-B76B-7835-55A5B77E3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DEF5A-1F56-C8F7-4353-4E231B0B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AA62-59FA-FD1A-3AE1-3EE2AACB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41C5-FAD5-1A7A-A2FF-652CF409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2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3C7A-805B-10CC-6DE1-EE0751FC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BCA3A-766D-223C-FB56-F265EDE89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C6CAF-B014-B575-3589-DD2F5930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35DAB-A8FD-1058-2DC9-159416DD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8CE57-48B8-1124-8FBD-3A23119B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BF403-B1FE-9A65-2E12-0F83A115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9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F4DF1-A560-ABCE-833C-6572D840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1C15-A34F-7015-444D-58C646BB4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1024-DA1F-12DC-6A87-59DB3CF4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8E1E-BDB9-4FED-80BB-68A3E1675E51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73FA5-0F20-253D-DD8F-DDBCB00A5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849F-2FB3-3D29-42E8-6FE8251D6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2414-881B-4E34-993E-581779D94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6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17AD-18A7-83B5-4A10-CB7669879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1592"/>
          </a:xfrm>
        </p:spPr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Moosic’s Play List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C8D2B-5091-6FD4-DE24-10D7209DE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By</a:t>
            </a:r>
          </a:p>
          <a:p>
            <a:r>
              <a:rPr lang="de-DE" dirty="0" err="1"/>
              <a:t>Osazee</a:t>
            </a:r>
            <a:r>
              <a:rPr lang="de-DE" dirty="0"/>
              <a:t> D. </a:t>
            </a:r>
            <a:r>
              <a:rPr lang="de-DE" dirty="0" err="1"/>
              <a:t>Osareniro</a:t>
            </a:r>
            <a:endParaRPr lang="de-DE" dirty="0"/>
          </a:p>
          <a:p>
            <a:r>
              <a:rPr lang="de-DE" dirty="0"/>
              <a:t>Data Analyst</a:t>
            </a:r>
          </a:p>
          <a:p>
            <a:r>
              <a:rPr lang="de-DE" dirty="0"/>
              <a:t>22.10.2022</a:t>
            </a:r>
          </a:p>
        </p:txBody>
      </p:sp>
    </p:spTree>
    <p:extLst>
      <p:ext uri="{BB962C8B-B14F-4D97-AF65-F5344CB8AC3E}">
        <p14:creationId xmlns:p14="http://schemas.microsoft.com/office/powerpoint/2010/main" val="378036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ACF-1D1F-4EE6-7DC1-282075A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AF77-E824-0984-69F4-A8588F1A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Moosic is a little start-up that creates curated playlists done by music experts and specialists in old and new trends</a:t>
            </a:r>
          </a:p>
          <a:p>
            <a:pPr marL="0" indent="0">
              <a:buNone/>
            </a:pPr>
            <a:endParaRPr lang="en-GB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8411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4E2D-A1D4-BE0E-0C44-D44CCBE6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878" y="928555"/>
            <a:ext cx="5157787" cy="823912"/>
          </a:xfrm>
        </p:spPr>
        <p:txBody>
          <a:bodyPr/>
          <a:lstStyle/>
          <a:p>
            <a:r>
              <a:rPr lang="de-DE" dirty="0" err="1"/>
              <a:t>Present</a:t>
            </a:r>
            <a:r>
              <a:rPr lang="de-DE" dirty="0"/>
              <a:t> Task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6ED43-E342-2B24-4CBE-3F7CE2897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877" y="1977041"/>
            <a:ext cx="5157787" cy="3684588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Songs was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classifield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different </a:t>
            </a:r>
            <a:r>
              <a:rPr lang="de-DE" dirty="0" err="1"/>
              <a:t>playlists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0488E-5279-FB17-C7FC-4F996EC41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928555"/>
            <a:ext cx="5183188" cy="823912"/>
          </a:xfrm>
        </p:spPr>
        <p:txBody>
          <a:bodyPr/>
          <a:lstStyle/>
          <a:p>
            <a:r>
              <a:rPr lang="de-DE" dirty="0"/>
              <a:t>Approach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E24D-A48D-1467-A02E-08902F3C7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977041"/>
            <a:ext cx="5183188" cy="3684588"/>
          </a:xfrm>
        </p:spPr>
        <p:txBody>
          <a:bodyPr/>
          <a:lstStyle/>
          <a:p>
            <a:r>
              <a:rPr lang="en-GB" dirty="0"/>
              <a:t>UML's </a:t>
            </a:r>
            <a:r>
              <a:rPr lang="en-GB" dirty="0" err="1"/>
              <a:t>Kmeans</a:t>
            </a:r>
            <a:r>
              <a:rPr lang="en-GB" dirty="0"/>
              <a:t> </a:t>
            </a:r>
            <a:r>
              <a:rPr lang="en-GB" dirty="0" err="1"/>
              <a:t>Agorithim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33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F79F-CF75-45AF-196E-10A49797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				</a:t>
            </a:r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DFA8-4DBF-CE94-505C-379FB583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  Keys</a:t>
            </a:r>
          </a:p>
          <a:p>
            <a:r>
              <a:rPr lang="en-GB" dirty="0"/>
              <a:t>0	Rock.</a:t>
            </a:r>
          </a:p>
          <a:p>
            <a:r>
              <a:rPr lang="en-GB" dirty="0"/>
              <a:t>1	Jazz.</a:t>
            </a:r>
          </a:p>
          <a:p>
            <a:r>
              <a:rPr lang="en-GB" dirty="0"/>
              <a:t>2	Electronic Dance Music.</a:t>
            </a:r>
          </a:p>
          <a:p>
            <a:r>
              <a:rPr lang="en-GB" dirty="0"/>
              <a:t>3	Dubstep.</a:t>
            </a:r>
          </a:p>
          <a:p>
            <a:r>
              <a:rPr lang="en-GB" dirty="0"/>
              <a:t>4	Techno.</a:t>
            </a:r>
          </a:p>
          <a:p>
            <a:r>
              <a:rPr lang="en-GB" dirty="0"/>
              <a:t>5	Rhythm and Blues (R&amp;B)</a:t>
            </a:r>
          </a:p>
          <a:p>
            <a:r>
              <a:rPr lang="en-GB" dirty="0"/>
              <a:t>6	Country.</a:t>
            </a:r>
          </a:p>
          <a:p>
            <a:r>
              <a:rPr lang="en-GB" dirty="0"/>
              <a:t>7	Pop</a:t>
            </a:r>
          </a:p>
          <a:p>
            <a:r>
              <a:rPr lang="en-GB" dirty="0"/>
              <a:t> 8	Indie Rock</a:t>
            </a:r>
          </a:p>
          <a:p>
            <a:r>
              <a:rPr lang="en-GB" dirty="0"/>
              <a:t> 9	Electro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FC357-5123-9C39-D7AF-D266D53BA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9628"/>
            <a:ext cx="5257800" cy="4647336"/>
          </a:xfrm>
        </p:spPr>
      </p:pic>
    </p:spTree>
    <p:extLst>
      <p:ext uri="{BB962C8B-B14F-4D97-AF65-F5344CB8AC3E}">
        <p14:creationId xmlns:p14="http://schemas.microsoft.com/office/powerpoint/2010/main" val="193992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Moosic’s Play List</vt:lpstr>
      <vt:lpstr>    Introduction </vt:lpstr>
      <vt:lpstr>PowerPoint Presentation</vt:lpstr>
      <vt:lpstr>    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Moosic’s Play List</dc:title>
  <dc:creator>darlingtondar1111@gmail.com</dc:creator>
  <cp:lastModifiedBy>darlingtondar1111@gmail.com</cp:lastModifiedBy>
  <cp:revision>1</cp:revision>
  <dcterms:created xsi:type="dcterms:W3CDTF">2022-10-31T18:00:15Z</dcterms:created>
  <dcterms:modified xsi:type="dcterms:W3CDTF">2022-10-31T18:03:21Z</dcterms:modified>
</cp:coreProperties>
</file>