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:Start()" id="{A17D6790-40AB-4345-92E7-C61121AC9414}">
          <p14:sldIdLst>
            <p14:sldId id="256"/>
          </p14:sldIdLst>
        </p14:section>
        <p14:section name="Error:Login()" id="{AC94EC87-A3D1-4AA2-90F2-EDDBBA2C631A}">
          <p14:sldIdLst>
            <p14:sldId id="257"/>
          </p14:sldIdLst>
        </p14:section>
        <p14:section name="User:General()" id="{61F1ED46-14E9-4EF0-B56B-1A985503B165}">
          <p14:sldIdLst>
            <p14:sldId id="259"/>
          </p14:sldIdLst>
        </p14:section>
        <p14:section name="user:Aluno()" id="{3D27F1ED-ECA5-40FF-B022-A2E70ACBA6DE}">
          <p14:sldIdLst>
            <p14:sldId id="260"/>
          </p14:sldIdLst>
        </p14:section>
        <p14:section name="user:Admin()" id="{BA36474A-014E-4EEC-BF20-FFD35EC0DCC1}">
          <p14:sldIdLst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71" autoAdjust="0"/>
  </p:normalViewPr>
  <p:slideViewPr>
    <p:cSldViewPr>
      <p:cViewPr>
        <p:scale>
          <a:sx n="70" d="100"/>
          <a:sy n="70" d="100"/>
        </p:scale>
        <p:origin x="-126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7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55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5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0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4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4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9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6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31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FC7D-728F-43CF-8FDF-3D41D52EFA0C}" type="datetimeFigureOut">
              <a:rPr lang="pt-BR" smtClean="0"/>
              <a:t>10/03/2012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3462-31DC-4FE7-8D15-FEC32FC6C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604" y="188640"/>
            <a:ext cx="8424936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144016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47667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Berlin Sans FB" pitchFamily="34" charset="0"/>
              </a:rPr>
              <a:t>[Nome do Site]</a:t>
            </a:r>
            <a:endParaRPr lang="pt-BR" sz="4000" dirty="0">
              <a:latin typeface="Berlin Sans FB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51167" y="3389730"/>
            <a:ext cx="135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erlin Sans FB" pitchFamily="34" charset="0"/>
              </a:rPr>
              <a:t>[Usuário]</a:t>
            </a:r>
            <a:endParaRPr lang="pt-BR" sz="2000" dirty="0">
              <a:latin typeface="Berlin Sans FB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23928" y="3449676"/>
            <a:ext cx="2088232" cy="34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Usuario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00863" y="3974979"/>
            <a:ext cx="135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erlin Sans FB" pitchFamily="34" charset="0"/>
              </a:rPr>
              <a:t>[Senha]</a:t>
            </a:r>
            <a:endParaRPr lang="pt-BR" sz="2000" dirty="0">
              <a:latin typeface="Berlin Sans FB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27788" y="1653189"/>
            <a:ext cx="51125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erlin Sans FB" pitchFamily="34" charset="0"/>
              </a:rPr>
              <a:t>[Por favor, entre]</a:t>
            </a:r>
          </a:p>
          <a:p>
            <a:endParaRPr lang="pt-BR" sz="1000" dirty="0" smtClean="0">
              <a:latin typeface="Berlin Sans FB" pitchFamily="34" charset="0"/>
            </a:endParaRPr>
          </a:p>
          <a:p>
            <a:endParaRPr lang="pt-BR" dirty="0">
              <a:latin typeface="Berlin Sans FB" pitchFamily="34" charset="0"/>
            </a:endParaRPr>
          </a:p>
          <a:p>
            <a:r>
              <a:rPr lang="pt-BR" dirty="0" smtClean="0">
                <a:latin typeface="Berlin Sans FB" pitchFamily="34" charset="0"/>
              </a:rPr>
              <a:t>Insira seus dados de usuário abaixo:</a:t>
            </a:r>
          </a:p>
          <a:p>
            <a:endParaRPr lang="pt-BR" dirty="0">
              <a:latin typeface="Berlin Sans FB" pitchFamily="34" charset="0"/>
            </a:endParaRPr>
          </a:p>
          <a:p>
            <a:r>
              <a:rPr lang="pt-BR" dirty="0" smtClean="0">
                <a:latin typeface="Berlin Sans FB" pitchFamily="34" charset="0"/>
              </a:rPr>
              <a:t>[mensagem de erro]</a:t>
            </a:r>
            <a:endParaRPr lang="pt-BR" dirty="0">
              <a:latin typeface="Berlin Sans FB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4072" y="4512290"/>
            <a:ext cx="926354" cy="356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Entrar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902224" y="4031019"/>
            <a:ext cx="2088232" cy="34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696725" y="5936246"/>
            <a:ext cx="49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erlin Sans FB" pitchFamily="34" charset="0"/>
              </a:rPr>
              <a:t>Não é cadastrado? Solicite ao administrador </a:t>
            </a:r>
            <a:r>
              <a:rPr lang="pt-BR" u="sng" dirty="0" smtClean="0">
                <a:latin typeface="Berlin Sans FB" pitchFamily="34" charset="0"/>
              </a:rPr>
              <a:t>aqui</a:t>
            </a:r>
            <a:r>
              <a:rPr lang="pt-BR" dirty="0" smtClean="0">
                <a:latin typeface="Berlin Sans FB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8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604" y="188640"/>
            <a:ext cx="8424936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144016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47667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Berlin Sans FB" pitchFamily="34" charset="0"/>
              </a:rPr>
              <a:t>[Nome do Site]</a:t>
            </a:r>
            <a:endParaRPr lang="pt-BR" sz="4000" dirty="0">
              <a:latin typeface="Berlin Sans FB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51167" y="3389730"/>
            <a:ext cx="135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erlin Sans FB" pitchFamily="34" charset="0"/>
              </a:rPr>
              <a:t>[Usuário]</a:t>
            </a:r>
            <a:endParaRPr lang="pt-BR" sz="2000" dirty="0">
              <a:latin typeface="Berlin Sans FB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23928" y="3449676"/>
            <a:ext cx="2088232" cy="34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Usuario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00863" y="3974979"/>
            <a:ext cx="135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erlin Sans FB" pitchFamily="34" charset="0"/>
              </a:rPr>
              <a:t>[Senha]</a:t>
            </a:r>
            <a:endParaRPr lang="pt-BR" sz="2000" dirty="0">
              <a:latin typeface="Berlin Sans FB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27788" y="1653189"/>
            <a:ext cx="51125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erlin Sans FB" pitchFamily="34" charset="0"/>
              </a:rPr>
              <a:t>[Por favor, entre]</a:t>
            </a:r>
          </a:p>
          <a:p>
            <a:endParaRPr lang="pt-BR" sz="1000" dirty="0" smtClean="0">
              <a:latin typeface="Berlin Sans FB" pitchFamily="34" charset="0"/>
            </a:endParaRPr>
          </a:p>
          <a:p>
            <a:endParaRPr lang="pt-BR" dirty="0">
              <a:latin typeface="Berlin Sans FB" pitchFamily="34" charset="0"/>
            </a:endParaRPr>
          </a:p>
          <a:p>
            <a:r>
              <a:rPr lang="pt-BR" dirty="0" smtClean="0">
                <a:latin typeface="Berlin Sans FB" pitchFamily="34" charset="0"/>
              </a:rPr>
              <a:t>Insira seus dados de usuário abaixo:</a:t>
            </a:r>
          </a:p>
          <a:p>
            <a:endParaRPr lang="pt-BR" dirty="0">
              <a:latin typeface="Berlin Sans FB" pitchFamily="34" charset="0"/>
            </a:endParaRPr>
          </a:p>
          <a:p>
            <a:r>
              <a:rPr lang="pt-BR" dirty="0" smtClean="0">
                <a:latin typeface="Berlin Sans FB" pitchFamily="34" charset="0"/>
              </a:rPr>
              <a:t>[mensagem de erro]</a:t>
            </a:r>
            <a:endParaRPr lang="pt-BR" dirty="0">
              <a:latin typeface="Berlin Sans FB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4072" y="4512290"/>
            <a:ext cx="926354" cy="356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Entrar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902224" y="4031019"/>
            <a:ext cx="2088232" cy="34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696725" y="5936246"/>
            <a:ext cx="49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erlin Sans FB" pitchFamily="34" charset="0"/>
              </a:rPr>
              <a:t>Não é cadastrado? Solicite ao administrador </a:t>
            </a:r>
            <a:r>
              <a:rPr lang="pt-BR" u="sng" dirty="0" smtClean="0">
                <a:latin typeface="Berlin Sans FB" pitchFamily="34" charset="0"/>
              </a:rPr>
              <a:t>aqui</a:t>
            </a:r>
            <a:r>
              <a:rPr lang="pt-BR" dirty="0" smtClean="0">
                <a:latin typeface="Berlin Sans FB" pitchFamily="34" charset="0"/>
              </a:rPr>
              <a:t> 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2771800" y="2527316"/>
            <a:ext cx="3799115" cy="1515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[Não foi possível </a:t>
            </a:r>
            <a:r>
              <a:rPr lang="pt-BR" dirty="0" err="1" smtClean="0"/>
              <a:t>Logar</a:t>
            </a:r>
            <a:r>
              <a:rPr lang="pt-BR" dirty="0" smtClean="0"/>
              <a:t>: </a:t>
            </a:r>
            <a:r>
              <a:rPr lang="pt-BR" dirty="0" err="1" smtClean="0"/>
              <a:t>Login</a:t>
            </a:r>
            <a:r>
              <a:rPr lang="pt-BR" dirty="0" smtClean="0"/>
              <a:t> e/ou Senha inválido]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51922" y="2607778"/>
            <a:ext cx="13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[Mensagem]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06431" y="3600569"/>
            <a:ext cx="1129853" cy="3532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990456" y="2633864"/>
            <a:ext cx="455042" cy="3493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5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604" y="188640"/>
            <a:ext cx="8424936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144016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47667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Berlin Sans FB" pitchFamily="34" charset="0"/>
              </a:rPr>
              <a:t>[Nome do Site]</a:t>
            </a:r>
            <a:endParaRPr lang="pt-BR" sz="4000" dirty="0">
              <a:latin typeface="Berlin Sans FB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23928" y="3449676"/>
            <a:ext cx="2088232" cy="34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Usuario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2771800" y="2527316"/>
            <a:ext cx="3799115" cy="1515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[Bem Vindo: &lt;</a:t>
            </a:r>
            <a:r>
              <a:rPr lang="pt-BR" dirty="0" err="1" smtClean="0"/>
              <a:t>Usuario</a:t>
            </a:r>
            <a:r>
              <a:rPr lang="pt-BR" dirty="0" smtClean="0"/>
              <a:t>&gt; : &lt;TIPO&gt; ]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51922" y="2607778"/>
            <a:ext cx="13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[Mensagem]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06431" y="3600569"/>
            <a:ext cx="1129853" cy="3532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990456" y="2633864"/>
            <a:ext cx="455042" cy="3493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7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604" y="162212"/>
            <a:ext cx="8424936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576820" y="1851596"/>
            <a:ext cx="1863906" cy="323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6732240" y="1997552"/>
            <a:ext cx="1584176" cy="783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144016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47667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Berlin Sans FB" pitchFamily="34" charset="0"/>
              </a:rPr>
              <a:t>[Nome do Site]</a:t>
            </a:r>
            <a:endParaRPr lang="pt-BR" sz="4000" dirty="0">
              <a:latin typeface="Berlin Sans FB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57073" y="1184558"/>
            <a:ext cx="421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" pitchFamily="34" charset="0"/>
              </a:rPr>
              <a:t>Olá, &lt;Usuário</a:t>
            </a:r>
            <a:r>
              <a:rPr lang="pt-BR" sz="1600" dirty="0" smtClean="0">
                <a:latin typeface="Berlin Sans FB" pitchFamily="34" charset="0"/>
              </a:rPr>
              <a:t>&gt; : </a:t>
            </a:r>
            <a:r>
              <a:rPr lang="pt-BR" sz="1600" dirty="0" smtClean="0">
                <a:latin typeface="Berlin Sans FB" pitchFamily="34" charset="0"/>
              </a:rPr>
              <a:t>&lt;</a:t>
            </a:r>
            <a:r>
              <a:rPr lang="pt-BR" sz="1600" dirty="0" smtClean="0">
                <a:latin typeface="Berlin Sans FB" pitchFamily="34" charset="0"/>
              </a:rPr>
              <a:t>TIPO</a:t>
            </a:r>
            <a:r>
              <a:rPr lang="pt-BR" sz="1600" dirty="0" smtClean="0">
                <a:latin typeface="Berlin Sans FB" pitchFamily="34" charset="0"/>
              </a:rPr>
              <a:t>&gt;, Seja Bem vindo!    (</a:t>
            </a:r>
            <a:r>
              <a:rPr lang="pt-BR" sz="1600" u="sng" dirty="0" smtClean="0">
                <a:latin typeface="Berlin Sans FB" pitchFamily="34" charset="0"/>
              </a:rPr>
              <a:t>sair)</a:t>
            </a:r>
            <a:endParaRPr lang="pt-BR" sz="1600" dirty="0">
              <a:latin typeface="Berlin Sans FB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576822" y="5783311"/>
            <a:ext cx="1129853" cy="3532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Próxima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75317" y="1851594"/>
            <a:ext cx="6019584" cy="4313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3568" y="2424274"/>
            <a:ext cx="5616624" cy="13330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[QUESTÂO]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755576" y="400506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55576" y="43651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55576" y="4725145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55576" y="508518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55576" y="544522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850105" y="1997552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Acertos: 	[x]</a:t>
            </a:r>
          </a:p>
          <a:p>
            <a:r>
              <a:rPr lang="pt-BR" dirty="0" smtClean="0"/>
              <a:t>Erros:	[x]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54068" y="1997551"/>
            <a:ext cx="273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Questão [x] de [x]</a:t>
            </a:r>
            <a:endParaRPr lang="pt-BR" b="1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842607" y="5715792"/>
            <a:ext cx="1285007" cy="377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41189" y="3861048"/>
            <a:ext cx="118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[opção 1]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20018" y="4221088"/>
            <a:ext cx="118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[opção 2]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41943" y="4571836"/>
            <a:ext cx="118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[opção 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941943" y="4941168"/>
            <a:ext cx="118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[opção 4]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59895" y="5291916"/>
            <a:ext cx="118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[opção 5]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624594" y="3290572"/>
            <a:ext cx="173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Você está resolvendo uma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7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604" y="162212"/>
            <a:ext cx="8575868" cy="6579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395535" y="1523112"/>
            <a:ext cx="8274006" cy="4831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1440160" cy="1021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47667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Berlin Sans FB" pitchFamily="34" charset="0"/>
              </a:rPr>
              <a:t>[Nome do Site]</a:t>
            </a:r>
            <a:endParaRPr lang="pt-BR" sz="4000" dirty="0">
              <a:latin typeface="Berlin Sans FB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57073" y="1184558"/>
            <a:ext cx="421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" pitchFamily="34" charset="0"/>
              </a:rPr>
              <a:t>Olá, &lt;Usuário</a:t>
            </a:r>
            <a:r>
              <a:rPr lang="pt-BR" sz="1600" dirty="0" smtClean="0">
                <a:latin typeface="Berlin Sans FB" pitchFamily="34" charset="0"/>
              </a:rPr>
              <a:t>&gt; : </a:t>
            </a:r>
            <a:r>
              <a:rPr lang="pt-BR" sz="1600" dirty="0" smtClean="0">
                <a:latin typeface="Berlin Sans FB" pitchFamily="34" charset="0"/>
              </a:rPr>
              <a:t>&lt;</a:t>
            </a:r>
            <a:r>
              <a:rPr lang="pt-BR" sz="1600" dirty="0" smtClean="0">
                <a:latin typeface="Berlin Sans FB" pitchFamily="34" charset="0"/>
              </a:rPr>
              <a:t>TIPO</a:t>
            </a:r>
            <a:r>
              <a:rPr lang="pt-BR" sz="1600" dirty="0" smtClean="0">
                <a:latin typeface="Berlin Sans FB" pitchFamily="34" charset="0"/>
              </a:rPr>
              <a:t>&gt;, Seja Bem vindo!    (</a:t>
            </a:r>
            <a:r>
              <a:rPr lang="pt-BR" sz="1600" u="sng" dirty="0" smtClean="0">
                <a:latin typeface="Berlin Sans FB" pitchFamily="34" charset="0"/>
              </a:rPr>
              <a:t>sair)</a:t>
            </a:r>
            <a:endParaRPr lang="pt-BR" sz="1600" dirty="0">
              <a:latin typeface="Berlin Sans FB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7546" y="2009525"/>
            <a:ext cx="1973383" cy="34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Cadastrar Usuário</a:t>
            </a:r>
            <a:endParaRPr lang="pt-BR" u="sng" dirty="0"/>
          </a:p>
        </p:txBody>
      </p:sp>
      <p:sp>
        <p:nvSpPr>
          <p:cNvPr id="33" name="Retângulo 32"/>
          <p:cNvSpPr/>
          <p:nvPr/>
        </p:nvSpPr>
        <p:spPr>
          <a:xfrm>
            <a:off x="4572002" y="2009525"/>
            <a:ext cx="1792427" cy="34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Realizar Testes</a:t>
            </a:r>
            <a:endParaRPr lang="pt-BR" u="sng" dirty="0"/>
          </a:p>
        </p:txBody>
      </p:sp>
      <p:sp>
        <p:nvSpPr>
          <p:cNvPr id="34" name="Retângulo 33"/>
          <p:cNvSpPr/>
          <p:nvPr/>
        </p:nvSpPr>
        <p:spPr>
          <a:xfrm>
            <a:off x="2483770" y="1999519"/>
            <a:ext cx="2080459" cy="3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Cadastrar Questões</a:t>
            </a:r>
            <a:endParaRPr lang="pt-BR" u="sng" dirty="0"/>
          </a:p>
        </p:txBody>
      </p:sp>
      <p:sp>
        <p:nvSpPr>
          <p:cNvPr id="35" name="Retângulo 34"/>
          <p:cNvSpPr/>
          <p:nvPr/>
        </p:nvSpPr>
        <p:spPr>
          <a:xfrm>
            <a:off x="395535" y="2708920"/>
            <a:ext cx="8274006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95536" y="2492896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451983" y="2004028"/>
            <a:ext cx="2080459" cy="3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Consultar Usuário</a:t>
            </a:r>
            <a:endParaRPr lang="pt-BR" u="sng" dirty="0"/>
          </a:p>
        </p:txBody>
      </p:sp>
      <p:sp>
        <p:nvSpPr>
          <p:cNvPr id="2" name="CaixaDeTexto 1"/>
          <p:cNvSpPr txBox="1"/>
          <p:nvPr/>
        </p:nvSpPr>
        <p:spPr>
          <a:xfrm>
            <a:off x="467544" y="285293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[Titulo Opção]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604" y="162212"/>
            <a:ext cx="8575868" cy="6579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395536" y="1412776"/>
            <a:ext cx="8366029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1440160" cy="1021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1" y="476673"/>
            <a:ext cx="634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Berlin Sans FB" pitchFamily="34" charset="0"/>
              </a:rPr>
              <a:t>[TTF System – </a:t>
            </a:r>
            <a:r>
              <a:rPr lang="pt-BR" sz="4000" dirty="0" err="1" smtClean="0">
                <a:latin typeface="Berlin Sans FB" pitchFamily="34" charset="0"/>
              </a:rPr>
              <a:t>To</a:t>
            </a:r>
            <a:r>
              <a:rPr lang="pt-BR" sz="4000" dirty="0" smtClean="0">
                <a:latin typeface="Berlin Sans FB" pitchFamily="34" charset="0"/>
              </a:rPr>
              <a:t> </a:t>
            </a:r>
            <a:r>
              <a:rPr lang="pt-BR" sz="4000" dirty="0" err="1" smtClean="0">
                <a:latin typeface="Berlin Sans FB" pitchFamily="34" charset="0"/>
              </a:rPr>
              <a:t>Think</a:t>
            </a:r>
            <a:r>
              <a:rPr lang="pt-BR" sz="4000" dirty="0" smtClean="0">
                <a:latin typeface="Berlin Sans FB" pitchFamily="34" charset="0"/>
              </a:rPr>
              <a:t> </a:t>
            </a:r>
            <a:r>
              <a:rPr lang="pt-BR" sz="4000" dirty="0" err="1" smtClean="0">
                <a:latin typeface="Berlin Sans FB" pitchFamily="34" charset="0"/>
              </a:rPr>
              <a:t>Fast</a:t>
            </a:r>
            <a:r>
              <a:rPr lang="pt-BR" sz="4000" dirty="0" smtClean="0">
                <a:latin typeface="Berlin Sans FB" pitchFamily="34" charset="0"/>
              </a:rPr>
              <a:t>] </a:t>
            </a:r>
            <a:endParaRPr lang="pt-BR" sz="4000" dirty="0">
              <a:latin typeface="Berlin Sans FB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57073" y="1099831"/>
            <a:ext cx="421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" pitchFamily="34" charset="0"/>
              </a:rPr>
              <a:t>Olá, &lt;Usuário</a:t>
            </a:r>
            <a:r>
              <a:rPr lang="pt-BR" sz="1600" dirty="0" smtClean="0">
                <a:latin typeface="Berlin Sans FB" pitchFamily="34" charset="0"/>
              </a:rPr>
              <a:t>&gt; : </a:t>
            </a:r>
            <a:r>
              <a:rPr lang="pt-BR" sz="1600" dirty="0" smtClean="0">
                <a:latin typeface="Berlin Sans FB" pitchFamily="34" charset="0"/>
              </a:rPr>
              <a:t>&lt;</a:t>
            </a:r>
            <a:r>
              <a:rPr lang="pt-BR" sz="1600" dirty="0" smtClean="0">
                <a:latin typeface="Berlin Sans FB" pitchFamily="34" charset="0"/>
              </a:rPr>
              <a:t>TIPO</a:t>
            </a:r>
            <a:r>
              <a:rPr lang="pt-BR" sz="1600" dirty="0" smtClean="0">
                <a:latin typeface="Berlin Sans FB" pitchFamily="34" charset="0"/>
              </a:rPr>
              <a:t>&gt;, Seja Bem vindo!    (</a:t>
            </a:r>
            <a:r>
              <a:rPr lang="pt-BR" sz="1600" u="sng" dirty="0" smtClean="0">
                <a:latin typeface="Berlin Sans FB" pitchFamily="34" charset="0"/>
              </a:rPr>
              <a:t>sair)</a:t>
            </a:r>
            <a:endParaRPr lang="pt-BR" sz="1600" dirty="0">
              <a:latin typeface="Berlin Sans FB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7546" y="1494790"/>
            <a:ext cx="1973383" cy="34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Cadastrar Usuário</a:t>
            </a:r>
            <a:endParaRPr lang="pt-BR" u="sng" dirty="0"/>
          </a:p>
        </p:txBody>
      </p:sp>
      <p:sp>
        <p:nvSpPr>
          <p:cNvPr id="33" name="Retângulo 32"/>
          <p:cNvSpPr/>
          <p:nvPr/>
        </p:nvSpPr>
        <p:spPr>
          <a:xfrm>
            <a:off x="4572002" y="1494790"/>
            <a:ext cx="1792427" cy="34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Realizar Testes</a:t>
            </a:r>
            <a:endParaRPr lang="pt-BR" u="sng" dirty="0"/>
          </a:p>
        </p:txBody>
      </p:sp>
      <p:sp>
        <p:nvSpPr>
          <p:cNvPr id="34" name="Retângulo 33"/>
          <p:cNvSpPr/>
          <p:nvPr/>
        </p:nvSpPr>
        <p:spPr>
          <a:xfrm>
            <a:off x="2483770" y="1484784"/>
            <a:ext cx="2080459" cy="3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Cadastrar Questões</a:t>
            </a:r>
            <a:endParaRPr lang="pt-BR" u="sng" dirty="0"/>
          </a:p>
        </p:txBody>
      </p:sp>
      <p:sp>
        <p:nvSpPr>
          <p:cNvPr id="35" name="Retângulo 34"/>
          <p:cNvSpPr/>
          <p:nvPr/>
        </p:nvSpPr>
        <p:spPr>
          <a:xfrm>
            <a:off x="492805" y="1988840"/>
            <a:ext cx="8274006" cy="478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49523" y="1916832"/>
            <a:ext cx="8366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451983" y="1489293"/>
            <a:ext cx="2080459" cy="3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Consultar Usuário</a:t>
            </a:r>
            <a:endParaRPr lang="pt-BR" u="sng" dirty="0"/>
          </a:p>
        </p:txBody>
      </p:sp>
      <p:sp>
        <p:nvSpPr>
          <p:cNvPr id="2" name="CaixaDeTexto 1"/>
          <p:cNvSpPr txBox="1"/>
          <p:nvPr/>
        </p:nvSpPr>
        <p:spPr>
          <a:xfrm>
            <a:off x="484312" y="199284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[Dados Pessoais ]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87755" y="2746739"/>
            <a:ext cx="10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Nome*: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52774" y="2848969"/>
            <a:ext cx="4068452" cy="30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763688" y="5733256"/>
            <a:ext cx="11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Login</a:t>
            </a:r>
            <a:r>
              <a:rPr lang="pt-BR" dirty="0" smtClean="0"/>
              <a:t>*: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2906198" y="5769029"/>
            <a:ext cx="1658031" cy="252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691680" y="6021288"/>
            <a:ext cx="102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Senha*: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2906198" y="6129069"/>
            <a:ext cx="1658031" cy="252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057752" y="3242385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</a:t>
            </a:r>
            <a:r>
              <a:rPr lang="pt-BR" dirty="0" err="1" smtClean="0"/>
              <a:t>infor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784964" y="5458695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</a:t>
            </a:r>
            <a:r>
              <a:rPr lang="pt-BR" dirty="0" err="1" smtClean="0">
                <a:solidFill>
                  <a:srgbClr val="FF0000"/>
                </a:solidFill>
              </a:rPr>
              <a:t>infor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748335" y="5859945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</a:t>
            </a:r>
            <a:r>
              <a:rPr lang="pt-BR" dirty="0" err="1" smtClean="0">
                <a:solidFill>
                  <a:srgbClr val="FF0000"/>
                </a:solidFill>
              </a:rPr>
              <a:t>infor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2852774" y="2417091"/>
            <a:ext cx="2376265" cy="315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ALUNO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852205" y="2374027"/>
            <a:ext cx="11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Você é*:</a:t>
            </a:r>
            <a:endParaRPr lang="pt-BR" dirty="0"/>
          </a:p>
        </p:txBody>
      </p:sp>
      <p:sp>
        <p:nvSpPr>
          <p:cNvPr id="12" name="Botão de ação: Avançar ou Próximo 11">
            <a:hlinkClick r:id="" action="ppaction://noaction" highlightClick="1"/>
          </p:cNvPr>
          <p:cNvSpPr/>
          <p:nvPr/>
        </p:nvSpPr>
        <p:spPr>
          <a:xfrm rot="5400000">
            <a:off x="4901955" y="2420740"/>
            <a:ext cx="238414" cy="308497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639707" y="3942445"/>
            <a:ext cx="10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Telefone: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881084" y="3185806"/>
            <a:ext cx="10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Email</a:t>
            </a:r>
            <a:r>
              <a:rPr lang="pt-BR" dirty="0" smtClean="0"/>
              <a:t>*: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2851597" y="3288309"/>
            <a:ext cx="4068452" cy="2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331640" y="6372036"/>
            <a:ext cx="14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Confirmar*: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2906198" y="6446824"/>
            <a:ext cx="1658031" cy="22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784964" y="6303995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</a:t>
            </a:r>
            <a:r>
              <a:rPr lang="pt-BR" dirty="0" err="1" smtClean="0">
                <a:solidFill>
                  <a:srgbClr val="FF0000"/>
                </a:solidFill>
              </a:rPr>
              <a:t>infor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92805" y="3584122"/>
            <a:ext cx="235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de Nascimento*: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3318227" y="3672136"/>
            <a:ext cx="317669" cy="2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3755049" y="3652138"/>
            <a:ext cx="777489" cy="30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881349" y="3672137"/>
            <a:ext cx="317669" cy="2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4748335" y="3645024"/>
            <a:ext cx="18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</a:t>
            </a:r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aaaa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2885591" y="4046905"/>
            <a:ext cx="1646947" cy="2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83570" y="543593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[Dados de Acesso]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885591" y="4430823"/>
            <a:ext cx="2372023" cy="30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1673207" y="4398774"/>
            <a:ext cx="10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Rua/</a:t>
            </a:r>
            <a:r>
              <a:rPr lang="pt-BR" dirty="0" err="1" smtClean="0"/>
              <a:t>Av</a:t>
            </a:r>
            <a:r>
              <a:rPr lang="pt-BR" dirty="0" smtClean="0"/>
              <a:t>*:</a:t>
            </a:r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5785596" y="4430823"/>
            <a:ext cx="666387" cy="30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5365108" y="4398774"/>
            <a:ext cx="5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Nº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2877882" y="4813919"/>
            <a:ext cx="1654656" cy="30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1665497" y="4781870"/>
            <a:ext cx="10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Bairro:</a:t>
            </a:r>
            <a:endParaRPr lang="pt-BR" dirty="0"/>
          </a:p>
        </p:txBody>
      </p:sp>
      <p:sp>
        <p:nvSpPr>
          <p:cNvPr id="55" name="Retângulo 54"/>
          <p:cNvSpPr/>
          <p:nvPr/>
        </p:nvSpPr>
        <p:spPr>
          <a:xfrm>
            <a:off x="7112258" y="4447698"/>
            <a:ext cx="1051695" cy="30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563306" y="4405331"/>
            <a:ext cx="67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CEP: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8244408" y="4430823"/>
            <a:ext cx="459283" cy="30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2880604" y="5189780"/>
            <a:ext cx="1683625" cy="30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1575510" y="5066600"/>
            <a:ext cx="10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Cidade: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0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604" y="162212"/>
            <a:ext cx="8575868" cy="6579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395536" y="1412776"/>
            <a:ext cx="8366029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1440160" cy="1021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1" y="476673"/>
            <a:ext cx="634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Berlin Sans FB" pitchFamily="34" charset="0"/>
              </a:rPr>
              <a:t>[TTF System – </a:t>
            </a:r>
            <a:r>
              <a:rPr lang="pt-BR" sz="4000" dirty="0" err="1" smtClean="0">
                <a:latin typeface="Berlin Sans FB" pitchFamily="34" charset="0"/>
              </a:rPr>
              <a:t>To</a:t>
            </a:r>
            <a:r>
              <a:rPr lang="pt-BR" sz="4000" dirty="0" smtClean="0">
                <a:latin typeface="Berlin Sans FB" pitchFamily="34" charset="0"/>
              </a:rPr>
              <a:t> </a:t>
            </a:r>
            <a:r>
              <a:rPr lang="pt-BR" sz="4000" dirty="0" err="1" smtClean="0">
                <a:latin typeface="Berlin Sans FB" pitchFamily="34" charset="0"/>
              </a:rPr>
              <a:t>Think</a:t>
            </a:r>
            <a:r>
              <a:rPr lang="pt-BR" sz="4000" dirty="0" smtClean="0">
                <a:latin typeface="Berlin Sans FB" pitchFamily="34" charset="0"/>
              </a:rPr>
              <a:t> </a:t>
            </a:r>
            <a:r>
              <a:rPr lang="pt-BR" sz="4000" dirty="0" err="1" smtClean="0">
                <a:latin typeface="Berlin Sans FB" pitchFamily="34" charset="0"/>
              </a:rPr>
              <a:t>Fast</a:t>
            </a:r>
            <a:r>
              <a:rPr lang="pt-BR" sz="4000" dirty="0" smtClean="0">
                <a:latin typeface="Berlin Sans FB" pitchFamily="34" charset="0"/>
              </a:rPr>
              <a:t>] </a:t>
            </a:r>
            <a:endParaRPr lang="pt-BR" sz="4000" dirty="0">
              <a:latin typeface="Berlin Sans FB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57073" y="1099831"/>
            <a:ext cx="421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" pitchFamily="34" charset="0"/>
              </a:rPr>
              <a:t>Olá, &lt;Usuário</a:t>
            </a:r>
            <a:r>
              <a:rPr lang="pt-BR" sz="1600" dirty="0" smtClean="0">
                <a:latin typeface="Berlin Sans FB" pitchFamily="34" charset="0"/>
              </a:rPr>
              <a:t>&gt; : </a:t>
            </a:r>
            <a:r>
              <a:rPr lang="pt-BR" sz="1600" dirty="0" smtClean="0">
                <a:latin typeface="Berlin Sans FB" pitchFamily="34" charset="0"/>
              </a:rPr>
              <a:t>&lt;</a:t>
            </a:r>
            <a:r>
              <a:rPr lang="pt-BR" sz="1600" dirty="0" smtClean="0">
                <a:latin typeface="Berlin Sans FB" pitchFamily="34" charset="0"/>
              </a:rPr>
              <a:t>TIPO</a:t>
            </a:r>
            <a:r>
              <a:rPr lang="pt-BR" sz="1600" dirty="0" smtClean="0">
                <a:latin typeface="Berlin Sans FB" pitchFamily="34" charset="0"/>
              </a:rPr>
              <a:t>&gt;, Seja Bem vindo!    (</a:t>
            </a:r>
            <a:r>
              <a:rPr lang="pt-BR" sz="1600" u="sng" dirty="0" smtClean="0">
                <a:latin typeface="Berlin Sans FB" pitchFamily="34" charset="0"/>
              </a:rPr>
              <a:t>sair)</a:t>
            </a:r>
            <a:endParaRPr lang="pt-BR" sz="1600" dirty="0">
              <a:latin typeface="Berlin Sans FB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7546" y="1494790"/>
            <a:ext cx="1973383" cy="34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Cadastrar Usuário</a:t>
            </a:r>
            <a:endParaRPr lang="pt-BR" u="sng" dirty="0"/>
          </a:p>
        </p:txBody>
      </p:sp>
      <p:sp>
        <p:nvSpPr>
          <p:cNvPr id="33" name="Retângulo 32"/>
          <p:cNvSpPr/>
          <p:nvPr/>
        </p:nvSpPr>
        <p:spPr>
          <a:xfrm>
            <a:off x="4572002" y="1494790"/>
            <a:ext cx="1792427" cy="34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Realizar Testes</a:t>
            </a:r>
            <a:endParaRPr lang="pt-BR" u="sng" dirty="0"/>
          </a:p>
        </p:txBody>
      </p:sp>
      <p:sp>
        <p:nvSpPr>
          <p:cNvPr id="34" name="Retângulo 33"/>
          <p:cNvSpPr/>
          <p:nvPr/>
        </p:nvSpPr>
        <p:spPr>
          <a:xfrm>
            <a:off x="2483770" y="1484784"/>
            <a:ext cx="2080459" cy="3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Cadastrar Questões</a:t>
            </a:r>
            <a:endParaRPr lang="pt-BR" u="sng" dirty="0"/>
          </a:p>
        </p:txBody>
      </p:sp>
      <p:sp>
        <p:nvSpPr>
          <p:cNvPr id="35" name="Retângulo 34"/>
          <p:cNvSpPr/>
          <p:nvPr/>
        </p:nvSpPr>
        <p:spPr>
          <a:xfrm>
            <a:off x="492805" y="1988840"/>
            <a:ext cx="8274006" cy="478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49523" y="1916832"/>
            <a:ext cx="8366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451983" y="1489293"/>
            <a:ext cx="2080459" cy="3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Consultar Usuário</a:t>
            </a:r>
            <a:endParaRPr lang="pt-BR" u="sng" dirty="0"/>
          </a:p>
        </p:txBody>
      </p:sp>
      <p:sp>
        <p:nvSpPr>
          <p:cNvPr id="2" name="CaixaDeTexto 1"/>
          <p:cNvSpPr txBox="1"/>
          <p:nvPr/>
        </p:nvSpPr>
        <p:spPr>
          <a:xfrm>
            <a:off x="484312" y="199284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[Questão]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7695" y="3645024"/>
            <a:ext cx="141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Enunciado*: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983857" y="3335884"/>
            <a:ext cx="6116536" cy="1043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7570780" y="6292965"/>
            <a:ext cx="365583" cy="315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329687" y="6256338"/>
            <a:ext cx="224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de Dificuldade*:</a:t>
            </a:r>
            <a:endParaRPr lang="pt-BR" dirty="0"/>
          </a:p>
        </p:txBody>
      </p:sp>
      <p:sp>
        <p:nvSpPr>
          <p:cNvPr id="12" name="Botão de ação: Avançar ou Próximo 11">
            <a:hlinkClick r:id="" action="ppaction://noaction" highlightClick="1"/>
          </p:cNvPr>
          <p:cNvSpPr/>
          <p:nvPr/>
        </p:nvSpPr>
        <p:spPr>
          <a:xfrm rot="5400000">
            <a:off x="7922370" y="6296615"/>
            <a:ext cx="315794" cy="308497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17837" y="4499348"/>
            <a:ext cx="16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Alternativa 1*: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2002013" y="4499348"/>
            <a:ext cx="2826312" cy="2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426587" y="4827401"/>
            <a:ext cx="16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Alternativa 2*:</a:t>
            </a:r>
            <a:endParaRPr lang="pt-BR" dirty="0"/>
          </a:p>
        </p:txBody>
      </p:sp>
      <p:sp>
        <p:nvSpPr>
          <p:cNvPr id="61" name="Retângulo 60"/>
          <p:cNvSpPr/>
          <p:nvPr/>
        </p:nvSpPr>
        <p:spPr>
          <a:xfrm>
            <a:off x="2020013" y="4868698"/>
            <a:ext cx="2826312" cy="2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426587" y="5187441"/>
            <a:ext cx="16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Alternativa 3*: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2020013" y="5228738"/>
            <a:ext cx="2826312" cy="2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421835" y="5560737"/>
            <a:ext cx="16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Alternativa 4*: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2020013" y="5602034"/>
            <a:ext cx="2826312" cy="2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26587" y="5916813"/>
            <a:ext cx="16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Alternativa 5*: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>
          <a:xfrm>
            <a:off x="2020013" y="5958110"/>
            <a:ext cx="2826312" cy="2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1115616" y="2303969"/>
            <a:ext cx="77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Área:</a:t>
            </a:r>
            <a:endParaRPr lang="pt-BR" dirty="0"/>
          </a:p>
        </p:txBody>
      </p:sp>
      <p:sp>
        <p:nvSpPr>
          <p:cNvPr id="69" name="Retângulo 68"/>
          <p:cNvSpPr/>
          <p:nvPr/>
        </p:nvSpPr>
        <p:spPr>
          <a:xfrm>
            <a:off x="1983856" y="2330737"/>
            <a:ext cx="2476074" cy="230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Botão de ação: Avançar ou Próximo 69">
            <a:hlinkClick r:id="" action="ppaction://noaction" highlightClick="1"/>
          </p:cNvPr>
          <p:cNvSpPr/>
          <p:nvPr/>
        </p:nvSpPr>
        <p:spPr>
          <a:xfrm rot="5400000">
            <a:off x="4427053" y="2307617"/>
            <a:ext cx="315794" cy="308497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4839342" y="2237481"/>
            <a:ext cx="11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72" name="Retângulo 71"/>
          <p:cNvSpPr/>
          <p:nvPr/>
        </p:nvSpPr>
        <p:spPr>
          <a:xfrm>
            <a:off x="6061777" y="2283404"/>
            <a:ext cx="2533951" cy="2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tão de ação: Avançar ou Próximo 72">
            <a:hlinkClick r:id="" action="ppaction://noaction" highlightClick="1"/>
          </p:cNvPr>
          <p:cNvSpPr/>
          <p:nvPr/>
        </p:nvSpPr>
        <p:spPr>
          <a:xfrm rot="5400000">
            <a:off x="8260443" y="2248744"/>
            <a:ext cx="315794" cy="308497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679023" y="2681485"/>
            <a:ext cx="11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Assuntos:</a:t>
            </a:r>
            <a:endParaRPr lang="pt-BR" dirty="0"/>
          </a:p>
        </p:txBody>
      </p:sp>
      <p:sp>
        <p:nvSpPr>
          <p:cNvPr id="75" name="Retângulo 74"/>
          <p:cNvSpPr/>
          <p:nvPr/>
        </p:nvSpPr>
        <p:spPr>
          <a:xfrm>
            <a:off x="1983856" y="2729655"/>
            <a:ext cx="2457799" cy="277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Botão de ação: Avançar ou Próximo 75">
            <a:hlinkClick r:id="" action="ppaction://noaction" highlightClick="1"/>
          </p:cNvPr>
          <p:cNvSpPr/>
          <p:nvPr/>
        </p:nvSpPr>
        <p:spPr>
          <a:xfrm rot="5400000">
            <a:off x="4419152" y="2711903"/>
            <a:ext cx="315794" cy="308497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834080" y="6286145"/>
            <a:ext cx="11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Resposta:</a:t>
            </a:r>
            <a:endParaRPr lang="pt-BR" dirty="0"/>
          </a:p>
        </p:txBody>
      </p:sp>
      <p:sp>
        <p:nvSpPr>
          <p:cNvPr id="78" name="Retângulo 77"/>
          <p:cNvSpPr/>
          <p:nvPr/>
        </p:nvSpPr>
        <p:spPr>
          <a:xfrm>
            <a:off x="2028729" y="6329029"/>
            <a:ext cx="2535500" cy="296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ALTERNATIVA 01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Botão de ação: Avançar ou Próximo 78">
            <a:hlinkClick r:id="" action="ppaction://noaction" highlightClick="1"/>
          </p:cNvPr>
          <p:cNvSpPr/>
          <p:nvPr/>
        </p:nvSpPr>
        <p:spPr>
          <a:xfrm rot="5400000">
            <a:off x="4560580" y="6316563"/>
            <a:ext cx="315794" cy="308497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484312" y="3114200"/>
            <a:ext cx="8282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604" y="162212"/>
            <a:ext cx="8575868" cy="6579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395536" y="1412776"/>
            <a:ext cx="8366029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1440160" cy="1021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1" y="476673"/>
            <a:ext cx="634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Berlin Sans FB" pitchFamily="34" charset="0"/>
              </a:rPr>
              <a:t>[TTF System – </a:t>
            </a:r>
            <a:r>
              <a:rPr lang="pt-BR" sz="4000" dirty="0" err="1" smtClean="0">
                <a:latin typeface="Berlin Sans FB" pitchFamily="34" charset="0"/>
              </a:rPr>
              <a:t>To</a:t>
            </a:r>
            <a:r>
              <a:rPr lang="pt-BR" sz="4000" dirty="0" smtClean="0">
                <a:latin typeface="Berlin Sans FB" pitchFamily="34" charset="0"/>
              </a:rPr>
              <a:t> </a:t>
            </a:r>
            <a:r>
              <a:rPr lang="pt-BR" sz="4000" dirty="0" err="1" smtClean="0">
                <a:latin typeface="Berlin Sans FB" pitchFamily="34" charset="0"/>
              </a:rPr>
              <a:t>Think</a:t>
            </a:r>
            <a:r>
              <a:rPr lang="pt-BR" sz="4000" dirty="0" smtClean="0">
                <a:latin typeface="Berlin Sans FB" pitchFamily="34" charset="0"/>
              </a:rPr>
              <a:t> </a:t>
            </a:r>
            <a:r>
              <a:rPr lang="pt-BR" sz="4000" dirty="0" err="1" smtClean="0">
                <a:latin typeface="Berlin Sans FB" pitchFamily="34" charset="0"/>
              </a:rPr>
              <a:t>Fast</a:t>
            </a:r>
            <a:r>
              <a:rPr lang="pt-BR" sz="4000" dirty="0" smtClean="0">
                <a:latin typeface="Berlin Sans FB" pitchFamily="34" charset="0"/>
              </a:rPr>
              <a:t>] </a:t>
            </a:r>
            <a:endParaRPr lang="pt-BR" sz="4000" dirty="0">
              <a:latin typeface="Berlin Sans FB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57073" y="1099831"/>
            <a:ext cx="421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" pitchFamily="34" charset="0"/>
              </a:rPr>
              <a:t>Olá, &lt;Usuário</a:t>
            </a:r>
            <a:r>
              <a:rPr lang="pt-BR" sz="1600" dirty="0" smtClean="0">
                <a:latin typeface="Berlin Sans FB" pitchFamily="34" charset="0"/>
              </a:rPr>
              <a:t>&gt; : </a:t>
            </a:r>
            <a:r>
              <a:rPr lang="pt-BR" sz="1600" dirty="0" smtClean="0">
                <a:latin typeface="Berlin Sans FB" pitchFamily="34" charset="0"/>
              </a:rPr>
              <a:t>&lt;</a:t>
            </a:r>
            <a:r>
              <a:rPr lang="pt-BR" sz="1600" dirty="0" smtClean="0">
                <a:latin typeface="Berlin Sans FB" pitchFamily="34" charset="0"/>
              </a:rPr>
              <a:t>TIPO</a:t>
            </a:r>
            <a:r>
              <a:rPr lang="pt-BR" sz="1600" dirty="0" smtClean="0">
                <a:latin typeface="Berlin Sans FB" pitchFamily="34" charset="0"/>
              </a:rPr>
              <a:t>&gt;, Seja Bem vindo!    (</a:t>
            </a:r>
            <a:r>
              <a:rPr lang="pt-BR" sz="1600" u="sng" dirty="0" smtClean="0">
                <a:latin typeface="Berlin Sans FB" pitchFamily="34" charset="0"/>
              </a:rPr>
              <a:t>sair)</a:t>
            </a:r>
            <a:endParaRPr lang="pt-BR" sz="1600" dirty="0">
              <a:latin typeface="Berlin Sans FB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7546" y="1494790"/>
            <a:ext cx="1973383" cy="34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Cadastrar Usuário</a:t>
            </a:r>
            <a:endParaRPr lang="pt-BR" u="sng" dirty="0"/>
          </a:p>
        </p:txBody>
      </p:sp>
      <p:sp>
        <p:nvSpPr>
          <p:cNvPr id="33" name="Retângulo 32"/>
          <p:cNvSpPr/>
          <p:nvPr/>
        </p:nvSpPr>
        <p:spPr>
          <a:xfrm>
            <a:off x="4572002" y="1494790"/>
            <a:ext cx="1792427" cy="34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Realizar Testes</a:t>
            </a:r>
            <a:endParaRPr lang="pt-BR" u="sng" dirty="0"/>
          </a:p>
        </p:txBody>
      </p:sp>
      <p:sp>
        <p:nvSpPr>
          <p:cNvPr id="34" name="Retângulo 33"/>
          <p:cNvSpPr/>
          <p:nvPr/>
        </p:nvSpPr>
        <p:spPr>
          <a:xfrm>
            <a:off x="2483770" y="1484784"/>
            <a:ext cx="2080459" cy="3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Cadastrar Questões</a:t>
            </a:r>
            <a:endParaRPr lang="pt-BR" u="sng" dirty="0"/>
          </a:p>
        </p:txBody>
      </p:sp>
      <p:sp>
        <p:nvSpPr>
          <p:cNvPr id="35" name="Retângulo 34"/>
          <p:cNvSpPr/>
          <p:nvPr/>
        </p:nvSpPr>
        <p:spPr>
          <a:xfrm>
            <a:off x="492805" y="1988840"/>
            <a:ext cx="8274006" cy="478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49523" y="1916832"/>
            <a:ext cx="8366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451983" y="1489293"/>
            <a:ext cx="2080459" cy="3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Consultar Usuário</a:t>
            </a:r>
            <a:endParaRPr lang="pt-BR" u="sng" dirty="0"/>
          </a:p>
        </p:txBody>
      </p:sp>
      <p:sp>
        <p:nvSpPr>
          <p:cNvPr id="2" name="CaixaDeTexto 1"/>
          <p:cNvSpPr txBox="1"/>
          <p:nvPr/>
        </p:nvSpPr>
        <p:spPr>
          <a:xfrm>
            <a:off x="484312" y="199284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[Consulta Usuários]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411761" y="2405473"/>
            <a:ext cx="3384376" cy="375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87599" y="3264062"/>
            <a:ext cx="7981942" cy="326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[RESULTADOS BUSCA]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5940152" y="2381730"/>
            <a:ext cx="1408044" cy="422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40365" y="2405473"/>
            <a:ext cx="100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4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415</Words>
  <Application>Microsoft Office PowerPoint</Application>
  <PresentationFormat>Apresentação na tela (4:3)</PresentationFormat>
  <Paragraphs>122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Yradoc</dc:creator>
  <cp:lastModifiedBy>Yradoc</cp:lastModifiedBy>
  <cp:revision>34</cp:revision>
  <dcterms:created xsi:type="dcterms:W3CDTF">2012-03-10T22:41:56Z</dcterms:created>
  <dcterms:modified xsi:type="dcterms:W3CDTF">2012-03-11T02:33:51Z</dcterms:modified>
</cp:coreProperties>
</file>