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309" r:id="rId12"/>
    <p:sldId id="310" r:id="rId13"/>
    <p:sldId id="311" r:id="rId14"/>
    <p:sldId id="270" r:id="rId15"/>
    <p:sldId id="312" r:id="rId16"/>
    <p:sldId id="313" r:id="rId17"/>
    <p:sldId id="314" r:id="rId18"/>
    <p:sldId id="315" r:id="rId19"/>
    <p:sldId id="316" r:id="rId20"/>
    <p:sldId id="276" r:id="rId21"/>
    <p:sldId id="308" r:id="rId22"/>
    <p:sldId id="317" r:id="rId23"/>
    <p:sldId id="340" r:id="rId24"/>
    <p:sldId id="341" r:id="rId25"/>
    <p:sldId id="342" r:id="rId26"/>
    <p:sldId id="321" r:id="rId27"/>
    <p:sldId id="322" r:id="rId28"/>
    <p:sldId id="284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29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26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9926" autoAdjust="0"/>
    <p:restoredTop sz="94660"/>
  </p:normalViewPr>
  <p:slideViewPr>
    <p:cSldViewPr snapToGrid="0">
      <p:cViewPr>
        <p:scale>
          <a:sx n="90" d="100"/>
          <a:sy n="90" d="100"/>
        </p:scale>
        <p:origin x="-240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0B333-5CB0-429F-A75F-35DF50BC5677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E79C1-9178-41AB-B9BB-437E6BF0EFA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c" descr="Nokia Internal Use Only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US" sz="1000" b="1">
              <a:solidFill>
                <a:srgbClr val="3E843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3411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C563C-04D9-462C-B7E6-EA86428803A7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7BC25-E013-4B12-A556-6A2A3EE34A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c" descr="Nokia Internal Use Only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US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376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7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914400"/>
          </a:xfrm>
        </p:spPr>
        <p:txBody>
          <a:bodyPr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81" y="1845735"/>
            <a:ext cx="3676033" cy="402335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7287" y="1845735"/>
            <a:ext cx="3794995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457" y="1846052"/>
            <a:ext cx="3566160" cy="736282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080" y="2582335"/>
            <a:ext cx="3680537" cy="32867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4029" y="1846052"/>
            <a:ext cx="3701241" cy="736282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7287" y="2582334"/>
            <a:ext cx="3797984" cy="32867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402" y="5037512"/>
            <a:ext cx="7585234" cy="906088"/>
          </a:xfrm>
        </p:spPr>
        <p:txBody>
          <a:bodyPr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403" y="5867400"/>
            <a:ext cx="7578999" cy="5874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c" descr="Nokia Internal Use Only"/>
          <p:cNvSpPr txBox="1"/>
          <p:nvPr userDrawn="1"/>
        </p:nvSpPr>
        <p:spPr>
          <a:xfrm>
            <a:off x="0" y="6642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US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Tx/>
        <a:buBlip>
          <a:blip r:embed="rId13"/>
        </a:buBlip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586446"/>
            <a:ext cx="7543800" cy="1738666"/>
          </a:xfrm>
        </p:spPr>
        <p:txBody>
          <a:bodyPr/>
          <a:lstStyle/>
          <a:p>
            <a:r>
              <a:rPr lang="en-US" dirty="0" err="1" smtClean="0"/>
              <a:t>Compiladores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prático</a:t>
            </a:r>
            <a:r>
              <a:rPr lang="en-US" dirty="0"/>
              <a:t> </a:t>
            </a:r>
            <a:r>
              <a:rPr lang="en-US" dirty="0" smtClean="0"/>
              <a:t>com flex e Bison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628522" y="3193982"/>
            <a:ext cx="1103705" cy="114300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Oval 36"/>
          <p:cNvSpPr/>
          <p:nvPr/>
        </p:nvSpPr>
        <p:spPr>
          <a:xfrm>
            <a:off x="5224705" y="3193982"/>
            <a:ext cx="1103705" cy="114300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Oval 37"/>
          <p:cNvSpPr/>
          <p:nvPr/>
        </p:nvSpPr>
        <p:spPr>
          <a:xfrm>
            <a:off x="3878766" y="1265156"/>
            <a:ext cx="1103705" cy="114300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9" name="Straight Connector 48"/>
          <p:cNvCxnSpPr>
            <a:stCxn id="38" idx="5"/>
            <a:endCxn id="37" idx="0"/>
          </p:cNvCxnSpPr>
          <p:nvPr/>
        </p:nvCxnSpPr>
        <p:spPr>
          <a:xfrm>
            <a:off x="4820837" y="2240774"/>
            <a:ext cx="955721" cy="953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3"/>
            <a:endCxn id="5" idx="0"/>
          </p:cNvCxnSpPr>
          <p:nvPr/>
        </p:nvCxnSpPr>
        <p:spPr>
          <a:xfrm flipH="1">
            <a:off x="3180375" y="2240774"/>
            <a:ext cx="860025" cy="953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29808" y="165163"/>
            <a:ext cx="2513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1 + 3</a:t>
            </a:r>
          </a:p>
        </p:txBody>
      </p:sp>
    </p:spTree>
    <p:extLst>
      <p:ext uri="{BB962C8B-B14F-4D97-AF65-F5344CB8AC3E}">
        <p14:creationId xmlns:p14="http://schemas.microsoft.com/office/powerpoint/2010/main" val="19910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628522" y="3193982"/>
            <a:ext cx="1103705" cy="114300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Oval 36"/>
          <p:cNvSpPr/>
          <p:nvPr/>
        </p:nvSpPr>
        <p:spPr>
          <a:xfrm>
            <a:off x="5224705" y="3193982"/>
            <a:ext cx="1103705" cy="114300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Oval 37"/>
          <p:cNvSpPr/>
          <p:nvPr/>
        </p:nvSpPr>
        <p:spPr>
          <a:xfrm>
            <a:off x="3878766" y="1265156"/>
            <a:ext cx="1103705" cy="114300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9" name="Straight Connector 48"/>
          <p:cNvCxnSpPr>
            <a:stCxn id="38" idx="5"/>
            <a:endCxn id="37" idx="0"/>
          </p:cNvCxnSpPr>
          <p:nvPr/>
        </p:nvCxnSpPr>
        <p:spPr>
          <a:xfrm>
            <a:off x="4820837" y="2240774"/>
            <a:ext cx="955721" cy="953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3"/>
            <a:endCxn id="5" idx="0"/>
          </p:cNvCxnSpPr>
          <p:nvPr/>
        </p:nvCxnSpPr>
        <p:spPr>
          <a:xfrm flipH="1">
            <a:off x="3180375" y="2240774"/>
            <a:ext cx="860025" cy="953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29808" y="165163"/>
            <a:ext cx="2513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1 + 3</a:t>
            </a:r>
          </a:p>
        </p:txBody>
      </p:sp>
    </p:spTree>
    <p:extLst>
      <p:ext uri="{BB962C8B-B14F-4D97-AF65-F5344CB8AC3E}">
        <p14:creationId xmlns:p14="http://schemas.microsoft.com/office/powerpoint/2010/main" val="144068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628522" y="3193982"/>
            <a:ext cx="1103705" cy="114300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Oval 36"/>
          <p:cNvSpPr/>
          <p:nvPr/>
        </p:nvSpPr>
        <p:spPr>
          <a:xfrm>
            <a:off x="5224705" y="3193982"/>
            <a:ext cx="1103705" cy="114300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Oval 37"/>
          <p:cNvSpPr/>
          <p:nvPr/>
        </p:nvSpPr>
        <p:spPr>
          <a:xfrm>
            <a:off x="3878766" y="1265156"/>
            <a:ext cx="1103705" cy="114300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9" name="Straight Connector 48"/>
          <p:cNvCxnSpPr>
            <a:stCxn id="38" idx="5"/>
            <a:endCxn id="37" idx="0"/>
          </p:cNvCxnSpPr>
          <p:nvPr/>
        </p:nvCxnSpPr>
        <p:spPr>
          <a:xfrm>
            <a:off x="4820837" y="2240774"/>
            <a:ext cx="955721" cy="953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3"/>
            <a:endCxn id="5" idx="0"/>
          </p:cNvCxnSpPr>
          <p:nvPr/>
        </p:nvCxnSpPr>
        <p:spPr>
          <a:xfrm flipH="1">
            <a:off x="3180375" y="2240774"/>
            <a:ext cx="860025" cy="95320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29808" y="165163"/>
            <a:ext cx="2513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1 + 3</a:t>
            </a:r>
          </a:p>
        </p:txBody>
      </p:sp>
    </p:spTree>
    <p:extLst>
      <p:ext uri="{BB962C8B-B14F-4D97-AF65-F5344CB8AC3E}">
        <p14:creationId xmlns:p14="http://schemas.microsoft.com/office/powerpoint/2010/main" val="383624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628522" y="3193982"/>
            <a:ext cx="1103705" cy="114300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Oval 36"/>
          <p:cNvSpPr/>
          <p:nvPr/>
        </p:nvSpPr>
        <p:spPr>
          <a:xfrm>
            <a:off x="5224705" y="3193982"/>
            <a:ext cx="1103705" cy="114300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Oval 37"/>
          <p:cNvSpPr/>
          <p:nvPr/>
        </p:nvSpPr>
        <p:spPr>
          <a:xfrm>
            <a:off x="3878766" y="1265156"/>
            <a:ext cx="1103705" cy="114300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9" name="Straight Connector 48"/>
          <p:cNvCxnSpPr>
            <a:stCxn id="38" idx="5"/>
            <a:endCxn id="37" idx="0"/>
          </p:cNvCxnSpPr>
          <p:nvPr/>
        </p:nvCxnSpPr>
        <p:spPr>
          <a:xfrm>
            <a:off x="4820837" y="2240774"/>
            <a:ext cx="955721" cy="95320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3"/>
            <a:endCxn id="5" idx="0"/>
          </p:cNvCxnSpPr>
          <p:nvPr/>
        </p:nvCxnSpPr>
        <p:spPr>
          <a:xfrm flipH="1">
            <a:off x="3180375" y="2240774"/>
            <a:ext cx="860025" cy="95320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29808" y="165163"/>
            <a:ext cx="2513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1 + 3</a:t>
            </a:r>
          </a:p>
        </p:txBody>
      </p:sp>
    </p:spTree>
    <p:extLst>
      <p:ext uri="{BB962C8B-B14F-4D97-AF65-F5344CB8AC3E}">
        <p14:creationId xmlns:p14="http://schemas.microsoft.com/office/powerpoint/2010/main" val="213606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705382" y="1214422"/>
            <a:ext cx="1152267" cy="114300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2469824" y="2857496"/>
            <a:ext cx="1109655" cy="114300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5217107" y="2857496"/>
            <a:ext cx="1109655" cy="114300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4107452" y="4429132"/>
            <a:ext cx="1109655" cy="114300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326762" y="4429132"/>
            <a:ext cx="1109655" cy="114300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flipH="1">
            <a:off x="3024652" y="2190040"/>
            <a:ext cx="849476" cy="667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>
            <a:off x="4688903" y="2190040"/>
            <a:ext cx="1083032" cy="667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flipH="1">
            <a:off x="4662280" y="3833114"/>
            <a:ext cx="717332" cy="5960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>
            <a:off x="6164257" y="3833114"/>
            <a:ext cx="717333" cy="5960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0172" y="158454"/>
            <a:ext cx="3442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1 + </a:t>
            </a:r>
            <a:r>
              <a:rPr lang="pt-BR" sz="2800" dirty="0" smtClean="0"/>
              <a:t>3 * 4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948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705382" y="1214422"/>
            <a:ext cx="1152267" cy="114300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2469824" y="2857496"/>
            <a:ext cx="1109655" cy="114300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5217107" y="2857496"/>
            <a:ext cx="1109655" cy="114300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4107452" y="4429132"/>
            <a:ext cx="1109655" cy="114300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326762" y="4429132"/>
            <a:ext cx="1109655" cy="114300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flipH="1">
            <a:off x="3024652" y="2190040"/>
            <a:ext cx="849476" cy="667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>
            <a:off x="4688903" y="2190040"/>
            <a:ext cx="1083032" cy="667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flipH="1">
            <a:off x="4662280" y="3833114"/>
            <a:ext cx="717332" cy="5960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>
            <a:off x="6164257" y="3833114"/>
            <a:ext cx="717333" cy="5960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0172" y="158454"/>
            <a:ext cx="3442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1 + </a:t>
            </a:r>
            <a:r>
              <a:rPr lang="pt-BR" sz="2800" dirty="0" smtClean="0"/>
              <a:t>3 * 4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74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705382" y="1214422"/>
            <a:ext cx="1152267" cy="114300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2469824" y="2857496"/>
            <a:ext cx="1109655" cy="114300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5217107" y="2857496"/>
            <a:ext cx="1109655" cy="114300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4107452" y="4429132"/>
            <a:ext cx="1109655" cy="114300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326762" y="4429132"/>
            <a:ext cx="1109655" cy="114300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flipH="1">
            <a:off x="3024652" y="2190040"/>
            <a:ext cx="849476" cy="66745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>
            <a:off x="4688903" y="2190040"/>
            <a:ext cx="1083032" cy="667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flipH="1">
            <a:off x="4662280" y="3833114"/>
            <a:ext cx="717332" cy="5960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>
            <a:off x="6164257" y="3833114"/>
            <a:ext cx="717333" cy="5960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0172" y="158454"/>
            <a:ext cx="3442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1 + </a:t>
            </a:r>
            <a:r>
              <a:rPr lang="pt-BR" sz="2800" dirty="0" smtClean="0"/>
              <a:t>3 * 4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121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705382" y="1214422"/>
            <a:ext cx="1152267" cy="114300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2469824" y="2857496"/>
            <a:ext cx="1109655" cy="114300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5217107" y="2857496"/>
            <a:ext cx="1109655" cy="114300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4107452" y="4429132"/>
            <a:ext cx="1109655" cy="114300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326762" y="4429132"/>
            <a:ext cx="1109655" cy="114300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flipH="1">
            <a:off x="3024652" y="2190040"/>
            <a:ext cx="849476" cy="66745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>
            <a:off x="4688903" y="2190040"/>
            <a:ext cx="1083032" cy="66745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flipH="1">
            <a:off x="4662280" y="3833114"/>
            <a:ext cx="717332" cy="5960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>
            <a:off x="6164257" y="3833114"/>
            <a:ext cx="717333" cy="5960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0172" y="158454"/>
            <a:ext cx="3442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1 + </a:t>
            </a:r>
            <a:r>
              <a:rPr lang="pt-BR" sz="2800" dirty="0" smtClean="0"/>
              <a:t>3 * 4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560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705382" y="1214422"/>
            <a:ext cx="1152267" cy="114300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2469824" y="2857496"/>
            <a:ext cx="1109655" cy="114300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5217107" y="2857496"/>
            <a:ext cx="1109655" cy="114300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4107452" y="4429132"/>
            <a:ext cx="1109655" cy="114300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326762" y="4429132"/>
            <a:ext cx="1109655" cy="114300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flipH="1">
            <a:off x="3024652" y="2190040"/>
            <a:ext cx="849476" cy="66745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>
            <a:off x="4688903" y="2190040"/>
            <a:ext cx="1083032" cy="66745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flipH="1">
            <a:off x="4662280" y="3833114"/>
            <a:ext cx="717332" cy="59601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>
            <a:off x="6164257" y="3833114"/>
            <a:ext cx="717333" cy="5960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0172" y="158454"/>
            <a:ext cx="3442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1 + </a:t>
            </a:r>
            <a:r>
              <a:rPr lang="pt-BR" sz="2800" dirty="0" smtClean="0"/>
              <a:t>3 * 4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2955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705382" y="1214422"/>
            <a:ext cx="1152267" cy="114300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2469824" y="2857496"/>
            <a:ext cx="1109655" cy="114300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5217107" y="2857496"/>
            <a:ext cx="1109655" cy="114300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4107452" y="4429132"/>
            <a:ext cx="1109655" cy="114300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326762" y="4429132"/>
            <a:ext cx="1109655" cy="114300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flipH="1">
            <a:off x="3024652" y="2190040"/>
            <a:ext cx="849476" cy="66745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>
            <a:off x="4688903" y="2190040"/>
            <a:ext cx="1083032" cy="66745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flipH="1">
            <a:off x="4662280" y="3833114"/>
            <a:ext cx="717332" cy="59601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>
            <a:off x="6164257" y="3833114"/>
            <a:ext cx="717333" cy="59601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0172" y="158454"/>
            <a:ext cx="3442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1 + </a:t>
            </a:r>
            <a:r>
              <a:rPr lang="pt-BR" sz="2800" dirty="0" smtClean="0"/>
              <a:t>3 * 4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5650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554" y="59736"/>
            <a:ext cx="7543800" cy="1450757"/>
          </a:xfrm>
        </p:spPr>
        <p:txBody>
          <a:bodyPr/>
          <a:lstStyle/>
          <a:p>
            <a:r>
              <a:rPr lang="en-US" dirty="0" err="1" smtClean="0"/>
              <a:t>Alunos</a:t>
            </a:r>
            <a:r>
              <a:rPr lang="en-US" dirty="0" smtClean="0"/>
              <a:t> (Hopper Team )</a:t>
            </a:r>
            <a:endParaRPr lang="en-US" dirty="0"/>
          </a:p>
        </p:txBody>
      </p:sp>
      <p:pic>
        <p:nvPicPr>
          <p:cNvPr id="1026" name="Picture 2" descr="Dani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898265"/>
            <a:ext cx="699679" cy="7620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rlis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820335"/>
            <a:ext cx="709764" cy="7620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424139" y="2156826"/>
            <a:ext cx="2081061" cy="404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4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Daniel Aquino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91666" y="2988799"/>
            <a:ext cx="1846834" cy="506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4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Darlisson Jesus</a:t>
            </a:r>
          </a:p>
        </p:txBody>
      </p:sp>
      <p:pic>
        <p:nvPicPr>
          <p:cNvPr id="1030" name="Picture 6" descr="Iasmi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742405"/>
            <a:ext cx="699679" cy="7620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andr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4630472"/>
            <a:ext cx="677291" cy="7620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lliam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5552542"/>
            <a:ext cx="677291" cy="7620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391667" y="3930993"/>
            <a:ext cx="1989708" cy="404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4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Iasmim</a:t>
            </a:r>
            <a:r>
              <a:rPr lang="en-US" dirty="0" smtClean="0"/>
              <a:t> Cunha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341523" y="4853064"/>
            <a:ext cx="1896977" cy="404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4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Leandro </a:t>
            </a:r>
            <a:r>
              <a:rPr lang="en-US" dirty="0" err="1" smtClean="0"/>
              <a:t>Bentes</a:t>
            </a:r>
            <a:endParaRPr lang="en-US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341522" y="5821517"/>
            <a:ext cx="1963653" cy="404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4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Williams </a:t>
            </a:r>
            <a:r>
              <a:rPr lang="en-US" dirty="0" err="1" smtClean="0"/>
              <a:t>Araújo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776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013303" y="2345121"/>
            <a:ext cx="995959" cy="970883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1901546" y="3705882"/>
            <a:ext cx="995959" cy="970883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4026071" y="3782082"/>
            <a:ext cx="995959" cy="970883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2858374" y="5134642"/>
            <a:ext cx="995959" cy="970883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293800" y="5134642"/>
            <a:ext cx="995959" cy="970883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flipH="1">
            <a:off x="2399526" y="3173821"/>
            <a:ext cx="759632" cy="5320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>
            <a:off x="3863407" y="3173821"/>
            <a:ext cx="660644" cy="608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flipH="1">
            <a:off x="3356354" y="4610782"/>
            <a:ext cx="815572" cy="5238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>
            <a:off x="4876175" y="4610782"/>
            <a:ext cx="915605" cy="5238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443696" y="776924"/>
            <a:ext cx="995959" cy="970883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9" name="Oval 28"/>
          <p:cNvSpPr/>
          <p:nvPr/>
        </p:nvSpPr>
        <p:spPr>
          <a:xfrm>
            <a:off x="5890310" y="2345120"/>
            <a:ext cx="995959" cy="970883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flipH="1">
            <a:off x="3511283" y="1605624"/>
            <a:ext cx="1078268" cy="7394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>
            <a:off x="5293800" y="1605624"/>
            <a:ext cx="1094490" cy="7394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0172" y="158454"/>
            <a:ext cx="3442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1 + </a:t>
            </a:r>
            <a:r>
              <a:rPr lang="pt-BR" sz="2800" dirty="0" smtClean="0"/>
              <a:t>3 * 4 -2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0962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013303" y="2345121"/>
            <a:ext cx="995959" cy="970883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1901546" y="3705882"/>
            <a:ext cx="995959" cy="970883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4026071" y="3782082"/>
            <a:ext cx="995959" cy="970883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2858374" y="5134642"/>
            <a:ext cx="995959" cy="970883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293800" y="5134642"/>
            <a:ext cx="995959" cy="970883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flipH="1">
            <a:off x="2399526" y="3173821"/>
            <a:ext cx="759632" cy="5320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>
            <a:off x="3863407" y="3173821"/>
            <a:ext cx="660644" cy="608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flipH="1">
            <a:off x="3356354" y="4610782"/>
            <a:ext cx="815572" cy="5238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>
            <a:off x="4876175" y="4610782"/>
            <a:ext cx="915605" cy="5238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443696" y="776924"/>
            <a:ext cx="995959" cy="970883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9" name="Oval 28"/>
          <p:cNvSpPr/>
          <p:nvPr/>
        </p:nvSpPr>
        <p:spPr>
          <a:xfrm>
            <a:off x="5890310" y="2345120"/>
            <a:ext cx="995959" cy="970883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flipH="1">
            <a:off x="3511283" y="1605624"/>
            <a:ext cx="1078268" cy="7394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>
            <a:off x="5293800" y="1605624"/>
            <a:ext cx="1094490" cy="7394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0172" y="158454"/>
            <a:ext cx="3442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1 + </a:t>
            </a:r>
            <a:r>
              <a:rPr lang="pt-BR" sz="2800" dirty="0" smtClean="0"/>
              <a:t>3 * 4 -2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3241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013303" y="2345121"/>
            <a:ext cx="995959" cy="970883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1901546" y="3705882"/>
            <a:ext cx="995959" cy="970883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4026071" y="3782082"/>
            <a:ext cx="995959" cy="970883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2858374" y="5134642"/>
            <a:ext cx="995959" cy="970883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293800" y="5134642"/>
            <a:ext cx="995959" cy="970883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flipH="1">
            <a:off x="2399526" y="3173821"/>
            <a:ext cx="759632" cy="5320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>
            <a:off x="3863407" y="3173821"/>
            <a:ext cx="660644" cy="608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flipH="1">
            <a:off x="3356354" y="4610782"/>
            <a:ext cx="815572" cy="5238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>
            <a:off x="4876175" y="4610782"/>
            <a:ext cx="915605" cy="5238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443696" y="776924"/>
            <a:ext cx="995959" cy="970883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9" name="Oval 28"/>
          <p:cNvSpPr/>
          <p:nvPr/>
        </p:nvSpPr>
        <p:spPr>
          <a:xfrm>
            <a:off x="5890310" y="2345120"/>
            <a:ext cx="995959" cy="970883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flipH="1">
            <a:off x="3511283" y="1605624"/>
            <a:ext cx="1078268" cy="7394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>
            <a:off x="5293800" y="1605624"/>
            <a:ext cx="1094490" cy="7394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0172" y="158454"/>
            <a:ext cx="3442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1 + </a:t>
            </a:r>
            <a:r>
              <a:rPr lang="pt-BR" sz="2800" dirty="0" smtClean="0"/>
              <a:t>3 * 4 -2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258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013303" y="2345121"/>
            <a:ext cx="995959" cy="970883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1901546" y="3705882"/>
            <a:ext cx="995959" cy="970883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4026071" y="3782082"/>
            <a:ext cx="995959" cy="970883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2858374" y="5134642"/>
            <a:ext cx="995959" cy="970883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293800" y="5134642"/>
            <a:ext cx="995959" cy="970883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flipH="1">
            <a:off x="2399526" y="3173821"/>
            <a:ext cx="759632" cy="53206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>
            <a:off x="3863407" y="3173821"/>
            <a:ext cx="660644" cy="608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flipH="1">
            <a:off x="3356354" y="4610782"/>
            <a:ext cx="815572" cy="5238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>
            <a:off x="4876175" y="4610782"/>
            <a:ext cx="915605" cy="5238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443696" y="776924"/>
            <a:ext cx="995959" cy="970883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9" name="Oval 28"/>
          <p:cNvSpPr/>
          <p:nvPr/>
        </p:nvSpPr>
        <p:spPr>
          <a:xfrm>
            <a:off x="5890310" y="2345120"/>
            <a:ext cx="995959" cy="970883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flipH="1">
            <a:off x="3511283" y="1605624"/>
            <a:ext cx="1078268" cy="7394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>
            <a:off x="5293800" y="1605624"/>
            <a:ext cx="1094490" cy="7394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0172" y="158454"/>
            <a:ext cx="3442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1 + </a:t>
            </a:r>
            <a:r>
              <a:rPr lang="pt-BR" sz="2800" dirty="0" smtClean="0"/>
              <a:t>3 * 4 -2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4060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013303" y="2345121"/>
            <a:ext cx="995959" cy="970883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1901546" y="3705882"/>
            <a:ext cx="995959" cy="970883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4026071" y="3782082"/>
            <a:ext cx="995959" cy="970883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2858374" y="5134642"/>
            <a:ext cx="995959" cy="970883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293800" y="5134642"/>
            <a:ext cx="995959" cy="970883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flipH="1">
            <a:off x="2399526" y="3173821"/>
            <a:ext cx="759632" cy="53206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>
            <a:off x="3863407" y="3173821"/>
            <a:ext cx="660644" cy="60826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flipH="1">
            <a:off x="3356354" y="4610782"/>
            <a:ext cx="815572" cy="5238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>
            <a:off x="4876175" y="4610782"/>
            <a:ext cx="915605" cy="5238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443696" y="776924"/>
            <a:ext cx="995959" cy="970883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9" name="Oval 28"/>
          <p:cNvSpPr/>
          <p:nvPr/>
        </p:nvSpPr>
        <p:spPr>
          <a:xfrm>
            <a:off x="5890310" y="2345120"/>
            <a:ext cx="995959" cy="970883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flipH="1">
            <a:off x="3511283" y="1605624"/>
            <a:ext cx="1078268" cy="7394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>
            <a:off x="5293800" y="1605624"/>
            <a:ext cx="1094490" cy="7394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0172" y="158454"/>
            <a:ext cx="3442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1 + </a:t>
            </a:r>
            <a:r>
              <a:rPr lang="pt-BR" sz="2800" dirty="0" smtClean="0"/>
              <a:t>3 * 4 -2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968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013303" y="2345121"/>
            <a:ext cx="995959" cy="970883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1901546" y="3705882"/>
            <a:ext cx="995959" cy="970883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4026071" y="3782082"/>
            <a:ext cx="995959" cy="970883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2858374" y="5134642"/>
            <a:ext cx="995959" cy="970883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293800" y="5134642"/>
            <a:ext cx="995959" cy="970883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flipH="1">
            <a:off x="2399526" y="3173821"/>
            <a:ext cx="759632" cy="53206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>
            <a:off x="3863407" y="3173821"/>
            <a:ext cx="660644" cy="60826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flipH="1">
            <a:off x="3356354" y="4610782"/>
            <a:ext cx="815572" cy="52386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>
            <a:off x="4876175" y="4610782"/>
            <a:ext cx="915605" cy="5238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443696" y="776924"/>
            <a:ext cx="995959" cy="970883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9" name="Oval 28"/>
          <p:cNvSpPr/>
          <p:nvPr/>
        </p:nvSpPr>
        <p:spPr>
          <a:xfrm>
            <a:off x="5890310" y="2345120"/>
            <a:ext cx="995959" cy="970883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flipH="1">
            <a:off x="3511283" y="1605624"/>
            <a:ext cx="1078268" cy="7394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>
            <a:off x="5293800" y="1605624"/>
            <a:ext cx="1094490" cy="7394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0172" y="158454"/>
            <a:ext cx="3442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1 + </a:t>
            </a:r>
            <a:r>
              <a:rPr lang="pt-BR" sz="2800" dirty="0" smtClean="0"/>
              <a:t>3 * 4 -2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2988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013303" y="2345121"/>
            <a:ext cx="995959" cy="970883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1901546" y="3705882"/>
            <a:ext cx="995959" cy="970883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4026071" y="3782082"/>
            <a:ext cx="995959" cy="970883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2858374" y="5134642"/>
            <a:ext cx="995959" cy="970883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293800" y="5134642"/>
            <a:ext cx="995959" cy="970883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flipH="1">
            <a:off x="2399526" y="3173821"/>
            <a:ext cx="759632" cy="5320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>
            <a:off x="3863407" y="3173821"/>
            <a:ext cx="660644" cy="60826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flipH="1">
            <a:off x="3356354" y="4610782"/>
            <a:ext cx="815572" cy="52386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>
            <a:off x="4876175" y="4610782"/>
            <a:ext cx="915605" cy="52386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443696" y="776924"/>
            <a:ext cx="995959" cy="970883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9" name="Oval 28"/>
          <p:cNvSpPr/>
          <p:nvPr/>
        </p:nvSpPr>
        <p:spPr>
          <a:xfrm>
            <a:off x="5890310" y="2345120"/>
            <a:ext cx="995959" cy="970883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flipH="1">
            <a:off x="3511283" y="1605624"/>
            <a:ext cx="1078268" cy="7394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>
            <a:off x="5293800" y="1605624"/>
            <a:ext cx="1094490" cy="7394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0172" y="158454"/>
            <a:ext cx="3442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1 + </a:t>
            </a:r>
            <a:r>
              <a:rPr lang="pt-BR" sz="2800" dirty="0" smtClean="0"/>
              <a:t>3 * 4 -2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24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013303" y="2345121"/>
            <a:ext cx="995959" cy="970883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1901546" y="3705882"/>
            <a:ext cx="995959" cy="970883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4026071" y="3782082"/>
            <a:ext cx="995959" cy="970883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2858374" y="5134642"/>
            <a:ext cx="995959" cy="970883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293800" y="5134642"/>
            <a:ext cx="995959" cy="970883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flipH="1">
            <a:off x="2399526" y="3173821"/>
            <a:ext cx="759632" cy="5320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>
            <a:off x="3863407" y="3173821"/>
            <a:ext cx="660644" cy="60826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flipH="1">
            <a:off x="3356354" y="4610782"/>
            <a:ext cx="815572" cy="52386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>
            <a:off x="4876175" y="4610782"/>
            <a:ext cx="915605" cy="52386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443696" y="776924"/>
            <a:ext cx="995959" cy="970883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9" name="Oval 28"/>
          <p:cNvSpPr/>
          <p:nvPr/>
        </p:nvSpPr>
        <p:spPr>
          <a:xfrm>
            <a:off x="5890310" y="2345120"/>
            <a:ext cx="995959" cy="970883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flipH="1">
            <a:off x="3511283" y="1605624"/>
            <a:ext cx="1078268" cy="7394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>
            <a:off x="5293800" y="1605624"/>
            <a:ext cx="1094490" cy="73949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0172" y="158454"/>
            <a:ext cx="3442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1 + </a:t>
            </a:r>
            <a:r>
              <a:rPr lang="pt-BR" sz="2800" dirty="0" smtClean="0"/>
              <a:t>3 * 4 -2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094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326364" y="3629094"/>
            <a:ext cx="991365" cy="98649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1357395" y="5063419"/>
            <a:ext cx="991365" cy="98649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3374486" y="5063419"/>
            <a:ext cx="991365" cy="98649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flipH="1">
            <a:off x="1853078" y="4471123"/>
            <a:ext cx="618468" cy="5922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>
            <a:off x="3172547" y="4471123"/>
            <a:ext cx="697622" cy="5922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347797" y="2205899"/>
            <a:ext cx="991365" cy="98649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4365851" y="3629094"/>
            <a:ext cx="991365" cy="98649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flipH="1">
            <a:off x="2822047" y="3047928"/>
            <a:ext cx="670932" cy="581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>
            <a:off x="4193980" y="3047928"/>
            <a:ext cx="667554" cy="581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504052" y="705701"/>
            <a:ext cx="991365" cy="98649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22" name="Straight Connector 21"/>
          <p:cNvCxnSpPr>
            <a:stCxn id="28" idx="0"/>
            <a:endCxn id="18" idx="3"/>
          </p:cNvCxnSpPr>
          <p:nvPr/>
        </p:nvCxnSpPr>
        <p:spPr>
          <a:xfrm flipV="1">
            <a:off x="3843480" y="1547730"/>
            <a:ext cx="805754" cy="6581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40969" y="2205899"/>
            <a:ext cx="991365" cy="98649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3" name="Straight Connector 32"/>
          <p:cNvCxnSpPr>
            <a:stCxn id="18" idx="5"/>
            <a:endCxn id="30" idx="0"/>
          </p:cNvCxnSpPr>
          <p:nvPr/>
        </p:nvCxnSpPr>
        <p:spPr>
          <a:xfrm>
            <a:off x="5350235" y="1547730"/>
            <a:ext cx="886417" cy="6581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0172" y="158454"/>
            <a:ext cx="3589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 </a:t>
            </a:r>
            <a:r>
              <a:rPr lang="pt-BR" sz="2800" dirty="0"/>
              <a:t>+ </a:t>
            </a:r>
            <a:r>
              <a:rPr lang="pt-BR" sz="2800" dirty="0" smtClean="0"/>
              <a:t>3)*4 -2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38941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326364" y="3629094"/>
            <a:ext cx="991365" cy="98649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1357395" y="5063419"/>
            <a:ext cx="991365" cy="98649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3374486" y="5063419"/>
            <a:ext cx="991365" cy="98649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flipH="1">
            <a:off x="1853078" y="4471123"/>
            <a:ext cx="618468" cy="5922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>
            <a:off x="3172547" y="4471123"/>
            <a:ext cx="697622" cy="5922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347797" y="2205899"/>
            <a:ext cx="991365" cy="98649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4365851" y="3629094"/>
            <a:ext cx="991365" cy="98649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flipH="1">
            <a:off x="2822047" y="3047928"/>
            <a:ext cx="670932" cy="581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>
            <a:off x="4193980" y="3047928"/>
            <a:ext cx="667554" cy="581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504052" y="705701"/>
            <a:ext cx="991365" cy="98649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22" name="Straight Connector 21"/>
          <p:cNvCxnSpPr>
            <a:stCxn id="28" idx="0"/>
            <a:endCxn id="18" idx="3"/>
          </p:cNvCxnSpPr>
          <p:nvPr/>
        </p:nvCxnSpPr>
        <p:spPr>
          <a:xfrm flipV="1">
            <a:off x="3843480" y="1547730"/>
            <a:ext cx="805754" cy="6581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40969" y="2205899"/>
            <a:ext cx="991365" cy="98649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3" name="Straight Connector 32"/>
          <p:cNvCxnSpPr>
            <a:stCxn id="18" idx="5"/>
            <a:endCxn id="30" idx="0"/>
          </p:cNvCxnSpPr>
          <p:nvPr/>
        </p:nvCxnSpPr>
        <p:spPr>
          <a:xfrm>
            <a:off x="5350235" y="1547730"/>
            <a:ext cx="886417" cy="6581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0172" y="158454"/>
            <a:ext cx="3589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 </a:t>
            </a:r>
            <a:r>
              <a:rPr lang="pt-BR" sz="2800" dirty="0"/>
              <a:t>+ </a:t>
            </a:r>
            <a:r>
              <a:rPr lang="pt-BR" sz="2800" dirty="0" smtClean="0"/>
              <a:t>3)*4 -2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3079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81" y="1845733"/>
            <a:ext cx="7652680" cy="42597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/>
              <a:t>Introdução</a:t>
            </a:r>
            <a:r>
              <a:rPr lang="en-US" sz="28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O </a:t>
            </a:r>
            <a:r>
              <a:rPr lang="en-US" sz="2800" dirty="0" err="1" smtClean="0"/>
              <a:t>que</a:t>
            </a:r>
            <a:r>
              <a:rPr lang="en-US" sz="2800" dirty="0" smtClean="0"/>
              <a:t> é Flex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O </a:t>
            </a:r>
            <a:r>
              <a:rPr lang="en-US" sz="2800" dirty="0" err="1" smtClean="0"/>
              <a:t>que</a:t>
            </a:r>
            <a:r>
              <a:rPr lang="en-US" sz="2800" dirty="0" smtClean="0"/>
              <a:t> é Bison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Exemplo</a:t>
            </a:r>
            <a:r>
              <a:rPr lang="en-US" sz="2800" dirty="0" smtClean="0"/>
              <a:t> </a:t>
            </a:r>
            <a:r>
              <a:rPr lang="en-US" sz="2800" dirty="0" err="1" smtClean="0"/>
              <a:t>prático</a:t>
            </a:r>
            <a:r>
              <a:rPr lang="en-US" sz="2800" dirty="0" smtClean="0"/>
              <a:t> flex e bison: </a:t>
            </a:r>
            <a:r>
              <a:rPr lang="en-US" sz="2800" dirty="0" err="1" smtClean="0"/>
              <a:t>calculadora</a:t>
            </a: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/>
              <a:t>Árvores</a:t>
            </a:r>
            <a:r>
              <a:rPr lang="en-US" sz="2800" dirty="0" smtClean="0"/>
              <a:t> </a:t>
            </a:r>
            <a:r>
              <a:rPr lang="en-US" sz="2800" dirty="0" err="1" smtClean="0"/>
              <a:t>Sintáticas</a:t>
            </a: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Exemplos</a:t>
            </a: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/>
              <a:t>Referências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71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326364" y="3629094"/>
            <a:ext cx="991365" cy="98649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1357395" y="5063419"/>
            <a:ext cx="991365" cy="98649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3374486" y="5063419"/>
            <a:ext cx="991365" cy="98649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flipH="1">
            <a:off x="1853078" y="4471123"/>
            <a:ext cx="618468" cy="5922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>
            <a:off x="3172547" y="4471123"/>
            <a:ext cx="697622" cy="5922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347797" y="2205899"/>
            <a:ext cx="991365" cy="98649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4365851" y="3629094"/>
            <a:ext cx="991365" cy="98649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flipH="1">
            <a:off x="2822047" y="3047928"/>
            <a:ext cx="670932" cy="581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>
            <a:off x="4193980" y="3047928"/>
            <a:ext cx="667554" cy="581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504052" y="705701"/>
            <a:ext cx="991365" cy="98649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22" name="Straight Connector 21"/>
          <p:cNvCxnSpPr>
            <a:stCxn id="28" idx="0"/>
            <a:endCxn id="18" idx="3"/>
          </p:cNvCxnSpPr>
          <p:nvPr/>
        </p:nvCxnSpPr>
        <p:spPr>
          <a:xfrm flipV="1">
            <a:off x="3843480" y="1547730"/>
            <a:ext cx="805754" cy="65816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40969" y="2205899"/>
            <a:ext cx="991365" cy="98649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3" name="Straight Connector 32"/>
          <p:cNvCxnSpPr>
            <a:stCxn id="18" idx="5"/>
            <a:endCxn id="30" idx="0"/>
          </p:cNvCxnSpPr>
          <p:nvPr/>
        </p:nvCxnSpPr>
        <p:spPr>
          <a:xfrm>
            <a:off x="5350235" y="1547730"/>
            <a:ext cx="886417" cy="6581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0172" y="158454"/>
            <a:ext cx="3589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 </a:t>
            </a:r>
            <a:r>
              <a:rPr lang="pt-BR" sz="2800" dirty="0"/>
              <a:t>+ </a:t>
            </a:r>
            <a:r>
              <a:rPr lang="pt-BR" sz="2800" dirty="0" smtClean="0"/>
              <a:t>3)*4 -2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61479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326364" y="3629094"/>
            <a:ext cx="991365" cy="98649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1357395" y="5063419"/>
            <a:ext cx="991365" cy="98649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3374486" y="5063419"/>
            <a:ext cx="991365" cy="98649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flipH="1">
            <a:off x="1853078" y="4471123"/>
            <a:ext cx="618468" cy="5922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>
            <a:off x="3172547" y="4471123"/>
            <a:ext cx="697622" cy="5922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347797" y="2205899"/>
            <a:ext cx="991365" cy="98649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4365851" y="3629094"/>
            <a:ext cx="991365" cy="98649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flipH="1">
            <a:off x="2822047" y="3047928"/>
            <a:ext cx="670932" cy="5811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>
            <a:off x="4193980" y="3047928"/>
            <a:ext cx="667554" cy="581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504052" y="705701"/>
            <a:ext cx="991365" cy="98649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22" name="Straight Connector 21"/>
          <p:cNvCxnSpPr>
            <a:stCxn id="28" idx="0"/>
            <a:endCxn id="18" idx="3"/>
          </p:cNvCxnSpPr>
          <p:nvPr/>
        </p:nvCxnSpPr>
        <p:spPr>
          <a:xfrm flipV="1">
            <a:off x="3843480" y="1547730"/>
            <a:ext cx="805754" cy="65816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40969" y="2205899"/>
            <a:ext cx="991365" cy="98649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3" name="Straight Connector 32"/>
          <p:cNvCxnSpPr>
            <a:stCxn id="18" idx="5"/>
            <a:endCxn id="30" idx="0"/>
          </p:cNvCxnSpPr>
          <p:nvPr/>
        </p:nvCxnSpPr>
        <p:spPr>
          <a:xfrm>
            <a:off x="5350235" y="1547730"/>
            <a:ext cx="886417" cy="6581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0172" y="158454"/>
            <a:ext cx="3589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 </a:t>
            </a:r>
            <a:r>
              <a:rPr lang="pt-BR" sz="2800" dirty="0"/>
              <a:t>+ </a:t>
            </a:r>
            <a:r>
              <a:rPr lang="pt-BR" sz="2800" dirty="0" smtClean="0"/>
              <a:t>3)*4 -2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33346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326364" y="3629094"/>
            <a:ext cx="991365" cy="98649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1357395" y="5063419"/>
            <a:ext cx="991365" cy="98649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3374486" y="5063419"/>
            <a:ext cx="991365" cy="98649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flipH="1">
            <a:off x="1853078" y="4471123"/>
            <a:ext cx="618468" cy="59229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>
            <a:off x="3172547" y="4471123"/>
            <a:ext cx="697622" cy="5922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347797" y="2205899"/>
            <a:ext cx="991365" cy="98649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4365851" y="3629094"/>
            <a:ext cx="991365" cy="98649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flipH="1">
            <a:off x="2822047" y="3047928"/>
            <a:ext cx="670932" cy="5811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>
            <a:off x="4193980" y="3047928"/>
            <a:ext cx="667554" cy="581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504052" y="705701"/>
            <a:ext cx="991365" cy="98649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22" name="Straight Connector 21"/>
          <p:cNvCxnSpPr>
            <a:stCxn id="28" idx="0"/>
            <a:endCxn id="18" idx="3"/>
          </p:cNvCxnSpPr>
          <p:nvPr/>
        </p:nvCxnSpPr>
        <p:spPr>
          <a:xfrm flipV="1">
            <a:off x="3843480" y="1547730"/>
            <a:ext cx="805754" cy="65816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40969" y="2205899"/>
            <a:ext cx="991365" cy="98649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3" name="Straight Connector 32"/>
          <p:cNvCxnSpPr>
            <a:stCxn id="18" idx="5"/>
            <a:endCxn id="30" idx="0"/>
          </p:cNvCxnSpPr>
          <p:nvPr/>
        </p:nvCxnSpPr>
        <p:spPr>
          <a:xfrm>
            <a:off x="5350235" y="1547730"/>
            <a:ext cx="886417" cy="6581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0172" y="158454"/>
            <a:ext cx="3589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 </a:t>
            </a:r>
            <a:r>
              <a:rPr lang="pt-BR" sz="2800" dirty="0"/>
              <a:t>+ </a:t>
            </a:r>
            <a:r>
              <a:rPr lang="pt-BR" sz="2800" dirty="0" smtClean="0"/>
              <a:t>3)*4 -2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98860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326364" y="3629094"/>
            <a:ext cx="991365" cy="98649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1357395" y="5063419"/>
            <a:ext cx="991365" cy="98649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3374486" y="5063419"/>
            <a:ext cx="991365" cy="98649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flipH="1">
            <a:off x="1853078" y="4471123"/>
            <a:ext cx="618468" cy="59229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>
            <a:off x="3172547" y="4471123"/>
            <a:ext cx="697622" cy="59229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347797" y="2205899"/>
            <a:ext cx="991365" cy="98649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4365851" y="3629094"/>
            <a:ext cx="991365" cy="98649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flipH="1">
            <a:off x="2822047" y="3047928"/>
            <a:ext cx="670932" cy="5811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>
            <a:off x="4193980" y="3047928"/>
            <a:ext cx="667554" cy="581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504052" y="705701"/>
            <a:ext cx="991365" cy="98649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22" name="Straight Connector 21"/>
          <p:cNvCxnSpPr>
            <a:stCxn id="28" idx="0"/>
            <a:endCxn id="18" idx="3"/>
          </p:cNvCxnSpPr>
          <p:nvPr/>
        </p:nvCxnSpPr>
        <p:spPr>
          <a:xfrm flipV="1">
            <a:off x="3843480" y="1547730"/>
            <a:ext cx="805754" cy="65816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40969" y="2205899"/>
            <a:ext cx="991365" cy="98649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3" name="Straight Connector 32"/>
          <p:cNvCxnSpPr>
            <a:stCxn id="18" idx="5"/>
            <a:endCxn id="30" idx="0"/>
          </p:cNvCxnSpPr>
          <p:nvPr/>
        </p:nvCxnSpPr>
        <p:spPr>
          <a:xfrm>
            <a:off x="5350235" y="1547730"/>
            <a:ext cx="886417" cy="6581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0172" y="158454"/>
            <a:ext cx="3589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 </a:t>
            </a:r>
            <a:r>
              <a:rPr lang="pt-BR" sz="2800" dirty="0"/>
              <a:t>+ </a:t>
            </a:r>
            <a:r>
              <a:rPr lang="pt-BR" sz="2800" dirty="0" smtClean="0"/>
              <a:t>3)*4 -2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35302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326364" y="3629094"/>
            <a:ext cx="991365" cy="98649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1357395" y="5063419"/>
            <a:ext cx="991365" cy="98649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3374486" y="5063419"/>
            <a:ext cx="991365" cy="98649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flipH="1">
            <a:off x="1853078" y="4471123"/>
            <a:ext cx="618468" cy="59229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>
            <a:off x="3172547" y="4471123"/>
            <a:ext cx="697622" cy="59229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347797" y="2205899"/>
            <a:ext cx="991365" cy="98649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4365851" y="3629094"/>
            <a:ext cx="991365" cy="98649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flipH="1">
            <a:off x="2822047" y="3047928"/>
            <a:ext cx="670932" cy="5811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>
            <a:off x="4193980" y="3047928"/>
            <a:ext cx="667554" cy="5811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504052" y="705701"/>
            <a:ext cx="991365" cy="98649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22" name="Straight Connector 21"/>
          <p:cNvCxnSpPr>
            <a:stCxn id="28" idx="0"/>
            <a:endCxn id="18" idx="3"/>
          </p:cNvCxnSpPr>
          <p:nvPr/>
        </p:nvCxnSpPr>
        <p:spPr>
          <a:xfrm flipV="1">
            <a:off x="3843480" y="1547730"/>
            <a:ext cx="805754" cy="65816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40969" y="2205899"/>
            <a:ext cx="991365" cy="98649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3" name="Straight Connector 32"/>
          <p:cNvCxnSpPr>
            <a:stCxn id="18" idx="5"/>
            <a:endCxn id="30" idx="0"/>
          </p:cNvCxnSpPr>
          <p:nvPr/>
        </p:nvCxnSpPr>
        <p:spPr>
          <a:xfrm>
            <a:off x="5350235" y="1547730"/>
            <a:ext cx="886417" cy="6581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0172" y="158454"/>
            <a:ext cx="3589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 </a:t>
            </a:r>
            <a:r>
              <a:rPr lang="pt-BR" sz="2800" dirty="0"/>
              <a:t>+ </a:t>
            </a:r>
            <a:r>
              <a:rPr lang="pt-BR" sz="2800" dirty="0" smtClean="0"/>
              <a:t>3)*4 -2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63356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326364" y="3629094"/>
            <a:ext cx="991365" cy="98649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1357395" y="5063419"/>
            <a:ext cx="991365" cy="98649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3374486" y="5063419"/>
            <a:ext cx="991365" cy="98649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flipH="1">
            <a:off x="1853078" y="4471123"/>
            <a:ext cx="618468" cy="59229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>
            <a:off x="3172547" y="4471123"/>
            <a:ext cx="697622" cy="59229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347797" y="2205899"/>
            <a:ext cx="991365" cy="98649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4365851" y="3629094"/>
            <a:ext cx="991365" cy="98649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flipH="1">
            <a:off x="2822047" y="3047928"/>
            <a:ext cx="670932" cy="5811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>
            <a:off x="4193980" y="3047928"/>
            <a:ext cx="667554" cy="5811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504052" y="705701"/>
            <a:ext cx="991365" cy="98649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22" name="Straight Connector 21"/>
          <p:cNvCxnSpPr>
            <a:stCxn id="28" idx="0"/>
            <a:endCxn id="18" idx="3"/>
          </p:cNvCxnSpPr>
          <p:nvPr/>
        </p:nvCxnSpPr>
        <p:spPr>
          <a:xfrm flipV="1">
            <a:off x="3843480" y="1547730"/>
            <a:ext cx="805754" cy="65816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40969" y="2205899"/>
            <a:ext cx="991365" cy="986498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3" name="Straight Connector 32"/>
          <p:cNvCxnSpPr>
            <a:stCxn id="18" idx="5"/>
            <a:endCxn id="30" idx="0"/>
          </p:cNvCxnSpPr>
          <p:nvPr/>
        </p:nvCxnSpPr>
        <p:spPr>
          <a:xfrm>
            <a:off x="5350235" y="1547730"/>
            <a:ext cx="886417" cy="65816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0172" y="158454"/>
            <a:ext cx="3589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 </a:t>
            </a:r>
            <a:r>
              <a:rPr lang="pt-BR" sz="2800" dirty="0"/>
              <a:t>+ </a:t>
            </a:r>
            <a:r>
              <a:rPr lang="pt-BR" sz="2800" dirty="0" smtClean="0"/>
              <a:t>3)*4 -2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51808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155127" y="2439407"/>
            <a:ext cx="1077838" cy="107157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965675" y="4239409"/>
            <a:ext cx="1077838" cy="107157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3390811" y="4239409"/>
            <a:ext cx="1077838" cy="107157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flipH="1">
            <a:off x="1504594" y="3354049"/>
            <a:ext cx="808379" cy="885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>
            <a:off x="3075119" y="3354049"/>
            <a:ext cx="854611" cy="885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161758" y="681674"/>
            <a:ext cx="1077838" cy="107157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6191731" y="2439407"/>
            <a:ext cx="1077838" cy="107157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flipH="1">
            <a:off x="2694046" y="1596316"/>
            <a:ext cx="1625558" cy="8430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>
            <a:off x="5081750" y="1596316"/>
            <a:ext cx="1648900" cy="8430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81750" y="4182769"/>
            <a:ext cx="1077838" cy="107157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7460106" y="4239409"/>
            <a:ext cx="1077838" cy="107157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2" name="Straight Connector 31"/>
          <p:cNvCxnSpPr>
            <a:stCxn id="29" idx="3"/>
            <a:endCxn id="25" idx="0"/>
          </p:cNvCxnSpPr>
          <p:nvPr/>
        </p:nvCxnSpPr>
        <p:spPr>
          <a:xfrm flipH="1">
            <a:off x="5620669" y="3354049"/>
            <a:ext cx="728908" cy="828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  <a:endCxn id="26" idx="0"/>
          </p:cNvCxnSpPr>
          <p:nvPr/>
        </p:nvCxnSpPr>
        <p:spPr>
          <a:xfrm>
            <a:off x="7111723" y="3354049"/>
            <a:ext cx="887302" cy="885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0172" y="158454"/>
            <a:ext cx="3857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 </a:t>
            </a:r>
            <a:r>
              <a:rPr lang="pt-BR" sz="2800" dirty="0"/>
              <a:t>+ </a:t>
            </a:r>
            <a:r>
              <a:rPr lang="pt-BR" sz="2800" dirty="0" smtClean="0"/>
              <a:t>3)*(4 -2)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03865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155127" y="2439407"/>
            <a:ext cx="1077838" cy="107157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965675" y="4239409"/>
            <a:ext cx="1077838" cy="107157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3390811" y="4239409"/>
            <a:ext cx="1077838" cy="107157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flipH="1">
            <a:off x="1504594" y="3354049"/>
            <a:ext cx="808379" cy="885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>
            <a:off x="3075119" y="3354049"/>
            <a:ext cx="854611" cy="885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161758" y="681674"/>
            <a:ext cx="1077838" cy="1071570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6191731" y="2439407"/>
            <a:ext cx="1077838" cy="107157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flipH="1">
            <a:off x="2694046" y="1596316"/>
            <a:ext cx="1625558" cy="8430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>
            <a:off x="5081750" y="1596316"/>
            <a:ext cx="1648900" cy="8430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81750" y="4182769"/>
            <a:ext cx="1077838" cy="107157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7460106" y="4239409"/>
            <a:ext cx="1077838" cy="107157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2" name="Straight Connector 31"/>
          <p:cNvCxnSpPr>
            <a:stCxn id="29" idx="3"/>
            <a:endCxn id="25" idx="0"/>
          </p:cNvCxnSpPr>
          <p:nvPr/>
        </p:nvCxnSpPr>
        <p:spPr>
          <a:xfrm flipH="1">
            <a:off x="5620669" y="3354049"/>
            <a:ext cx="728908" cy="828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  <a:endCxn id="26" idx="0"/>
          </p:cNvCxnSpPr>
          <p:nvPr/>
        </p:nvCxnSpPr>
        <p:spPr>
          <a:xfrm>
            <a:off x="7111723" y="3354049"/>
            <a:ext cx="887302" cy="885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0172" y="158454"/>
            <a:ext cx="3857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 </a:t>
            </a:r>
            <a:r>
              <a:rPr lang="pt-BR" sz="2800" dirty="0"/>
              <a:t>+ </a:t>
            </a:r>
            <a:r>
              <a:rPr lang="pt-BR" sz="2800" dirty="0" smtClean="0"/>
              <a:t>3)*(4 -2)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12779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155127" y="2439407"/>
            <a:ext cx="1077838" cy="1071570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965675" y="4239409"/>
            <a:ext cx="1077838" cy="107157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3390811" y="4239409"/>
            <a:ext cx="1077838" cy="107157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flipH="1">
            <a:off x="1504594" y="3354049"/>
            <a:ext cx="808379" cy="885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>
            <a:off x="3075119" y="3354049"/>
            <a:ext cx="854611" cy="885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161758" y="681674"/>
            <a:ext cx="1077838" cy="1071570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6191731" y="2439407"/>
            <a:ext cx="1077838" cy="107157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flipH="1">
            <a:off x="2694046" y="1596316"/>
            <a:ext cx="1625558" cy="84309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>
            <a:off x="5081750" y="1596316"/>
            <a:ext cx="1648900" cy="8430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81750" y="4182769"/>
            <a:ext cx="1077838" cy="107157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7460106" y="4239409"/>
            <a:ext cx="1077838" cy="107157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2" name="Straight Connector 31"/>
          <p:cNvCxnSpPr>
            <a:stCxn id="29" idx="3"/>
            <a:endCxn id="25" idx="0"/>
          </p:cNvCxnSpPr>
          <p:nvPr/>
        </p:nvCxnSpPr>
        <p:spPr>
          <a:xfrm flipH="1">
            <a:off x="5620669" y="3354049"/>
            <a:ext cx="728908" cy="828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  <a:endCxn id="26" idx="0"/>
          </p:cNvCxnSpPr>
          <p:nvPr/>
        </p:nvCxnSpPr>
        <p:spPr>
          <a:xfrm>
            <a:off x="7111723" y="3354049"/>
            <a:ext cx="887302" cy="885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0172" y="158454"/>
            <a:ext cx="3857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 </a:t>
            </a:r>
            <a:r>
              <a:rPr lang="pt-BR" sz="2800" dirty="0"/>
              <a:t>+ </a:t>
            </a:r>
            <a:r>
              <a:rPr lang="pt-BR" sz="2800" dirty="0" smtClean="0"/>
              <a:t>3)*(4 -2)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53199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155127" y="2439407"/>
            <a:ext cx="1077838" cy="1071570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965675" y="4239409"/>
            <a:ext cx="1077838" cy="1071570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3390811" y="4239409"/>
            <a:ext cx="1077838" cy="107157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flipH="1">
            <a:off x="1504594" y="3354049"/>
            <a:ext cx="808379" cy="88536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>
            <a:off x="3075119" y="3354049"/>
            <a:ext cx="854611" cy="885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161758" y="681674"/>
            <a:ext cx="1077838" cy="1071570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6191731" y="2439407"/>
            <a:ext cx="1077838" cy="107157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flipH="1">
            <a:off x="2694046" y="1596316"/>
            <a:ext cx="1625558" cy="84309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>
            <a:off x="5081750" y="1596316"/>
            <a:ext cx="1648900" cy="8430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81750" y="4182769"/>
            <a:ext cx="1077838" cy="107157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7460106" y="4239409"/>
            <a:ext cx="1077838" cy="107157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2" name="Straight Connector 31"/>
          <p:cNvCxnSpPr>
            <a:stCxn id="29" idx="3"/>
            <a:endCxn id="25" idx="0"/>
          </p:cNvCxnSpPr>
          <p:nvPr/>
        </p:nvCxnSpPr>
        <p:spPr>
          <a:xfrm flipH="1">
            <a:off x="5620669" y="3354049"/>
            <a:ext cx="728908" cy="828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  <a:endCxn id="26" idx="0"/>
          </p:cNvCxnSpPr>
          <p:nvPr/>
        </p:nvCxnSpPr>
        <p:spPr>
          <a:xfrm>
            <a:off x="7111723" y="3354049"/>
            <a:ext cx="887302" cy="885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0172" y="158454"/>
            <a:ext cx="3857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 </a:t>
            </a:r>
            <a:r>
              <a:rPr lang="pt-BR" sz="2800" dirty="0"/>
              <a:t>+ </a:t>
            </a:r>
            <a:r>
              <a:rPr lang="pt-BR" sz="2800" dirty="0" smtClean="0"/>
              <a:t>3)*(4 -2)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5413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2475"/>
            <a:ext cx="7543800" cy="984886"/>
          </a:xfrm>
        </p:spPr>
        <p:txBody>
          <a:bodyPr/>
          <a:lstStyle/>
          <a:p>
            <a:r>
              <a:rPr lang="en-US" dirty="0" err="1" smtClean="0"/>
              <a:t>Introdução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7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155127" y="2439407"/>
            <a:ext cx="1077838" cy="1071570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965675" y="4239409"/>
            <a:ext cx="1077838" cy="1071570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3390811" y="4239409"/>
            <a:ext cx="1077838" cy="1071570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flipH="1">
            <a:off x="1504594" y="3354049"/>
            <a:ext cx="808379" cy="88536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>
            <a:off x="3075119" y="3354049"/>
            <a:ext cx="854611" cy="88536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161758" y="681674"/>
            <a:ext cx="1077838" cy="1071570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6191731" y="2439407"/>
            <a:ext cx="1077838" cy="107157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flipH="1">
            <a:off x="2694046" y="1596316"/>
            <a:ext cx="1625558" cy="84309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>
            <a:off x="5081750" y="1596316"/>
            <a:ext cx="1648900" cy="8430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81750" y="4182769"/>
            <a:ext cx="1077838" cy="107157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7460106" y="4239409"/>
            <a:ext cx="1077838" cy="107157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2" name="Straight Connector 31"/>
          <p:cNvCxnSpPr>
            <a:stCxn id="29" idx="3"/>
            <a:endCxn id="25" idx="0"/>
          </p:cNvCxnSpPr>
          <p:nvPr/>
        </p:nvCxnSpPr>
        <p:spPr>
          <a:xfrm flipH="1">
            <a:off x="5620669" y="3354049"/>
            <a:ext cx="728908" cy="828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  <a:endCxn id="26" idx="0"/>
          </p:cNvCxnSpPr>
          <p:nvPr/>
        </p:nvCxnSpPr>
        <p:spPr>
          <a:xfrm>
            <a:off x="7111723" y="3354049"/>
            <a:ext cx="887302" cy="885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0172" y="158454"/>
            <a:ext cx="3857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 </a:t>
            </a:r>
            <a:r>
              <a:rPr lang="pt-BR" sz="2800" dirty="0"/>
              <a:t>+ </a:t>
            </a:r>
            <a:r>
              <a:rPr lang="pt-BR" sz="2800" dirty="0" smtClean="0"/>
              <a:t>3)*(4 -2)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01895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155127" y="2439407"/>
            <a:ext cx="1077838" cy="1071570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965675" y="4239409"/>
            <a:ext cx="1077838" cy="1071570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3390811" y="4239409"/>
            <a:ext cx="1077838" cy="1071570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flipH="1">
            <a:off x="1504594" y="3354049"/>
            <a:ext cx="808379" cy="88536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>
            <a:off x="3075119" y="3354049"/>
            <a:ext cx="854611" cy="88536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161758" y="681674"/>
            <a:ext cx="1077838" cy="1071570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6191731" y="2439407"/>
            <a:ext cx="1077838" cy="1071570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flipH="1">
            <a:off x="2694046" y="1596316"/>
            <a:ext cx="1625558" cy="84309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>
            <a:off x="5081750" y="1596316"/>
            <a:ext cx="1648900" cy="84309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81750" y="4182769"/>
            <a:ext cx="1077838" cy="107157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7460106" y="4239409"/>
            <a:ext cx="1077838" cy="107157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2" name="Straight Connector 31"/>
          <p:cNvCxnSpPr>
            <a:stCxn id="29" idx="3"/>
            <a:endCxn id="25" idx="0"/>
          </p:cNvCxnSpPr>
          <p:nvPr/>
        </p:nvCxnSpPr>
        <p:spPr>
          <a:xfrm flipH="1">
            <a:off x="5620669" y="3354049"/>
            <a:ext cx="728908" cy="828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  <a:endCxn id="26" idx="0"/>
          </p:cNvCxnSpPr>
          <p:nvPr/>
        </p:nvCxnSpPr>
        <p:spPr>
          <a:xfrm>
            <a:off x="7111723" y="3354049"/>
            <a:ext cx="887302" cy="885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0172" y="158454"/>
            <a:ext cx="3857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 </a:t>
            </a:r>
            <a:r>
              <a:rPr lang="pt-BR" sz="2800" dirty="0"/>
              <a:t>+ </a:t>
            </a:r>
            <a:r>
              <a:rPr lang="pt-BR" sz="2800" dirty="0" smtClean="0"/>
              <a:t>3)*(4 -2)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65449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155127" y="2439407"/>
            <a:ext cx="1077838" cy="1071570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965675" y="4239409"/>
            <a:ext cx="1077838" cy="1071570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3390811" y="4239409"/>
            <a:ext cx="1077838" cy="1071570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flipH="1">
            <a:off x="1504594" y="3354049"/>
            <a:ext cx="808379" cy="88536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>
            <a:off x="3075119" y="3354049"/>
            <a:ext cx="854611" cy="88536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161758" y="681674"/>
            <a:ext cx="1077838" cy="1071570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6191731" y="2439407"/>
            <a:ext cx="1077838" cy="1071570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flipH="1">
            <a:off x="2694046" y="1596316"/>
            <a:ext cx="1625558" cy="84309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>
            <a:off x="5081750" y="1596316"/>
            <a:ext cx="1648900" cy="84309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81750" y="4182769"/>
            <a:ext cx="1077838" cy="1071570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7460106" y="4239409"/>
            <a:ext cx="1077838" cy="107157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2" name="Straight Connector 31"/>
          <p:cNvCxnSpPr>
            <a:stCxn id="29" idx="3"/>
            <a:endCxn id="25" idx="0"/>
          </p:cNvCxnSpPr>
          <p:nvPr/>
        </p:nvCxnSpPr>
        <p:spPr>
          <a:xfrm flipH="1">
            <a:off x="5620669" y="3354049"/>
            <a:ext cx="728908" cy="82872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  <a:endCxn id="26" idx="0"/>
          </p:cNvCxnSpPr>
          <p:nvPr/>
        </p:nvCxnSpPr>
        <p:spPr>
          <a:xfrm>
            <a:off x="7111723" y="3354049"/>
            <a:ext cx="887302" cy="885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0172" y="158454"/>
            <a:ext cx="3857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 </a:t>
            </a:r>
            <a:r>
              <a:rPr lang="pt-BR" sz="2800" dirty="0"/>
              <a:t>+ </a:t>
            </a:r>
            <a:r>
              <a:rPr lang="pt-BR" sz="2800" dirty="0" smtClean="0"/>
              <a:t>3)*(4 -2)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5025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155127" y="2439407"/>
            <a:ext cx="1077838" cy="1071570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965675" y="4239409"/>
            <a:ext cx="1077838" cy="1071570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3390811" y="4239409"/>
            <a:ext cx="1077838" cy="1071570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flipH="1">
            <a:off x="1504594" y="3354049"/>
            <a:ext cx="808379" cy="88536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>
            <a:off x="3075119" y="3354049"/>
            <a:ext cx="854611" cy="88536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161758" y="681674"/>
            <a:ext cx="1077838" cy="1071570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6191731" y="2439407"/>
            <a:ext cx="1077838" cy="1071570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flipH="1">
            <a:off x="2694046" y="1596316"/>
            <a:ext cx="1625558" cy="84309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>
            <a:off x="5081750" y="1596316"/>
            <a:ext cx="1648900" cy="84309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81750" y="4182769"/>
            <a:ext cx="1077838" cy="1071570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7460106" y="4239409"/>
            <a:ext cx="1077838" cy="1071570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2" name="Straight Connector 31"/>
          <p:cNvCxnSpPr>
            <a:stCxn id="29" idx="3"/>
            <a:endCxn id="25" idx="0"/>
          </p:cNvCxnSpPr>
          <p:nvPr/>
        </p:nvCxnSpPr>
        <p:spPr>
          <a:xfrm flipH="1">
            <a:off x="5620669" y="3354049"/>
            <a:ext cx="728908" cy="82872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  <a:endCxn id="26" idx="0"/>
          </p:cNvCxnSpPr>
          <p:nvPr/>
        </p:nvCxnSpPr>
        <p:spPr>
          <a:xfrm>
            <a:off x="7111723" y="3354049"/>
            <a:ext cx="887302" cy="88536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0172" y="158454"/>
            <a:ext cx="3857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 </a:t>
            </a:r>
            <a:r>
              <a:rPr lang="pt-BR" sz="2800" dirty="0"/>
              <a:t>+ </a:t>
            </a:r>
            <a:r>
              <a:rPr lang="pt-BR" sz="2800" dirty="0" smtClean="0"/>
              <a:t>3)*(4 -2)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98077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1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Flex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6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Bison?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4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: </a:t>
            </a:r>
            <a:r>
              <a:rPr lang="en-US" dirty="0" err="1" smtClean="0"/>
              <a:t>Calculadora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Árvore</a:t>
            </a:r>
            <a:r>
              <a:rPr lang="en-US" dirty="0" smtClean="0"/>
              <a:t> </a:t>
            </a:r>
            <a:r>
              <a:rPr lang="en-US" dirty="0" err="1" smtClean="0"/>
              <a:t>Sintática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0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Árvore</a:t>
            </a:r>
            <a:r>
              <a:rPr lang="en-US" dirty="0" smtClean="0"/>
              <a:t> </a:t>
            </a:r>
            <a:r>
              <a:rPr lang="en-US" dirty="0" err="1" smtClean="0"/>
              <a:t>Sintática</a:t>
            </a:r>
            <a:r>
              <a:rPr lang="en-US" dirty="0" smtClean="0"/>
              <a:t> </a:t>
            </a:r>
            <a:r>
              <a:rPr lang="en-US" dirty="0" err="1" smtClean="0"/>
              <a:t>Calculadora</a:t>
            </a:r>
            <a:r>
              <a:rPr lang="en-US" dirty="0" smtClean="0"/>
              <a:t>: </a:t>
            </a:r>
            <a:r>
              <a:rPr lang="en-US" dirty="0" err="1" smtClean="0"/>
              <a:t>Exemplos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9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33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/>
      <a:lstStyle/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1020</TotalTime>
  <Words>580</Words>
  <Application>Microsoft Office PowerPoint</Application>
  <PresentationFormat>On-screen Show (4:3)</PresentationFormat>
  <Paragraphs>267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Retrospect</vt:lpstr>
      <vt:lpstr>Compiladores</vt:lpstr>
      <vt:lpstr>Alunos (Hopper Team )</vt:lpstr>
      <vt:lpstr>Agenda</vt:lpstr>
      <vt:lpstr>Introdução</vt:lpstr>
      <vt:lpstr>O que é Flex ?</vt:lpstr>
      <vt:lpstr>O que é Bison?</vt:lpstr>
      <vt:lpstr>Exemplo: Calculadora</vt:lpstr>
      <vt:lpstr>Árvore Sintática</vt:lpstr>
      <vt:lpstr>Árvore Sintática Calculadora: Exemplos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Compiladores</dc:title>
  <dc:creator>Darlisson --</dc:creator>
  <cp:lastModifiedBy>Jesus Darlisson (EXT-INdT/Manaus)</cp:lastModifiedBy>
  <cp:revision>23</cp:revision>
  <dcterms:created xsi:type="dcterms:W3CDTF">2013-05-16T01:50:41Z</dcterms:created>
  <dcterms:modified xsi:type="dcterms:W3CDTF">2013-05-17T13:00:33Z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2829b5f2-0fe7-4f77-9982-655b10451472</vt:lpwstr>
  </property>
  <property fmtid="{D5CDD505-2E9C-101B-9397-08002B2CF9AE}" pid="3" name="NokiaConfidentiality">
    <vt:lpwstr>Company Confidential</vt:lpwstr>
  </property>
</Properties>
</file>