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39E3-9160-4CF5-BAA3-5586A8A921AF}" type="datetimeFigureOut">
              <a:rPr lang="pt-BR" smtClean="0"/>
              <a:t>16/05/2013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3B60-0D99-4A28-A7CB-267DAD8CD866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50029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37" name="Oval 36"/>
          <p:cNvSpPr/>
          <p:nvPr/>
        </p:nvSpPr>
        <p:spPr>
          <a:xfrm>
            <a:off x="464343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571868" y="1357298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cxnSp>
        <p:nvCxnSpPr>
          <p:cNvPr id="49" name="Straight Connector 48"/>
          <p:cNvCxnSpPr>
            <a:stCxn id="38" idx="5"/>
            <a:endCxn id="37" idx="0"/>
          </p:cNvCxnSpPr>
          <p:nvPr/>
        </p:nvCxnSpPr>
        <p:spPr>
          <a:xfrm rot="16200000" flipH="1">
            <a:off x="4404610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5" idx="0"/>
          </p:cNvCxnSpPr>
          <p:nvPr/>
        </p:nvCxnSpPr>
        <p:spPr>
          <a:xfrm rot="5400000">
            <a:off x="2928926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2910" y="428604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</a:t>
            </a:r>
            <a:endParaRPr lang="pt-BR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57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000232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643438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643306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715008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4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440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4214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654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428604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</a:t>
            </a:r>
            <a:r>
              <a:rPr lang="en-US" sz="3200" smtClean="0"/>
              <a:t>: 1+3*4</a:t>
            </a:r>
            <a:endParaRPr lang="pt-BR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1802" y="242886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143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071934" y="392906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21467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000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9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052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3755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052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00496" y="10001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4786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648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945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2910" y="4286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1+3*4-2</a:t>
            </a:r>
            <a:endParaRPr lang="pt-BR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1802" y="242886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143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071934" y="392906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21467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000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9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052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3755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052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00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4786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648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945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4286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1+3*4-2</a:t>
            </a:r>
            <a:endParaRPr lang="pt-BR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1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143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071934" y="392906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21467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000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9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052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3755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052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00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4786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648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945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4286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1+3*4-2</a:t>
            </a:r>
            <a:endParaRPr lang="pt-BR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1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143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071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21467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000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9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052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3755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052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00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4786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648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945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4286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1+3*4-2</a:t>
            </a:r>
            <a:endParaRPr lang="pt-BR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1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143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071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21467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000628" y="535782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9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052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3755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052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00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4786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648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945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4286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1+3*4-2</a:t>
            </a:r>
            <a:endParaRPr lang="pt-BR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1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143108" y="385762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071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21467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00062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9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052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3755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052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00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4786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648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945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4286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1+3*4-2</a:t>
            </a:r>
            <a:endParaRPr lang="pt-BR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1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143108" y="385762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071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21467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00062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9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052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3755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052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00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4786314" y="235743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648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945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4286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1+3*4-2</a:t>
            </a:r>
            <a:endParaRPr lang="pt-BR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071802" y="242886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143108" y="385762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071934" y="392906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21467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000628" y="535782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9843" y="333827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052651" y="333827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3755694" y="4874196"/>
            <a:ext cx="514118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052783" y="4838477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00496" y="10001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4786314" y="235743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648537" y="190951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945626" y="194523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4286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1+3*4-2</a:t>
            </a:r>
            <a:endParaRPr lang="pt-BR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214546" y="350043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285852" y="492919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214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1862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195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3240" y="207167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3929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2791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088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43372" y="57148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3719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14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5195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910" y="428604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(1+3)*4-2</a:t>
            </a:r>
            <a:endParaRPr lang="pt-BR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29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64343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571868" y="1357298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cxnSp>
        <p:nvCxnSpPr>
          <p:cNvPr id="7" name="Straight Connector 6"/>
          <p:cNvCxnSpPr>
            <a:stCxn id="6" idx="5"/>
            <a:endCxn id="5" idx="0"/>
          </p:cNvCxnSpPr>
          <p:nvPr/>
        </p:nvCxnSpPr>
        <p:spPr>
          <a:xfrm rot="16200000" flipH="1">
            <a:off x="4404610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3"/>
            <a:endCxn id="4" idx="0"/>
          </p:cNvCxnSpPr>
          <p:nvPr/>
        </p:nvCxnSpPr>
        <p:spPr>
          <a:xfrm rot="5400000">
            <a:off x="2928926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910" y="428604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</a:t>
            </a:r>
            <a:endParaRPr lang="pt-B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214546" y="350043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285852" y="492919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214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1862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195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3240" y="207167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3929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2791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088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43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3719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14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5195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(1+3)*4-2</a:t>
            </a:r>
            <a:endParaRPr lang="pt-BR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214546" y="350043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285852" y="492919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214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1862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195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3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3929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2791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088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43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3719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14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5195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(1+3)*4-2</a:t>
            </a:r>
            <a:endParaRPr lang="pt-BR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214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285852" y="492919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214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1862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195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3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3929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2791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088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43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3719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14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5195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(1+3)*4-2</a:t>
            </a:r>
            <a:endParaRPr lang="pt-BR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214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285852" y="492919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214678" y="50006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1862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195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3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3929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2791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088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43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3719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14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5195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(1+3)*4-2</a:t>
            </a:r>
            <a:endParaRPr lang="pt-BR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214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285852" y="492919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214678" y="50006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1862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195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3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3929058" y="342900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2791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088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43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3719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14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5195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(1+3)*4-2</a:t>
            </a:r>
            <a:endParaRPr lang="pt-BR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214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285852" y="492919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214678" y="50006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1862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195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3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3929058" y="342900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2791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088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43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3719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14942" y="2000240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5195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(1+3)*4-2</a:t>
            </a:r>
            <a:endParaRPr lang="pt-BR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214546" y="350043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285852" y="492919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214678" y="50006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1862587" y="440984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195395" y="4409849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43240" y="207167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3929058" y="342900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2791281" y="2981089"/>
            <a:ext cx="514118" cy="5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4088370" y="3016808"/>
            <a:ext cx="44268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43372" y="57148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 smtClean="0"/>
          </a:p>
        </p:txBody>
      </p:sp>
      <p:cxnSp>
        <p:nvCxnSpPr>
          <p:cNvPr id="22" name="Straight Connector 21"/>
          <p:cNvCxnSpPr>
            <a:stCxn id="28" idx="0"/>
            <a:endCxn id="18" idx="3"/>
          </p:cNvCxnSpPr>
          <p:nvPr/>
        </p:nvCxnSpPr>
        <p:spPr>
          <a:xfrm rot="5400000" flipH="1" flipV="1">
            <a:off x="3719975" y="1480891"/>
            <a:ext cx="585556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214942" y="2000240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3" name="Straight Connector 32"/>
          <p:cNvCxnSpPr>
            <a:stCxn id="18" idx="5"/>
            <a:endCxn id="30" idx="0"/>
          </p:cNvCxnSpPr>
          <p:nvPr/>
        </p:nvCxnSpPr>
        <p:spPr>
          <a:xfrm rot="16200000" flipH="1">
            <a:off x="5195659" y="1409453"/>
            <a:ext cx="5141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(1+3)*4-2</a:t>
            </a:r>
            <a:endParaRPr lang="pt-BR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28860" y="3000372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571604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143240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041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231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620" y="142873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214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184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017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29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072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4791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6017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2910" y="42860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(1+3)*(4-2)</a:t>
            </a:r>
            <a:endParaRPr lang="pt-BR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28860" y="3000372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571604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143240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041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231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214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184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017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29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072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4791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6017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(1+3)*(4-2)</a:t>
            </a:r>
            <a:endParaRPr lang="pt-BR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28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571604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143240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041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231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214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184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017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29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072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4791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6017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(1+3)*(4-2)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298" y="3286124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643438" y="3286124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571868" y="1357298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cxnSp>
        <p:nvCxnSpPr>
          <p:cNvPr id="7" name="Straight Connector 6"/>
          <p:cNvCxnSpPr>
            <a:stCxn id="6" idx="5"/>
            <a:endCxn id="5" idx="0"/>
          </p:cNvCxnSpPr>
          <p:nvPr/>
        </p:nvCxnSpPr>
        <p:spPr>
          <a:xfrm rot="16200000" flipH="1">
            <a:off x="4404610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3"/>
            <a:endCxn id="4" idx="0"/>
          </p:cNvCxnSpPr>
          <p:nvPr/>
        </p:nvCxnSpPr>
        <p:spPr>
          <a:xfrm rot="5400000">
            <a:off x="2928926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910" y="428604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</a:t>
            </a:r>
            <a:endParaRPr lang="pt-BR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28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571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143240" y="4572008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041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231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214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184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017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29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072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4791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6017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(1+3)*(4-2)</a:t>
            </a:r>
            <a:endParaRPr lang="pt-BR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28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571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143240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041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231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214942" y="2928934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184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017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29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072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4791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6017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(1+3)*(4-2)</a:t>
            </a:r>
            <a:endParaRPr lang="pt-BR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28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571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143240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041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231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214942" y="2928934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184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017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29124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072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4791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6017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(1+3)*(4-2)</a:t>
            </a:r>
            <a:endParaRPr lang="pt-BR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28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571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143240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041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231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214942" y="2928934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184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017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29124" y="464344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072198" y="4643446"/>
            <a:ext cx="1143008" cy="1071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4791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6017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(1+3)*(4-2)</a:t>
            </a:r>
            <a:endParaRPr lang="pt-BR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428860" y="3000372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1571604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3143240" y="4572008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 smtClean="0"/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041182" y="4016940"/>
            <a:ext cx="656994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3231114" y="4088378"/>
            <a:ext cx="656994" cy="3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57620" y="142873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29" name="Oval 28"/>
          <p:cNvSpPr/>
          <p:nvPr/>
        </p:nvSpPr>
        <p:spPr>
          <a:xfrm>
            <a:off x="5214942" y="2928934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</a:p>
        </p:txBody>
      </p:sp>
      <p:cxnSp>
        <p:nvCxnSpPr>
          <p:cNvPr id="31" name="Straight Connector 30"/>
          <p:cNvCxnSpPr>
            <a:stCxn id="28" idx="3"/>
            <a:endCxn id="13" idx="0"/>
          </p:cNvCxnSpPr>
          <p:nvPr/>
        </p:nvCxnSpPr>
        <p:spPr>
          <a:xfrm rot="5400000">
            <a:off x="3184190" y="2159552"/>
            <a:ext cx="656994" cy="102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29" idx="0"/>
          </p:cNvCxnSpPr>
          <p:nvPr/>
        </p:nvCxnSpPr>
        <p:spPr>
          <a:xfrm rot="16200000" flipH="1">
            <a:off x="5017064" y="2159552"/>
            <a:ext cx="5855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29124" y="464344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072198" y="4643446"/>
            <a:ext cx="1143008" cy="10715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32" name="Straight Connector 31"/>
          <p:cNvCxnSpPr>
            <a:stCxn id="29" idx="3"/>
            <a:endCxn id="25" idx="0"/>
          </p:cNvCxnSpPr>
          <p:nvPr/>
        </p:nvCxnSpPr>
        <p:spPr>
          <a:xfrm rot="5400000">
            <a:off x="4791545" y="4052659"/>
            <a:ext cx="799870" cy="3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26" idx="0"/>
          </p:cNvCxnSpPr>
          <p:nvPr/>
        </p:nvCxnSpPr>
        <p:spPr>
          <a:xfrm rot="16200000" flipH="1">
            <a:off x="6017196" y="4016940"/>
            <a:ext cx="799870" cy="45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42860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(1+3)*(4-2)</a:t>
            </a:r>
            <a:endParaRPr lang="pt-BR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0298" y="3286124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643438" y="3286124"/>
            <a:ext cx="1143008" cy="11430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571868" y="1357298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cxnSp>
        <p:nvCxnSpPr>
          <p:cNvPr id="7" name="Straight Connector 6"/>
          <p:cNvCxnSpPr>
            <a:stCxn id="6" idx="5"/>
            <a:endCxn id="5" idx="0"/>
          </p:cNvCxnSpPr>
          <p:nvPr/>
        </p:nvCxnSpPr>
        <p:spPr>
          <a:xfrm rot="16200000" flipH="1">
            <a:off x="4404610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3"/>
            <a:endCxn id="4" idx="0"/>
          </p:cNvCxnSpPr>
          <p:nvPr/>
        </p:nvCxnSpPr>
        <p:spPr>
          <a:xfrm rot="5400000">
            <a:off x="2928926" y="2475792"/>
            <a:ext cx="95320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910" y="428604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</a:t>
            </a:r>
            <a:endParaRPr lang="pt-B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57554" y="121442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000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643438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643306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715008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4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440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4214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654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2910" y="428604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Exp: 1+3*4</a:t>
            </a:r>
            <a:endParaRPr lang="pt-BR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57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000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643438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643306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715008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4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440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4214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654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428604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</a:t>
            </a:r>
            <a:r>
              <a:rPr lang="en-US" sz="3200" smtClean="0"/>
              <a:t>: 1+3*4</a:t>
            </a:r>
            <a:endParaRPr lang="pt-BR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57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000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643438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643306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715008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4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440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4214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654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428604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</a:t>
            </a:r>
            <a:r>
              <a:rPr lang="en-US" sz="3200" smtClean="0"/>
              <a:t>: 1+3*4</a:t>
            </a:r>
            <a:endParaRPr lang="pt-BR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57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000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643438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643306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715008" y="4429132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4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440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4214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654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428604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</a:t>
            </a:r>
            <a:r>
              <a:rPr lang="en-US" sz="3200" smtClean="0"/>
              <a:t>: 1+3*4</a:t>
            </a:r>
            <a:endParaRPr lang="pt-BR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57554" y="121442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</a:p>
        </p:txBody>
      </p:sp>
      <p:sp>
        <p:nvSpPr>
          <p:cNvPr id="14" name="Oval 13"/>
          <p:cNvSpPr/>
          <p:nvPr/>
        </p:nvSpPr>
        <p:spPr>
          <a:xfrm>
            <a:off x="2000232" y="2857496"/>
            <a:ext cx="1143008" cy="1143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5" name="Oval 14"/>
          <p:cNvSpPr/>
          <p:nvPr/>
        </p:nvSpPr>
        <p:spPr>
          <a:xfrm>
            <a:off x="4643438" y="2857496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</a:p>
        </p:txBody>
      </p:sp>
      <p:sp>
        <p:nvSpPr>
          <p:cNvPr id="16" name="Oval 15"/>
          <p:cNvSpPr/>
          <p:nvPr/>
        </p:nvSpPr>
        <p:spPr>
          <a:xfrm>
            <a:off x="3643306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7" name="Oval 16"/>
          <p:cNvSpPr/>
          <p:nvPr/>
        </p:nvSpPr>
        <p:spPr>
          <a:xfrm>
            <a:off x="5715008" y="4429132"/>
            <a:ext cx="1143008" cy="11430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19" name="Straight Connector 18"/>
          <p:cNvCxnSpPr>
            <a:stCxn id="13" idx="3"/>
            <a:endCxn id="14" idx="0"/>
          </p:cNvCxnSpPr>
          <p:nvPr/>
        </p:nvCxnSpPr>
        <p:spPr>
          <a:xfrm rot="5400000">
            <a:off x="2714612" y="2047164"/>
            <a:ext cx="667456" cy="95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5"/>
            <a:endCxn id="15" idx="0"/>
          </p:cNvCxnSpPr>
          <p:nvPr/>
        </p:nvCxnSpPr>
        <p:spPr>
          <a:xfrm rot="16200000" flipH="1">
            <a:off x="4440329" y="2082883"/>
            <a:ext cx="667456" cy="88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6" idx="0"/>
          </p:cNvCxnSpPr>
          <p:nvPr/>
        </p:nvCxnSpPr>
        <p:spPr>
          <a:xfrm rot="5400000">
            <a:off x="4214810" y="3833114"/>
            <a:ext cx="596018" cy="59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17" idx="0"/>
          </p:cNvCxnSpPr>
          <p:nvPr/>
        </p:nvCxnSpPr>
        <p:spPr>
          <a:xfrm rot="16200000" flipH="1">
            <a:off x="5654775" y="3797395"/>
            <a:ext cx="596018" cy="66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428604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</a:t>
            </a:r>
            <a:r>
              <a:rPr lang="en-US" sz="3200" smtClean="0"/>
              <a:t>: 1+3*4</a:t>
            </a:r>
            <a:endParaRPr lang="pt-BR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368</Words>
  <Application>Microsoft Office PowerPoint</Application>
  <PresentationFormat>On-screen Show (4:3)</PresentationFormat>
  <Paragraphs>244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Luana e Will</dc:creator>
  <cp:lastModifiedBy>Luana e Will</cp:lastModifiedBy>
  <cp:revision>1</cp:revision>
  <dcterms:created xsi:type="dcterms:W3CDTF">2013-05-16T15:49:40Z</dcterms:created>
  <dcterms:modified xsi:type="dcterms:W3CDTF">2013-05-16T16:16:19Z</dcterms:modified>
</cp:coreProperties>
</file>