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7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107" y="1845734"/>
            <a:ext cx="4901377" cy="40233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715" y="1845735"/>
            <a:ext cx="5059993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609" y="1846052"/>
            <a:ext cx="4754880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07" y="2582335"/>
            <a:ext cx="4907382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706" y="1846052"/>
            <a:ext cx="4934988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9715" y="2582334"/>
            <a:ext cx="5063979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5037512"/>
            <a:ext cx="10113645" cy="906088"/>
          </a:xfrm>
        </p:spPr>
        <p:txBody>
          <a:bodyPr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537" y="5867399"/>
            <a:ext cx="10105332" cy="5874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07" y="1845734"/>
            <a:ext cx="10203573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86446"/>
            <a:ext cx="10058400" cy="1738666"/>
          </a:xfrm>
        </p:spPr>
        <p:txBody>
          <a:bodyPr/>
          <a:lstStyle/>
          <a:p>
            <a:r>
              <a:rPr lang="en-US" dirty="0" err="1" smtClean="0"/>
              <a:t>Compiladores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r>
              <a:rPr lang="en-US" dirty="0"/>
              <a:t> </a:t>
            </a:r>
            <a:r>
              <a:rPr lang="en-US" dirty="0" smtClean="0"/>
              <a:t>com flex e 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1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2429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6743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5095868" y="1357298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Connector 48"/>
          <p:cNvCxnSpPr>
            <a:stCxn id="38" idx="5"/>
            <a:endCxn id="37" idx="0"/>
          </p:cNvCxnSpPr>
          <p:nvPr/>
        </p:nvCxnSpPr>
        <p:spPr>
          <a:xfrm rot="16200000" flipH="1">
            <a:off x="5928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5" idx="0"/>
          </p:cNvCxnSpPr>
          <p:nvPr/>
        </p:nvCxnSpPr>
        <p:spPr>
          <a:xfrm rot="5400000">
            <a:off x="4452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66911" y="42860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9106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2429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6743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095868" y="1357298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" name="Straight Connector 6"/>
          <p:cNvCxnSpPr>
            <a:stCxn id="6" idx="5"/>
            <a:endCxn id="5" idx="0"/>
          </p:cNvCxnSpPr>
          <p:nvPr/>
        </p:nvCxnSpPr>
        <p:spPr>
          <a:xfrm rot="16200000" flipH="1">
            <a:off x="5928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  <a:endCxn id="4" idx="0"/>
          </p:cNvCxnSpPr>
          <p:nvPr/>
        </p:nvCxnSpPr>
        <p:spPr>
          <a:xfrm rot="5400000">
            <a:off x="4452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6911" y="42860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5124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24298" y="3286124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6743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095868" y="1357298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" name="Straight Connector 6"/>
          <p:cNvCxnSpPr>
            <a:stCxn id="6" idx="5"/>
            <a:endCxn id="5" idx="0"/>
          </p:cNvCxnSpPr>
          <p:nvPr/>
        </p:nvCxnSpPr>
        <p:spPr>
          <a:xfrm rot="16200000" flipH="1">
            <a:off x="5928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  <a:endCxn id="4" idx="0"/>
          </p:cNvCxnSpPr>
          <p:nvPr/>
        </p:nvCxnSpPr>
        <p:spPr>
          <a:xfrm rot="5400000">
            <a:off x="4452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6911" y="42860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4572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24298" y="3286124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67438" y="3286124"/>
            <a:ext cx="1143008" cy="11430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095868" y="1357298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" name="Straight Connector 6"/>
          <p:cNvCxnSpPr>
            <a:stCxn id="6" idx="5"/>
            <a:endCxn id="5" idx="0"/>
          </p:cNvCxnSpPr>
          <p:nvPr/>
        </p:nvCxnSpPr>
        <p:spPr>
          <a:xfrm rot="16200000" flipH="1">
            <a:off x="5928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  <a:endCxn id="4" idx="0"/>
          </p:cNvCxnSpPr>
          <p:nvPr/>
        </p:nvCxnSpPr>
        <p:spPr>
          <a:xfrm rot="5400000">
            <a:off x="4452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6911" y="42860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0296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881554" y="121442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524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67438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5167306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39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38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964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738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7178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6911" y="42860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48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881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524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67438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5167306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39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38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964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738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7178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6911" y="42860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</a:t>
            </a:r>
            <a:r>
              <a:rPr lang="en-US" sz="3200"/>
              <a:t>: 1+3*4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3286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881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524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67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5167306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39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38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964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738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7178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6911" y="42860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</a:t>
            </a:r>
            <a:r>
              <a:rPr lang="en-US" sz="3200"/>
              <a:t>: 1+3*4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3989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881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524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67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5167306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39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38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964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738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7178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6911" y="42860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</a:t>
            </a:r>
            <a:r>
              <a:rPr lang="en-US" sz="3200"/>
              <a:t>: 1+3*4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6360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881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524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67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5167306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39008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38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964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738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7178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6911" y="42860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</a:t>
            </a:r>
            <a:r>
              <a:rPr lang="en-US" sz="3200"/>
              <a:t>: 1+3*4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7595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881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524232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67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5167306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39008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38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964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738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7178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6911" y="42860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</a:t>
            </a:r>
            <a:r>
              <a:rPr lang="en-US" sz="3200"/>
              <a:t>: 1+3*4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0920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5" y="59735"/>
            <a:ext cx="10058400" cy="1450757"/>
          </a:xfrm>
        </p:spPr>
        <p:txBody>
          <a:bodyPr/>
          <a:lstStyle/>
          <a:p>
            <a:r>
              <a:rPr lang="en-US" dirty="0" err="1" smtClean="0"/>
              <a:t>Alunos</a:t>
            </a:r>
            <a:r>
              <a:rPr lang="en-US" dirty="0" smtClean="0"/>
              <a:t> (Hopper Team )</a:t>
            </a:r>
            <a:endParaRPr lang="en-US" dirty="0"/>
          </a:p>
        </p:txBody>
      </p:sp>
      <p:pic>
        <p:nvPicPr>
          <p:cNvPr id="1026" name="Picture 2" descr="Dani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5" y="1898265"/>
            <a:ext cx="762000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rlis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52" y="2820335"/>
            <a:ext cx="762000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98852" y="2156825"/>
            <a:ext cx="1754777" cy="404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Daniel Aquino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55554" y="2988798"/>
            <a:ext cx="2173967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Darlisson Jesus</a:t>
            </a:r>
          </a:p>
        </p:txBody>
      </p:sp>
      <p:pic>
        <p:nvPicPr>
          <p:cNvPr id="1030" name="Picture 6" descr="Iasm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5" y="3742405"/>
            <a:ext cx="762000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ndr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55" y="4630472"/>
            <a:ext cx="762000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lliam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55" y="5552542"/>
            <a:ext cx="762000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55555" y="3930993"/>
            <a:ext cx="2173967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Iasmim</a:t>
            </a:r>
            <a:r>
              <a:rPr lang="en-US" dirty="0" smtClean="0"/>
              <a:t> Cunha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88696" y="4853063"/>
            <a:ext cx="2173967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Leandro </a:t>
            </a:r>
            <a:r>
              <a:rPr lang="en-US" dirty="0" err="1" smtClean="0"/>
              <a:t>Bentes</a:t>
            </a: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88695" y="5821516"/>
            <a:ext cx="2173967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Williams </a:t>
            </a:r>
            <a:r>
              <a:rPr lang="en-US" dirty="0" err="1" smtClean="0"/>
              <a:t>Araújo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76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0962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4762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686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36756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3582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5968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53682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595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667108" y="385762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5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738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2462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4243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5576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5279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6576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4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0314" y="235743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5172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469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6910" y="4286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1+3*4-2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68547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3894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7260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07" y="1845734"/>
            <a:ext cx="10203573" cy="31834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Introdução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Flex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Bison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r>
              <a:rPr lang="en-US" dirty="0" smtClean="0"/>
              <a:t> flex e bison: </a:t>
            </a:r>
            <a:r>
              <a:rPr lang="en-US" dirty="0" err="1" smtClean="0"/>
              <a:t>calculadora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Árvore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Sintáticas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Exemplos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Referências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72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8290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40492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3326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95132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56325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38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809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38678" y="50006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386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19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7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453058" y="342900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315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612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5243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38942" y="200024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6719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0" y="42860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(1+3)*4-2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22908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03865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62687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89120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55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9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2052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5149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3477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52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3095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67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3565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755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738942" y="2928934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4708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6541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124" y="464344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596198" y="464344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6315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7541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911" y="42860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Exp: (1+3)*(4-2)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76439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Flex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Bison?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: </a:t>
            </a:r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77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3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940</TotalTime>
  <Words>439</Words>
  <Application>Microsoft Office PowerPoint</Application>
  <PresentationFormat>Widescreen</PresentationFormat>
  <Paragraphs>267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Retrospect</vt:lpstr>
      <vt:lpstr>Compiladores</vt:lpstr>
      <vt:lpstr>Alunos (Hopper Team )</vt:lpstr>
      <vt:lpstr>Agenda</vt:lpstr>
      <vt:lpstr>Introdução</vt:lpstr>
      <vt:lpstr>O que é Flex ?</vt:lpstr>
      <vt:lpstr>O que é Bison?</vt:lpstr>
      <vt:lpstr>Exemplo: Calculadora</vt:lpstr>
      <vt:lpstr>Árvore Sintática</vt:lpstr>
      <vt:lpstr>Árvore Sintática: Exemplos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Darlisson --</dc:creator>
  <cp:lastModifiedBy>Darlisson --</cp:lastModifiedBy>
  <cp:revision>8</cp:revision>
  <dcterms:created xsi:type="dcterms:W3CDTF">2013-05-16T01:50:41Z</dcterms:created>
  <dcterms:modified xsi:type="dcterms:W3CDTF">2013-05-17T08:50:04Z</dcterms:modified>
</cp:coreProperties>
</file>