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17/05/13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6D18F4F-EF3F-43B7-92EA-20BA95225281}" type="slidenum">
              <a:rPr lang="pt-BR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17/05/13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6CBCDD8-E1E8-4030-8E2F-867482B6E69B}" type="slidenum">
              <a:rPr lang="pt-BR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00200" y="3286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643280" y="3286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571920" y="135720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77" name="Line 4"/>
          <p:cNvSpPr/>
          <p:nvPr/>
        </p:nvSpPr>
        <p:spPr>
          <a:xfrm>
            <a:off x="454716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8" name="Line 5"/>
          <p:cNvSpPr/>
          <p:nvPr/>
        </p:nvSpPr>
        <p:spPr>
          <a:xfrm flipH="1">
            <a:off x="307152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9" name="CustomShape 6"/>
          <p:cNvSpPr/>
          <p:nvPr/>
        </p:nvSpPr>
        <p:spPr>
          <a:xfrm>
            <a:off x="414360" y="428760"/>
            <a:ext cx="206172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57720" y="12142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643280" y="285732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643200" y="44290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5715000" y="44290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52" name="Line 5"/>
          <p:cNvSpPr/>
          <p:nvPr/>
        </p:nvSpPr>
        <p:spPr>
          <a:xfrm flipH="1">
            <a:off x="2571480" y="2189880"/>
            <a:ext cx="95328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3" name="Line 6"/>
          <p:cNvSpPr/>
          <p:nvPr/>
        </p:nvSpPr>
        <p:spPr>
          <a:xfrm>
            <a:off x="4332960" y="2189880"/>
            <a:ext cx="88164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4" name="Line 7"/>
          <p:cNvSpPr/>
          <p:nvPr/>
        </p:nvSpPr>
        <p:spPr>
          <a:xfrm flipH="1">
            <a:off x="4214520" y="3832920"/>
            <a:ext cx="59616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5" name="Line 8"/>
          <p:cNvSpPr/>
          <p:nvPr/>
        </p:nvSpPr>
        <p:spPr>
          <a:xfrm>
            <a:off x="5618880" y="3832920"/>
            <a:ext cx="66744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6" name="CustomShape 9"/>
          <p:cNvSpPr/>
          <p:nvPr/>
        </p:nvSpPr>
        <p:spPr>
          <a:xfrm>
            <a:off x="389520" y="428760"/>
            <a:ext cx="25250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</a:t>
            </a:r>
            <a:endParaRPr/>
          </a:p>
        </p:txBody>
      </p:sp>
      <p:sp>
        <p:nvSpPr>
          <p:cNvPr id="157" name="CustomShape 10"/>
          <p:cNvSpPr/>
          <p:nvPr/>
        </p:nvSpPr>
        <p:spPr>
          <a:xfrm>
            <a:off x="2088000" y="274536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63" name="Line 6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4" name="Line 7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5" name="Line 8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6" name="Line 9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7" name="CustomShape 10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168" name="CustomShape 11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69" name="Line 12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70" name="Line 13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71" name="CustomShape 14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77" name="Line 6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78" name="Line 7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79" name="Line 8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0" name="Line 9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1" name="CustomShape 10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182" name="CustomShape 11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83" name="Line 12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4" name="Line 13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5" name="CustomShape 14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91" name="Line 6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2" name="Line 7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3" name="Line 8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4" name="Line 9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5" name="CustomShape 10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196" name="CustomShape 11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7" name="Line 12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8" name="Line 13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9" name="CustomShape 14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04" name="Line 5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05" name="Line 6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06" name="Line 7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07" name="Line 8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08" name="CustomShape 9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09" name="CustomShape 10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0" name="Line 11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1" name="Line 12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2" name="CustomShape 13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  <p:sp>
        <p:nvSpPr>
          <p:cNvPr id="213" name="CustomShape 14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18" name="Line 5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9" name="Line 6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0" name="Line 7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1" name="Line 8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24" name="Line 11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5" name="Line 12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2" name="Line 5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33" name="Line 6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34" name="Line 7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35" name="Line 8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38" name="Line 11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39" name="Line 12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46" name="CustomShape 5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47" name="Line 6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8" name="Line 7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9" name="Line 8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0" name="Line 9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1" name="CustomShape 10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52" name="CustomShape 11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3" name="Line 12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4" name="Line 13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5" name="CustomShape 14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071880" y="24289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143080" y="3857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4071960" y="39290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3214800" y="53578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5000760" y="53578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61" name="Line 6"/>
          <p:cNvSpPr/>
          <p:nvPr/>
        </p:nvSpPr>
        <p:spPr>
          <a:xfrm flipH="1">
            <a:off x="2714400" y="334332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2" name="Line 7"/>
          <p:cNvSpPr/>
          <p:nvPr/>
        </p:nvSpPr>
        <p:spPr>
          <a:xfrm>
            <a:off x="4047120" y="3343320"/>
            <a:ext cx="596160" cy="585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3" name="Line 8"/>
          <p:cNvSpPr/>
          <p:nvPr/>
        </p:nvSpPr>
        <p:spPr>
          <a:xfrm flipH="1">
            <a:off x="3786120" y="4843440"/>
            <a:ext cx="452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4" name="Line 9"/>
          <p:cNvSpPr/>
          <p:nvPr/>
        </p:nvSpPr>
        <p:spPr>
          <a:xfrm>
            <a:off x="5047200" y="4843440"/>
            <a:ext cx="52488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5" name="CustomShape 10"/>
          <p:cNvSpPr/>
          <p:nvPr/>
        </p:nvSpPr>
        <p:spPr>
          <a:xfrm>
            <a:off x="4000320" y="10000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66" name="CustomShape 11"/>
          <p:cNvSpPr/>
          <p:nvPr/>
        </p:nvSpPr>
        <p:spPr>
          <a:xfrm>
            <a:off x="4786200" y="2357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67" name="Line 12"/>
          <p:cNvSpPr/>
          <p:nvPr/>
        </p:nvSpPr>
        <p:spPr>
          <a:xfrm flipH="1">
            <a:off x="3643200" y="191448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8" name="Line 13"/>
          <p:cNvSpPr/>
          <p:nvPr/>
        </p:nvSpPr>
        <p:spPr>
          <a:xfrm>
            <a:off x="4975920" y="191448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9" name="CustomShape 14"/>
          <p:cNvSpPr/>
          <p:nvPr/>
        </p:nvSpPr>
        <p:spPr>
          <a:xfrm>
            <a:off x="353520" y="428760"/>
            <a:ext cx="29304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1+3*4-2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73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4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5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76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77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8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9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80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1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82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3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00200" y="3286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643280" y="3286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3571920" y="135720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83" name="Line 4"/>
          <p:cNvSpPr/>
          <p:nvPr/>
        </p:nvSpPr>
        <p:spPr>
          <a:xfrm>
            <a:off x="454716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4" name="Line 5"/>
          <p:cNvSpPr/>
          <p:nvPr/>
        </p:nvSpPr>
        <p:spPr>
          <a:xfrm flipH="1">
            <a:off x="307152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5" name="CustomShape 6"/>
          <p:cNvSpPr/>
          <p:nvPr/>
        </p:nvSpPr>
        <p:spPr>
          <a:xfrm>
            <a:off x="414360" y="428760"/>
            <a:ext cx="206172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87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8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9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90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91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92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93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294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95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96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97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01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2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3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04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05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6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7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08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9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10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1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15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6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7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18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19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20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21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22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23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24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25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29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0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1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32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33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4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5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36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7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38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9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43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4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5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46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47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8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9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50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1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52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3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57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8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9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61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62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63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64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65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66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67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214720" y="3500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1285920" y="49291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3214800" y="50007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71" name="Line 4"/>
          <p:cNvSpPr/>
          <p:nvPr/>
        </p:nvSpPr>
        <p:spPr>
          <a:xfrm flipH="1">
            <a:off x="1857240" y="441504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72" name="Line 5"/>
          <p:cNvSpPr/>
          <p:nvPr/>
        </p:nvSpPr>
        <p:spPr>
          <a:xfrm>
            <a:off x="3189960" y="441504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73" name="CustomShape 6"/>
          <p:cNvSpPr/>
          <p:nvPr/>
        </p:nvSpPr>
        <p:spPr>
          <a:xfrm>
            <a:off x="3143160" y="20718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74" name="CustomShape 7"/>
          <p:cNvSpPr/>
          <p:nvPr/>
        </p:nvSpPr>
        <p:spPr>
          <a:xfrm>
            <a:off x="3929040" y="3429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75" name="Line 8"/>
          <p:cNvSpPr/>
          <p:nvPr/>
        </p:nvSpPr>
        <p:spPr>
          <a:xfrm flipH="1">
            <a:off x="2786040" y="2986200"/>
            <a:ext cx="52452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76" name="Line 9"/>
          <p:cNvSpPr/>
          <p:nvPr/>
        </p:nvSpPr>
        <p:spPr>
          <a:xfrm>
            <a:off x="4118760" y="2986200"/>
            <a:ext cx="381600" cy="442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77" name="CustomShape 10"/>
          <p:cNvSpPr/>
          <p:nvPr/>
        </p:nvSpPr>
        <p:spPr>
          <a:xfrm>
            <a:off x="4143240" y="57132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78" name="Line 11"/>
          <p:cNvSpPr/>
          <p:nvPr/>
        </p:nvSpPr>
        <p:spPr>
          <a:xfrm flipV="1">
            <a:off x="3714480" y="1486080"/>
            <a:ext cx="59616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79" name="CustomShape 12"/>
          <p:cNvSpPr/>
          <p:nvPr/>
        </p:nvSpPr>
        <p:spPr>
          <a:xfrm>
            <a:off x="5214960" y="20001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80" name="Line 13"/>
          <p:cNvSpPr/>
          <p:nvPr/>
        </p:nvSpPr>
        <p:spPr>
          <a:xfrm>
            <a:off x="5118840" y="1486080"/>
            <a:ext cx="667440" cy="514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1" name="CustomShape 14"/>
          <p:cNvSpPr/>
          <p:nvPr/>
        </p:nvSpPr>
        <p:spPr>
          <a:xfrm>
            <a:off x="320040" y="428760"/>
            <a:ext cx="32475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(1+3)*4-2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83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84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85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6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7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89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0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1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92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93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4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5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99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0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1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02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03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4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5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06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07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8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9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13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4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5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16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17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8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9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20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21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2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3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00200" y="32860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643280" y="3286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3571920" y="135720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89" name="Line 4"/>
          <p:cNvSpPr/>
          <p:nvPr/>
        </p:nvSpPr>
        <p:spPr>
          <a:xfrm>
            <a:off x="454716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0" name="Line 5"/>
          <p:cNvSpPr/>
          <p:nvPr/>
        </p:nvSpPr>
        <p:spPr>
          <a:xfrm flipH="1">
            <a:off x="307152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1" name="CustomShape 6"/>
          <p:cNvSpPr/>
          <p:nvPr/>
        </p:nvSpPr>
        <p:spPr>
          <a:xfrm>
            <a:off x="414360" y="428760"/>
            <a:ext cx="206172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25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26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27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8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9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30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31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32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33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34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35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36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37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39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40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41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42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43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44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45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46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47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48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49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50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51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54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55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56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57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58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59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60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61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62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63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64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65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68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69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70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71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72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73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74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75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76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77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78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79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428920" y="30002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81" name="CustomShape 2"/>
          <p:cNvSpPr/>
          <p:nvPr/>
        </p:nvSpPr>
        <p:spPr>
          <a:xfrm>
            <a:off x="15717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82" name="CustomShape 3"/>
          <p:cNvSpPr/>
          <p:nvPr/>
        </p:nvSpPr>
        <p:spPr>
          <a:xfrm>
            <a:off x="3143160" y="457200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83" name="Line 4"/>
          <p:cNvSpPr/>
          <p:nvPr/>
        </p:nvSpPr>
        <p:spPr>
          <a:xfrm flipH="1">
            <a:off x="2143080" y="3915000"/>
            <a:ext cx="45288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84" name="Line 5"/>
          <p:cNvSpPr/>
          <p:nvPr/>
        </p:nvSpPr>
        <p:spPr>
          <a:xfrm>
            <a:off x="3404160" y="3915000"/>
            <a:ext cx="31032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85" name="CustomShape 6"/>
          <p:cNvSpPr/>
          <p:nvPr/>
        </p:nvSpPr>
        <p:spPr>
          <a:xfrm>
            <a:off x="3857760" y="142884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86" name="CustomShape 7"/>
          <p:cNvSpPr/>
          <p:nvPr/>
        </p:nvSpPr>
        <p:spPr>
          <a:xfrm>
            <a:off x="5214960" y="292896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87" name="Line 8"/>
          <p:cNvSpPr/>
          <p:nvPr/>
        </p:nvSpPr>
        <p:spPr>
          <a:xfrm flipH="1">
            <a:off x="3000240" y="2343240"/>
            <a:ext cx="1024560" cy="657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88" name="Line 9"/>
          <p:cNvSpPr/>
          <p:nvPr/>
        </p:nvSpPr>
        <p:spPr>
          <a:xfrm>
            <a:off x="4833000" y="2343240"/>
            <a:ext cx="953280" cy="585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89" name="CustomShape 10"/>
          <p:cNvSpPr/>
          <p:nvPr/>
        </p:nvSpPr>
        <p:spPr>
          <a:xfrm>
            <a:off x="4429080" y="4643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90" name="CustomShape 11"/>
          <p:cNvSpPr/>
          <p:nvPr/>
        </p:nvSpPr>
        <p:spPr>
          <a:xfrm>
            <a:off x="6072120" y="4643280"/>
            <a:ext cx="1142640" cy="107136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91" name="Line 12"/>
          <p:cNvSpPr/>
          <p:nvPr/>
        </p:nvSpPr>
        <p:spPr>
          <a:xfrm flipH="1">
            <a:off x="5000400" y="3843360"/>
            <a:ext cx="38160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92" name="Line 13"/>
          <p:cNvSpPr/>
          <p:nvPr/>
        </p:nvSpPr>
        <p:spPr>
          <a:xfrm>
            <a:off x="6190560" y="3843360"/>
            <a:ext cx="452880" cy="79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93" name="CustomShape 14"/>
          <p:cNvSpPr/>
          <p:nvPr/>
        </p:nvSpPr>
        <p:spPr>
          <a:xfrm>
            <a:off x="286560" y="428760"/>
            <a:ext cx="356436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(1+3)*(4-2)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00200" y="32860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643280" y="3286080"/>
            <a:ext cx="1142640" cy="114264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571920" y="135720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95" name="Line 4"/>
          <p:cNvSpPr/>
          <p:nvPr/>
        </p:nvSpPr>
        <p:spPr>
          <a:xfrm>
            <a:off x="454716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6" name="Line 5"/>
          <p:cNvSpPr/>
          <p:nvPr/>
        </p:nvSpPr>
        <p:spPr>
          <a:xfrm flipH="1">
            <a:off x="3071520" y="2332800"/>
            <a:ext cx="667440" cy="95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7" name="CustomShape 6"/>
          <p:cNvSpPr/>
          <p:nvPr/>
        </p:nvSpPr>
        <p:spPr>
          <a:xfrm>
            <a:off x="414360" y="428760"/>
            <a:ext cx="206172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357720" y="12142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2097360" y="273600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643280" y="285732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36432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57150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03" name="Line 6"/>
          <p:cNvSpPr/>
          <p:nvPr/>
        </p:nvSpPr>
        <p:spPr>
          <a:xfrm flipH="1">
            <a:off x="2736000" y="2189880"/>
            <a:ext cx="788760" cy="546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4" name="Line 7"/>
          <p:cNvSpPr/>
          <p:nvPr/>
        </p:nvSpPr>
        <p:spPr>
          <a:xfrm>
            <a:off x="4332960" y="2189880"/>
            <a:ext cx="88164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5" name="Line 8"/>
          <p:cNvSpPr/>
          <p:nvPr/>
        </p:nvSpPr>
        <p:spPr>
          <a:xfrm flipH="1">
            <a:off x="4214520" y="3832920"/>
            <a:ext cx="59616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6" name="Line 9"/>
          <p:cNvSpPr/>
          <p:nvPr/>
        </p:nvSpPr>
        <p:spPr>
          <a:xfrm>
            <a:off x="5618880" y="3832920"/>
            <a:ext cx="66744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7" name="CustomShape 10"/>
          <p:cNvSpPr/>
          <p:nvPr/>
        </p:nvSpPr>
        <p:spPr>
          <a:xfrm>
            <a:off x="389520" y="428760"/>
            <a:ext cx="25250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357720" y="12142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097360" y="274536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4643280" y="285732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36432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57150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13" name="Line 6"/>
          <p:cNvSpPr/>
          <p:nvPr/>
        </p:nvSpPr>
        <p:spPr>
          <a:xfrm flipH="1">
            <a:off x="2736000" y="2189880"/>
            <a:ext cx="788760" cy="55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4" name="Line 7"/>
          <p:cNvSpPr/>
          <p:nvPr/>
        </p:nvSpPr>
        <p:spPr>
          <a:xfrm>
            <a:off x="4332960" y="2189880"/>
            <a:ext cx="88164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5" name="Line 8"/>
          <p:cNvSpPr/>
          <p:nvPr/>
        </p:nvSpPr>
        <p:spPr>
          <a:xfrm flipH="1">
            <a:off x="4214520" y="3832920"/>
            <a:ext cx="59616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6" name="Line 9"/>
          <p:cNvSpPr/>
          <p:nvPr/>
        </p:nvSpPr>
        <p:spPr>
          <a:xfrm>
            <a:off x="5618880" y="3832920"/>
            <a:ext cx="66744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7" name="CustomShape 10"/>
          <p:cNvSpPr/>
          <p:nvPr/>
        </p:nvSpPr>
        <p:spPr>
          <a:xfrm>
            <a:off x="389520" y="428760"/>
            <a:ext cx="25250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357720" y="12142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643280" y="285732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6432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57150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22" name="Line 5"/>
          <p:cNvSpPr/>
          <p:nvPr/>
        </p:nvSpPr>
        <p:spPr>
          <a:xfrm flipH="1">
            <a:off x="2736000" y="2189880"/>
            <a:ext cx="788760" cy="55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23" name="Line 6"/>
          <p:cNvSpPr/>
          <p:nvPr/>
        </p:nvSpPr>
        <p:spPr>
          <a:xfrm>
            <a:off x="4332960" y="2189880"/>
            <a:ext cx="88164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24" name="Line 7"/>
          <p:cNvSpPr/>
          <p:nvPr/>
        </p:nvSpPr>
        <p:spPr>
          <a:xfrm flipH="1">
            <a:off x="4214520" y="3832920"/>
            <a:ext cx="59616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25" name="Line 8"/>
          <p:cNvSpPr/>
          <p:nvPr/>
        </p:nvSpPr>
        <p:spPr>
          <a:xfrm>
            <a:off x="5618880" y="3832920"/>
            <a:ext cx="66744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26" name="CustomShape 9"/>
          <p:cNvSpPr/>
          <p:nvPr/>
        </p:nvSpPr>
        <p:spPr>
          <a:xfrm>
            <a:off x="389520" y="428760"/>
            <a:ext cx="25250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</a:t>
            </a:r>
            <a:endParaRPr/>
          </a:p>
        </p:txBody>
      </p:sp>
      <p:sp>
        <p:nvSpPr>
          <p:cNvPr id="127" name="CustomShape 10"/>
          <p:cNvSpPr/>
          <p:nvPr/>
        </p:nvSpPr>
        <p:spPr>
          <a:xfrm>
            <a:off x="2088000" y="274536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7720" y="12142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643280" y="285732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36432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57150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32" name="Line 5"/>
          <p:cNvSpPr/>
          <p:nvPr/>
        </p:nvSpPr>
        <p:spPr>
          <a:xfrm flipH="1">
            <a:off x="2571480" y="2189880"/>
            <a:ext cx="95328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33" name="Line 6"/>
          <p:cNvSpPr/>
          <p:nvPr/>
        </p:nvSpPr>
        <p:spPr>
          <a:xfrm>
            <a:off x="4332960" y="2189880"/>
            <a:ext cx="88164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34" name="Line 7"/>
          <p:cNvSpPr/>
          <p:nvPr/>
        </p:nvSpPr>
        <p:spPr>
          <a:xfrm flipH="1">
            <a:off x="4214520" y="3832920"/>
            <a:ext cx="59616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35" name="Line 8"/>
          <p:cNvSpPr/>
          <p:nvPr/>
        </p:nvSpPr>
        <p:spPr>
          <a:xfrm>
            <a:off x="5618880" y="3832920"/>
            <a:ext cx="66744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36" name="CustomShape 9"/>
          <p:cNvSpPr/>
          <p:nvPr/>
        </p:nvSpPr>
        <p:spPr>
          <a:xfrm>
            <a:off x="389520" y="428760"/>
            <a:ext cx="25250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</a:t>
            </a:r>
            <a:endParaRPr/>
          </a:p>
        </p:txBody>
      </p:sp>
      <p:sp>
        <p:nvSpPr>
          <p:cNvPr id="137" name="CustomShape 10"/>
          <p:cNvSpPr/>
          <p:nvPr/>
        </p:nvSpPr>
        <p:spPr>
          <a:xfrm>
            <a:off x="2088000" y="274536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7720" y="12142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643280" y="285732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3643200" y="442908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5715000" y="4429080"/>
            <a:ext cx="1142640" cy="1142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42" name="Line 5"/>
          <p:cNvSpPr/>
          <p:nvPr/>
        </p:nvSpPr>
        <p:spPr>
          <a:xfrm flipH="1">
            <a:off x="2571480" y="2189880"/>
            <a:ext cx="95328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3" name="Line 6"/>
          <p:cNvSpPr/>
          <p:nvPr/>
        </p:nvSpPr>
        <p:spPr>
          <a:xfrm>
            <a:off x="4332960" y="2189880"/>
            <a:ext cx="881640" cy="667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4" name="Line 7"/>
          <p:cNvSpPr/>
          <p:nvPr/>
        </p:nvSpPr>
        <p:spPr>
          <a:xfrm flipH="1">
            <a:off x="4214520" y="3832920"/>
            <a:ext cx="59616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5" name="Line 8"/>
          <p:cNvSpPr/>
          <p:nvPr/>
        </p:nvSpPr>
        <p:spPr>
          <a:xfrm>
            <a:off x="5618880" y="3832920"/>
            <a:ext cx="667440" cy="596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6" name="CustomShape 9"/>
          <p:cNvSpPr/>
          <p:nvPr/>
        </p:nvSpPr>
        <p:spPr>
          <a:xfrm>
            <a:off x="389520" y="428760"/>
            <a:ext cx="25250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Exp: 1+3*4</a:t>
            </a:r>
            <a:endParaRPr/>
          </a:p>
        </p:txBody>
      </p:sp>
      <p:sp>
        <p:nvSpPr>
          <p:cNvPr id="147" name="CustomShape 10"/>
          <p:cNvSpPr/>
          <p:nvPr/>
        </p:nvSpPr>
        <p:spPr>
          <a:xfrm>
            <a:off x="2088000" y="2745360"/>
            <a:ext cx="1142640" cy="1142640"/>
          </a:xfrm>
          <a:prstGeom prst="ellipse">
            <a:avLst/>
          </a:prstGeom>
          <a:solidFill>
            <a:srgbClr val="c6d9f1"/>
          </a:solidFill>
          <a:ln w="25560">
            <a:solidFill>
              <a:srgbClr val="f79646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