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17"/>
  </p:notesMasterIdLst>
  <p:sldIdLst>
    <p:sldId id="256" r:id="rId4"/>
    <p:sldId id="257" r:id="rId5"/>
    <p:sldId id="272" r:id="rId6"/>
    <p:sldId id="258" r:id="rId7"/>
    <p:sldId id="275" r:id="rId8"/>
    <p:sldId id="276" r:id="rId9"/>
    <p:sldId id="277" r:id="rId10"/>
    <p:sldId id="261" r:id="rId11"/>
    <p:sldId id="279" r:id="rId12"/>
    <p:sldId id="280" r:id="rId13"/>
    <p:sldId id="273" r:id="rId14"/>
    <p:sldId id="274" r:id="rId15"/>
    <p:sldId id="281" r:id="rId16"/>
  </p:sldIdLst>
  <p:sldSz cx="9144000" cy="6858000" type="screen4x3"/>
  <p:notesSz cx="6858000" cy="13811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C47C9B-798B-60EE-ACE3-987F21187C2B}" v="1362" dt="2020-05-16T10:04:02.751"/>
    <p1510:client id="{3A8310F7-1240-C48B-0068-85290A82C46B}" v="187" dt="2020-05-16T06:28:01.801"/>
    <p1510:client id="{3AD228C3-DB3C-FB80-E49F-E45E535065C7}" v="1099" dt="2020-05-16T08:18:35.191"/>
    <p1510:client id="{564B34A5-06C6-37BE-667F-F34964BE61ED}" v="3" dt="2020-05-17T08:08:11.747"/>
    <p1510:client id="{5C04C225-E6A7-CCBE-9EDB-6ADEA1ACB608}" v="48" dt="2020-05-16T08:30:19.308"/>
    <p1510:client id="{900D3CF4-8134-8ADC-AE78-35AE47D5245F}" v="23" dt="2020-05-16T06:21:55.5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5918"/>
  </p:normalViewPr>
  <p:slideViewPr>
    <p:cSldViewPr snapToGrid="0" snapToObjects="1">
      <p:cViewPr>
        <p:scale>
          <a:sx n="92" d="100"/>
          <a:sy n="92" d="100"/>
        </p:scale>
        <p:origin x="2744" y="2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microsoft.com/office/2015/10/relationships/revisionInfo" Target="revisionInfo.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ili Shen" userId="S::ailis@student.unimelb.edu.au::a154d6a0-d6ce-43b3-926b-8d6e8a2718f4" providerId="AD" clId="Web-{0BC47C9B-798B-60EE-ACE3-987F21187C2B}"/>
    <pc:docChg chg="addSld delSld modSld sldOrd">
      <pc:chgData name="Aili Shen" userId="S::ailis@student.unimelb.edu.au::a154d6a0-d6ce-43b3-926b-8d6e8a2718f4" providerId="AD" clId="Web-{0BC47C9B-798B-60EE-ACE3-987F21187C2B}" dt="2020-05-16T10:04:02.751" v="1336" actId="20577"/>
      <pc:docMkLst>
        <pc:docMk/>
      </pc:docMkLst>
      <pc:sldChg chg="del">
        <pc:chgData name="Aili Shen" userId="S::ailis@student.unimelb.edu.au::a154d6a0-d6ce-43b3-926b-8d6e8a2718f4" providerId="AD" clId="Web-{0BC47C9B-798B-60EE-ACE3-987F21187C2B}" dt="2020-05-16T09:50:34.792" v="1238"/>
        <pc:sldMkLst>
          <pc:docMk/>
          <pc:sldMk cId="0" sldId="259"/>
        </pc:sldMkLst>
      </pc:sldChg>
      <pc:sldChg chg="del">
        <pc:chgData name="Aili Shen" userId="S::ailis@student.unimelb.edu.au::a154d6a0-d6ce-43b3-926b-8d6e8a2718f4" providerId="AD" clId="Web-{0BC47C9B-798B-60EE-ACE3-987F21187C2B}" dt="2020-05-16T09:50:38.932" v="1239"/>
        <pc:sldMkLst>
          <pc:docMk/>
          <pc:sldMk cId="0" sldId="260"/>
        </pc:sldMkLst>
      </pc:sldChg>
      <pc:sldChg chg="addSp delSp modSp ord delAnim">
        <pc:chgData name="Aili Shen" userId="S::ailis@student.unimelb.edu.au::a154d6a0-d6ce-43b3-926b-8d6e8a2718f4" providerId="AD" clId="Web-{0BC47C9B-798B-60EE-ACE3-987F21187C2B}" dt="2020-05-16T09:18:10.573" v="568" actId="20577"/>
        <pc:sldMkLst>
          <pc:docMk/>
          <pc:sldMk cId="0" sldId="261"/>
        </pc:sldMkLst>
        <pc:spChg chg="mod">
          <ac:chgData name="Aili Shen" userId="S::ailis@student.unimelb.edu.au::a154d6a0-d6ce-43b3-926b-8d6e8a2718f4" providerId="AD" clId="Web-{0BC47C9B-798B-60EE-ACE3-987F21187C2B}" dt="2020-05-16T08:51:27.930" v="62" actId="20577"/>
          <ac:spMkLst>
            <pc:docMk/>
            <pc:sldMk cId="0" sldId="261"/>
            <ac:spMk id="389" creationId="{00000000-0000-0000-0000-000000000000}"/>
          </ac:spMkLst>
        </pc:spChg>
        <pc:spChg chg="mod">
          <ac:chgData name="Aili Shen" userId="S::ailis@student.unimelb.edu.au::a154d6a0-d6ce-43b3-926b-8d6e8a2718f4" providerId="AD" clId="Web-{0BC47C9B-798B-60EE-ACE3-987F21187C2B}" dt="2020-05-16T09:18:10.573" v="568" actId="20577"/>
          <ac:spMkLst>
            <pc:docMk/>
            <pc:sldMk cId="0" sldId="261"/>
            <ac:spMk id="390" creationId="{00000000-0000-0000-0000-000000000000}"/>
          </ac:spMkLst>
        </pc:spChg>
        <pc:picChg chg="del">
          <ac:chgData name="Aili Shen" userId="S::ailis@student.unimelb.edu.au::a154d6a0-d6ce-43b3-926b-8d6e8a2718f4" providerId="AD" clId="Web-{0BC47C9B-798B-60EE-ACE3-987F21187C2B}" dt="2020-05-16T08:51:29.242" v="63"/>
          <ac:picMkLst>
            <pc:docMk/>
            <pc:sldMk cId="0" sldId="261"/>
            <ac:picMk id="391" creationId="{00000000-0000-0000-0000-000000000000}"/>
          </ac:picMkLst>
        </pc:picChg>
        <pc:cxnChg chg="add mod">
          <ac:chgData name="Aili Shen" userId="S::ailis@student.unimelb.edu.au::a154d6a0-d6ce-43b3-926b-8d6e8a2718f4" providerId="AD" clId="Web-{0BC47C9B-798B-60EE-ACE3-987F21187C2B}" dt="2020-05-16T09:12:26.554" v="328"/>
          <ac:cxnSpMkLst>
            <pc:docMk/>
            <pc:sldMk cId="0" sldId="261"/>
            <ac:cxnSpMk id="2" creationId="{049ABC9B-FB22-43A9-A56A-D01393C3E1F3}"/>
          </ac:cxnSpMkLst>
        </pc:cxnChg>
        <pc:cxnChg chg="add mod">
          <ac:chgData name="Aili Shen" userId="S::ailis@student.unimelb.edu.au::a154d6a0-d6ce-43b3-926b-8d6e8a2718f4" providerId="AD" clId="Web-{0BC47C9B-798B-60EE-ACE3-987F21187C2B}" dt="2020-05-16T09:12:31.054" v="329"/>
          <ac:cxnSpMkLst>
            <pc:docMk/>
            <pc:sldMk cId="0" sldId="261"/>
            <ac:cxnSpMk id="7" creationId="{BF37BA7F-37B1-4E21-88AF-F9CBD9C318FD}"/>
          </ac:cxnSpMkLst>
        </pc:cxnChg>
      </pc:sldChg>
      <pc:sldChg chg="del">
        <pc:chgData name="Aili Shen" userId="S::ailis@student.unimelb.edu.au::a154d6a0-d6ce-43b3-926b-8d6e8a2718f4" providerId="AD" clId="Web-{0BC47C9B-798B-60EE-ACE3-987F21187C2B}" dt="2020-05-16T09:50:45.886" v="1241"/>
        <pc:sldMkLst>
          <pc:docMk/>
          <pc:sldMk cId="0" sldId="262"/>
        </pc:sldMkLst>
      </pc:sldChg>
      <pc:sldChg chg="del">
        <pc:chgData name="Aili Shen" userId="S::ailis@student.unimelb.edu.au::a154d6a0-d6ce-43b3-926b-8d6e8a2718f4" providerId="AD" clId="Web-{0BC47C9B-798B-60EE-ACE3-987F21187C2B}" dt="2020-05-16T09:50:48.433" v="1242"/>
        <pc:sldMkLst>
          <pc:docMk/>
          <pc:sldMk cId="0" sldId="263"/>
        </pc:sldMkLst>
      </pc:sldChg>
      <pc:sldChg chg="del">
        <pc:chgData name="Aili Shen" userId="S::ailis@student.unimelb.edu.au::a154d6a0-d6ce-43b3-926b-8d6e8a2718f4" providerId="AD" clId="Web-{0BC47C9B-798B-60EE-ACE3-987F21187C2B}" dt="2020-05-16T09:51:13.620" v="1249"/>
        <pc:sldMkLst>
          <pc:docMk/>
          <pc:sldMk cId="0" sldId="264"/>
        </pc:sldMkLst>
      </pc:sldChg>
      <pc:sldChg chg="del">
        <pc:chgData name="Aili Shen" userId="S::ailis@student.unimelb.edu.au::a154d6a0-d6ce-43b3-926b-8d6e8a2718f4" providerId="AD" clId="Web-{0BC47C9B-798B-60EE-ACE3-987F21187C2B}" dt="2020-05-16T09:50:56.151" v="1243"/>
        <pc:sldMkLst>
          <pc:docMk/>
          <pc:sldMk cId="0" sldId="265"/>
        </pc:sldMkLst>
      </pc:sldChg>
      <pc:sldChg chg="del">
        <pc:chgData name="Aili Shen" userId="S::ailis@student.unimelb.edu.au::a154d6a0-d6ce-43b3-926b-8d6e8a2718f4" providerId="AD" clId="Web-{0BC47C9B-798B-60EE-ACE3-987F21187C2B}" dt="2020-05-16T09:50:59.370" v="1244"/>
        <pc:sldMkLst>
          <pc:docMk/>
          <pc:sldMk cId="0" sldId="266"/>
        </pc:sldMkLst>
      </pc:sldChg>
      <pc:sldChg chg="del">
        <pc:chgData name="Aili Shen" userId="S::ailis@student.unimelb.edu.au::a154d6a0-d6ce-43b3-926b-8d6e8a2718f4" providerId="AD" clId="Web-{0BC47C9B-798B-60EE-ACE3-987F21187C2B}" dt="2020-05-16T09:51:01.433" v="1245"/>
        <pc:sldMkLst>
          <pc:docMk/>
          <pc:sldMk cId="0" sldId="267"/>
        </pc:sldMkLst>
      </pc:sldChg>
      <pc:sldChg chg="del">
        <pc:chgData name="Aili Shen" userId="S::ailis@student.unimelb.edu.au::a154d6a0-d6ce-43b3-926b-8d6e8a2718f4" providerId="AD" clId="Web-{0BC47C9B-798B-60EE-ACE3-987F21187C2B}" dt="2020-05-16T09:51:03.151" v="1246"/>
        <pc:sldMkLst>
          <pc:docMk/>
          <pc:sldMk cId="0" sldId="268"/>
        </pc:sldMkLst>
      </pc:sldChg>
      <pc:sldChg chg="del">
        <pc:chgData name="Aili Shen" userId="S::ailis@student.unimelb.edu.au::a154d6a0-d6ce-43b3-926b-8d6e8a2718f4" providerId="AD" clId="Web-{0BC47C9B-798B-60EE-ACE3-987F21187C2B}" dt="2020-05-16T09:51:05.464" v="1247"/>
        <pc:sldMkLst>
          <pc:docMk/>
          <pc:sldMk cId="0" sldId="269"/>
        </pc:sldMkLst>
      </pc:sldChg>
      <pc:sldChg chg="del">
        <pc:chgData name="Aili Shen" userId="S::ailis@student.unimelb.edu.au::a154d6a0-d6ce-43b3-926b-8d6e8a2718f4" providerId="AD" clId="Web-{0BC47C9B-798B-60EE-ACE3-987F21187C2B}" dt="2020-05-16T09:51:09.073" v="1248"/>
        <pc:sldMkLst>
          <pc:docMk/>
          <pc:sldMk cId="0" sldId="270"/>
        </pc:sldMkLst>
      </pc:sldChg>
      <pc:sldChg chg="del">
        <pc:chgData name="Aili Shen" userId="S::ailis@student.unimelb.edu.au::a154d6a0-d6ce-43b3-926b-8d6e8a2718f4" providerId="AD" clId="Web-{0BC47C9B-798B-60EE-ACE3-987F21187C2B}" dt="2020-05-16T10:01:52.219" v="1309"/>
        <pc:sldMkLst>
          <pc:docMk/>
          <pc:sldMk cId="0" sldId="271"/>
        </pc:sldMkLst>
      </pc:sldChg>
      <pc:sldChg chg="modSp">
        <pc:chgData name="Aili Shen" userId="S::ailis@student.unimelb.edu.au::a154d6a0-d6ce-43b3-926b-8d6e8a2718f4" providerId="AD" clId="Web-{0BC47C9B-798B-60EE-ACE3-987F21187C2B}" dt="2020-05-16T09:53:20.418" v="1252" actId="20577"/>
        <pc:sldMkLst>
          <pc:docMk/>
          <pc:sldMk cId="1284468" sldId="272"/>
        </pc:sldMkLst>
        <pc:spChg chg="mod">
          <ac:chgData name="Aili Shen" userId="S::ailis@student.unimelb.edu.au::a154d6a0-d6ce-43b3-926b-8d6e8a2718f4" providerId="AD" clId="Web-{0BC47C9B-798B-60EE-ACE3-987F21187C2B}" dt="2020-05-16T09:53:20.418" v="1252" actId="20577"/>
          <ac:spMkLst>
            <pc:docMk/>
            <pc:sldMk cId="1284468" sldId="272"/>
            <ac:spMk id="371" creationId="{00000000-0000-0000-0000-000000000000}"/>
          </ac:spMkLst>
        </pc:spChg>
      </pc:sldChg>
      <pc:sldChg chg="addSp delSp modSp addAnim delAnim modAnim">
        <pc:chgData name="Aili Shen" userId="S::ailis@student.unimelb.edu.au::a154d6a0-d6ce-43b3-926b-8d6e8a2718f4" providerId="AD" clId="Web-{0BC47C9B-798B-60EE-ACE3-987F21187C2B}" dt="2020-05-16T09:56:00.497" v="1271"/>
        <pc:sldMkLst>
          <pc:docMk/>
          <pc:sldMk cId="1092640859" sldId="277"/>
        </pc:sldMkLst>
        <pc:spChg chg="mod">
          <ac:chgData name="Aili Shen" userId="S::ailis@student.unimelb.edu.au::a154d6a0-d6ce-43b3-926b-8d6e8a2718f4" providerId="AD" clId="Web-{0BC47C9B-798B-60EE-ACE3-987F21187C2B}" dt="2020-05-16T09:16:14.056" v="451" actId="20577"/>
          <ac:spMkLst>
            <pc:docMk/>
            <pc:sldMk cId="1092640859" sldId="277"/>
            <ac:spMk id="2" creationId="{A81EFB22-98A7-4F3C-A570-7B79A9A252FE}"/>
          </ac:spMkLst>
        </pc:spChg>
        <pc:spChg chg="add mod">
          <ac:chgData name="Aili Shen" userId="S::ailis@student.unimelb.edu.au::a154d6a0-d6ce-43b3-926b-8d6e8a2718f4" providerId="AD" clId="Web-{0BC47C9B-798B-60EE-ACE3-987F21187C2B}" dt="2020-05-16T08:36:55.236" v="42" actId="20577"/>
          <ac:spMkLst>
            <pc:docMk/>
            <pc:sldMk cId="1092640859" sldId="277"/>
            <ac:spMk id="6" creationId="{185ADD72-7DFE-44BA-857B-E960C0204802}"/>
          </ac:spMkLst>
        </pc:spChg>
        <pc:spChg chg="del">
          <ac:chgData name="Aili Shen" userId="S::ailis@student.unimelb.edu.au::a154d6a0-d6ce-43b3-926b-8d6e8a2718f4" providerId="AD" clId="Web-{0BC47C9B-798B-60EE-ACE3-987F21187C2B}" dt="2020-05-16T08:35:14.078" v="24"/>
          <ac:spMkLst>
            <pc:docMk/>
            <pc:sldMk cId="1092640859" sldId="277"/>
            <ac:spMk id="7" creationId="{A5B6B357-406A-4F9C-B9CA-240BDCB8FBAF}"/>
          </ac:spMkLst>
        </pc:spChg>
        <pc:spChg chg="del">
          <ac:chgData name="Aili Shen" userId="S::ailis@student.unimelb.edu.au::a154d6a0-d6ce-43b3-926b-8d6e8a2718f4" providerId="AD" clId="Web-{0BC47C9B-798B-60EE-ACE3-987F21187C2B}" dt="2020-05-16T08:34:57.047" v="21"/>
          <ac:spMkLst>
            <pc:docMk/>
            <pc:sldMk cId="1092640859" sldId="277"/>
            <ac:spMk id="10" creationId="{00000000-0000-0000-0000-000000000000}"/>
          </ac:spMkLst>
        </pc:spChg>
        <pc:spChg chg="del ord">
          <ac:chgData name="Aili Shen" userId="S::ailis@student.unimelb.edu.au::a154d6a0-d6ce-43b3-926b-8d6e8a2718f4" providerId="AD" clId="Web-{0BC47C9B-798B-60EE-ACE3-987F21187C2B}" dt="2020-05-16T08:35:42.516" v="32"/>
          <ac:spMkLst>
            <pc:docMk/>
            <pc:sldMk cId="1092640859" sldId="277"/>
            <ac:spMk id="33" creationId="{00000000-0000-0000-0000-000000000000}"/>
          </ac:spMkLst>
        </pc:spChg>
        <pc:spChg chg="del">
          <ac:chgData name="Aili Shen" userId="S::ailis@student.unimelb.edu.au::a154d6a0-d6ce-43b3-926b-8d6e8a2718f4" providerId="AD" clId="Web-{0BC47C9B-798B-60EE-ACE3-987F21187C2B}" dt="2020-05-16T08:35:28.953" v="28"/>
          <ac:spMkLst>
            <pc:docMk/>
            <pc:sldMk cId="1092640859" sldId="277"/>
            <ac:spMk id="34" creationId="{00000000-0000-0000-0000-000000000000}"/>
          </ac:spMkLst>
        </pc:spChg>
        <pc:spChg chg="add mod">
          <ac:chgData name="Aili Shen" userId="S::ailis@student.unimelb.edu.au::a154d6a0-d6ce-43b3-926b-8d6e8a2718f4" providerId="AD" clId="Web-{0BC47C9B-798B-60EE-ACE3-987F21187C2B}" dt="2020-05-16T08:36:44.642" v="40" actId="14100"/>
          <ac:spMkLst>
            <pc:docMk/>
            <pc:sldMk cId="1092640859" sldId="277"/>
            <ac:spMk id="38" creationId="{9829D798-0862-41BE-9B94-1B0C29CD3C23}"/>
          </ac:spMkLst>
        </pc:spChg>
        <pc:spChg chg="mod">
          <ac:chgData name="Aili Shen" userId="S::ailis@student.unimelb.edu.au::a154d6a0-d6ce-43b3-926b-8d6e8a2718f4" providerId="AD" clId="Web-{0BC47C9B-798B-60EE-ACE3-987F21187C2B}" dt="2020-05-16T08:33:20.624" v="7" actId="1076"/>
          <ac:spMkLst>
            <pc:docMk/>
            <pc:sldMk cId="1092640859" sldId="277"/>
            <ac:spMk id="40" creationId="{C68B6581-BEC9-4673-800F-AECE66A67405}"/>
          </ac:spMkLst>
        </pc:spChg>
        <pc:spChg chg="del mod">
          <ac:chgData name="Aili Shen" userId="S::ailis@student.unimelb.edu.au::a154d6a0-d6ce-43b3-926b-8d6e8a2718f4" providerId="AD" clId="Web-{0BC47C9B-798B-60EE-ACE3-987F21187C2B}" dt="2020-05-16T09:53:43.200" v="1254"/>
          <ac:spMkLst>
            <pc:docMk/>
            <pc:sldMk cId="1092640859" sldId="277"/>
            <ac:spMk id="42" creationId="{00000000-0000-0000-0000-000000000000}"/>
          </ac:spMkLst>
        </pc:spChg>
        <pc:spChg chg="del mod">
          <ac:chgData name="Aili Shen" userId="S::ailis@student.unimelb.edu.au::a154d6a0-d6ce-43b3-926b-8d6e8a2718f4" providerId="AD" clId="Web-{0BC47C9B-798B-60EE-ACE3-987F21187C2B}" dt="2020-05-16T09:53:50.653" v="1255"/>
          <ac:spMkLst>
            <pc:docMk/>
            <pc:sldMk cId="1092640859" sldId="277"/>
            <ac:spMk id="43" creationId="{00000000-0000-0000-0000-000000000000}"/>
          </ac:spMkLst>
        </pc:spChg>
        <pc:spChg chg="add mod">
          <ac:chgData name="Aili Shen" userId="S::ailis@student.unimelb.edu.au::a154d6a0-d6ce-43b3-926b-8d6e8a2718f4" providerId="AD" clId="Web-{0BC47C9B-798B-60EE-ACE3-987F21187C2B}" dt="2020-05-16T08:37:01.923" v="43" actId="20577"/>
          <ac:spMkLst>
            <pc:docMk/>
            <pc:sldMk cId="1092640859" sldId="277"/>
            <ac:spMk id="44" creationId="{D33A6257-6CD4-4102-88BD-EFF00EDDEF5B}"/>
          </ac:spMkLst>
        </pc:spChg>
        <pc:spChg chg="add mod">
          <ac:chgData name="Aili Shen" userId="S::ailis@student.unimelb.edu.au::a154d6a0-d6ce-43b3-926b-8d6e8a2718f4" providerId="AD" clId="Web-{0BC47C9B-798B-60EE-ACE3-987F21187C2B}" dt="2020-05-16T08:37:14.314" v="45" actId="14100"/>
          <ac:spMkLst>
            <pc:docMk/>
            <pc:sldMk cId="1092640859" sldId="277"/>
            <ac:spMk id="45" creationId="{512861E2-31B3-468C-AB5D-E7BBFD346562}"/>
          </ac:spMkLst>
        </pc:spChg>
        <pc:cxnChg chg="mod">
          <ac:chgData name="Aili Shen" userId="S::ailis@student.unimelb.edu.au::a154d6a0-d6ce-43b3-926b-8d6e8a2718f4" providerId="AD" clId="Web-{0BC47C9B-798B-60EE-ACE3-987F21187C2B}" dt="2020-05-16T08:36:11.063" v="36" actId="14100"/>
          <ac:cxnSpMkLst>
            <pc:docMk/>
            <pc:sldMk cId="1092640859" sldId="277"/>
            <ac:cxnSpMk id="5" creationId="{B01013D1-D884-4176-8035-AE57EE384739}"/>
          </ac:cxnSpMkLst>
        </pc:cxnChg>
        <pc:cxnChg chg="mod">
          <ac:chgData name="Aili Shen" userId="S::ailis@student.unimelb.edu.au::a154d6a0-d6ce-43b3-926b-8d6e8a2718f4" providerId="AD" clId="Web-{0BC47C9B-798B-60EE-ACE3-987F21187C2B}" dt="2020-05-16T08:35:42.516" v="32"/>
          <ac:cxnSpMkLst>
            <pc:docMk/>
            <pc:sldMk cId="1092640859" sldId="277"/>
            <ac:cxnSpMk id="35" creationId="{00000000-0000-0000-0000-000000000000}"/>
          </ac:cxnSpMkLst>
        </pc:cxnChg>
        <pc:cxnChg chg="mod">
          <ac:chgData name="Aili Shen" userId="S::ailis@student.unimelb.edu.au::a154d6a0-d6ce-43b3-926b-8d6e8a2718f4" providerId="AD" clId="Web-{0BC47C9B-798B-60EE-ACE3-987F21187C2B}" dt="2020-05-16T08:35:28.953" v="28"/>
          <ac:cxnSpMkLst>
            <pc:docMk/>
            <pc:sldMk cId="1092640859" sldId="277"/>
            <ac:cxnSpMk id="36" creationId="{00000000-0000-0000-0000-000000000000}"/>
          </ac:cxnSpMkLst>
        </pc:cxnChg>
        <pc:cxnChg chg="mod">
          <ac:chgData name="Aili Shen" userId="S::ailis@student.unimelb.edu.au::a154d6a0-d6ce-43b3-926b-8d6e8a2718f4" providerId="AD" clId="Web-{0BC47C9B-798B-60EE-ACE3-987F21187C2B}" dt="2020-05-16T08:36:27.267" v="38" actId="14100"/>
          <ac:cxnSpMkLst>
            <pc:docMk/>
            <pc:sldMk cId="1092640859" sldId="277"/>
            <ac:cxnSpMk id="51" creationId="{79EF0E34-370D-497F-84B6-234C5CDE2BE8}"/>
          </ac:cxnSpMkLst>
        </pc:cxnChg>
      </pc:sldChg>
      <pc:sldChg chg="add del">
        <pc:chgData name="Aili Shen" userId="S::ailis@student.unimelb.edu.au::a154d6a0-d6ce-43b3-926b-8d6e8a2718f4" providerId="AD" clId="Web-{0BC47C9B-798B-60EE-ACE3-987F21187C2B}" dt="2020-05-16T08:50:56.773" v="56"/>
        <pc:sldMkLst>
          <pc:docMk/>
          <pc:sldMk cId="78690015" sldId="278"/>
        </pc:sldMkLst>
      </pc:sldChg>
      <pc:sldChg chg="add del replId">
        <pc:chgData name="Aili Shen" userId="S::ailis@student.unimelb.edu.au::a154d6a0-d6ce-43b3-926b-8d6e8a2718f4" providerId="AD" clId="Web-{0BC47C9B-798B-60EE-ACE3-987F21187C2B}" dt="2020-05-16T09:50:41.526" v="1240"/>
        <pc:sldMkLst>
          <pc:docMk/>
          <pc:sldMk cId="555134024" sldId="278"/>
        </pc:sldMkLst>
      </pc:sldChg>
      <pc:sldChg chg="add del replId">
        <pc:chgData name="Aili Shen" userId="S::ailis@student.unimelb.edu.au::a154d6a0-d6ce-43b3-926b-8d6e8a2718f4" providerId="AD" clId="Web-{0BC47C9B-798B-60EE-ACE3-987F21187C2B}" dt="2020-05-16T08:50:39.117" v="54"/>
        <pc:sldMkLst>
          <pc:docMk/>
          <pc:sldMk cId="2412507736" sldId="278"/>
        </pc:sldMkLst>
      </pc:sldChg>
      <pc:sldChg chg="addSp delSp modSp add replId addAnim delAnim modAnim">
        <pc:chgData name="Aili Shen" userId="S::ailis@student.unimelb.edu.au::a154d6a0-d6ce-43b3-926b-8d6e8a2718f4" providerId="AD" clId="Web-{0BC47C9B-798B-60EE-ACE3-987F21187C2B}" dt="2020-05-16T10:00:43.062" v="1306" actId="1076"/>
        <pc:sldMkLst>
          <pc:docMk/>
          <pc:sldMk cId="2982232110" sldId="279"/>
        </pc:sldMkLst>
        <pc:spChg chg="mod">
          <ac:chgData name="Aili Shen" userId="S::ailis@student.unimelb.edu.au::a154d6a0-d6ce-43b3-926b-8d6e8a2718f4" providerId="AD" clId="Web-{0BC47C9B-798B-60EE-ACE3-987F21187C2B}" dt="2020-05-16T09:59:20.546" v="1296" actId="20577"/>
          <ac:spMkLst>
            <pc:docMk/>
            <pc:sldMk cId="2982232110" sldId="279"/>
            <ac:spMk id="405" creationId="{00000000-0000-0000-0000-000000000000}"/>
          </ac:spMkLst>
        </pc:spChg>
        <pc:spChg chg="mod">
          <ac:chgData name="Aili Shen" userId="S::ailis@student.unimelb.edu.au::a154d6a0-d6ce-43b3-926b-8d6e8a2718f4" providerId="AD" clId="Web-{0BC47C9B-798B-60EE-ACE3-987F21187C2B}" dt="2020-05-16T09:18:43.620" v="573" actId="20577"/>
          <ac:spMkLst>
            <pc:docMk/>
            <pc:sldMk cId="2982232110" sldId="279"/>
            <ac:spMk id="407" creationId="{00000000-0000-0000-0000-000000000000}"/>
          </ac:spMkLst>
        </pc:spChg>
        <pc:picChg chg="add del mod">
          <ac:chgData name="Aili Shen" userId="S::ailis@student.unimelb.edu.au::a154d6a0-d6ce-43b3-926b-8d6e8a2718f4" providerId="AD" clId="Web-{0BC47C9B-798B-60EE-ACE3-987F21187C2B}" dt="2020-05-16T10:00:34.500" v="1302"/>
          <ac:picMkLst>
            <pc:docMk/>
            <pc:sldMk cId="2982232110" sldId="279"/>
            <ac:picMk id="2" creationId="{F7A306A9-7B32-4700-AE5D-F6C13A881304}"/>
          </ac:picMkLst>
        </pc:picChg>
        <pc:picChg chg="add mod">
          <ac:chgData name="Aili Shen" userId="S::ailis@student.unimelb.edu.au::a154d6a0-d6ce-43b3-926b-8d6e8a2718f4" providerId="AD" clId="Web-{0BC47C9B-798B-60EE-ACE3-987F21187C2B}" dt="2020-05-16T10:00:43.062" v="1306" actId="1076"/>
          <ac:picMkLst>
            <pc:docMk/>
            <pc:sldMk cId="2982232110" sldId="279"/>
            <ac:picMk id="3" creationId="{CB9BAEF1-361E-4E5F-9EE9-3BAC201384FF}"/>
          </ac:picMkLst>
        </pc:picChg>
      </pc:sldChg>
      <pc:sldChg chg="modSp add ord replId">
        <pc:chgData name="Aili Shen" userId="S::ailis@student.unimelb.edu.au::a154d6a0-d6ce-43b3-926b-8d6e8a2718f4" providerId="AD" clId="Web-{0BC47C9B-798B-60EE-ACE3-987F21187C2B}" dt="2020-05-16T10:04:02.751" v="1336" actId="20577"/>
        <pc:sldMkLst>
          <pc:docMk/>
          <pc:sldMk cId="4219561261" sldId="280"/>
        </pc:sldMkLst>
        <pc:spChg chg="mod">
          <ac:chgData name="Aili Shen" userId="S::ailis@student.unimelb.edu.au::a154d6a0-d6ce-43b3-926b-8d6e8a2718f4" providerId="AD" clId="Web-{0BC47C9B-798B-60EE-ACE3-987F21187C2B}" dt="2020-05-16T10:04:02.751" v="1336" actId="20577"/>
          <ac:spMkLst>
            <pc:docMk/>
            <pc:sldMk cId="4219561261" sldId="280"/>
            <ac:spMk id="405" creationId="{00000000-0000-0000-0000-000000000000}"/>
          </ac:spMkLst>
        </pc:spChg>
        <pc:picChg chg="mod">
          <ac:chgData name="Aili Shen" userId="S::ailis@student.unimelb.edu.au::a154d6a0-d6ce-43b3-926b-8d6e8a2718f4" providerId="AD" clId="Web-{0BC47C9B-798B-60EE-ACE3-987F21187C2B}" dt="2020-05-16T10:00:58.187" v="1308" actId="1076"/>
          <ac:picMkLst>
            <pc:docMk/>
            <pc:sldMk cId="4219561261" sldId="280"/>
            <ac:picMk id="2" creationId="{F7A306A9-7B32-4700-AE5D-F6C13A881304}"/>
          </ac:picMkLst>
        </pc:picChg>
      </pc:sldChg>
      <pc:sldChg chg="modSp add replId">
        <pc:chgData name="Aili Shen" userId="S::ailis@student.unimelb.edu.au::a154d6a0-d6ce-43b3-926b-8d6e8a2718f4" providerId="AD" clId="Web-{0BC47C9B-798B-60EE-ACE3-987F21187C2B}" dt="2020-05-16T10:02:12.750" v="1313" actId="20577"/>
        <pc:sldMkLst>
          <pc:docMk/>
          <pc:sldMk cId="2741506512" sldId="281"/>
        </pc:sldMkLst>
        <pc:spChg chg="mod">
          <ac:chgData name="Aili Shen" userId="S::ailis@student.unimelb.edu.au::a154d6a0-d6ce-43b3-926b-8d6e8a2718f4" providerId="AD" clId="Web-{0BC47C9B-798B-60EE-ACE3-987F21187C2B}" dt="2020-05-16T10:02:12.750" v="1313" actId="20577"/>
          <ac:spMkLst>
            <pc:docMk/>
            <pc:sldMk cId="2741506512" sldId="281"/>
            <ac:spMk id="373" creationId="{00000000-0000-0000-0000-000000000000}"/>
          </ac:spMkLst>
        </pc:spChg>
      </pc:sldChg>
    </pc:docChg>
  </pc:docChgLst>
  <pc:docChgLst>
    <pc:chgData name="Aili Shen" userId="S::ailis@student.unimelb.edu.au::a154d6a0-d6ce-43b3-926b-8d6e8a2718f4" providerId="AD" clId="Web-{3AD228C3-DB3C-FB80-E49F-E45E535065C7}"/>
    <pc:docChg chg="addSld modSld sldOrd">
      <pc:chgData name="Aili Shen" userId="S::ailis@student.unimelb.edu.au::a154d6a0-d6ce-43b3-926b-8d6e8a2718f4" providerId="AD" clId="Web-{3AD228C3-DB3C-FB80-E49F-E45E535065C7}" dt="2020-05-16T08:18:35.191" v="1092" actId="14100"/>
      <pc:docMkLst>
        <pc:docMk/>
      </pc:docMkLst>
      <pc:sldChg chg="modSp">
        <pc:chgData name="Aili Shen" userId="S::ailis@student.unimelb.edu.au::a154d6a0-d6ce-43b3-926b-8d6e8a2718f4" providerId="AD" clId="Web-{3AD228C3-DB3C-FB80-E49F-E45E535065C7}" dt="2020-05-16T06:46:24.206" v="430" actId="1076"/>
        <pc:sldMkLst>
          <pc:docMk/>
          <pc:sldMk cId="0" sldId="258"/>
        </pc:sldMkLst>
        <pc:spChg chg="mod">
          <ac:chgData name="Aili Shen" userId="S::ailis@student.unimelb.edu.au::a154d6a0-d6ce-43b3-926b-8d6e8a2718f4" providerId="AD" clId="Web-{3AD228C3-DB3C-FB80-E49F-E45E535065C7}" dt="2020-05-16T06:46:24.206" v="430" actId="1076"/>
          <ac:spMkLst>
            <pc:docMk/>
            <pc:sldMk cId="0" sldId="258"/>
            <ac:spMk id="374" creationId="{00000000-0000-0000-0000-000000000000}"/>
          </ac:spMkLst>
        </pc:spChg>
      </pc:sldChg>
      <pc:sldChg chg="modSp addAnim delAnim modAnim">
        <pc:chgData name="Aili Shen" userId="S::ailis@student.unimelb.edu.au::a154d6a0-d6ce-43b3-926b-8d6e8a2718f4" providerId="AD" clId="Web-{3AD228C3-DB3C-FB80-E49F-E45E535065C7}" dt="2020-05-16T06:35:24.391" v="135" actId="20577"/>
        <pc:sldMkLst>
          <pc:docMk/>
          <pc:sldMk cId="1284468" sldId="272"/>
        </pc:sldMkLst>
        <pc:spChg chg="mod">
          <ac:chgData name="Aili Shen" userId="S::ailis@student.unimelb.edu.au::a154d6a0-d6ce-43b3-926b-8d6e8a2718f4" providerId="AD" clId="Web-{3AD228C3-DB3C-FB80-E49F-E45E535065C7}" dt="2020-05-16T06:35:24.391" v="135" actId="20577"/>
          <ac:spMkLst>
            <pc:docMk/>
            <pc:sldMk cId="1284468" sldId="272"/>
            <ac:spMk id="371" creationId="{00000000-0000-0000-0000-000000000000}"/>
          </ac:spMkLst>
        </pc:spChg>
      </pc:sldChg>
      <pc:sldChg chg="modSp add ord replId">
        <pc:chgData name="Aili Shen" userId="S::ailis@student.unimelb.edu.au::a154d6a0-d6ce-43b3-926b-8d6e8a2718f4" providerId="AD" clId="Web-{3AD228C3-DB3C-FB80-E49F-E45E535065C7}" dt="2020-05-16T06:57:15.958" v="694" actId="20577"/>
        <pc:sldMkLst>
          <pc:docMk/>
          <pc:sldMk cId="3692387774" sldId="273"/>
        </pc:sldMkLst>
        <pc:spChg chg="mod">
          <ac:chgData name="Aili Shen" userId="S::ailis@student.unimelb.edu.au::a154d6a0-d6ce-43b3-926b-8d6e8a2718f4" providerId="AD" clId="Web-{3AD228C3-DB3C-FB80-E49F-E45E535065C7}" dt="2020-05-16T06:46:18.143" v="429" actId="1076"/>
          <ac:spMkLst>
            <pc:docMk/>
            <pc:sldMk cId="3692387774" sldId="273"/>
            <ac:spMk id="371" creationId="{00000000-0000-0000-0000-000000000000}"/>
          </ac:spMkLst>
        </pc:spChg>
        <pc:spChg chg="mod">
          <ac:chgData name="Aili Shen" userId="S::ailis@student.unimelb.edu.au::a154d6a0-d6ce-43b3-926b-8d6e8a2718f4" providerId="AD" clId="Web-{3AD228C3-DB3C-FB80-E49F-E45E535065C7}" dt="2020-05-16T06:57:15.958" v="694" actId="20577"/>
          <ac:spMkLst>
            <pc:docMk/>
            <pc:sldMk cId="3692387774" sldId="273"/>
            <ac:spMk id="373" creationId="{00000000-0000-0000-0000-000000000000}"/>
          </ac:spMkLst>
        </pc:spChg>
      </pc:sldChg>
      <pc:sldChg chg="modSp add replId">
        <pc:chgData name="Aili Shen" userId="S::ailis@student.unimelb.edu.au::a154d6a0-d6ce-43b3-926b-8d6e8a2718f4" providerId="AD" clId="Web-{3AD228C3-DB3C-FB80-E49F-E45E535065C7}" dt="2020-05-16T06:57:12.270" v="693" actId="20577"/>
        <pc:sldMkLst>
          <pc:docMk/>
          <pc:sldMk cId="1027176640" sldId="274"/>
        </pc:sldMkLst>
        <pc:spChg chg="mod">
          <ac:chgData name="Aili Shen" userId="S::ailis@student.unimelb.edu.au::a154d6a0-d6ce-43b3-926b-8d6e8a2718f4" providerId="AD" clId="Web-{3AD228C3-DB3C-FB80-E49F-E45E535065C7}" dt="2020-05-16T06:56:15.395" v="691" actId="20577"/>
          <ac:spMkLst>
            <pc:docMk/>
            <pc:sldMk cId="1027176640" sldId="274"/>
            <ac:spMk id="371" creationId="{00000000-0000-0000-0000-000000000000}"/>
          </ac:spMkLst>
        </pc:spChg>
        <pc:spChg chg="mod">
          <ac:chgData name="Aili Shen" userId="S::ailis@student.unimelb.edu.au::a154d6a0-d6ce-43b3-926b-8d6e8a2718f4" providerId="AD" clId="Web-{3AD228C3-DB3C-FB80-E49F-E45E535065C7}" dt="2020-05-16T06:57:12.270" v="693" actId="20577"/>
          <ac:spMkLst>
            <pc:docMk/>
            <pc:sldMk cId="1027176640" sldId="274"/>
            <ac:spMk id="373" creationId="{00000000-0000-0000-0000-000000000000}"/>
          </ac:spMkLst>
        </pc:spChg>
      </pc:sldChg>
      <pc:sldChg chg="delSp modSp add replId delAnim">
        <pc:chgData name="Aili Shen" userId="S::ailis@student.unimelb.edu.au::a154d6a0-d6ce-43b3-926b-8d6e8a2718f4" providerId="AD" clId="Web-{3AD228C3-DB3C-FB80-E49F-E45E535065C7}" dt="2020-05-16T08:05:32.782" v="935" actId="20577"/>
        <pc:sldMkLst>
          <pc:docMk/>
          <pc:sldMk cId="3156131318" sldId="275"/>
        </pc:sldMkLst>
        <pc:spChg chg="mod">
          <ac:chgData name="Aili Shen" userId="S::ailis@student.unimelb.edu.au::a154d6a0-d6ce-43b3-926b-8d6e8a2718f4" providerId="AD" clId="Web-{3AD228C3-DB3C-FB80-E49F-E45E535065C7}" dt="2020-05-16T08:02:16.813" v="703" actId="20577"/>
          <ac:spMkLst>
            <pc:docMk/>
            <pc:sldMk cId="3156131318" sldId="275"/>
            <ac:spMk id="389" creationId="{00000000-0000-0000-0000-000000000000}"/>
          </ac:spMkLst>
        </pc:spChg>
        <pc:spChg chg="mod">
          <ac:chgData name="Aili Shen" userId="S::ailis@student.unimelb.edu.au::a154d6a0-d6ce-43b3-926b-8d6e8a2718f4" providerId="AD" clId="Web-{3AD228C3-DB3C-FB80-E49F-E45E535065C7}" dt="2020-05-16T08:05:32.782" v="935" actId="20577"/>
          <ac:spMkLst>
            <pc:docMk/>
            <pc:sldMk cId="3156131318" sldId="275"/>
            <ac:spMk id="390" creationId="{00000000-0000-0000-0000-000000000000}"/>
          </ac:spMkLst>
        </pc:spChg>
        <pc:picChg chg="del">
          <ac:chgData name="Aili Shen" userId="S::ailis@student.unimelb.edu.au::a154d6a0-d6ce-43b3-926b-8d6e8a2718f4" providerId="AD" clId="Web-{3AD228C3-DB3C-FB80-E49F-E45E535065C7}" dt="2020-05-16T08:02:25.563" v="704"/>
          <ac:picMkLst>
            <pc:docMk/>
            <pc:sldMk cId="3156131318" sldId="275"/>
            <ac:picMk id="391" creationId="{00000000-0000-0000-0000-000000000000}"/>
          </ac:picMkLst>
        </pc:picChg>
      </pc:sldChg>
      <pc:sldChg chg="modSp add">
        <pc:chgData name="Aili Shen" userId="S::ailis@student.unimelb.edu.au::a154d6a0-d6ce-43b3-926b-8d6e8a2718f4" providerId="AD" clId="Web-{3AD228C3-DB3C-FB80-E49F-E45E535065C7}" dt="2020-05-16T08:06:48.329" v="950" actId="1076"/>
        <pc:sldMkLst>
          <pc:docMk/>
          <pc:sldMk cId="4227263779" sldId="276"/>
        </pc:sldMkLst>
        <pc:spChg chg="mod">
          <ac:chgData name="Aili Shen" userId="S::ailis@student.unimelb.edu.au::a154d6a0-d6ce-43b3-926b-8d6e8a2718f4" providerId="AD" clId="Web-{3AD228C3-DB3C-FB80-E49F-E45E535065C7}" dt="2020-05-16T08:06:43.126" v="948" actId="20577"/>
          <ac:spMkLst>
            <pc:docMk/>
            <pc:sldMk cId="4227263779" sldId="276"/>
            <ac:spMk id="2" creationId="{A81EFB22-98A7-4F3C-A570-7B79A9A252FE}"/>
          </ac:spMkLst>
        </pc:spChg>
        <pc:spChg chg="mod">
          <ac:chgData name="Aili Shen" userId="S::ailis@student.unimelb.edu.au::a154d6a0-d6ce-43b3-926b-8d6e8a2718f4" providerId="AD" clId="Web-{3AD228C3-DB3C-FB80-E49F-E45E535065C7}" dt="2020-05-16T08:06:48.329" v="950" actId="1076"/>
          <ac:spMkLst>
            <pc:docMk/>
            <pc:sldMk cId="4227263779" sldId="276"/>
            <ac:spMk id="6" creationId="{00000000-0000-0000-0000-000000000000}"/>
          </ac:spMkLst>
        </pc:spChg>
      </pc:sldChg>
      <pc:sldChg chg="addSp delSp modSp add delAnim">
        <pc:chgData name="Aili Shen" userId="S::ailis@student.unimelb.edu.au::a154d6a0-d6ce-43b3-926b-8d6e8a2718f4" providerId="AD" clId="Web-{3AD228C3-DB3C-FB80-E49F-E45E535065C7}" dt="2020-05-16T08:18:35.191" v="1092" actId="14100"/>
        <pc:sldMkLst>
          <pc:docMk/>
          <pc:sldMk cId="1092640859" sldId="277"/>
        </pc:sldMkLst>
        <pc:spChg chg="mod">
          <ac:chgData name="Aili Shen" userId="S::ailis@student.unimelb.edu.au::a154d6a0-d6ce-43b3-926b-8d6e8a2718f4" providerId="AD" clId="Web-{3AD228C3-DB3C-FB80-E49F-E45E535065C7}" dt="2020-05-16T08:07:48.423" v="956" actId="20577"/>
          <ac:spMkLst>
            <pc:docMk/>
            <pc:sldMk cId="1092640859" sldId="277"/>
            <ac:spMk id="2" creationId="{A81EFB22-98A7-4F3C-A570-7B79A9A252FE}"/>
          </ac:spMkLst>
        </pc:spChg>
        <pc:spChg chg="mod">
          <ac:chgData name="Aili Shen" userId="S::ailis@student.unimelb.edu.au::a154d6a0-d6ce-43b3-926b-8d6e8a2718f4" providerId="AD" clId="Web-{3AD228C3-DB3C-FB80-E49F-E45E535065C7}" dt="2020-05-16T08:08:23.048" v="968" actId="1076"/>
          <ac:spMkLst>
            <pc:docMk/>
            <pc:sldMk cId="1092640859" sldId="277"/>
            <ac:spMk id="3" creationId="{00000000-0000-0000-0000-000000000000}"/>
          </ac:spMkLst>
        </pc:spChg>
        <pc:spChg chg="add del mod">
          <ac:chgData name="Aili Shen" userId="S::ailis@student.unimelb.edu.au::a154d6a0-d6ce-43b3-926b-8d6e8a2718f4" providerId="AD" clId="Web-{3AD228C3-DB3C-FB80-E49F-E45E535065C7}" dt="2020-05-16T08:15:30.487" v="1054"/>
          <ac:spMkLst>
            <pc:docMk/>
            <pc:sldMk cId="1092640859" sldId="277"/>
            <ac:spMk id="6" creationId="{120B2459-DB27-4F90-95CC-9ADE763BE85E}"/>
          </ac:spMkLst>
        </pc:spChg>
        <pc:spChg chg="add mod">
          <ac:chgData name="Aili Shen" userId="S::ailis@student.unimelb.edu.au::a154d6a0-d6ce-43b3-926b-8d6e8a2718f4" providerId="AD" clId="Web-{3AD228C3-DB3C-FB80-E49F-E45E535065C7}" dt="2020-05-16T08:15:18.643" v="1051" actId="1076"/>
          <ac:spMkLst>
            <pc:docMk/>
            <pc:sldMk cId="1092640859" sldId="277"/>
            <ac:spMk id="7" creationId="{A5B6B357-406A-4F9C-B9CA-240BDCB8FBAF}"/>
          </ac:spMkLst>
        </pc:spChg>
        <pc:spChg chg="mod topLvl">
          <ac:chgData name="Aili Shen" userId="S::ailis@student.unimelb.edu.au::a154d6a0-d6ce-43b3-926b-8d6e8a2718f4" providerId="AD" clId="Web-{3AD228C3-DB3C-FB80-E49F-E45E535065C7}" dt="2020-05-16T08:16:36.971" v="1064" actId="1076"/>
          <ac:spMkLst>
            <pc:docMk/>
            <pc:sldMk cId="1092640859" sldId="277"/>
            <ac:spMk id="9" creationId="{00000000-0000-0000-0000-000000000000}"/>
          </ac:spMkLst>
        </pc:spChg>
        <pc:spChg chg="add del mod topLvl">
          <ac:chgData name="Aili Shen" userId="S::ailis@student.unimelb.edu.au::a154d6a0-d6ce-43b3-926b-8d6e8a2718f4" providerId="AD" clId="Web-{3AD228C3-DB3C-FB80-E49F-E45E535065C7}" dt="2020-05-16T08:15:11.487" v="1050" actId="1076"/>
          <ac:spMkLst>
            <pc:docMk/>
            <pc:sldMk cId="1092640859" sldId="277"/>
            <ac:spMk id="10" creationId="{00000000-0000-0000-0000-000000000000}"/>
          </ac:spMkLst>
        </pc:spChg>
        <pc:spChg chg="mod topLvl">
          <ac:chgData name="Aili Shen" userId="S::ailis@student.unimelb.edu.au::a154d6a0-d6ce-43b3-926b-8d6e8a2718f4" providerId="AD" clId="Web-{3AD228C3-DB3C-FB80-E49F-E45E535065C7}" dt="2020-05-16T08:17:11.237" v="1068" actId="1076"/>
          <ac:spMkLst>
            <pc:docMk/>
            <pc:sldMk cId="1092640859" sldId="277"/>
            <ac:spMk id="30" creationId="{00000000-0000-0000-0000-000000000000}"/>
          </ac:spMkLst>
        </pc:spChg>
        <pc:spChg chg="mod topLvl">
          <ac:chgData name="Aili Shen" userId="S::ailis@student.unimelb.edu.au::a154d6a0-d6ce-43b3-926b-8d6e8a2718f4" providerId="AD" clId="Web-{3AD228C3-DB3C-FB80-E49F-E45E535065C7}" dt="2020-05-16T08:17:30.581" v="1073" actId="1076"/>
          <ac:spMkLst>
            <pc:docMk/>
            <pc:sldMk cId="1092640859" sldId="277"/>
            <ac:spMk id="31" creationId="{00000000-0000-0000-0000-000000000000}"/>
          </ac:spMkLst>
        </pc:spChg>
        <pc:spChg chg="mod topLvl">
          <ac:chgData name="Aili Shen" userId="S::ailis@student.unimelb.edu.au::a154d6a0-d6ce-43b3-926b-8d6e8a2718f4" providerId="AD" clId="Web-{3AD228C3-DB3C-FB80-E49F-E45E535065C7}" dt="2020-05-16T08:15:27.987" v="1053" actId="1076"/>
          <ac:spMkLst>
            <pc:docMk/>
            <pc:sldMk cId="1092640859" sldId="277"/>
            <ac:spMk id="33" creationId="{00000000-0000-0000-0000-000000000000}"/>
          </ac:spMkLst>
        </pc:spChg>
        <pc:spChg chg="mod topLvl">
          <ac:chgData name="Aili Shen" userId="S::ailis@student.unimelb.edu.au::a154d6a0-d6ce-43b3-926b-8d6e8a2718f4" providerId="AD" clId="Web-{3AD228C3-DB3C-FB80-E49F-E45E535065C7}" dt="2020-05-16T08:15:24.190" v="1052" actId="1076"/>
          <ac:spMkLst>
            <pc:docMk/>
            <pc:sldMk cId="1092640859" sldId="277"/>
            <ac:spMk id="34" creationId="{00000000-0000-0000-0000-000000000000}"/>
          </ac:spMkLst>
        </pc:spChg>
        <pc:spChg chg="add mod">
          <ac:chgData name="Aili Shen" userId="S::ailis@student.unimelb.edu.au::a154d6a0-d6ce-43b3-926b-8d6e8a2718f4" providerId="AD" clId="Web-{3AD228C3-DB3C-FB80-E49F-E45E535065C7}" dt="2020-05-16T08:17:56.862" v="1083" actId="14100"/>
          <ac:spMkLst>
            <pc:docMk/>
            <pc:sldMk cId="1092640859" sldId="277"/>
            <ac:spMk id="40" creationId="{C68B6581-BEC9-4673-800F-AECE66A67405}"/>
          </ac:spMkLst>
        </pc:spChg>
        <pc:spChg chg="mod">
          <ac:chgData name="Aili Shen" userId="S::ailis@student.unimelb.edu.au::a154d6a0-d6ce-43b3-926b-8d6e8a2718f4" providerId="AD" clId="Web-{3AD228C3-DB3C-FB80-E49F-E45E535065C7}" dt="2020-05-16T08:09:18.392" v="983" actId="1076"/>
          <ac:spMkLst>
            <pc:docMk/>
            <pc:sldMk cId="1092640859" sldId="277"/>
            <ac:spMk id="42" creationId="{00000000-0000-0000-0000-000000000000}"/>
          </ac:spMkLst>
        </pc:spChg>
        <pc:spChg chg="mod">
          <ac:chgData name="Aili Shen" userId="S::ailis@student.unimelb.edu.au::a154d6a0-d6ce-43b3-926b-8d6e8a2718f4" providerId="AD" clId="Web-{3AD228C3-DB3C-FB80-E49F-E45E535065C7}" dt="2020-05-16T08:09:24.048" v="984" actId="1076"/>
          <ac:spMkLst>
            <pc:docMk/>
            <pc:sldMk cId="1092640859" sldId="277"/>
            <ac:spMk id="43" creationId="{00000000-0000-0000-0000-000000000000}"/>
          </ac:spMkLst>
        </pc:spChg>
        <pc:grpChg chg="del mod">
          <ac:chgData name="Aili Shen" userId="S::ailis@student.unimelb.edu.au::a154d6a0-d6ce-43b3-926b-8d6e8a2718f4" providerId="AD" clId="Web-{3AD228C3-DB3C-FB80-E49F-E45E535065C7}" dt="2020-05-16T08:15:52.284" v="1056"/>
          <ac:grpSpMkLst>
            <pc:docMk/>
            <pc:sldMk cId="1092640859" sldId="277"/>
            <ac:grpSpMk id="44" creationId="{00000000-0000-0000-0000-000000000000}"/>
          </ac:grpSpMkLst>
        </pc:grpChg>
        <pc:grpChg chg="del mod">
          <ac:chgData name="Aili Shen" userId="S::ailis@student.unimelb.edu.au::a154d6a0-d6ce-43b3-926b-8d6e8a2718f4" providerId="AD" clId="Web-{3AD228C3-DB3C-FB80-E49F-E45E535065C7}" dt="2020-05-16T08:14:46.862" v="1044"/>
          <ac:grpSpMkLst>
            <pc:docMk/>
            <pc:sldMk cId="1092640859" sldId="277"/>
            <ac:grpSpMk id="45" creationId="{00000000-0000-0000-0000-000000000000}"/>
          </ac:grpSpMkLst>
        </pc:grpChg>
        <pc:grpChg chg="mod">
          <ac:chgData name="Aili Shen" userId="S::ailis@student.unimelb.edu.au::a154d6a0-d6ce-43b3-926b-8d6e8a2718f4" providerId="AD" clId="Web-{3AD228C3-DB3C-FB80-E49F-E45E535065C7}" dt="2020-05-16T08:10:27.424" v="1001" actId="1076"/>
          <ac:grpSpMkLst>
            <pc:docMk/>
            <pc:sldMk cId="1092640859" sldId="277"/>
            <ac:grpSpMk id="46" creationId="{00000000-0000-0000-0000-000000000000}"/>
          </ac:grpSpMkLst>
        </pc:grpChg>
        <pc:grpChg chg="del mod">
          <ac:chgData name="Aili Shen" userId="S::ailis@student.unimelb.edu.au::a154d6a0-d6ce-43b3-926b-8d6e8a2718f4" providerId="AD" clId="Web-{3AD228C3-DB3C-FB80-E49F-E45E535065C7}" dt="2020-05-16T08:16:05.315" v="1059"/>
          <ac:grpSpMkLst>
            <pc:docMk/>
            <pc:sldMk cId="1092640859" sldId="277"/>
            <ac:grpSpMk id="47" creationId="{00000000-0000-0000-0000-000000000000}"/>
          </ac:grpSpMkLst>
        </pc:grpChg>
        <pc:grpChg chg="mod">
          <ac:chgData name="Aili Shen" userId="S::ailis@student.unimelb.edu.au::a154d6a0-d6ce-43b3-926b-8d6e8a2718f4" providerId="AD" clId="Web-{3AD228C3-DB3C-FB80-E49F-E45E535065C7}" dt="2020-05-16T08:16:27.284" v="1063" actId="1076"/>
          <ac:grpSpMkLst>
            <pc:docMk/>
            <pc:sldMk cId="1092640859" sldId="277"/>
            <ac:grpSpMk id="48" creationId="{00000000-0000-0000-0000-000000000000}"/>
          </ac:grpSpMkLst>
        </pc:grpChg>
        <pc:cxnChg chg="add mod">
          <ac:chgData name="Aili Shen" userId="S::ailis@student.unimelb.edu.au::a154d6a0-d6ce-43b3-926b-8d6e8a2718f4" providerId="AD" clId="Web-{3AD228C3-DB3C-FB80-E49F-E45E535065C7}" dt="2020-05-16T08:18:35.191" v="1092" actId="14100"/>
          <ac:cxnSpMkLst>
            <pc:docMk/>
            <pc:sldMk cId="1092640859" sldId="277"/>
            <ac:cxnSpMk id="5" creationId="{B01013D1-D884-4176-8035-AE57EE384739}"/>
          </ac:cxnSpMkLst>
        </pc:cxnChg>
        <pc:cxnChg chg="mod">
          <ac:chgData name="Aili Shen" userId="S::ailis@student.unimelb.edu.au::a154d6a0-d6ce-43b3-926b-8d6e8a2718f4" providerId="AD" clId="Web-{3AD228C3-DB3C-FB80-E49F-E45E535065C7}" dt="2020-05-16T08:15:06.190" v="1048" actId="14100"/>
          <ac:cxnSpMkLst>
            <pc:docMk/>
            <pc:sldMk cId="1092640859" sldId="277"/>
            <ac:cxnSpMk id="13" creationId="{00000000-0000-0000-0000-000000000000}"/>
          </ac:cxnSpMkLst>
        </pc:cxnChg>
        <pc:cxnChg chg="mod">
          <ac:chgData name="Aili Shen" userId="S::ailis@student.unimelb.edu.au::a154d6a0-d6ce-43b3-926b-8d6e8a2718f4" providerId="AD" clId="Web-{3AD228C3-DB3C-FB80-E49F-E45E535065C7}" dt="2020-05-16T08:15:27.987" v="1053" actId="1076"/>
          <ac:cxnSpMkLst>
            <pc:docMk/>
            <pc:sldMk cId="1092640859" sldId="277"/>
            <ac:cxnSpMk id="35" creationId="{00000000-0000-0000-0000-000000000000}"/>
          </ac:cxnSpMkLst>
        </pc:cxnChg>
        <pc:cxnChg chg="mod">
          <ac:chgData name="Aili Shen" userId="S::ailis@student.unimelb.edu.au::a154d6a0-d6ce-43b3-926b-8d6e8a2718f4" providerId="AD" clId="Web-{3AD228C3-DB3C-FB80-E49F-E45E535065C7}" dt="2020-05-16T08:15:24.190" v="1052" actId="1076"/>
          <ac:cxnSpMkLst>
            <pc:docMk/>
            <pc:sldMk cId="1092640859" sldId="277"/>
            <ac:cxnSpMk id="36" creationId="{00000000-0000-0000-0000-000000000000}"/>
          </ac:cxnSpMkLst>
        </pc:cxnChg>
        <pc:cxnChg chg="mod topLvl">
          <ac:chgData name="Aili Shen" userId="S::ailis@student.unimelb.edu.au::a154d6a0-d6ce-43b3-926b-8d6e8a2718f4" providerId="AD" clId="Web-{3AD228C3-DB3C-FB80-E49F-E45E535065C7}" dt="2020-05-16T08:16:21.534" v="1062" actId="14100"/>
          <ac:cxnSpMkLst>
            <pc:docMk/>
            <pc:sldMk cId="1092640859" sldId="277"/>
            <ac:cxnSpMk id="37" creationId="{00000000-0000-0000-0000-000000000000}"/>
          </ac:cxnSpMkLst>
        </pc:cxnChg>
        <pc:cxnChg chg="mod topLvl">
          <ac:chgData name="Aili Shen" userId="S::ailis@student.unimelb.edu.au::a154d6a0-d6ce-43b3-926b-8d6e8a2718f4" providerId="AD" clId="Web-{3AD228C3-DB3C-FB80-E49F-E45E535065C7}" dt="2020-05-16T08:16:49.315" v="1065" actId="1076"/>
          <ac:cxnSpMkLst>
            <pc:docMk/>
            <pc:sldMk cId="1092640859" sldId="277"/>
            <ac:cxnSpMk id="39" creationId="{00000000-0000-0000-0000-000000000000}"/>
          </ac:cxnSpMkLst>
        </pc:cxnChg>
        <pc:cxnChg chg="mod topLvl">
          <ac:chgData name="Aili Shen" userId="S::ailis@student.unimelb.edu.au::a154d6a0-d6ce-43b3-926b-8d6e8a2718f4" providerId="AD" clId="Web-{3AD228C3-DB3C-FB80-E49F-E45E535065C7}" dt="2020-05-16T08:17:20.222" v="1070" actId="14100"/>
          <ac:cxnSpMkLst>
            <pc:docMk/>
            <pc:sldMk cId="1092640859" sldId="277"/>
            <ac:cxnSpMk id="41" creationId="{00000000-0000-0000-0000-000000000000}"/>
          </ac:cxnSpMkLst>
        </pc:cxnChg>
        <pc:cxnChg chg="add mod">
          <ac:chgData name="Aili Shen" userId="S::ailis@student.unimelb.edu.au::a154d6a0-d6ce-43b3-926b-8d6e8a2718f4" providerId="AD" clId="Web-{3AD228C3-DB3C-FB80-E49F-E45E535065C7}" dt="2020-05-16T08:17:54.222" v="1082" actId="1076"/>
          <ac:cxnSpMkLst>
            <pc:docMk/>
            <pc:sldMk cId="1092640859" sldId="277"/>
            <ac:cxnSpMk id="49" creationId="{DFECE9FC-4D00-4E92-978A-EECF167C7991}"/>
          </ac:cxnSpMkLst>
        </pc:cxnChg>
        <pc:cxnChg chg="add mod">
          <ac:chgData name="Aili Shen" userId="S::ailis@student.unimelb.edu.au::a154d6a0-d6ce-43b3-926b-8d6e8a2718f4" providerId="AD" clId="Web-{3AD228C3-DB3C-FB80-E49F-E45E535065C7}" dt="2020-05-16T08:18:22.972" v="1089" actId="1076"/>
          <ac:cxnSpMkLst>
            <pc:docMk/>
            <pc:sldMk cId="1092640859" sldId="277"/>
            <ac:cxnSpMk id="51" creationId="{79EF0E34-370D-497F-84B6-234C5CDE2BE8}"/>
          </ac:cxnSpMkLst>
        </pc:cxnChg>
        <pc:cxnChg chg="add mod">
          <ac:chgData name="Aili Shen" userId="S::ailis@student.unimelb.edu.au::a154d6a0-d6ce-43b3-926b-8d6e8a2718f4" providerId="AD" clId="Web-{3AD228C3-DB3C-FB80-E49F-E45E535065C7}" dt="2020-05-16T08:18:28.956" v="1091" actId="1076"/>
          <ac:cxnSpMkLst>
            <pc:docMk/>
            <pc:sldMk cId="1092640859" sldId="277"/>
            <ac:cxnSpMk id="52" creationId="{134E6166-AD98-4D08-9051-03AE772D5839}"/>
          </ac:cxnSpMkLst>
        </pc:cxnChg>
      </pc:sldChg>
      <pc:sldMasterChg chg="addSldLayout">
        <pc:chgData name="Aili Shen" userId="S::ailis@student.unimelb.edu.au::a154d6a0-d6ce-43b3-926b-8d6e8a2718f4" providerId="AD" clId="Web-{3AD228C3-DB3C-FB80-E49F-E45E535065C7}" dt="2020-05-16T08:06:31.985" v="936"/>
        <pc:sldMasterMkLst>
          <pc:docMk/>
          <pc:sldMasterMk cId="0" sldId="2147483661"/>
        </pc:sldMasterMkLst>
        <pc:sldLayoutChg chg="add replId">
          <pc:chgData name="Aili Shen" userId="S::ailis@student.unimelb.edu.au::a154d6a0-d6ce-43b3-926b-8d6e8a2718f4" providerId="AD" clId="Web-{3AD228C3-DB3C-FB80-E49F-E45E535065C7}" dt="2020-05-16T08:06:31.985" v="936"/>
          <pc:sldLayoutMkLst>
            <pc:docMk/>
            <pc:sldMasterMk cId="0" sldId="2147483661"/>
            <pc:sldLayoutMk cId="2017447387" sldId="2147483687"/>
          </pc:sldLayoutMkLst>
        </pc:sldLayoutChg>
      </pc:sldMasterChg>
    </pc:docChg>
  </pc:docChgLst>
  <pc:docChgLst>
    <pc:chgData name="Aili Shen" userId="S::ailis@student.unimelb.edu.au::a154d6a0-d6ce-43b3-926b-8d6e8a2718f4" providerId="AD" clId="Web-{5C04C225-E6A7-CCBE-9EDB-6ADEA1ACB608}"/>
    <pc:docChg chg="addSld modSld">
      <pc:chgData name="Aili Shen" userId="S::ailis@student.unimelb.edu.au::a154d6a0-d6ce-43b3-926b-8d6e8a2718f4" providerId="AD" clId="Web-{5C04C225-E6A7-CCBE-9EDB-6ADEA1ACB608}" dt="2020-05-16T08:30:19.308" v="47"/>
      <pc:docMkLst>
        <pc:docMk/>
      </pc:docMkLst>
      <pc:sldChg chg="addSp delSp modSp">
        <pc:chgData name="Aili Shen" userId="S::ailis@student.unimelb.edu.au::a154d6a0-d6ce-43b3-926b-8d6e8a2718f4" providerId="AD" clId="Web-{5C04C225-E6A7-CCBE-9EDB-6ADEA1ACB608}" dt="2020-05-16T08:30:19.308" v="47"/>
        <pc:sldMkLst>
          <pc:docMk/>
          <pc:sldMk cId="1092640859" sldId="277"/>
        </pc:sldMkLst>
        <pc:spChg chg="add del">
          <ac:chgData name="Aili Shen" userId="S::ailis@student.unimelb.edu.au::a154d6a0-d6ce-43b3-926b-8d6e8a2718f4" providerId="AD" clId="Web-{5C04C225-E6A7-CCBE-9EDB-6ADEA1ACB608}" dt="2020-05-16T08:21:55.585" v="13"/>
          <ac:spMkLst>
            <pc:docMk/>
            <pc:sldMk cId="1092640859" sldId="277"/>
            <ac:spMk id="6" creationId="{C1E07834-BACC-4726-B974-B2A88BA30416}"/>
          </ac:spMkLst>
        </pc:spChg>
        <pc:spChg chg="mod modVis">
          <ac:chgData name="Aili Shen" userId="S::ailis@student.unimelb.edu.au::a154d6a0-d6ce-43b3-926b-8d6e8a2718f4" providerId="AD" clId="Web-{5C04C225-E6A7-CCBE-9EDB-6ADEA1ACB608}" dt="2020-05-16T08:28:05.339" v="29"/>
          <ac:spMkLst>
            <pc:docMk/>
            <pc:sldMk cId="1092640859" sldId="277"/>
            <ac:spMk id="7" creationId="{A5B6B357-406A-4F9C-B9CA-240BDCB8FBAF}"/>
          </ac:spMkLst>
        </pc:spChg>
        <pc:spChg chg="add del">
          <ac:chgData name="Aili Shen" userId="S::ailis@student.unimelb.edu.au::a154d6a0-d6ce-43b3-926b-8d6e8a2718f4" providerId="AD" clId="Web-{5C04C225-E6A7-CCBE-9EDB-6ADEA1ACB608}" dt="2020-05-16T08:22:19.507" v="15"/>
          <ac:spMkLst>
            <pc:docMk/>
            <pc:sldMk cId="1092640859" sldId="277"/>
            <ac:spMk id="8" creationId="{376101CE-BA94-4CB5-A8DB-06E3F967B47A}"/>
          </ac:spMkLst>
        </pc:spChg>
        <pc:spChg chg="mod ord modVis">
          <ac:chgData name="Aili Shen" userId="S::ailis@student.unimelb.edu.au::a154d6a0-d6ce-43b3-926b-8d6e8a2718f4" providerId="AD" clId="Web-{5C04C225-E6A7-CCBE-9EDB-6ADEA1ACB608}" dt="2020-05-16T08:28:51.152" v="35"/>
          <ac:spMkLst>
            <pc:docMk/>
            <pc:sldMk cId="1092640859" sldId="277"/>
            <ac:spMk id="10" creationId="{00000000-0000-0000-0000-000000000000}"/>
          </ac:spMkLst>
        </pc:spChg>
        <pc:spChg chg="add del">
          <ac:chgData name="Aili Shen" userId="S::ailis@student.unimelb.edu.au::a154d6a0-d6ce-43b3-926b-8d6e8a2718f4" providerId="AD" clId="Web-{5C04C225-E6A7-CCBE-9EDB-6ADEA1ACB608}" dt="2020-05-16T08:23:30.648" v="22"/>
          <ac:spMkLst>
            <pc:docMk/>
            <pc:sldMk cId="1092640859" sldId="277"/>
            <ac:spMk id="11" creationId="{BD6C970F-EB1C-4231-9954-78FB533FF3AE}"/>
          </ac:spMkLst>
        </pc:spChg>
        <pc:spChg chg="add del">
          <ac:chgData name="Aili Shen" userId="S::ailis@student.unimelb.edu.au::a154d6a0-d6ce-43b3-926b-8d6e8a2718f4" providerId="AD" clId="Web-{5C04C225-E6A7-CCBE-9EDB-6ADEA1ACB608}" dt="2020-05-16T08:24:22.118" v="26"/>
          <ac:spMkLst>
            <pc:docMk/>
            <pc:sldMk cId="1092640859" sldId="277"/>
            <ac:spMk id="12" creationId="{FB3276EF-F12A-4ED3-9392-E6AC02B07B45}"/>
          </ac:spMkLst>
        </pc:spChg>
        <pc:spChg chg="add del mod ord">
          <ac:chgData name="Aili Shen" userId="S::ailis@student.unimelb.edu.au::a154d6a0-d6ce-43b3-926b-8d6e8a2718f4" providerId="AD" clId="Web-{5C04C225-E6A7-CCBE-9EDB-6ADEA1ACB608}" dt="2020-05-16T08:23:38.085" v="24"/>
          <ac:spMkLst>
            <pc:docMk/>
            <pc:sldMk cId="1092640859" sldId="277"/>
            <ac:spMk id="29" creationId="{0C5EE8AE-7A24-4115-B626-2815C1D6D43C}"/>
          </ac:spMkLst>
        </pc:spChg>
        <pc:spChg chg="add del mod">
          <ac:chgData name="Aili Shen" userId="S::ailis@student.unimelb.edu.au::a154d6a0-d6ce-43b3-926b-8d6e8a2718f4" providerId="AD" clId="Web-{5C04C225-E6A7-CCBE-9EDB-6ADEA1ACB608}" dt="2020-05-16T08:22:21.445" v="16"/>
          <ac:spMkLst>
            <pc:docMk/>
            <pc:sldMk cId="1092640859" sldId="277"/>
            <ac:spMk id="33" creationId="{00000000-0000-0000-0000-000000000000}"/>
          </ac:spMkLst>
        </pc:spChg>
        <pc:spChg chg="mod">
          <ac:chgData name="Aili Shen" userId="S::ailis@student.unimelb.edu.au::a154d6a0-d6ce-43b3-926b-8d6e8a2718f4" providerId="AD" clId="Web-{5C04C225-E6A7-CCBE-9EDB-6ADEA1ACB608}" dt="2020-05-16T08:29:52.074" v="43"/>
          <ac:spMkLst>
            <pc:docMk/>
            <pc:sldMk cId="1092640859" sldId="277"/>
            <ac:spMk id="43" creationId="{00000000-0000-0000-0000-000000000000}"/>
          </ac:spMkLst>
        </pc:spChg>
        <pc:spChg chg="mod modVis">
          <ac:chgData name="Aili Shen" userId="S::ailis@student.unimelb.edu.au::a154d6a0-d6ce-43b3-926b-8d6e8a2718f4" providerId="AD" clId="Web-{5C04C225-E6A7-CCBE-9EDB-6ADEA1ACB608}" dt="2020-05-16T08:29:32.339" v="41"/>
          <ac:spMkLst>
            <pc:docMk/>
            <pc:sldMk cId="1092640859" sldId="277"/>
            <ac:spMk id="50" creationId="{00000000-0000-0000-0000-000000000000}"/>
          </ac:spMkLst>
        </pc:spChg>
        <pc:grpChg chg="mod modVis">
          <ac:chgData name="Aili Shen" userId="S::ailis@student.unimelb.edu.au::a154d6a0-d6ce-43b3-926b-8d6e8a2718f4" providerId="AD" clId="Web-{5C04C225-E6A7-CCBE-9EDB-6ADEA1ACB608}" dt="2020-05-16T08:30:19.308" v="47"/>
          <ac:grpSpMkLst>
            <pc:docMk/>
            <pc:sldMk cId="1092640859" sldId="277"/>
            <ac:grpSpMk id="46" creationId="{00000000-0000-0000-0000-000000000000}"/>
          </ac:grpSpMkLst>
        </pc:grpChg>
        <pc:cxnChg chg="mod">
          <ac:chgData name="Aili Shen" userId="S::ailis@student.unimelb.edu.au::a154d6a0-d6ce-43b3-926b-8d6e8a2718f4" providerId="AD" clId="Web-{5C04C225-E6A7-CCBE-9EDB-6ADEA1ACB608}" dt="2020-05-16T08:22:21.445" v="16"/>
          <ac:cxnSpMkLst>
            <pc:docMk/>
            <pc:sldMk cId="1092640859" sldId="277"/>
            <ac:cxnSpMk id="35" creationId="{00000000-0000-0000-0000-000000000000}"/>
          </ac:cxnSpMkLst>
        </pc:cxnChg>
        <pc:cxnChg chg="mod modVis">
          <ac:chgData name="Aili Shen" userId="S::ailis@student.unimelb.edu.au::a154d6a0-d6ce-43b3-926b-8d6e8a2718f4" providerId="AD" clId="Web-{5C04C225-E6A7-CCBE-9EDB-6ADEA1ACB608}" dt="2020-05-16T08:28:23.870" v="33"/>
          <ac:cxnSpMkLst>
            <pc:docMk/>
            <pc:sldMk cId="1092640859" sldId="277"/>
            <ac:cxnSpMk id="36" creationId="{00000000-0000-0000-0000-000000000000}"/>
          </ac:cxnSpMkLst>
        </pc:cxnChg>
        <pc:cxnChg chg="mod modVis">
          <ac:chgData name="Aili Shen" userId="S::ailis@student.unimelb.edu.au::a154d6a0-d6ce-43b3-926b-8d6e8a2718f4" providerId="AD" clId="Web-{5C04C225-E6A7-CCBE-9EDB-6ADEA1ACB608}" dt="2020-05-16T08:29:06.730" v="39"/>
          <ac:cxnSpMkLst>
            <pc:docMk/>
            <pc:sldMk cId="1092640859" sldId="277"/>
            <ac:cxnSpMk id="52" creationId="{134E6166-AD98-4D08-9051-03AE772D5839}"/>
          </ac:cxnSpMkLst>
        </pc:cxnChg>
      </pc:sldChg>
      <pc:sldChg chg="add">
        <pc:chgData name="Aili Shen" userId="S::ailis@student.unimelb.edu.au::a154d6a0-d6ce-43b3-926b-8d6e8a2718f4" providerId="AD" clId="Web-{5C04C225-E6A7-CCBE-9EDB-6ADEA1ACB608}" dt="2020-05-16T08:25:10.336" v="27"/>
        <pc:sldMkLst>
          <pc:docMk/>
          <pc:sldMk cId="78690015" sldId="278"/>
        </pc:sldMkLst>
      </pc:sldChg>
    </pc:docChg>
  </pc:docChgLst>
  <pc:docChgLst>
    <pc:chgData name="Fajri Fajri" userId="S::f.fajri@unimelb.edu.au::31c5be87-48e6-423a-bf77-7744cbd9b822" providerId="AD" clId="Web-{564B34A5-06C6-37BE-667F-F34964BE61ED}"/>
    <pc:docChg chg="modSld">
      <pc:chgData name="Fajri Fajri" userId="S::f.fajri@unimelb.edu.au::31c5be87-48e6-423a-bf77-7744cbd9b822" providerId="AD" clId="Web-{564B34A5-06C6-37BE-667F-F34964BE61ED}" dt="2020-05-17T08:08:09.497" v="1" actId="20577"/>
      <pc:docMkLst>
        <pc:docMk/>
      </pc:docMkLst>
      <pc:sldChg chg="modSp">
        <pc:chgData name="Fajri Fajri" userId="S::f.fajri@unimelb.edu.au::31c5be87-48e6-423a-bf77-7744cbd9b822" providerId="AD" clId="Web-{564B34A5-06C6-37BE-667F-F34964BE61ED}" dt="2020-05-17T08:08:09.497" v="1" actId="20577"/>
        <pc:sldMkLst>
          <pc:docMk/>
          <pc:sldMk cId="0" sldId="256"/>
        </pc:sldMkLst>
        <pc:spChg chg="mod">
          <ac:chgData name="Fajri Fajri" userId="S::f.fajri@unimelb.edu.au::31c5be87-48e6-423a-bf77-7744cbd9b822" providerId="AD" clId="Web-{564B34A5-06C6-37BE-667F-F34964BE61ED}" dt="2020-05-17T08:08:09.497" v="1" actId="20577"/>
          <ac:spMkLst>
            <pc:docMk/>
            <pc:sldMk cId="0" sldId="256"/>
            <ac:spMk id="366" creationId="{00000000-0000-0000-0000-000000000000}"/>
          </ac:spMkLst>
        </pc:spChg>
      </pc:sldChg>
    </pc:docChg>
  </pc:docChgLst>
  <pc:docChgLst>
    <pc:chgData name="Aili Shen" userId="S::ailis@student.unimelb.edu.au::a154d6a0-d6ce-43b3-926b-8d6e8a2718f4" providerId="AD" clId="Web-{3A8310F7-1240-C48B-0068-85290A82C46B}"/>
    <pc:docChg chg="addSld modSld">
      <pc:chgData name="Aili Shen" userId="S::ailis@student.unimelb.edu.au::a154d6a0-d6ce-43b3-926b-8d6e8a2718f4" providerId="AD" clId="Web-{3A8310F7-1240-C48B-0068-85290A82C46B}" dt="2020-05-16T06:28:01.801" v="185"/>
      <pc:docMkLst>
        <pc:docMk/>
      </pc:docMkLst>
      <pc:sldChg chg="modSp">
        <pc:chgData name="Aili Shen" userId="S::ailis@student.unimelb.edu.au::a154d6a0-d6ce-43b3-926b-8d6e8a2718f4" providerId="AD" clId="Web-{3A8310F7-1240-C48B-0068-85290A82C46B}" dt="2020-05-16T06:22:45.755" v="11" actId="20577"/>
        <pc:sldMkLst>
          <pc:docMk/>
          <pc:sldMk cId="0" sldId="257"/>
        </pc:sldMkLst>
        <pc:spChg chg="mod">
          <ac:chgData name="Aili Shen" userId="S::ailis@student.unimelb.edu.au::a154d6a0-d6ce-43b3-926b-8d6e8a2718f4" providerId="AD" clId="Web-{3A8310F7-1240-C48B-0068-85290A82C46B}" dt="2020-05-16T06:22:45.755" v="11" actId="20577"/>
          <ac:spMkLst>
            <pc:docMk/>
            <pc:sldMk cId="0" sldId="257"/>
            <ac:spMk id="371" creationId="{00000000-0000-0000-0000-000000000000}"/>
          </ac:spMkLst>
        </pc:spChg>
      </pc:sldChg>
      <pc:sldChg chg="modSp add replId">
        <pc:chgData name="Aili Shen" userId="S::ailis@student.unimelb.edu.au::a154d6a0-d6ce-43b3-926b-8d6e8a2718f4" providerId="AD" clId="Web-{3A8310F7-1240-C48B-0068-85290A82C46B}" dt="2020-05-16T06:28:01.660" v="184" actId="20577"/>
        <pc:sldMkLst>
          <pc:docMk/>
          <pc:sldMk cId="1284468" sldId="272"/>
        </pc:sldMkLst>
        <pc:spChg chg="mod">
          <ac:chgData name="Aili Shen" userId="S::ailis@student.unimelb.edu.au::a154d6a0-d6ce-43b3-926b-8d6e8a2718f4" providerId="AD" clId="Web-{3A8310F7-1240-C48B-0068-85290A82C46B}" dt="2020-05-16T06:28:01.660" v="184" actId="20577"/>
          <ac:spMkLst>
            <pc:docMk/>
            <pc:sldMk cId="1284468" sldId="272"/>
            <ac:spMk id="371" creationId="{00000000-0000-0000-0000-000000000000}"/>
          </ac:spMkLst>
        </pc:spChg>
        <pc:spChg chg="mod">
          <ac:chgData name="Aili Shen" userId="S::ailis@student.unimelb.edu.au::a154d6a0-d6ce-43b3-926b-8d6e8a2718f4" providerId="AD" clId="Web-{3A8310F7-1240-C48B-0068-85290A82C46B}" dt="2020-05-16T06:24:00.646" v="34" actId="20577"/>
          <ac:spMkLst>
            <pc:docMk/>
            <pc:sldMk cId="1284468" sldId="272"/>
            <ac:spMk id="373" creationId="{00000000-0000-0000-0000-000000000000}"/>
          </ac:spMkLst>
        </pc:spChg>
      </pc:sldChg>
    </pc:docChg>
  </pc:docChgLst>
  <pc:docChgLst>
    <pc:chgData name="Aili Shen" userId="S::ailis@student.unimelb.edu.au::a154d6a0-d6ce-43b3-926b-8d6e8a2718f4" providerId="AD" clId="Web-{900D3CF4-8134-8ADC-AE78-35AE47D5245F}"/>
    <pc:docChg chg="modSld">
      <pc:chgData name="Aili Shen" userId="S::ailis@student.unimelb.edu.au::a154d6a0-d6ce-43b3-926b-8d6e8a2718f4" providerId="AD" clId="Web-{900D3CF4-8134-8ADC-AE78-35AE47D5245F}" dt="2020-05-16T06:21:55.585" v="22" actId="20577"/>
      <pc:docMkLst>
        <pc:docMk/>
      </pc:docMkLst>
      <pc:sldChg chg="modSp">
        <pc:chgData name="Aili Shen" userId="S::ailis@student.unimelb.edu.au::a154d6a0-d6ce-43b3-926b-8d6e8a2718f4" providerId="AD" clId="Web-{900D3CF4-8134-8ADC-AE78-35AE47D5245F}" dt="2020-05-16T06:21:55.585" v="22" actId="20577"/>
        <pc:sldMkLst>
          <pc:docMk/>
          <pc:sldMk cId="0" sldId="257"/>
        </pc:sldMkLst>
        <pc:spChg chg="mod">
          <ac:chgData name="Aili Shen" userId="S::ailis@student.unimelb.edu.au::a154d6a0-d6ce-43b3-926b-8d6e8a2718f4" providerId="AD" clId="Web-{900D3CF4-8134-8ADC-AE78-35AE47D5245F}" dt="2020-05-16T06:21:55.585" v="22" actId="20577"/>
          <ac:spMkLst>
            <pc:docMk/>
            <pc:sldMk cId="0" sldId="257"/>
            <ac:spMk id="37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60"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r>
              <a:rPr lang="en-US" sz="1800" b="0" strike="noStrike" spc="-1">
                <a:solidFill>
                  <a:srgbClr val="000000"/>
                </a:solidFill>
                <a:latin typeface="Calibri"/>
              </a:rPr>
              <a:t>Click to move the slide</a:t>
            </a:r>
          </a:p>
        </p:txBody>
      </p:sp>
      <p:sp>
        <p:nvSpPr>
          <p:cNvPr id="361" name="PlaceHolder 2"/>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a:rPr>
              <a:t>Click to edit the notes format</a:t>
            </a:r>
          </a:p>
        </p:txBody>
      </p:sp>
      <p:sp>
        <p:nvSpPr>
          <p:cNvPr id="362" name="PlaceHolder 3"/>
          <p:cNvSpPr>
            <a:spLocks noGrp="1"/>
          </p:cNvSpPr>
          <p:nvPr>
            <p:ph type="hdr"/>
          </p:nvPr>
        </p:nvSpPr>
        <p:spPr>
          <a:xfrm>
            <a:off x="0" y="0"/>
            <a:ext cx="3280680" cy="534240"/>
          </a:xfrm>
          <a:prstGeom prst="rect">
            <a:avLst/>
          </a:prstGeom>
        </p:spPr>
        <p:txBody>
          <a:bodyPr lIns="0" tIns="0" rIns="0" bIns="0"/>
          <a:lstStyle/>
          <a:p>
            <a:r>
              <a:rPr lang="en-US" sz="1400" b="0" strike="noStrike" spc="-1">
                <a:latin typeface="Times New Roman"/>
              </a:rPr>
              <a:t> </a:t>
            </a:r>
          </a:p>
        </p:txBody>
      </p:sp>
      <p:sp>
        <p:nvSpPr>
          <p:cNvPr id="363" name="PlaceHolder 4"/>
          <p:cNvSpPr>
            <a:spLocks noGrp="1"/>
          </p:cNvSpPr>
          <p:nvPr>
            <p:ph type="dt"/>
          </p:nvPr>
        </p:nvSpPr>
        <p:spPr>
          <a:xfrm>
            <a:off x="4278960" y="0"/>
            <a:ext cx="3280680" cy="534240"/>
          </a:xfrm>
          <a:prstGeom prst="rect">
            <a:avLst/>
          </a:prstGeom>
        </p:spPr>
        <p:txBody>
          <a:bodyPr lIns="0" tIns="0" rIns="0" bIns="0"/>
          <a:lstStyle/>
          <a:p>
            <a:pPr algn="r"/>
            <a:r>
              <a:rPr lang="en-US" sz="1400" b="0" strike="noStrike" spc="-1">
                <a:latin typeface="Times New Roman"/>
              </a:rPr>
              <a:t> </a:t>
            </a:r>
          </a:p>
        </p:txBody>
      </p:sp>
      <p:sp>
        <p:nvSpPr>
          <p:cNvPr id="364" name="PlaceHolder 5"/>
          <p:cNvSpPr>
            <a:spLocks noGrp="1"/>
          </p:cNvSpPr>
          <p:nvPr>
            <p:ph type="ftr"/>
          </p:nvPr>
        </p:nvSpPr>
        <p:spPr>
          <a:xfrm>
            <a:off x="0" y="10157400"/>
            <a:ext cx="3280680" cy="534240"/>
          </a:xfrm>
          <a:prstGeom prst="rect">
            <a:avLst/>
          </a:prstGeom>
        </p:spPr>
        <p:txBody>
          <a:bodyPr lIns="0" tIns="0" rIns="0" bIns="0" anchor="b"/>
          <a:lstStyle/>
          <a:p>
            <a:r>
              <a:rPr lang="en-US" sz="1400" b="0" strike="noStrike" spc="-1">
                <a:latin typeface="Times New Roman"/>
              </a:rPr>
              <a:t> </a:t>
            </a:r>
          </a:p>
        </p:txBody>
      </p:sp>
      <p:sp>
        <p:nvSpPr>
          <p:cNvPr id="365" name="PlaceHolder 6"/>
          <p:cNvSpPr>
            <a:spLocks noGrp="1"/>
          </p:cNvSpPr>
          <p:nvPr>
            <p:ph type="sldNum"/>
          </p:nvPr>
        </p:nvSpPr>
        <p:spPr>
          <a:xfrm>
            <a:off x="4278960" y="10157400"/>
            <a:ext cx="3280680" cy="534240"/>
          </a:xfrm>
          <a:prstGeom prst="rect">
            <a:avLst/>
          </a:prstGeom>
        </p:spPr>
        <p:txBody>
          <a:bodyPr lIns="0" tIns="0" rIns="0" bIns="0" anchor="b"/>
          <a:lstStyle/>
          <a:p>
            <a:pPr algn="r"/>
            <a:fld id="{6254CD6E-4735-477A-95A6-67F6F98AF95E}"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 name="PlaceHolder 1"/>
          <p:cNvSpPr>
            <a:spLocks noGrp="1" noRot="1" noChangeAspect="1"/>
          </p:cNvSpPr>
          <p:nvPr>
            <p:ph type="sldImg"/>
          </p:nvPr>
        </p:nvSpPr>
        <p:spPr>
          <a:xfrm>
            <a:off x="1371600" y="1143000"/>
            <a:ext cx="4114800" cy="3086100"/>
          </a:xfrm>
          <a:prstGeom prst="rect">
            <a:avLst/>
          </a:prstGeom>
        </p:spPr>
      </p:sp>
      <p:sp>
        <p:nvSpPr>
          <p:cNvPr id="526" name="PlaceHolder 2"/>
          <p:cNvSpPr>
            <a:spLocks noGrp="1"/>
          </p:cNvSpPr>
          <p:nvPr>
            <p:ph type="body"/>
          </p:nvPr>
        </p:nvSpPr>
        <p:spPr>
          <a:xfrm>
            <a:off x="685800" y="4400640"/>
            <a:ext cx="5486040" cy="3600000"/>
          </a:xfrm>
          <a:prstGeom prst="rect">
            <a:avLst/>
          </a:prstGeom>
        </p:spPr>
        <p:txBody>
          <a:bodyPr/>
          <a:lstStyle/>
          <a:p>
            <a:endParaRPr lang="en-US" sz="2000" b="0" strike="noStrike" spc="-1">
              <a:latin typeface="Arial"/>
            </a:endParaRPr>
          </a:p>
        </p:txBody>
      </p:sp>
      <p:sp>
        <p:nvSpPr>
          <p:cNvPr id="527" name="TextShape 3"/>
          <p:cNvSpPr txBox="1"/>
          <p:nvPr/>
        </p:nvSpPr>
        <p:spPr>
          <a:xfrm>
            <a:off x="3884760" y="8685360"/>
            <a:ext cx="2971440" cy="458280"/>
          </a:xfrm>
          <a:prstGeom prst="rect">
            <a:avLst/>
          </a:prstGeom>
          <a:noFill/>
          <a:ln>
            <a:noFill/>
          </a:ln>
        </p:spPr>
        <p:txBody>
          <a:bodyPr anchor="b"/>
          <a:lstStyle/>
          <a:p>
            <a:pPr algn="r">
              <a:lnSpc>
                <a:spcPct val="100000"/>
              </a:lnSpc>
            </a:pPr>
            <a:fld id="{39F8D153-5A6A-40DB-8D50-CE217DCB76BD}" type="slidenum">
              <a:rPr lang="en-US" sz="1200" b="0" strike="noStrike" spc="-1">
                <a:latin typeface="Times New Roman"/>
              </a:rPr>
              <a:t>1</a:t>
            </a:fld>
            <a:endParaRPr lang="en-US"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8075" y="812800"/>
            <a:ext cx="5343525" cy="4008438"/>
          </a:xfrm>
        </p:spPr>
      </p:sp>
      <p:sp>
        <p:nvSpPr>
          <p:cNvPr id="3" name="Notes Placeholder 2"/>
          <p:cNvSpPr>
            <a:spLocks noGrp="1"/>
          </p:cNvSpPr>
          <p:nvPr>
            <p:ph type="body" idx="1"/>
          </p:nvPr>
        </p:nvSpPr>
        <p:spPr/>
        <p:txBody>
          <a:bodyPr/>
          <a:lstStyle/>
          <a:p>
            <a:r>
              <a:rPr lang="en-AU" sz="1200" kern="1200" dirty="0">
                <a:solidFill>
                  <a:schemeClr val="tx1"/>
                </a:solidFill>
                <a:effectLst/>
                <a:latin typeface="+mn-lt"/>
                <a:ea typeface="+mn-ea"/>
                <a:cs typeface="+mn-cs"/>
              </a:rPr>
              <a:t>A probabilistic context-free grammar adds real-valued weights (probability)</a:t>
            </a:r>
          </a:p>
          <a:p>
            <a:r>
              <a:rPr lang="en-AU" sz="1200" kern="1200" dirty="0">
                <a:solidFill>
                  <a:schemeClr val="tx1"/>
                </a:solidFill>
                <a:effectLst/>
                <a:latin typeface="+mn-lt"/>
                <a:ea typeface="+mn-ea"/>
                <a:cs typeface="+mn-cs"/>
              </a:rPr>
              <a:t>to each production in the context-free grammar. This attempts to provide a</a:t>
            </a:r>
          </a:p>
          <a:p>
            <a:r>
              <a:rPr lang="en-AU" sz="1200" kern="1200" dirty="0">
                <a:solidFill>
                  <a:schemeClr val="tx1"/>
                </a:solidFill>
                <a:effectLst/>
                <a:latin typeface="+mn-lt"/>
                <a:ea typeface="+mn-ea"/>
                <a:cs typeface="+mn-cs"/>
              </a:rPr>
              <a:t>“language model”, that is, describe the likely sentences in a language, which</a:t>
            </a:r>
          </a:p>
          <a:p>
            <a:r>
              <a:rPr lang="en-AU" sz="1200" kern="1200" dirty="0">
                <a:solidFill>
                  <a:schemeClr val="tx1"/>
                </a:solidFill>
                <a:effectLst/>
                <a:latin typeface="+mn-lt"/>
                <a:ea typeface="+mn-ea"/>
                <a:cs typeface="+mn-cs"/>
              </a:rPr>
              <a:t>is facilitated by their grammatical structure.</a:t>
            </a:r>
          </a:p>
          <a:p>
            <a:endParaRPr lang="en-US" dirty="0"/>
          </a:p>
        </p:txBody>
      </p:sp>
      <p:sp>
        <p:nvSpPr>
          <p:cNvPr id="4" name="Slide Number Placeholder 3"/>
          <p:cNvSpPr>
            <a:spLocks noGrp="1"/>
          </p:cNvSpPr>
          <p:nvPr>
            <p:ph type="sldNum"/>
          </p:nvPr>
        </p:nvSpPr>
        <p:spPr/>
        <p:txBody>
          <a:bodyPr/>
          <a:lstStyle/>
          <a:p>
            <a:pPr algn="r"/>
            <a:fld id="{6254CD6E-4735-477A-95A6-67F6F98AF95E}" type="slidenum">
              <a:rPr lang="en-US" sz="1400" b="0" strike="noStrike" spc="-1" smtClean="0">
                <a:latin typeface="Times New Roman"/>
              </a:rPr>
              <a:t>3</a:t>
            </a:fld>
            <a:endParaRPr lang="en-US" sz="1400" b="0" strike="noStrike" spc="-1">
              <a:latin typeface="Times New Roman"/>
            </a:endParaRPr>
          </a:p>
        </p:txBody>
      </p:sp>
    </p:spTree>
    <p:extLst>
      <p:ext uri="{BB962C8B-B14F-4D97-AF65-F5344CB8AC3E}">
        <p14:creationId xmlns:p14="http://schemas.microsoft.com/office/powerpoint/2010/main" val="2473990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 name="PlaceHolder 1"/>
          <p:cNvSpPr>
            <a:spLocks noGrp="1" noRot="1" noChangeAspect="1"/>
          </p:cNvSpPr>
          <p:nvPr>
            <p:ph type="sldImg"/>
          </p:nvPr>
        </p:nvSpPr>
        <p:spPr>
          <a:xfrm>
            <a:off x="1371600" y="1143000"/>
            <a:ext cx="4114800" cy="3086100"/>
          </a:xfrm>
          <a:prstGeom prst="rect">
            <a:avLst/>
          </a:prstGeom>
        </p:spPr>
      </p:sp>
      <p:sp>
        <p:nvSpPr>
          <p:cNvPr id="529" name="PlaceHolder 2"/>
          <p:cNvSpPr>
            <a:spLocks noGrp="1"/>
          </p:cNvSpPr>
          <p:nvPr>
            <p:ph type="body"/>
          </p:nvPr>
        </p:nvSpPr>
        <p:spPr>
          <a:xfrm>
            <a:off x="685800" y="4400640"/>
            <a:ext cx="5486040" cy="3600000"/>
          </a:xfrm>
          <a:prstGeom prst="rect">
            <a:avLst/>
          </a:prstGeom>
        </p:spPr>
        <p:txBody>
          <a:bodyPr/>
          <a:lstStyle/>
          <a:p>
            <a:r>
              <a:rPr lang="en-AU" sz="1200" kern="1200" dirty="0">
                <a:solidFill>
                  <a:schemeClr val="tx1"/>
                </a:solidFill>
                <a:effectLst/>
                <a:latin typeface="+mn-lt"/>
                <a:ea typeface="+mn-ea"/>
                <a:cs typeface="+mn-cs"/>
              </a:rPr>
              <a:t>Parsing in general is the process of identifying the structure(s) of a sentence,</a:t>
            </a:r>
          </a:p>
          <a:p>
            <a:r>
              <a:rPr lang="en-AU" sz="1200" kern="1200" dirty="0">
                <a:solidFill>
                  <a:schemeClr val="tx1"/>
                </a:solidFill>
                <a:effectLst/>
                <a:latin typeface="+mn-lt"/>
                <a:ea typeface="+mn-ea"/>
                <a:cs typeface="+mn-cs"/>
              </a:rPr>
              <a:t>according to a grammar of the language.</a:t>
            </a:r>
          </a:p>
          <a:p>
            <a:endParaRPr lang="en-AU" sz="1200" kern="1200" dirty="0">
              <a:solidFill>
                <a:schemeClr val="tx1"/>
              </a:solidFill>
              <a:effectLst/>
              <a:latin typeface="+mn-lt"/>
              <a:ea typeface="+mn-ea"/>
              <a:cs typeface="+mn-cs"/>
            </a:endParaRPr>
          </a:p>
          <a:p>
            <a:r>
              <a:rPr lang="en-AU" sz="1200" kern="1200" dirty="0">
                <a:solidFill>
                  <a:schemeClr val="tx1"/>
                </a:solidFill>
                <a:effectLst/>
                <a:latin typeface="+mn-lt"/>
                <a:ea typeface="+mn-ea"/>
                <a:cs typeface="+mn-cs"/>
              </a:rPr>
              <a:t>In general, the search space is too large to do this efficiently, so we use a</a:t>
            </a:r>
          </a:p>
          <a:p>
            <a:r>
              <a:rPr lang="en-AU" sz="1200" kern="1200" dirty="0">
                <a:solidFill>
                  <a:schemeClr val="tx1"/>
                </a:solidFill>
                <a:effectLst/>
                <a:latin typeface="+mn-lt"/>
                <a:ea typeface="+mn-ea"/>
                <a:cs typeface="+mn-cs"/>
              </a:rPr>
              <a:t>dynamic programming method to keep track of partial solutions. The data</a:t>
            </a:r>
          </a:p>
          <a:p>
            <a:r>
              <a:rPr lang="en-AU" sz="1200" kern="1200" dirty="0">
                <a:solidFill>
                  <a:schemeClr val="tx1"/>
                </a:solidFill>
                <a:effectLst/>
                <a:latin typeface="+mn-lt"/>
                <a:ea typeface="+mn-ea"/>
                <a:cs typeface="+mn-cs"/>
              </a:rPr>
              <a:t>structure we use for this is a chart in CYK, where entries in the chart correspond</a:t>
            </a:r>
          </a:p>
          <a:p>
            <a:r>
              <a:rPr lang="en-AU" sz="1200" kern="1200" dirty="0">
                <a:solidFill>
                  <a:schemeClr val="tx1"/>
                </a:solidFill>
                <a:effectLst/>
                <a:latin typeface="+mn-lt"/>
                <a:ea typeface="+mn-ea"/>
                <a:cs typeface="+mn-cs"/>
              </a:rPr>
              <a:t>to partial parses (licensed structures) for various spans (sequences</a:t>
            </a:r>
          </a:p>
          <a:p>
            <a:r>
              <a:rPr lang="en-AU" sz="1200" kern="1200" dirty="0">
                <a:solidFill>
                  <a:schemeClr val="tx1"/>
                </a:solidFill>
                <a:effectLst/>
                <a:latin typeface="+mn-lt"/>
                <a:ea typeface="+mn-ea"/>
                <a:cs typeface="+mn-cs"/>
              </a:rPr>
              <a:t>of tokens) within the sentence. Probabilistic CYK parsing adds real-valued</a:t>
            </a:r>
          </a:p>
          <a:p>
            <a:r>
              <a:rPr lang="en-AU" sz="1200" kern="1200" dirty="0">
                <a:solidFill>
                  <a:schemeClr val="tx1"/>
                </a:solidFill>
                <a:effectLst/>
                <a:latin typeface="+mn-lt"/>
                <a:ea typeface="+mn-ea"/>
                <a:cs typeface="+mn-cs"/>
              </a:rPr>
              <a:t>weights (probability) to each production in the grammar, such that parse trees</a:t>
            </a:r>
          </a:p>
          <a:p>
            <a:r>
              <a:rPr lang="en-AU" sz="1200" kern="1200" dirty="0">
                <a:solidFill>
                  <a:schemeClr val="tx1"/>
                </a:solidFill>
                <a:effectLst/>
                <a:latin typeface="+mn-lt"/>
                <a:ea typeface="+mn-ea"/>
                <a:cs typeface="+mn-cs"/>
              </a:rPr>
              <a:t>can be assigned a score, namely the product of the probabilities of the productions</a:t>
            </a:r>
          </a:p>
          <a:p>
            <a:r>
              <a:rPr lang="en-AU" sz="1200" kern="1200" dirty="0">
                <a:solidFill>
                  <a:schemeClr val="tx1"/>
                </a:solidFill>
                <a:effectLst/>
                <a:latin typeface="+mn-lt"/>
                <a:ea typeface="+mn-ea"/>
                <a:cs typeface="+mn-cs"/>
              </a:rPr>
              <a:t>in the tree. This is important as it allows for discrimination between</a:t>
            </a:r>
          </a:p>
          <a:p>
            <a:r>
              <a:rPr lang="en-AU" sz="1200" kern="1200" dirty="0">
                <a:solidFill>
                  <a:schemeClr val="tx1"/>
                </a:solidFill>
                <a:effectLst/>
                <a:latin typeface="+mn-lt"/>
                <a:ea typeface="+mn-ea"/>
                <a:cs typeface="+mn-cs"/>
              </a:rPr>
              <a:t>likely and unlikely parses, rather than just provide a list of all parses, as in</a:t>
            </a:r>
          </a:p>
          <a:p>
            <a:r>
              <a:rPr lang="en-AU" sz="1200" kern="1200" dirty="0">
                <a:solidFill>
                  <a:schemeClr val="tx1"/>
                </a:solidFill>
                <a:effectLst/>
                <a:latin typeface="+mn-lt"/>
                <a:ea typeface="+mn-ea"/>
                <a:cs typeface="+mn-cs"/>
              </a:rPr>
              <a:t>standard CYK parsing. This affects the algorithms as they need to track the</a:t>
            </a:r>
          </a:p>
          <a:p>
            <a:r>
              <a:rPr lang="en-AU" sz="1200" kern="1200" dirty="0">
                <a:solidFill>
                  <a:schemeClr val="tx1"/>
                </a:solidFill>
                <a:effectLst/>
                <a:latin typeface="+mn-lt"/>
                <a:ea typeface="+mn-ea"/>
                <a:cs typeface="+mn-cs"/>
              </a:rPr>
              <a:t>maximum probability analysis for each span, rather than the set of grammar</a:t>
            </a:r>
          </a:p>
          <a:p>
            <a:r>
              <a:rPr lang="en-AU" sz="1200" kern="1200" dirty="0">
                <a:solidFill>
                  <a:schemeClr val="tx1"/>
                </a:solidFill>
                <a:effectLst/>
                <a:latin typeface="+mn-lt"/>
                <a:ea typeface="+mn-ea"/>
                <a:cs typeface="+mn-cs"/>
              </a:rPr>
              <a:t>symbols. However the parsing algorithms are very closely related.</a:t>
            </a:r>
          </a:p>
          <a:p>
            <a:endParaRPr lang="en-US" sz="2000" b="0" strike="noStrike" spc="-1" dirty="0">
              <a:latin typeface="Arial"/>
            </a:endParaRPr>
          </a:p>
        </p:txBody>
      </p:sp>
      <p:sp>
        <p:nvSpPr>
          <p:cNvPr id="530" name="TextShape 3"/>
          <p:cNvSpPr txBox="1"/>
          <p:nvPr/>
        </p:nvSpPr>
        <p:spPr>
          <a:xfrm>
            <a:off x="3884760" y="8685360"/>
            <a:ext cx="2971440" cy="458280"/>
          </a:xfrm>
          <a:prstGeom prst="rect">
            <a:avLst/>
          </a:prstGeom>
          <a:noFill/>
          <a:ln>
            <a:noFill/>
          </a:ln>
        </p:spPr>
        <p:txBody>
          <a:bodyPr anchor="b"/>
          <a:lstStyle/>
          <a:p>
            <a:pPr algn="r">
              <a:lnSpc>
                <a:spcPct val="100000"/>
              </a:lnSpc>
            </a:pPr>
            <a:fld id="{A4EA6FF1-6A8F-4411-9AD5-8C6E8C1EC2AF}" type="slidenum">
              <a:rPr lang="en-US" sz="1200" b="0" strike="noStrike" spc="-1">
                <a:latin typeface="Times New Roman"/>
              </a:rPr>
              <a:t>4</a:t>
            </a:fld>
            <a:endParaRPr lang="en-US" sz="12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8075" y="812800"/>
            <a:ext cx="5343525" cy="4008438"/>
          </a:xfrm>
        </p:spPr>
      </p:sp>
      <p:sp>
        <p:nvSpPr>
          <p:cNvPr id="3" name="Notes Placeholder 2"/>
          <p:cNvSpPr>
            <a:spLocks noGrp="1"/>
          </p:cNvSpPr>
          <p:nvPr>
            <p:ph type="body" idx="1"/>
          </p:nvPr>
        </p:nvSpPr>
        <p:spPr/>
        <p:txBody>
          <a:bodyPr/>
          <a:lstStyle/>
          <a:p>
            <a:r>
              <a:rPr lang="en-AU" sz="1200" kern="1200" dirty="0">
                <a:solidFill>
                  <a:schemeClr val="tx1"/>
                </a:solidFill>
                <a:effectLst/>
                <a:latin typeface="+mn-lt"/>
                <a:ea typeface="+mn-ea"/>
                <a:cs typeface="+mn-cs"/>
              </a:rPr>
              <a:t>The first step is to write the probability assigned by the HMM to the tagged</a:t>
            </a:r>
          </a:p>
          <a:p>
            <a:r>
              <a:rPr lang="en-AU" sz="1200" kern="1200" dirty="0">
                <a:solidFill>
                  <a:schemeClr val="tx1"/>
                </a:solidFill>
                <a:effectLst/>
                <a:latin typeface="+mn-lt"/>
                <a:ea typeface="+mn-ea"/>
                <a:cs typeface="+mn-cs"/>
              </a:rPr>
              <a:t>sentence.</a:t>
            </a:r>
          </a:p>
          <a:p>
            <a:r>
              <a:rPr lang="en-AU" sz="1200" kern="1200" dirty="0">
                <a:solidFill>
                  <a:schemeClr val="tx1"/>
                </a:solidFill>
                <a:effectLst/>
                <a:latin typeface="+mn-lt"/>
                <a:ea typeface="+mn-ea"/>
                <a:cs typeface="+mn-cs"/>
              </a:rPr>
              <a:t>This can be drawn as a chain with the tag-tag transitions as the “spine”, with</a:t>
            </a:r>
          </a:p>
          <a:p>
            <a:r>
              <a:rPr lang="en-AU" sz="1200" kern="1200" dirty="0">
                <a:solidFill>
                  <a:schemeClr val="tx1"/>
                </a:solidFill>
                <a:effectLst/>
                <a:latin typeface="+mn-lt"/>
                <a:ea typeface="+mn-ea"/>
                <a:cs typeface="+mn-cs"/>
              </a:rPr>
              <a:t>each observation as a leaf. The probabilities of initial / transitions / observations</a:t>
            </a:r>
          </a:p>
          <a:p>
            <a:r>
              <a:rPr lang="en-AU" sz="1200" kern="1200" dirty="0">
                <a:solidFill>
                  <a:schemeClr val="tx1"/>
                </a:solidFill>
                <a:effectLst/>
                <a:latin typeface="+mn-lt"/>
                <a:ea typeface="+mn-ea"/>
                <a:cs typeface="+mn-cs"/>
              </a:rPr>
              <a:t>can be attached to each edge. Overall this gives a right-branching</a:t>
            </a:r>
          </a:p>
          <a:p>
            <a:r>
              <a:rPr lang="en-AU" sz="1200" kern="1200" dirty="0">
                <a:solidFill>
                  <a:schemeClr val="tx1"/>
                </a:solidFill>
                <a:effectLst/>
                <a:latin typeface="+mn-lt"/>
                <a:ea typeface="+mn-ea"/>
                <a:cs typeface="+mn-cs"/>
              </a:rPr>
              <a:t>tree. </a:t>
            </a:r>
          </a:p>
          <a:p>
            <a:r>
              <a:rPr lang="en-AU" sz="1200" kern="1200" dirty="0">
                <a:solidFill>
                  <a:schemeClr val="tx1"/>
                </a:solidFill>
                <a:effectLst/>
                <a:latin typeface="+mn-lt"/>
                <a:ea typeface="+mn-ea"/>
                <a:cs typeface="+mn-cs"/>
              </a:rPr>
              <a:t>If we treat this tree as a “parse tree”, then each clique from the tree (parent</a:t>
            </a:r>
          </a:p>
          <a:p>
            <a:r>
              <a:rPr lang="en-AU" sz="1200" kern="1200" dirty="0">
                <a:solidFill>
                  <a:schemeClr val="tx1"/>
                </a:solidFill>
                <a:effectLst/>
                <a:latin typeface="+mn-lt"/>
                <a:ea typeface="+mn-ea"/>
                <a:cs typeface="+mn-cs"/>
              </a:rPr>
              <a:t>and direct children) can be treated as a CFG rule, parent ! left-child </a:t>
            </a:r>
            <a:r>
              <a:rPr lang="en-AU" sz="1200" kern="1200" dirty="0" err="1">
                <a:solidFill>
                  <a:schemeClr val="tx1"/>
                </a:solidFill>
                <a:effectLst/>
                <a:latin typeface="+mn-lt"/>
                <a:ea typeface="+mn-ea"/>
                <a:cs typeface="+mn-cs"/>
              </a:rPr>
              <a:t>rightchild</a:t>
            </a:r>
            <a:r>
              <a:rPr lang="en-AU" sz="1200" kern="1200" dirty="0">
                <a:solidFill>
                  <a:schemeClr val="tx1"/>
                </a:solidFill>
                <a:effectLst/>
                <a:latin typeface="+mn-lt"/>
                <a:ea typeface="+mn-ea"/>
                <a:cs typeface="+mn-cs"/>
              </a:rPr>
              <a:t>.</a:t>
            </a:r>
          </a:p>
          <a:p>
            <a:r>
              <a:rPr lang="en-AU" sz="1200" kern="1200" dirty="0">
                <a:solidFill>
                  <a:schemeClr val="tx1"/>
                </a:solidFill>
                <a:effectLst/>
                <a:latin typeface="+mn-lt"/>
                <a:ea typeface="+mn-ea"/>
                <a:cs typeface="+mn-cs"/>
              </a:rPr>
              <a:t>E.g., NNP! Donald VBZ.</a:t>
            </a:r>
          </a:p>
          <a:p>
            <a:r>
              <a:rPr lang="en-AU" sz="1200" kern="1200" dirty="0">
                <a:solidFill>
                  <a:schemeClr val="tx1"/>
                </a:solidFill>
                <a:effectLst/>
                <a:latin typeface="+mn-lt"/>
                <a:ea typeface="+mn-ea"/>
                <a:cs typeface="+mn-cs"/>
              </a:rPr>
              <a:t>The score for this rule would be ANNP,VBZ </a:t>
            </a:r>
            <a:r>
              <a:rPr lang="en-AU" sz="1200" kern="1200" dirty="0" err="1">
                <a:solidFill>
                  <a:schemeClr val="tx1"/>
                </a:solidFill>
                <a:effectLst/>
                <a:latin typeface="+mn-lt"/>
                <a:ea typeface="+mn-ea"/>
                <a:cs typeface="+mn-cs"/>
              </a:rPr>
              <a:t>ONNP,Donald</a:t>
            </a:r>
            <a:r>
              <a:rPr lang="en-AU" sz="1200" kern="1200" dirty="0">
                <a:solidFill>
                  <a:schemeClr val="tx1"/>
                </a:solidFill>
                <a:effectLst/>
                <a:latin typeface="+mn-lt"/>
                <a:ea typeface="+mn-ea"/>
                <a:cs typeface="+mn-cs"/>
              </a:rPr>
              <a:t>. Note that we could</a:t>
            </a:r>
          </a:p>
          <a:p>
            <a:r>
              <a:rPr lang="en-AU" sz="1200" kern="1200" dirty="0">
                <a:solidFill>
                  <a:schemeClr val="tx1"/>
                </a:solidFill>
                <a:effectLst/>
                <a:latin typeface="+mn-lt"/>
                <a:ea typeface="+mn-ea"/>
                <a:cs typeface="+mn-cs"/>
              </a:rPr>
              <a:t>use different grammar symbols, such that each production maps to a single</a:t>
            </a:r>
          </a:p>
          <a:p>
            <a:r>
              <a:rPr lang="en-AU" sz="1200" kern="1200" dirty="0">
                <a:solidFill>
                  <a:schemeClr val="tx1"/>
                </a:solidFill>
                <a:effectLst/>
                <a:latin typeface="+mn-lt"/>
                <a:ea typeface="+mn-ea"/>
                <a:cs typeface="+mn-cs"/>
              </a:rPr>
              <a:t>HMM component. E.g., split the above rule to NNP’!NNP VBZ (ANNP,VBZ);</a:t>
            </a:r>
          </a:p>
          <a:p>
            <a:r>
              <a:rPr lang="en-AU" sz="1200" kern="1200" dirty="0">
                <a:solidFill>
                  <a:schemeClr val="tx1"/>
                </a:solidFill>
                <a:effectLst/>
                <a:latin typeface="+mn-lt"/>
                <a:ea typeface="+mn-ea"/>
                <a:cs typeface="+mn-cs"/>
              </a:rPr>
              <a:t>and NNP ! Donald (</a:t>
            </a:r>
            <a:r>
              <a:rPr lang="en-AU" sz="1200" kern="1200" dirty="0" err="1">
                <a:solidFill>
                  <a:schemeClr val="tx1"/>
                </a:solidFill>
                <a:effectLst/>
                <a:latin typeface="+mn-lt"/>
                <a:ea typeface="+mn-ea"/>
                <a:cs typeface="+mn-cs"/>
              </a:rPr>
              <a:t>ONNP,Donald</a:t>
            </a:r>
            <a:r>
              <a:rPr lang="en-AU" sz="1200" kern="1200" dirty="0">
                <a:solidFill>
                  <a:schemeClr val="tx1"/>
                </a:solidFill>
                <a:effectLst/>
                <a:latin typeface="+mn-lt"/>
                <a:ea typeface="+mn-ea"/>
                <a:cs typeface="+mn-cs"/>
              </a:rPr>
              <a:t>); where the “prime” version of the tag is a</a:t>
            </a:r>
          </a:p>
          <a:p>
            <a:r>
              <a:rPr lang="en-AU" sz="1200" kern="1200" dirty="0">
                <a:solidFill>
                  <a:schemeClr val="tx1"/>
                </a:solidFill>
                <a:effectLst/>
                <a:latin typeface="+mn-lt"/>
                <a:ea typeface="+mn-ea"/>
                <a:cs typeface="+mn-cs"/>
              </a:rPr>
              <a:t>newly introduced grammar symbol.</a:t>
            </a:r>
          </a:p>
          <a:p>
            <a:r>
              <a:rPr lang="en-AU" sz="1200" kern="1200" dirty="0">
                <a:solidFill>
                  <a:schemeClr val="tx1"/>
                </a:solidFill>
                <a:effectLst/>
                <a:latin typeface="+mn-lt"/>
                <a:ea typeface="+mn-ea"/>
                <a:cs typeface="+mn-cs"/>
              </a:rPr>
              <a:t>CYK parsing under this grammar will do the same as Viterbi in the HMM,</a:t>
            </a:r>
          </a:p>
          <a:p>
            <a:r>
              <a:rPr lang="en-AU" sz="1200" kern="1200" dirty="0">
                <a:solidFill>
                  <a:schemeClr val="tx1"/>
                </a:solidFill>
                <a:effectLst/>
                <a:latin typeface="+mn-lt"/>
                <a:ea typeface="+mn-ea"/>
                <a:cs typeface="+mn-cs"/>
              </a:rPr>
              <a:t>but will waste effort assigning analysis to all word spans in the sentence,</a:t>
            </a:r>
          </a:p>
          <a:p>
            <a:r>
              <a:rPr lang="en-AU" sz="1200" kern="1200" dirty="0">
                <a:solidFill>
                  <a:schemeClr val="tx1"/>
                </a:solidFill>
                <a:effectLst/>
                <a:latin typeface="+mn-lt"/>
                <a:ea typeface="+mn-ea"/>
                <a:cs typeface="+mn-cs"/>
              </a:rPr>
              <a:t>while Viterbi effectively only considers spans that start at the first word of</a:t>
            </a:r>
          </a:p>
          <a:p>
            <a:r>
              <a:rPr lang="en-AU" sz="1200" kern="1200" dirty="0">
                <a:solidFill>
                  <a:schemeClr val="tx1"/>
                </a:solidFill>
                <a:effectLst/>
                <a:latin typeface="+mn-lt"/>
                <a:ea typeface="+mn-ea"/>
                <a:cs typeface="+mn-cs"/>
              </a:rPr>
              <a:t>the sentence.</a:t>
            </a:r>
          </a:p>
          <a:p>
            <a:endParaRPr lang="en-US" dirty="0"/>
          </a:p>
        </p:txBody>
      </p:sp>
      <p:sp>
        <p:nvSpPr>
          <p:cNvPr id="4" name="Slide Number Placeholder 3"/>
          <p:cNvSpPr>
            <a:spLocks noGrp="1"/>
          </p:cNvSpPr>
          <p:nvPr>
            <p:ph type="sldNum"/>
          </p:nvPr>
        </p:nvSpPr>
        <p:spPr/>
        <p:txBody>
          <a:bodyPr/>
          <a:lstStyle/>
          <a:p>
            <a:pPr algn="r"/>
            <a:fld id="{6254CD6E-4735-477A-95A6-67F6F98AF95E}" type="slidenum">
              <a:rPr lang="en-US" sz="1400" b="0" strike="noStrike" spc="-1" smtClean="0">
                <a:latin typeface="Times New Roman"/>
              </a:rPr>
              <a:t>8</a:t>
            </a:fld>
            <a:endParaRPr lang="en-US" sz="1400" b="0" strike="noStrike" spc="-1">
              <a:latin typeface="Times New Roman"/>
            </a:endParaRPr>
          </a:p>
        </p:txBody>
      </p:sp>
    </p:spTree>
    <p:extLst>
      <p:ext uri="{BB962C8B-B14F-4D97-AF65-F5344CB8AC3E}">
        <p14:creationId xmlns:p14="http://schemas.microsoft.com/office/powerpoint/2010/main" val="1306341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8075" y="812800"/>
            <a:ext cx="5343525" cy="4008438"/>
          </a:xfrm>
        </p:spPr>
      </p:sp>
      <p:sp>
        <p:nvSpPr>
          <p:cNvPr id="3" name="Notes Placeholder 2"/>
          <p:cNvSpPr>
            <a:spLocks noGrp="1"/>
          </p:cNvSpPr>
          <p:nvPr>
            <p:ph type="body" idx="1"/>
          </p:nvPr>
        </p:nvSpPr>
        <p:spPr/>
        <p:txBody>
          <a:bodyPr/>
          <a:lstStyle/>
          <a:p>
            <a:r>
              <a:rPr lang="en-AU" sz="1200" kern="1200" dirty="0">
                <a:solidFill>
                  <a:schemeClr val="tx1"/>
                </a:solidFill>
                <a:effectLst/>
                <a:latin typeface="+mn-lt"/>
                <a:ea typeface="+mn-ea"/>
                <a:cs typeface="+mn-cs"/>
              </a:rPr>
              <a:t>There are numerous differences (probably too many to enumerate here), for</a:t>
            </a:r>
          </a:p>
          <a:p>
            <a:r>
              <a:rPr lang="en-AU" sz="1200" kern="1200" dirty="0">
                <a:solidFill>
                  <a:schemeClr val="tx1"/>
                </a:solidFill>
                <a:effectLst/>
                <a:latin typeface="+mn-lt"/>
                <a:ea typeface="+mn-ea"/>
                <a:cs typeface="+mn-cs"/>
              </a:rPr>
              <a:t>example:</a:t>
            </a:r>
          </a:p>
          <a:p>
            <a:r>
              <a:rPr lang="en-AU" sz="1200" kern="1200" dirty="0">
                <a:solidFill>
                  <a:schemeClr val="tx1"/>
                </a:solidFill>
                <a:effectLst/>
                <a:latin typeface="+mn-lt"/>
                <a:ea typeface="+mn-ea"/>
                <a:cs typeface="+mn-cs"/>
              </a:rPr>
              <a:t>– Although POS tags are implicitly used in constructing the “oracle” (training),</a:t>
            </a:r>
          </a:p>
          <a:p>
            <a:r>
              <a:rPr lang="en-AU" sz="1200" kern="1200" dirty="0">
                <a:solidFill>
                  <a:schemeClr val="tx1"/>
                </a:solidFill>
                <a:effectLst/>
                <a:latin typeface="+mn-lt"/>
                <a:ea typeface="+mn-ea"/>
                <a:cs typeface="+mn-cs"/>
              </a:rPr>
              <a:t>the </a:t>
            </a:r>
            <a:r>
              <a:rPr lang="en-AU" sz="1200" kern="1200" dirty="0" err="1">
                <a:solidFill>
                  <a:schemeClr val="tx1"/>
                </a:solidFill>
                <a:effectLst/>
                <a:latin typeface="+mn-lt"/>
                <a:ea typeface="+mn-ea"/>
                <a:cs typeface="+mn-cs"/>
              </a:rPr>
              <a:t>depedency</a:t>
            </a:r>
            <a:r>
              <a:rPr lang="en-AU" sz="1200" kern="1200" dirty="0">
                <a:solidFill>
                  <a:schemeClr val="tx1"/>
                </a:solidFill>
                <a:effectLst/>
                <a:latin typeface="+mn-lt"/>
                <a:ea typeface="+mn-ea"/>
                <a:cs typeface="+mn-cs"/>
              </a:rPr>
              <a:t> parser doesn’t explicitly tag the sentence.</a:t>
            </a:r>
          </a:p>
          <a:p>
            <a:r>
              <a:rPr lang="en-AU" sz="1200" kern="1200" dirty="0">
                <a:solidFill>
                  <a:schemeClr val="tx1"/>
                </a:solidFill>
                <a:effectLst/>
                <a:latin typeface="+mn-lt"/>
                <a:ea typeface="+mn-ea"/>
                <a:cs typeface="+mn-cs"/>
              </a:rPr>
              <a:t>– The transition–based dependency parser can potentially take into account</a:t>
            </a:r>
          </a:p>
          <a:p>
            <a:r>
              <a:rPr lang="en-AU" sz="1200" kern="1200" dirty="0">
                <a:solidFill>
                  <a:schemeClr val="tx1"/>
                </a:solidFill>
                <a:effectLst/>
                <a:latin typeface="+mn-lt"/>
                <a:ea typeface="+mn-ea"/>
                <a:cs typeface="+mn-cs"/>
              </a:rPr>
              <a:t>other (non–local) relations in the sentence, whereas CYK’s probabilities</a:t>
            </a:r>
          </a:p>
          <a:p>
            <a:r>
              <a:rPr lang="en-AU" sz="1200" kern="1200" dirty="0">
                <a:solidFill>
                  <a:schemeClr val="tx1"/>
                </a:solidFill>
                <a:effectLst/>
                <a:latin typeface="+mn-lt"/>
                <a:ea typeface="+mn-ea"/>
                <a:cs typeface="+mn-cs"/>
              </a:rPr>
              <a:t>depend only on the (local) sub-tree.</a:t>
            </a:r>
          </a:p>
          <a:p>
            <a:r>
              <a:rPr lang="en-AU" sz="1200" kern="1200" dirty="0">
                <a:solidFill>
                  <a:schemeClr val="tx1"/>
                </a:solidFill>
                <a:effectLst/>
                <a:latin typeface="+mn-lt"/>
                <a:ea typeface="+mn-ea"/>
                <a:cs typeface="+mn-cs"/>
              </a:rPr>
              <a:t>– CYK adds numerous fragments to the chart, which don’t end up getting</a:t>
            </a:r>
          </a:p>
          <a:p>
            <a:r>
              <a:rPr lang="en-AU" sz="1200" kern="1200" dirty="0">
                <a:solidFill>
                  <a:schemeClr val="tx1"/>
                </a:solidFill>
                <a:effectLst/>
                <a:latin typeface="+mn-lt"/>
                <a:ea typeface="+mn-ea"/>
                <a:cs typeface="+mn-cs"/>
              </a:rPr>
              <a:t>used in the final parse structure, whereas the transition–based dependency</a:t>
            </a:r>
          </a:p>
          <a:p>
            <a:r>
              <a:rPr lang="en-AU" sz="1200" kern="1200" dirty="0">
                <a:solidFill>
                  <a:schemeClr val="tx1"/>
                </a:solidFill>
                <a:effectLst/>
                <a:latin typeface="+mn-lt"/>
                <a:ea typeface="+mn-ea"/>
                <a:cs typeface="+mn-cs"/>
              </a:rPr>
              <a:t>parser only adds edges that will be in the final structure.</a:t>
            </a:r>
          </a:p>
          <a:p>
            <a:endParaRPr lang="en-US" dirty="0"/>
          </a:p>
        </p:txBody>
      </p:sp>
      <p:sp>
        <p:nvSpPr>
          <p:cNvPr id="4" name="Slide Number Placeholder 3"/>
          <p:cNvSpPr>
            <a:spLocks noGrp="1"/>
          </p:cNvSpPr>
          <p:nvPr>
            <p:ph type="sldNum"/>
          </p:nvPr>
        </p:nvSpPr>
        <p:spPr/>
        <p:txBody>
          <a:bodyPr/>
          <a:lstStyle/>
          <a:p>
            <a:pPr algn="r"/>
            <a:fld id="{6254CD6E-4735-477A-95A6-67F6F98AF95E}" type="slidenum">
              <a:rPr lang="en-US" sz="1400" b="0" strike="noStrike" spc="-1" smtClean="0">
                <a:latin typeface="Times New Roman"/>
              </a:rPr>
              <a:t>12</a:t>
            </a:fld>
            <a:endParaRPr lang="en-US" sz="1400" b="0" strike="noStrike" spc="-1">
              <a:latin typeface="Times New Roman"/>
            </a:endParaRPr>
          </a:p>
        </p:txBody>
      </p:sp>
    </p:spTree>
    <p:extLst>
      <p:ext uri="{BB962C8B-B14F-4D97-AF65-F5344CB8AC3E}">
        <p14:creationId xmlns:p14="http://schemas.microsoft.com/office/powerpoint/2010/main" val="808415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1273680" y="394920"/>
            <a:ext cx="7519680" cy="887040"/>
          </a:xfrm>
          <a:prstGeom prst="rect">
            <a:avLst/>
          </a:prstGeom>
        </p:spPr>
        <p:txBody>
          <a:bodyPr lIns="0" tIns="0" rIns="0" bIns="0" anchor="ctr"/>
          <a:lstStyle/>
          <a:p>
            <a:endParaRPr lang="en-US" sz="1800" b="0" strike="noStrike" spc="-1">
              <a:solidFill>
                <a:srgbClr val="000000"/>
              </a:solidFill>
              <a:latin typeface="Calibri"/>
            </a:endParaRPr>
          </a:p>
        </p:txBody>
      </p:sp>
      <p:sp>
        <p:nvSpPr>
          <p:cNvPr id="145" name="PlaceHolder 2"/>
          <p:cNvSpPr>
            <a:spLocks noGrp="1"/>
          </p:cNvSpPr>
          <p:nvPr>
            <p:ph type="body"/>
          </p:nvPr>
        </p:nvSpPr>
        <p:spPr>
          <a:xfrm>
            <a:off x="326520" y="1532520"/>
            <a:ext cx="8466480" cy="2087280"/>
          </a:xfrm>
          <a:prstGeom prst="rect">
            <a:avLst/>
          </a:prstGeom>
        </p:spPr>
        <p:txBody>
          <a:bodyPr lIns="0" tIns="0" rIns="0" bIns="0">
            <a:normAutofit/>
          </a:bodyPr>
          <a:lstStyle/>
          <a:p>
            <a:endParaRPr lang="en-US" sz="2000" b="0" strike="noStrike" spc="-1">
              <a:solidFill>
                <a:srgbClr val="000000"/>
              </a:solidFill>
              <a:latin typeface="Calibri"/>
            </a:endParaRPr>
          </a:p>
        </p:txBody>
      </p:sp>
      <p:sp>
        <p:nvSpPr>
          <p:cNvPr id="146" name="PlaceHolder 3"/>
          <p:cNvSpPr>
            <a:spLocks noGrp="1"/>
          </p:cNvSpPr>
          <p:nvPr>
            <p:ph type="body"/>
          </p:nvPr>
        </p:nvSpPr>
        <p:spPr>
          <a:xfrm>
            <a:off x="326520" y="3818520"/>
            <a:ext cx="8466480" cy="2087280"/>
          </a:xfrm>
          <a:prstGeom prst="rect">
            <a:avLst/>
          </a:prstGeom>
        </p:spPr>
        <p:txBody>
          <a:bodyPr lIns="0" tIns="0" rIns="0" bIns="0">
            <a:normAutofit/>
          </a:bodyPr>
          <a:lstStyle/>
          <a:p>
            <a:endParaRPr lang="en-US" sz="20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1273680" y="394920"/>
            <a:ext cx="7519680" cy="887040"/>
          </a:xfrm>
          <a:prstGeom prst="rect">
            <a:avLst/>
          </a:prstGeom>
        </p:spPr>
        <p:txBody>
          <a:bodyPr lIns="0" tIns="0" rIns="0" bIns="0" anchor="ctr"/>
          <a:lstStyle/>
          <a:p>
            <a:endParaRPr lang="en-US" sz="1800" b="0" strike="noStrike" spc="-1">
              <a:solidFill>
                <a:srgbClr val="000000"/>
              </a:solidFill>
              <a:latin typeface="Calibri"/>
            </a:endParaRPr>
          </a:p>
        </p:txBody>
      </p:sp>
      <p:sp>
        <p:nvSpPr>
          <p:cNvPr id="148" name="PlaceHolder 2"/>
          <p:cNvSpPr>
            <a:spLocks noGrp="1"/>
          </p:cNvSpPr>
          <p:nvPr>
            <p:ph type="body"/>
          </p:nvPr>
        </p:nvSpPr>
        <p:spPr>
          <a:xfrm>
            <a:off x="326520" y="1532520"/>
            <a:ext cx="4131360" cy="2087280"/>
          </a:xfrm>
          <a:prstGeom prst="rect">
            <a:avLst/>
          </a:prstGeom>
        </p:spPr>
        <p:txBody>
          <a:bodyPr lIns="0" tIns="0" rIns="0" bIns="0">
            <a:normAutofit/>
          </a:bodyPr>
          <a:lstStyle/>
          <a:p>
            <a:endParaRPr lang="en-US" sz="2000" b="0" strike="noStrike" spc="-1">
              <a:solidFill>
                <a:srgbClr val="000000"/>
              </a:solidFill>
              <a:latin typeface="Calibri"/>
            </a:endParaRPr>
          </a:p>
        </p:txBody>
      </p:sp>
      <p:sp>
        <p:nvSpPr>
          <p:cNvPr id="149" name="PlaceHolder 3"/>
          <p:cNvSpPr>
            <a:spLocks noGrp="1"/>
          </p:cNvSpPr>
          <p:nvPr>
            <p:ph type="body"/>
          </p:nvPr>
        </p:nvSpPr>
        <p:spPr>
          <a:xfrm>
            <a:off x="4664880" y="1532520"/>
            <a:ext cx="4131360" cy="2087280"/>
          </a:xfrm>
          <a:prstGeom prst="rect">
            <a:avLst/>
          </a:prstGeom>
        </p:spPr>
        <p:txBody>
          <a:bodyPr lIns="0" tIns="0" rIns="0" bIns="0">
            <a:normAutofit/>
          </a:bodyPr>
          <a:lstStyle/>
          <a:p>
            <a:endParaRPr lang="en-US" sz="2000" b="0" strike="noStrike" spc="-1">
              <a:solidFill>
                <a:srgbClr val="000000"/>
              </a:solidFill>
              <a:latin typeface="Calibri"/>
            </a:endParaRPr>
          </a:p>
        </p:txBody>
      </p:sp>
      <p:sp>
        <p:nvSpPr>
          <p:cNvPr id="150" name="PlaceHolder 4"/>
          <p:cNvSpPr>
            <a:spLocks noGrp="1"/>
          </p:cNvSpPr>
          <p:nvPr>
            <p:ph type="body"/>
          </p:nvPr>
        </p:nvSpPr>
        <p:spPr>
          <a:xfrm>
            <a:off x="326520" y="3818520"/>
            <a:ext cx="4131360" cy="2087280"/>
          </a:xfrm>
          <a:prstGeom prst="rect">
            <a:avLst/>
          </a:prstGeom>
        </p:spPr>
        <p:txBody>
          <a:bodyPr lIns="0" tIns="0" rIns="0" bIns="0">
            <a:normAutofit/>
          </a:bodyPr>
          <a:lstStyle/>
          <a:p>
            <a:endParaRPr lang="en-US" sz="2000" b="0" strike="noStrike" spc="-1">
              <a:solidFill>
                <a:srgbClr val="000000"/>
              </a:solidFill>
              <a:latin typeface="Calibri"/>
            </a:endParaRPr>
          </a:p>
        </p:txBody>
      </p:sp>
      <p:sp>
        <p:nvSpPr>
          <p:cNvPr id="151" name="PlaceHolder 5"/>
          <p:cNvSpPr>
            <a:spLocks noGrp="1"/>
          </p:cNvSpPr>
          <p:nvPr>
            <p:ph type="body"/>
          </p:nvPr>
        </p:nvSpPr>
        <p:spPr>
          <a:xfrm>
            <a:off x="4664880" y="3818520"/>
            <a:ext cx="4131360" cy="2087280"/>
          </a:xfrm>
          <a:prstGeom prst="rect">
            <a:avLst/>
          </a:prstGeom>
        </p:spPr>
        <p:txBody>
          <a:bodyPr lIns="0" tIns="0" rIns="0" bIns="0">
            <a:normAutofit/>
          </a:bodyPr>
          <a:lstStyle/>
          <a:p>
            <a:endParaRPr lang="en-US" sz="20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1273680" y="394920"/>
            <a:ext cx="7519680" cy="887040"/>
          </a:xfrm>
          <a:prstGeom prst="rect">
            <a:avLst/>
          </a:prstGeom>
        </p:spPr>
        <p:txBody>
          <a:bodyPr lIns="0" tIns="0" rIns="0" bIns="0" anchor="ctr"/>
          <a:lstStyle/>
          <a:p>
            <a:endParaRPr lang="en-US" sz="1800" b="0" strike="noStrike" spc="-1">
              <a:solidFill>
                <a:srgbClr val="000000"/>
              </a:solidFill>
              <a:latin typeface="Calibri"/>
            </a:endParaRPr>
          </a:p>
        </p:txBody>
      </p:sp>
      <p:sp>
        <p:nvSpPr>
          <p:cNvPr id="153" name="PlaceHolder 2"/>
          <p:cNvSpPr>
            <a:spLocks noGrp="1"/>
          </p:cNvSpPr>
          <p:nvPr>
            <p:ph type="body"/>
          </p:nvPr>
        </p:nvSpPr>
        <p:spPr>
          <a:xfrm>
            <a:off x="326520" y="1532520"/>
            <a:ext cx="2725920" cy="2087280"/>
          </a:xfrm>
          <a:prstGeom prst="rect">
            <a:avLst/>
          </a:prstGeom>
        </p:spPr>
        <p:txBody>
          <a:bodyPr lIns="0" tIns="0" rIns="0" bIns="0">
            <a:normAutofit/>
          </a:bodyPr>
          <a:lstStyle/>
          <a:p>
            <a:endParaRPr lang="en-US" sz="2000" b="0" strike="noStrike" spc="-1">
              <a:solidFill>
                <a:srgbClr val="000000"/>
              </a:solidFill>
              <a:latin typeface="Calibri"/>
            </a:endParaRPr>
          </a:p>
        </p:txBody>
      </p:sp>
      <p:sp>
        <p:nvSpPr>
          <p:cNvPr id="154" name="PlaceHolder 3"/>
          <p:cNvSpPr>
            <a:spLocks noGrp="1"/>
          </p:cNvSpPr>
          <p:nvPr>
            <p:ph type="body"/>
          </p:nvPr>
        </p:nvSpPr>
        <p:spPr>
          <a:xfrm>
            <a:off x="3189240" y="1532520"/>
            <a:ext cx="2725920" cy="2087280"/>
          </a:xfrm>
          <a:prstGeom prst="rect">
            <a:avLst/>
          </a:prstGeom>
        </p:spPr>
        <p:txBody>
          <a:bodyPr lIns="0" tIns="0" rIns="0" bIns="0">
            <a:normAutofit/>
          </a:bodyPr>
          <a:lstStyle/>
          <a:p>
            <a:endParaRPr lang="en-US" sz="2000" b="0" strike="noStrike" spc="-1">
              <a:solidFill>
                <a:srgbClr val="000000"/>
              </a:solidFill>
              <a:latin typeface="Calibri"/>
            </a:endParaRPr>
          </a:p>
        </p:txBody>
      </p:sp>
      <p:sp>
        <p:nvSpPr>
          <p:cNvPr id="155" name="PlaceHolder 4"/>
          <p:cNvSpPr>
            <a:spLocks noGrp="1"/>
          </p:cNvSpPr>
          <p:nvPr>
            <p:ph type="body"/>
          </p:nvPr>
        </p:nvSpPr>
        <p:spPr>
          <a:xfrm>
            <a:off x="6051600" y="1532520"/>
            <a:ext cx="2725920" cy="2087280"/>
          </a:xfrm>
          <a:prstGeom prst="rect">
            <a:avLst/>
          </a:prstGeom>
        </p:spPr>
        <p:txBody>
          <a:bodyPr lIns="0" tIns="0" rIns="0" bIns="0">
            <a:normAutofit/>
          </a:bodyPr>
          <a:lstStyle/>
          <a:p>
            <a:endParaRPr lang="en-US" sz="2000" b="0" strike="noStrike" spc="-1">
              <a:solidFill>
                <a:srgbClr val="000000"/>
              </a:solidFill>
              <a:latin typeface="Calibri"/>
            </a:endParaRPr>
          </a:p>
        </p:txBody>
      </p:sp>
      <p:sp>
        <p:nvSpPr>
          <p:cNvPr id="156" name="PlaceHolder 5"/>
          <p:cNvSpPr>
            <a:spLocks noGrp="1"/>
          </p:cNvSpPr>
          <p:nvPr>
            <p:ph type="body"/>
          </p:nvPr>
        </p:nvSpPr>
        <p:spPr>
          <a:xfrm>
            <a:off x="326520" y="3818520"/>
            <a:ext cx="2725920" cy="2087280"/>
          </a:xfrm>
          <a:prstGeom prst="rect">
            <a:avLst/>
          </a:prstGeom>
        </p:spPr>
        <p:txBody>
          <a:bodyPr lIns="0" tIns="0" rIns="0" bIns="0">
            <a:normAutofit/>
          </a:bodyPr>
          <a:lstStyle/>
          <a:p>
            <a:endParaRPr lang="en-US" sz="2000" b="0" strike="noStrike" spc="-1">
              <a:solidFill>
                <a:srgbClr val="000000"/>
              </a:solidFill>
              <a:latin typeface="Calibri"/>
            </a:endParaRPr>
          </a:p>
        </p:txBody>
      </p:sp>
      <p:sp>
        <p:nvSpPr>
          <p:cNvPr id="157" name="PlaceHolder 6"/>
          <p:cNvSpPr>
            <a:spLocks noGrp="1"/>
          </p:cNvSpPr>
          <p:nvPr>
            <p:ph type="body"/>
          </p:nvPr>
        </p:nvSpPr>
        <p:spPr>
          <a:xfrm>
            <a:off x="3189240" y="3818520"/>
            <a:ext cx="2725920" cy="2087280"/>
          </a:xfrm>
          <a:prstGeom prst="rect">
            <a:avLst/>
          </a:prstGeom>
        </p:spPr>
        <p:txBody>
          <a:bodyPr lIns="0" tIns="0" rIns="0" bIns="0">
            <a:normAutofit/>
          </a:bodyPr>
          <a:lstStyle/>
          <a:p>
            <a:endParaRPr lang="en-US" sz="2000" b="0" strike="noStrike" spc="-1">
              <a:solidFill>
                <a:srgbClr val="000000"/>
              </a:solidFill>
              <a:latin typeface="Calibri"/>
            </a:endParaRPr>
          </a:p>
        </p:txBody>
      </p:sp>
      <p:sp>
        <p:nvSpPr>
          <p:cNvPr id="158" name="PlaceHolder 7"/>
          <p:cNvSpPr>
            <a:spLocks noGrp="1"/>
          </p:cNvSpPr>
          <p:nvPr>
            <p:ph type="body"/>
          </p:nvPr>
        </p:nvSpPr>
        <p:spPr>
          <a:xfrm>
            <a:off x="6051600" y="3818520"/>
            <a:ext cx="2725920" cy="2087280"/>
          </a:xfrm>
          <a:prstGeom prst="rect">
            <a:avLst/>
          </a:prstGeom>
        </p:spPr>
        <p:txBody>
          <a:bodyPr lIns="0" tIns="0" rIns="0" bIns="0">
            <a:normAutofit/>
          </a:bodyPr>
          <a:lstStyle/>
          <a:p>
            <a:endParaRPr lang="en-US" sz="20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23" name="PlaceHolder 1"/>
          <p:cNvSpPr>
            <a:spLocks noGrp="1"/>
          </p:cNvSpPr>
          <p:nvPr>
            <p:ph type="title"/>
          </p:nvPr>
        </p:nvSpPr>
        <p:spPr>
          <a:xfrm>
            <a:off x="1273680" y="394920"/>
            <a:ext cx="7519680" cy="887040"/>
          </a:xfrm>
          <a:prstGeom prst="rect">
            <a:avLst/>
          </a:prstGeom>
        </p:spPr>
        <p:txBody>
          <a:bodyPr lIns="0" tIns="0" rIns="0" bIns="0" anchor="ctr"/>
          <a:lstStyle/>
          <a:p>
            <a:endParaRPr lang="en-US" sz="1800" b="0" strike="noStrike" spc="-1">
              <a:solidFill>
                <a:srgbClr val="000000"/>
              </a:solidFill>
              <a:latin typeface="Calibri"/>
            </a:endParaRPr>
          </a:p>
        </p:txBody>
      </p:sp>
      <p:sp>
        <p:nvSpPr>
          <p:cNvPr id="224" name="PlaceHolder 2"/>
          <p:cNvSpPr>
            <a:spLocks noGrp="1"/>
          </p:cNvSpPr>
          <p:nvPr>
            <p:ph type="subTitle"/>
          </p:nvPr>
        </p:nvSpPr>
        <p:spPr>
          <a:xfrm>
            <a:off x="326520" y="1532520"/>
            <a:ext cx="8466480" cy="43765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25" name="PlaceHolder 1"/>
          <p:cNvSpPr>
            <a:spLocks noGrp="1"/>
          </p:cNvSpPr>
          <p:nvPr>
            <p:ph type="title"/>
          </p:nvPr>
        </p:nvSpPr>
        <p:spPr>
          <a:xfrm>
            <a:off x="1273680" y="394920"/>
            <a:ext cx="7519680" cy="887040"/>
          </a:xfrm>
          <a:prstGeom prst="rect">
            <a:avLst/>
          </a:prstGeom>
        </p:spPr>
        <p:txBody>
          <a:bodyPr lIns="0" tIns="0" rIns="0" bIns="0" anchor="ctr"/>
          <a:lstStyle/>
          <a:p>
            <a:endParaRPr lang="en-US" sz="1800" b="0" strike="noStrike" spc="-1">
              <a:solidFill>
                <a:srgbClr val="000000"/>
              </a:solidFill>
              <a:latin typeface="Calibri"/>
            </a:endParaRPr>
          </a:p>
        </p:txBody>
      </p:sp>
      <p:sp>
        <p:nvSpPr>
          <p:cNvPr id="226" name="PlaceHolder 2"/>
          <p:cNvSpPr>
            <a:spLocks noGrp="1"/>
          </p:cNvSpPr>
          <p:nvPr>
            <p:ph type="body"/>
          </p:nvPr>
        </p:nvSpPr>
        <p:spPr>
          <a:xfrm>
            <a:off x="326520" y="1532520"/>
            <a:ext cx="8466480" cy="4376520"/>
          </a:xfrm>
          <a:prstGeom prst="rect">
            <a:avLst/>
          </a:prstGeom>
        </p:spPr>
        <p:txBody>
          <a:bodyPr lIns="0" tIns="0" rIns="0" bIns="0">
            <a:normAutofit/>
          </a:bodyPr>
          <a:lstStyle/>
          <a:p>
            <a:endParaRPr lang="en-US" sz="20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1273680" y="394920"/>
            <a:ext cx="7519680" cy="887040"/>
          </a:xfrm>
          <a:prstGeom prst="rect">
            <a:avLst/>
          </a:prstGeom>
        </p:spPr>
        <p:txBody>
          <a:bodyPr lIns="0" tIns="0" rIns="0" bIns="0" anchor="ctr"/>
          <a:lstStyle/>
          <a:p>
            <a:endParaRPr lang="en-US" sz="1800" b="0" strike="noStrike" spc="-1">
              <a:solidFill>
                <a:srgbClr val="000000"/>
              </a:solidFill>
              <a:latin typeface="Calibri"/>
            </a:endParaRPr>
          </a:p>
        </p:txBody>
      </p:sp>
      <p:sp>
        <p:nvSpPr>
          <p:cNvPr id="228" name="PlaceHolder 2"/>
          <p:cNvSpPr>
            <a:spLocks noGrp="1"/>
          </p:cNvSpPr>
          <p:nvPr>
            <p:ph type="body"/>
          </p:nvPr>
        </p:nvSpPr>
        <p:spPr>
          <a:xfrm>
            <a:off x="326520" y="1532520"/>
            <a:ext cx="4131360" cy="4376520"/>
          </a:xfrm>
          <a:prstGeom prst="rect">
            <a:avLst/>
          </a:prstGeom>
        </p:spPr>
        <p:txBody>
          <a:bodyPr lIns="0" tIns="0" rIns="0" bIns="0">
            <a:normAutofit/>
          </a:bodyPr>
          <a:lstStyle/>
          <a:p>
            <a:endParaRPr lang="en-US" sz="2000" b="0" strike="noStrike" spc="-1">
              <a:solidFill>
                <a:srgbClr val="000000"/>
              </a:solidFill>
              <a:latin typeface="Calibri"/>
            </a:endParaRPr>
          </a:p>
        </p:txBody>
      </p:sp>
      <p:sp>
        <p:nvSpPr>
          <p:cNvPr id="229" name="PlaceHolder 3"/>
          <p:cNvSpPr>
            <a:spLocks noGrp="1"/>
          </p:cNvSpPr>
          <p:nvPr>
            <p:ph type="body"/>
          </p:nvPr>
        </p:nvSpPr>
        <p:spPr>
          <a:xfrm>
            <a:off x="4664880" y="1532520"/>
            <a:ext cx="4131360" cy="4376520"/>
          </a:xfrm>
          <a:prstGeom prst="rect">
            <a:avLst/>
          </a:prstGeom>
        </p:spPr>
        <p:txBody>
          <a:bodyPr lIns="0" tIns="0" rIns="0" bIns="0">
            <a:normAutofit/>
          </a:bodyPr>
          <a:lstStyle/>
          <a:p>
            <a:endParaRPr lang="en-US" sz="200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30" name="PlaceHolder 1"/>
          <p:cNvSpPr>
            <a:spLocks noGrp="1"/>
          </p:cNvSpPr>
          <p:nvPr>
            <p:ph type="title"/>
          </p:nvPr>
        </p:nvSpPr>
        <p:spPr>
          <a:xfrm>
            <a:off x="1273680" y="394920"/>
            <a:ext cx="7519680" cy="887040"/>
          </a:xfrm>
          <a:prstGeom prst="rect">
            <a:avLst/>
          </a:prstGeom>
        </p:spPr>
        <p:txBody>
          <a:bodyPr lIns="0" tIns="0" rIns="0" bIns="0" anchor="ct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31" name="PlaceHolder 1"/>
          <p:cNvSpPr>
            <a:spLocks noGrp="1"/>
          </p:cNvSpPr>
          <p:nvPr>
            <p:ph type="subTitle"/>
          </p:nvPr>
        </p:nvSpPr>
        <p:spPr>
          <a:xfrm>
            <a:off x="1273680" y="394920"/>
            <a:ext cx="7519680" cy="41130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1273680" y="394920"/>
            <a:ext cx="7519680" cy="887040"/>
          </a:xfrm>
          <a:prstGeom prst="rect">
            <a:avLst/>
          </a:prstGeom>
        </p:spPr>
        <p:txBody>
          <a:bodyPr lIns="0" tIns="0" rIns="0" bIns="0" anchor="ctr"/>
          <a:lstStyle/>
          <a:p>
            <a:endParaRPr lang="en-US" sz="1800" b="0" strike="noStrike" spc="-1">
              <a:solidFill>
                <a:srgbClr val="000000"/>
              </a:solidFill>
              <a:latin typeface="Calibri"/>
            </a:endParaRPr>
          </a:p>
        </p:txBody>
      </p:sp>
      <p:sp>
        <p:nvSpPr>
          <p:cNvPr id="233" name="PlaceHolder 2"/>
          <p:cNvSpPr>
            <a:spLocks noGrp="1"/>
          </p:cNvSpPr>
          <p:nvPr>
            <p:ph type="body"/>
          </p:nvPr>
        </p:nvSpPr>
        <p:spPr>
          <a:xfrm>
            <a:off x="326520" y="1532520"/>
            <a:ext cx="4131360" cy="2087280"/>
          </a:xfrm>
          <a:prstGeom prst="rect">
            <a:avLst/>
          </a:prstGeom>
        </p:spPr>
        <p:txBody>
          <a:bodyPr lIns="0" tIns="0" rIns="0" bIns="0">
            <a:normAutofit/>
          </a:bodyPr>
          <a:lstStyle/>
          <a:p>
            <a:endParaRPr lang="en-US" sz="2000" b="0" strike="noStrike" spc="-1">
              <a:solidFill>
                <a:srgbClr val="000000"/>
              </a:solidFill>
              <a:latin typeface="Calibri"/>
            </a:endParaRPr>
          </a:p>
        </p:txBody>
      </p:sp>
      <p:sp>
        <p:nvSpPr>
          <p:cNvPr id="234" name="PlaceHolder 3"/>
          <p:cNvSpPr>
            <a:spLocks noGrp="1"/>
          </p:cNvSpPr>
          <p:nvPr>
            <p:ph type="body"/>
          </p:nvPr>
        </p:nvSpPr>
        <p:spPr>
          <a:xfrm>
            <a:off x="4664880" y="1532520"/>
            <a:ext cx="4131360" cy="4376520"/>
          </a:xfrm>
          <a:prstGeom prst="rect">
            <a:avLst/>
          </a:prstGeom>
        </p:spPr>
        <p:txBody>
          <a:bodyPr lIns="0" tIns="0" rIns="0" bIns="0">
            <a:normAutofit/>
          </a:bodyPr>
          <a:lstStyle/>
          <a:p>
            <a:endParaRPr lang="en-US" sz="2000" b="0" strike="noStrike" spc="-1">
              <a:solidFill>
                <a:srgbClr val="000000"/>
              </a:solidFill>
              <a:latin typeface="Calibri"/>
            </a:endParaRPr>
          </a:p>
        </p:txBody>
      </p:sp>
      <p:sp>
        <p:nvSpPr>
          <p:cNvPr id="235" name="PlaceHolder 4"/>
          <p:cNvSpPr>
            <a:spLocks noGrp="1"/>
          </p:cNvSpPr>
          <p:nvPr>
            <p:ph type="body"/>
          </p:nvPr>
        </p:nvSpPr>
        <p:spPr>
          <a:xfrm>
            <a:off x="326520" y="3818520"/>
            <a:ext cx="4131360" cy="2087280"/>
          </a:xfrm>
          <a:prstGeom prst="rect">
            <a:avLst/>
          </a:prstGeom>
        </p:spPr>
        <p:txBody>
          <a:bodyPr lIns="0" tIns="0" rIns="0" bIns="0">
            <a:normAutofit/>
          </a:bodyPr>
          <a:lstStyle/>
          <a:p>
            <a:endParaRPr lang="en-US" sz="20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3" name="PlaceHolder 1"/>
          <p:cNvSpPr>
            <a:spLocks noGrp="1"/>
          </p:cNvSpPr>
          <p:nvPr>
            <p:ph type="title"/>
          </p:nvPr>
        </p:nvSpPr>
        <p:spPr>
          <a:xfrm>
            <a:off x="1273680" y="394920"/>
            <a:ext cx="7519680" cy="887040"/>
          </a:xfrm>
          <a:prstGeom prst="rect">
            <a:avLst/>
          </a:prstGeom>
        </p:spPr>
        <p:txBody>
          <a:bodyPr lIns="0" tIns="0" rIns="0" bIns="0" anchor="ctr"/>
          <a:lstStyle/>
          <a:p>
            <a:endParaRPr lang="en-US" sz="1800" b="0" strike="noStrike" spc="-1">
              <a:solidFill>
                <a:srgbClr val="000000"/>
              </a:solidFill>
              <a:latin typeface="Calibri"/>
            </a:endParaRPr>
          </a:p>
        </p:txBody>
      </p:sp>
      <p:sp>
        <p:nvSpPr>
          <p:cNvPr id="124" name="PlaceHolder 2"/>
          <p:cNvSpPr>
            <a:spLocks noGrp="1"/>
          </p:cNvSpPr>
          <p:nvPr>
            <p:ph type="subTitle"/>
          </p:nvPr>
        </p:nvSpPr>
        <p:spPr>
          <a:xfrm>
            <a:off x="326520" y="1532520"/>
            <a:ext cx="8466480" cy="43765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1273680" y="394920"/>
            <a:ext cx="7519680" cy="887040"/>
          </a:xfrm>
          <a:prstGeom prst="rect">
            <a:avLst/>
          </a:prstGeom>
        </p:spPr>
        <p:txBody>
          <a:bodyPr lIns="0" tIns="0" rIns="0" bIns="0" anchor="ctr"/>
          <a:lstStyle/>
          <a:p>
            <a:endParaRPr lang="en-US" sz="1800" b="0" strike="noStrike" spc="-1">
              <a:solidFill>
                <a:srgbClr val="000000"/>
              </a:solidFill>
              <a:latin typeface="Calibri"/>
            </a:endParaRPr>
          </a:p>
        </p:txBody>
      </p:sp>
      <p:sp>
        <p:nvSpPr>
          <p:cNvPr id="237" name="PlaceHolder 2"/>
          <p:cNvSpPr>
            <a:spLocks noGrp="1"/>
          </p:cNvSpPr>
          <p:nvPr>
            <p:ph type="body"/>
          </p:nvPr>
        </p:nvSpPr>
        <p:spPr>
          <a:xfrm>
            <a:off x="326520" y="1532520"/>
            <a:ext cx="4131360" cy="4376520"/>
          </a:xfrm>
          <a:prstGeom prst="rect">
            <a:avLst/>
          </a:prstGeom>
        </p:spPr>
        <p:txBody>
          <a:bodyPr lIns="0" tIns="0" rIns="0" bIns="0">
            <a:normAutofit/>
          </a:bodyPr>
          <a:lstStyle/>
          <a:p>
            <a:endParaRPr lang="en-US" sz="2000" b="0" strike="noStrike" spc="-1">
              <a:solidFill>
                <a:srgbClr val="000000"/>
              </a:solidFill>
              <a:latin typeface="Calibri"/>
            </a:endParaRPr>
          </a:p>
        </p:txBody>
      </p:sp>
      <p:sp>
        <p:nvSpPr>
          <p:cNvPr id="238" name="PlaceHolder 3"/>
          <p:cNvSpPr>
            <a:spLocks noGrp="1"/>
          </p:cNvSpPr>
          <p:nvPr>
            <p:ph type="body"/>
          </p:nvPr>
        </p:nvSpPr>
        <p:spPr>
          <a:xfrm>
            <a:off x="4664880" y="1532520"/>
            <a:ext cx="4131360" cy="2087280"/>
          </a:xfrm>
          <a:prstGeom prst="rect">
            <a:avLst/>
          </a:prstGeom>
        </p:spPr>
        <p:txBody>
          <a:bodyPr lIns="0" tIns="0" rIns="0" bIns="0">
            <a:normAutofit/>
          </a:bodyPr>
          <a:lstStyle/>
          <a:p>
            <a:endParaRPr lang="en-US" sz="2000" b="0" strike="noStrike" spc="-1">
              <a:solidFill>
                <a:srgbClr val="000000"/>
              </a:solidFill>
              <a:latin typeface="Calibri"/>
            </a:endParaRPr>
          </a:p>
        </p:txBody>
      </p:sp>
      <p:sp>
        <p:nvSpPr>
          <p:cNvPr id="239" name="PlaceHolder 4"/>
          <p:cNvSpPr>
            <a:spLocks noGrp="1"/>
          </p:cNvSpPr>
          <p:nvPr>
            <p:ph type="body"/>
          </p:nvPr>
        </p:nvSpPr>
        <p:spPr>
          <a:xfrm>
            <a:off x="4664880" y="3818520"/>
            <a:ext cx="4131360" cy="2087280"/>
          </a:xfrm>
          <a:prstGeom prst="rect">
            <a:avLst/>
          </a:prstGeom>
        </p:spPr>
        <p:txBody>
          <a:bodyPr lIns="0" tIns="0" rIns="0" bIns="0">
            <a:normAutofit/>
          </a:bodyPr>
          <a:lstStyle/>
          <a:p>
            <a:endParaRPr lang="en-US" sz="200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1273680" y="394920"/>
            <a:ext cx="7519680" cy="887040"/>
          </a:xfrm>
          <a:prstGeom prst="rect">
            <a:avLst/>
          </a:prstGeom>
        </p:spPr>
        <p:txBody>
          <a:bodyPr lIns="0" tIns="0" rIns="0" bIns="0" anchor="ctr"/>
          <a:lstStyle/>
          <a:p>
            <a:endParaRPr lang="en-US" sz="1800" b="0" strike="noStrike" spc="-1">
              <a:solidFill>
                <a:srgbClr val="000000"/>
              </a:solidFill>
              <a:latin typeface="Calibri"/>
            </a:endParaRPr>
          </a:p>
        </p:txBody>
      </p:sp>
      <p:sp>
        <p:nvSpPr>
          <p:cNvPr id="241" name="PlaceHolder 2"/>
          <p:cNvSpPr>
            <a:spLocks noGrp="1"/>
          </p:cNvSpPr>
          <p:nvPr>
            <p:ph type="body"/>
          </p:nvPr>
        </p:nvSpPr>
        <p:spPr>
          <a:xfrm>
            <a:off x="326520" y="1532520"/>
            <a:ext cx="4131360" cy="2087280"/>
          </a:xfrm>
          <a:prstGeom prst="rect">
            <a:avLst/>
          </a:prstGeom>
        </p:spPr>
        <p:txBody>
          <a:bodyPr lIns="0" tIns="0" rIns="0" bIns="0">
            <a:normAutofit/>
          </a:bodyPr>
          <a:lstStyle/>
          <a:p>
            <a:endParaRPr lang="en-US" sz="2000" b="0" strike="noStrike" spc="-1">
              <a:solidFill>
                <a:srgbClr val="000000"/>
              </a:solidFill>
              <a:latin typeface="Calibri"/>
            </a:endParaRPr>
          </a:p>
        </p:txBody>
      </p:sp>
      <p:sp>
        <p:nvSpPr>
          <p:cNvPr id="242" name="PlaceHolder 3"/>
          <p:cNvSpPr>
            <a:spLocks noGrp="1"/>
          </p:cNvSpPr>
          <p:nvPr>
            <p:ph type="body"/>
          </p:nvPr>
        </p:nvSpPr>
        <p:spPr>
          <a:xfrm>
            <a:off x="4664880" y="1532520"/>
            <a:ext cx="4131360" cy="2087280"/>
          </a:xfrm>
          <a:prstGeom prst="rect">
            <a:avLst/>
          </a:prstGeom>
        </p:spPr>
        <p:txBody>
          <a:bodyPr lIns="0" tIns="0" rIns="0" bIns="0">
            <a:normAutofit/>
          </a:bodyPr>
          <a:lstStyle/>
          <a:p>
            <a:endParaRPr lang="en-US" sz="2000" b="0" strike="noStrike" spc="-1">
              <a:solidFill>
                <a:srgbClr val="000000"/>
              </a:solidFill>
              <a:latin typeface="Calibri"/>
            </a:endParaRPr>
          </a:p>
        </p:txBody>
      </p:sp>
      <p:sp>
        <p:nvSpPr>
          <p:cNvPr id="243" name="PlaceHolder 4"/>
          <p:cNvSpPr>
            <a:spLocks noGrp="1"/>
          </p:cNvSpPr>
          <p:nvPr>
            <p:ph type="body"/>
          </p:nvPr>
        </p:nvSpPr>
        <p:spPr>
          <a:xfrm>
            <a:off x="326520" y="3818520"/>
            <a:ext cx="8466480" cy="2087280"/>
          </a:xfrm>
          <a:prstGeom prst="rect">
            <a:avLst/>
          </a:prstGeom>
        </p:spPr>
        <p:txBody>
          <a:bodyPr lIns="0" tIns="0" rIns="0" bIns="0">
            <a:normAutofit/>
          </a:bodyPr>
          <a:lstStyle/>
          <a:p>
            <a:endParaRPr lang="en-US" sz="20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1273680" y="394920"/>
            <a:ext cx="7519680" cy="887040"/>
          </a:xfrm>
          <a:prstGeom prst="rect">
            <a:avLst/>
          </a:prstGeom>
        </p:spPr>
        <p:txBody>
          <a:bodyPr lIns="0" tIns="0" rIns="0" bIns="0" anchor="ctr"/>
          <a:lstStyle/>
          <a:p>
            <a:endParaRPr lang="en-US" sz="1800" b="0" strike="noStrike" spc="-1">
              <a:solidFill>
                <a:srgbClr val="000000"/>
              </a:solidFill>
              <a:latin typeface="Calibri"/>
            </a:endParaRPr>
          </a:p>
        </p:txBody>
      </p:sp>
      <p:sp>
        <p:nvSpPr>
          <p:cNvPr id="245" name="PlaceHolder 2"/>
          <p:cNvSpPr>
            <a:spLocks noGrp="1"/>
          </p:cNvSpPr>
          <p:nvPr>
            <p:ph type="body"/>
          </p:nvPr>
        </p:nvSpPr>
        <p:spPr>
          <a:xfrm>
            <a:off x="326520" y="1532520"/>
            <a:ext cx="8466480" cy="2087280"/>
          </a:xfrm>
          <a:prstGeom prst="rect">
            <a:avLst/>
          </a:prstGeom>
        </p:spPr>
        <p:txBody>
          <a:bodyPr lIns="0" tIns="0" rIns="0" bIns="0">
            <a:normAutofit/>
          </a:bodyPr>
          <a:lstStyle/>
          <a:p>
            <a:endParaRPr lang="en-US" sz="2000" b="0" strike="noStrike" spc="-1">
              <a:solidFill>
                <a:srgbClr val="000000"/>
              </a:solidFill>
              <a:latin typeface="Calibri"/>
            </a:endParaRPr>
          </a:p>
        </p:txBody>
      </p:sp>
      <p:sp>
        <p:nvSpPr>
          <p:cNvPr id="246" name="PlaceHolder 3"/>
          <p:cNvSpPr>
            <a:spLocks noGrp="1"/>
          </p:cNvSpPr>
          <p:nvPr>
            <p:ph type="body"/>
          </p:nvPr>
        </p:nvSpPr>
        <p:spPr>
          <a:xfrm>
            <a:off x="326520" y="3818520"/>
            <a:ext cx="8466480" cy="2087280"/>
          </a:xfrm>
          <a:prstGeom prst="rect">
            <a:avLst/>
          </a:prstGeom>
        </p:spPr>
        <p:txBody>
          <a:bodyPr lIns="0" tIns="0" rIns="0" bIns="0">
            <a:normAutofit/>
          </a:bodyPr>
          <a:lstStyle/>
          <a:p>
            <a:endParaRPr lang="en-US" sz="20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1273680" y="394920"/>
            <a:ext cx="7519680" cy="887040"/>
          </a:xfrm>
          <a:prstGeom prst="rect">
            <a:avLst/>
          </a:prstGeom>
        </p:spPr>
        <p:txBody>
          <a:bodyPr lIns="0" tIns="0" rIns="0" bIns="0" anchor="ctr"/>
          <a:lstStyle/>
          <a:p>
            <a:endParaRPr lang="en-US" sz="1800" b="0" strike="noStrike" spc="-1">
              <a:solidFill>
                <a:srgbClr val="000000"/>
              </a:solidFill>
              <a:latin typeface="Calibri"/>
            </a:endParaRPr>
          </a:p>
        </p:txBody>
      </p:sp>
      <p:sp>
        <p:nvSpPr>
          <p:cNvPr id="248" name="PlaceHolder 2"/>
          <p:cNvSpPr>
            <a:spLocks noGrp="1"/>
          </p:cNvSpPr>
          <p:nvPr>
            <p:ph type="body"/>
          </p:nvPr>
        </p:nvSpPr>
        <p:spPr>
          <a:xfrm>
            <a:off x="326520" y="1532520"/>
            <a:ext cx="4131360" cy="2087280"/>
          </a:xfrm>
          <a:prstGeom prst="rect">
            <a:avLst/>
          </a:prstGeom>
        </p:spPr>
        <p:txBody>
          <a:bodyPr lIns="0" tIns="0" rIns="0" bIns="0">
            <a:normAutofit/>
          </a:bodyPr>
          <a:lstStyle/>
          <a:p>
            <a:endParaRPr lang="en-US" sz="2000" b="0" strike="noStrike" spc="-1">
              <a:solidFill>
                <a:srgbClr val="000000"/>
              </a:solidFill>
              <a:latin typeface="Calibri"/>
            </a:endParaRPr>
          </a:p>
        </p:txBody>
      </p:sp>
      <p:sp>
        <p:nvSpPr>
          <p:cNvPr id="249" name="PlaceHolder 3"/>
          <p:cNvSpPr>
            <a:spLocks noGrp="1"/>
          </p:cNvSpPr>
          <p:nvPr>
            <p:ph type="body"/>
          </p:nvPr>
        </p:nvSpPr>
        <p:spPr>
          <a:xfrm>
            <a:off x="4664880" y="1532520"/>
            <a:ext cx="4131360" cy="2087280"/>
          </a:xfrm>
          <a:prstGeom prst="rect">
            <a:avLst/>
          </a:prstGeom>
        </p:spPr>
        <p:txBody>
          <a:bodyPr lIns="0" tIns="0" rIns="0" bIns="0">
            <a:normAutofit/>
          </a:bodyPr>
          <a:lstStyle/>
          <a:p>
            <a:endParaRPr lang="en-US" sz="2000" b="0" strike="noStrike" spc="-1">
              <a:solidFill>
                <a:srgbClr val="000000"/>
              </a:solidFill>
              <a:latin typeface="Calibri"/>
            </a:endParaRPr>
          </a:p>
        </p:txBody>
      </p:sp>
      <p:sp>
        <p:nvSpPr>
          <p:cNvPr id="250" name="PlaceHolder 4"/>
          <p:cNvSpPr>
            <a:spLocks noGrp="1"/>
          </p:cNvSpPr>
          <p:nvPr>
            <p:ph type="body"/>
          </p:nvPr>
        </p:nvSpPr>
        <p:spPr>
          <a:xfrm>
            <a:off x="326520" y="3818520"/>
            <a:ext cx="4131360" cy="2087280"/>
          </a:xfrm>
          <a:prstGeom prst="rect">
            <a:avLst/>
          </a:prstGeom>
        </p:spPr>
        <p:txBody>
          <a:bodyPr lIns="0" tIns="0" rIns="0" bIns="0">
            <a:normAutofit/>
          </a:bodyPr>
          <a:lstStyle/>
          <a:p>
            <a:endParaRPr lang="en-US" sz="2000" b="0" strike="noStrike" spc="-1">
              <a:solidFill>
                <a:srgbClr val="000000"/>
              </a:solidFill>
              <a:latin typeface="Calibri"/>
            </a:endParaRPr>
          </a:p>
        </p:txBody>
      </p:sp>
      <p:sp>
        <p:nvSpPr>
          <p:cNvPr id="251" name="PlaceHolder 5"/>
          <p:cNvSpPr>
            <a:spLocks noGrp="1"/>
          </p:cNvSpPr>
          <p:nvPr>
            <p:ph type="body"/>
          </p:nvPr>
        </p:nvSpPr>
        <p:spPr>
          <a:xfrm>
            <a:off x="4664880" y="3818520"/>
            <a:ext cx="4131360" cy="2087280"/>
          </a:xfrm>
          <a:prstGeom prst="rect">
            <a:avLst/>
          </a:prstGeom>
        </p:spPr>
        <p:txBody>
          <a:bodyPr lIns="0" tIns="0" rIns="0" bIns="0">
            <a:normAutofit/>
          </a:bodyPr>
          <a:lstStyle/>
          <a:p>
            <a:endParaRPr lang="en-US" sz="20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52" name="PlaceHolder 1"/>
          <p:cNvSpPr>
            <a:spLocks noGrp="1"/>
          </p:cNvSpPr>
          <p:nvPr>
            <p:ph type="title"/>
          </p:nvPr>
        </p:nvSpPr>
        <p:spPr>
          <a:xfrm>
            <a:off x="1273680" y="394920"/>
            <a:ext cx="7519680" cy="887040"/>
          </a:xfrm>
          <a:prstGeom prst="rect">
            <a:avLst/>
          </a:prstGeom>
        </p:spPr>
        <p:txBody>
          <a:bodyPr lIns="0" tIns="0" rIns="0" bIns="0" anchor="ctr"/>
          <a:lstStyle/>
          <a:p>
            <a:endParaRPr lang="en-US" sz="1800" b="0" strike="noStrike" spc="-1">
              <a:solidFill>
                <a:srgbClr val="000000"/>
              </a:solidFill>
              <a:latin typeface="Calibri"/>
            </a:endParaRPr>
          </a:p>
        </p:txBody>
      </p:sp>
      <p:sp>
        <p:nvSpPr>
          <p:cNvPr id="253" name="PlaceHolder 2"/>
          <p:cNvSpPr>
            <a:spLocks noGrp="1"/>
          </p:cNvSpPr>
          <p:nvPr>
            <p:ph type="body"/>
          </p:nvPr>
        </p:nvSpPr>
        <p:spPr>
          <a:xfrm>
            <a:off x="326520" y="1532520"/>
            <a:ext cx="2725920" cy="2087280"/>
          </a:xfrm>
          <a:prstGeom prst="rect">
            <a:avLst/>
          </a:prstGeom>
        </p:spPr>
        <p:txBody>
          <a:bodyPr lIns="0" tIns="0" rIns="0" bIns="0">
            <a:normAutofit/>
          </a:bodyPr>
          <a:lstStyle/>
          <a:p>
            <a:endParaRPr lang="en-US" sz="2000" b="0" strike="noStrike" spc="-1">
              <a:solidFill>
                <a:srgbClr val="000000"/>
              </a:solidFill>
              <a:latin typeface="Calibri"/>
            </a:endParaRPr>
          </a:p>
        </p:txBody>
      </p:sp>
      <p:sp>
        <p:nvSpPr>
          <p:cNvPr id="254" name="PlaceHolder 3"/>
          <p:cNvSpPr>
            <a:spLocks noGrp="1"/>
          </p:cNvSpPr>
          <p:nvPr>
            <p:ph type="body"/>
          </p:nvPr>
        </p:nvSpPr>
        <p:spPr>
          <a:xfrm>
            <a:off x="3189240" y="1532520"/>
            <a:ext cx="2725920" cy="2087280"/>
          </a:xfrm>
          <a:prstGeom prst="rect">
            <a:avLst/>
          </a:prstGeom>
        </p:spPr>
        <p:txBody>
          <a:bodyPr lIns="0" tIns="0" rIns="0" bIns="0">
            <a:normAutofit/>
          </a:bodyPr>
          <a:lstStyle/>
          <a:p>
            <a:endParaRPr lang="en-US" sz="2000" b="0" strike="noStrike" spc="-1">
              <a:solidFill>
                <a:srgbClr val="000000"/>
              </a:solidFill>
              <a:latin typeface="Calibri"/>
            </a:endParaRPr>
          </a:p>
        </p:txBody>
      </p:sp>
      <p:sp>
        <p:nvSpPr>
          <p:cNvPr id="255" name="PlaceHolder 4"/>
          <p:cNvSpPr>
            <a:spLocks noGrp="1"/>
          </p:cNvSpPr>
          <p:nvPr>
            <p:ph type="body"/>
          </p:nvPr>
        </p:nvSpPr>
        <p:spPr>
          <a:xfrm>
            <a:off x="6051600" y="1532520"/>
            <a:ext cx="2725920" cy="2087280"/>
          </a:xfrm>
          <a:prstGeom prst="rect">
            <a:avLst/>
          </a:prstGeom>
        </p:spPr>
        <p:txBody>
          <a:bodyPr lIns="0" tIns="0" rIns="0" bIns="0">
            <a:normAutofit/>
          </a:bodyPr>
          <a:lstStyle/>
          <a:p>
            <a:endParaRPr lang="en-US" sz="2000" b="0" strike="noStrike" spc="-1">
              <a:solidFill>
                <a:srgbClr val="000000"/>
              </a:solidFill>
              <a:latin typeface="Calibri"/>
            </a:endParaRPr>
          </a:p>
        </p:txBody>
      </p:sp>
      <p:sp>
        <p:nvSpPr>
          <p:cNvPr id="256" name="PlaceHolder 5"/>
          <p:cNvSpPr>
            <a:spLocks noGrp="1"/>
          </p:cNvSpPr>
          <p:nvPr>
            <p:ph type="body"/>
          </p:nvPr>
        </p:nvSpPr>
        <p:spPr>
          <a:xfrm>
            <a:off x="326520" y="3818520"/>
            <a:ext cx="2725920" cy="2087280"/>
          </a:xfrm>
          <a:prstGeom prst="rect">
            <a:avLst/>
          </a:prstGeom>
        </p:spPr>
        <p:txBody>
          <a:bodyPr lIns="0" tIns="0" rIns="0" bIns="0">
            <a:normAutofit/>
          </a:bodyPr>
          <a:lstStyle/>
          <a:p>
            <a:endParaRPr lang="en-US" sz="2000" b="0" strike="noStrike" spc="-1">
              <a:solidFill>
                <a:srgbClr val="000000"/>
              </a:solidFill>
              <a:latin typeface="Calibri"/>
            </a:endParaRPr>
          </a:p>
        </p:txBody>
      </p:sp>
      <p:sp>
        <p:nvSpPr>
          <p:cNvPr id="257" name="PlaceHolder 6"/>
          <p:cNvSpPr>
            <a:spLocks noGrp="1"/>
          </p:cNvSpPr>
          <p:nvPr>
            <p:ph type="body"/>
          </p:nvPr>
        </p:nvSpPr>
        <p:spPr>
          <a:xfrm>
            <a:off x="3189240" y="3818520"/>
            <a:ext cx="2725920" cy="2087280"/>
          </a:xfrm>
          <a:prstGeom prst="rect">
            <a:avLst/>
          </a:prstGeom>
        </p:spPr>
        <p:txBody>
          <a:bodyPr lIns="0" tIns="0" rIns="0" bIns="0">
            <a:normAutofit/>
          </a:bodyPr>
          <a:lstStyle/>
          <a:p>
            <a:endParaRPr lang="en-US" sz="2000" b="0" strike="noStrike" spc="-1">
              <a:solidFill>
                <a:srgbClr val="000000"/>
              </a:solidFill>
              <a:latin typeface="Calibri"/>
            </a:endParaRPr>
          </a:p>
        </p:txBody>
      </p:sp>
      <p:sp>
        <p:nvSpPr>
          <p:cNvPr id="258" name="PlaceHolder 7"/>
          <p:cNvSpPr>
            <a:spLocks noGrp="1"/>
          </p:cNvSpPr>
          <p:nvPr>
            <p:ph type="body"/>
          </p:nvPr>
        </p:nvSpPr>
        <p:spPr>
          <a:xfrm>
            <a:off x="6051600" y="3818520"/>
            <a:ext cx="2725920" cy="2087280"/>
          </a:xfrm>
          <a:prstGeom prst="rect">
            <a:avLst/>
          </a:prstGeom>
        </p:spPr>
        <p:txBody>
          <a:bodyPr lIns="0" tIns="0" rIns="0" bIns="0">
            <a:normAutofit/>
          </a:bodyPr>
          <a:lstStyle/>
          <a:p>
            <a:endParaRPr lang="en-US" sz="2000" b="0" strike="noStrike" spc="-1">
              <a:solidFill>
                <a:srgbClr val="000000"/>
              </a:solidFill>
              <a:latin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A7AD5C-27FE-4927-A5C6-D642B489CA22}"/>
              </a:ext>
            </a:extLst>
          </p:cNvPr>
          <p:cNvSpPr>
            <a:spLocks noGrp="1"/>
          </p:cNvSpPr>
          <p:nvPr>
            <p:ph idx="1" hasCustomPrompt="1"/>
          </p:nvPr>
        </p:nvSpPr>
        <p:spPr>
          <a:xfrm>
            <a:off x="326571" y="1532415"/>
            <a:ext cx="8467006" cy="4376944"/>
          </a:xfrm>
        </p:spPr>
        <p:txBody>
          <a:bodyPr/>
          <a:lstStyle>
            <a:lvl1pPr marL="0" marR="0" indent="0" algn="l" defTabSz="914354" rtl="0" eaLnBrk="1" fontAlgn="auto" latinLnBrk="0" hangingPunct="1">
              <a:lnSpc>
                <a:spcPct val="100000"/>
              </a:lnSpc>
              <a:spcBef>
                <a:spcPts val="1000"/>
              </a:spcBef>
              <a:spcAft>
                <a:spcPts val="0"/>
              </a:spcAft>
              <a:buClrTx/>
              <a:buSzTx/>
              <a:buFont typeface="Arial" panose="020B0604020202020204" pitchFamily="34" charset="0"/>
              <a:buNone/>
              <a:tabLst/>
              <a:defRPr/>
            </a:lvl1pPr>
          </a:lstStyle>
          <a:p>
            <a:pPr marL="0" marR="0" lvl="0" indent="0" algn="l" defTabSz="914354" rtl="0" eaLnBrk="1" fontAlgn="auto" latinLnBrk="0" hangingPunct="1">
              <a:lnSpc>
                <a:spcPct val="100000"/>
              </a:lnSpc>
              <a:spcBef>
                <a:spcPts val="1000"/>
              </a:spcBef>
              <a:spcAft>
                <a:spcPts val="0"/>
              </a:spcAft>
              <a:buClrTx/>
              <a:buSzTx/>
              <a:buFont typeface="Arial" panose="020B0604020202020204" pitchFamily="34" charset="0"/>
              <a:buNone/>
              <a:tabLst/>
              <a:defRPr/>
            </a:pPr>
            <a:r>
              <a:rPr lang="en-AU" noProof="0"/>
              <a:t>Click to add text, or click on the relevant icon at the centre of the placeholder to add: Table / Chart / SmartArt / Image / Media. There are five type style levels. To access the type styles, click on the text and press the ‘Increase / Decrease List Level’ buttons in the Paragraph section of the Home ribbon.</a:t>
            </a:r>
          </a:p>
          <a:p>
            <a:pPr lvl="0"/>
            <a:r>
              <a:rPr lang="en-AU" noProof="0"/>
              <a:t>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4" name="Date Placeholder 3">
            <a:extLst>
              <a:ext uri="{FF2B5EF4-FFF2-40B4-BE49-F238E27FC236}">
                <a16:creationId xmlns:a16="http://schemas.microsoft.com/office/drawing/2014/main" id="{E0343E2C-891A-4EFA-B177-79A203A954BF}"/>
              </a:ext>
            </a:extLst>
          </p:cNvPr>
          <p:cNvSpPr>
            <a:spLocks noGrp="1"/>
          </p:cNvSpPr>
          <p:nvPr>
            <p:ph type="dt" sz="half" idx="10"/>
          </p:nvPr>
        </p:nvSpPr>
        <p:spPr/>
        <p:txBody>
          <a:bodyPr/>
          <a:lstStyle/>
          <a:p>
            <a:fld id="{9779B32D-F9FA-4261-B185-C59FA1578162}" type="datetime1">
              <a:rPr lang="en-AU" noProof="0" smtClean="0"/>
              <a:t>21/5/20</a:t>
            </a:fld>
            <a:endParaRPr lang="en-AU" noProof="0"/>
          </a:p>
        </p:txBody>
      </p:sp>
      <p:sp>
        <p:nvSpPr>
          <p:cNvPr id="5" name="Footer Placeholder 4">
            <a:extLst>
              <a:ext uri="{FF2B5EF4-FFF2-40B4-BE49-F238E27FC236}">
                <a16:creationId xmlns:a16="http://schemas.microsoft.com/office/drawing/2014/main" id="{79D28311-B38F-4316-93C3-A38E25C4D847}"/>
              </a:ext>
            </a:extLst>
          </p:cNvPr>
          <p:cNvSpPr>
            <a:spLocks noGrp="1"/>
          </p:cNvSpPr>
          <p:nvPr>
            <p:ph type="ftr" sz="quarter" idx="11"/>
          </p:nvPr>
        </p:nvSpPr>
        <p:spPr/>
        <p:txBody>
          <a:bodyPr/>
          <a:lstStyle/>
          <a:p>
            <a:endParaRPr lang="en-AU" noProof="0"/>
          </a:p>
        </p:txBody>
      </p:sp>
      <p:sp>
        <p:nvSpPr>
          <p:cNvPr id="6" name="Slide Number Placeholder 5">
            <a:extLst>
              <a:ext uri="{FF2B5EF4-FFF2-40B4-BE49-F238E27FC236}">
                <a16:creationId xmlns:a16="http://schemas.microsoft.com/office/drawing/2014/main" id="{ABBBCB2E-0337-4FDD-956F-BDAC9ED1A6B4}"/>
              </a:ext>
            </a:extLst>
          </p:cNvPr>
          <p:cNvSpPr>
            <a:spLocks noGrp="1"/>
          </p:cNvSpPr>
          <p:nvPr>
            <p:ph type="sldNum" sz="quarter" idx="12"/>
          </p:nvPr>
        </p:nvSpPr>
        <p:spPr/>
        <p:txBody>
          <a:bodyPr/>
          <a:lstStyle/>
          <a:p>
            <a:fld id="{DC22DD25-61AE-413C-B4D2-EF2365C9B2E1}" type="slidenum">
              <a:rPr lang="en-AU" noProof="0" smtClean="0"/>
              <a:t>‹#›</a:t>
            </a:fld>
            <a:endParaRPr lang="en-AU" noProof="0"/>
          </a:p>
        </p:txBody>
      </p:sp>
      <p:sp>
        <p:nvSpPr>
          <p:cNvPr id="7" name="Title 6">
            <a:extLst>
              <a:ext uri="{FF2B5EF4-FFF2-40B4-BE49-F238E27FC236}">
                <a16:creationId xmlns:a16="http://schemas.microsoft.com/office/drawing/2014/main" id="{56D70131-8A9F-45A2-829C-77B95B4CCE8C}"/>
              </a:ext>
            </a:extLst>
          </p:cNvPr>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201744738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24" name="PlaceHolder 1"/>
          <p:cNvSpPr>
            <a:spLocks noGrp="1"/>
          </p:cNvSpPr>
          <p:nvPr>
            <p:ph type="title"/>
          </p:nvPr>
        </p:nvSpPr>
        <p:spPr>
          <a:xfrm>
            <a:off x="1273680" y="394920"/>
            <a:ext cx="7519680" cy="887040"/>
          </a:xfrm>
          <a:prstGeom prst="rect">
            <a:avLst/>
          </a:prstGeom>
        </p:spPr>
        <p:txBody>
          <a:bodyPr lIns="0" tIns="0" rIns="0" bIns="0" anchor="ctr"/>
          <a:lstStyle/>
          <a:p>
            <a:endParaRPr lang="en-US" sz="1800" b="0" strike="noStrike" spc="-1">
              <a:solidFill>
                <a:srgbClr val="000000"/>
              </a:solidFill>
              <a:latin typeface="Calibri"/>
            </a:endParaRPr>
          </a:p>
        </p:txBody>
      </p:sp>
      <p:sp>
        <p:nvSpPr>
          <p:cNvPr id="325" name="PlaceHolder 2"/>
          <p:cNvSpPr>
            <a:spLocks noGrp="1"/>
          </p:cNvSpPr>
          <p:nvPr>
            <p:ph type="subTitle"/>
          </p:nvPr>
        </p:nvSpPr>
        <p:spPr>
          <a:xfrm>
            <a:off x="326520" y="1532520"/>
            <a:ext cx="8466480" cy="43765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26" name="PlaceHolder 1"/>
          <p:cNvSpPr>
            <a:spLocks noGrp="1"/>
          </p:cNvSpPr>
          <p:nvPr>
            <p:ph type="title"/>
          </p:nvPr>
        </p:nvSpPr>
        <p:spPr>
          <a:xfrm>
            <a:off x="1273680" y="394920"/>
            <a:ext cx="7519680" cy="887040"/>
          </a:xfrm>
          <a:prstGeom prst="rect">
            <a:avLst/>
          </a:prstGeom>
        </p:spPr>
        <p:txBody>
          <a:bodyPr lIns="0" tIns="0" rIns="0" bIns="0" anchor="ctr"/>
          <a:lstStyle/>
          <a:p>
            <a:endParaRPr lang="en-US" sz="1800" b="0" strike="noStrike" spc="-1">
              <a:solidFill>
                <a:srgbClr val="000000"/>
              </a:solidFill>
              <a:latin typeface="Calibri"/>
            </a:endParaRPr>
          </a:p>
        </p:txBody>
      </p:sp>
      <p:sp>
        <p:nvSpPr>
          <p:cNvPr id="327" name="PlaceHolder 2"/>
          <p:cNvSpPr>
            <a:spLocks noGrp="1"/>
          </p:cNvSpPr>
          <p:nvPr>
            <p:ph type="body"/>
          </p:nvPr>
        </p:nvSpPr>
        <p:spPr>
          <a:xfrm>
            <a:off x="326520" y="1532520"/>
            <a:ext cx="8466480" cy="4376520"/>
          </a:xfrm>
          <a:prstGeom prst="rect">
            <a:avLst/>
          </a:prstGeom>
        </p:spPr>
        <p:txBody>
          <a:bodyPr lIns="0" tIns="0" rIns="0" bIns="0">
            <a:normAutofit/>
          </a:bodyPr>
          <a:lstStyle/>
          <a:p>
            <a:endParaRPr lang="en-US" sz="2000" b="0" strike="noStrike" spc="-1">
              <a:solidFill>
                <a:srgbClr val="000000"/>
              </a:solidFill>
              <a:latin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28" name="PlaceHolder 1"/>
          <p:cNvSpPr>
            <a:spLocks noGrp="1"/>
          </p:cNvSpPr>
          <p:nvPr>
            <p:ph type="title"/>
          </p:nvPr>
        </p:nvSpPr>
        <p:spPr>
          <a:xfrm>
            <a:off x="1273680" y="394920"/>
            <a:ext cx="7519680" cy="887040"/>
          </a:xfrm>
          <a:prstGeom prst="rect">
            <a:avLst/>
          </a:prstGeom>
        </p:spPr>
        <p:txBody>
          <a:bodyPr lIns="0" tIns="0" rIns="0" bIns="0" anchor="ctr"/>
          <a:lstStyle/>
          <a:p>
            <a:endParaRPr lang="en-US" sz="1800" b="0" strike="noStrike" spc="-1">
              <a:solidFill>
                <a:srgbClr val="000000"/>
              </a:solidFill>
              <a:latin typeface="Calibri"/>
            </a:endParaRPr>
          </a:p>
        </p:txBody>
      </p:sp>
      <p:sp>
        <p:nvSpPr>
          <p:cNvPr id="329" name="PlaceHolder 2"/>
          <p:cNvSpPr>
            <a:spLocks noGrp="1"/>
          </p:cNvSpPr>
          <p:nvPr>
            <p:ph type="body"/>
          </p:nvPr>
        </p:nvSpPr>
        <p:spPr>
          <a:xfrm>
            <a:off x="326520" y="1532520"/>
            <a:ext cx="4131360" cy="4376520"/>
          </a:xfrm>
          <a:prstGeom prst="rect">
            <a:avLst/>
          </a:prstGeom>
        </p:spPr>
        <p:txBody>
          <a:bodyPr lIns="0" tIns="0" rIns="0" bIns="0">
            <a:normAutofit/>
          </a:bodyPr>
          <a:lstStyle/>
          <a:p>
            <a:endParaRPr lang="en-US" sz="2000" b="0" strike="noStrike" spc="-1">
              <a:solidFill>
                <a:srgbClr val="000000"/>
              </a:solidFill>
              <a:latin typeface="Calibri"/>
            </a:endParaRPr>
          </a:p>
        </p:txBody>
      </p:sp>
      <p:sp>
        <p:nvSpPr>
          <p:cNvPr id="330" name="PlaceHolder 3"/>
          <p:cNvSpPr>
            <a:spLocks noGrp="1"/>
          </p:cNvSpPr>
          <p:nvPr>
            <p:ph type="body"/>
          </p:nvPr>
        </p:nvSpPr>
        <p:spPr>
          <a:xfrm>
            <a:off x="4664880" y="1532520"/>
            <a:ext cx="4131360" cy="4376520"/>
          </a:xfrm>
          <a:prstGeom prst="rect">
            <a:avLst/>
          </a:prstGeom>
        </p:spPr>
        <p:txBody>
          <a:bodyPr lIns="0" tIns="0" rIns="0" bIns="0">
            <a:normAutofit/>
          </a:bodyPr>
          <a:lstStyle/>
          <a:p>
            <a:endParaRPr lang="en-US" sz="20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1273680" y="394920"/>
            <a:ext cx="7519680" cy="887040"/>
          </a:xfrm>
          <a:prstGeom prst="rect">
            <a:avLst/>
          </a:prstGeom>
        </p:spPr>
        <p:txBody>
          <a:bodyPr lIns="0" tIns="0" rIns="0" bIns="0" anchor="ctr"/>
          <a:lstStyle/>
          <a:p>
            <a:endParaRPr lang="en-US" sz="1800" b="0" strike="noStrike" spc="-1">
              <a:solidFill>
                <a:srgbClr val="000000"/>
              </a:solidFill>
              <a:latin typeface="Calibri"/>
            </a:endParaRPr>
          </a:p>
        </p:txBody>
      </p:sp>
      <p:sp>
        <p:nvSpPr>
          <p:cNvPr id="126" name="PlaceHolder 2"/>
          <p:cNvSpPr>
            <a:spLocks noGrp="1"/>
          </p:cNvSpPr>
          <p:nvPr>
            <p:ph type="body"/>
          </p:nvPr>
        </p:nvSpPr>
        <p:spPr>
          <a:xfrm>
            <a:off x="326520" y="1532520"/>
            <a:ext cx="8466480" cy="4376520"/>
          </a:xfrm>
          <a:prstGeom prst="rect">
            <a:avLst/>
          </a:prstGeom>
        </p:spPr>
        <p:txBody>
          <a:bodyPr lIns="0" tIns="0" rIns="0" bIns="0">
            <a:normAutofit/>
          </a:bodyPr>
          <a:lstStyle/>
          <a:p>
            <a:endParaRPr lang="en-US" sz="2000" b="0" strike="noStrike" spc="-1">
              <a:solidFill>
                <a:srgbClr val="000000"/>
              </a:solidFill>
              <a:latin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31" name="PlaceHolder 1"/>
          <p:cNvSpPr>
            <a:spLocks noGrp="1"/>
          </p:cNvSpPr>
          <p:nvPr>
            <p:ph type="title"/>
          </p:nvPr>
        </p:nvSpPr>
        <p:spPr>
          <a:xfrm>
            <a:off x="1273680" y="394920"/>
            <a:ext cx="7519680" cy="887040"/>
          </a:xfrm>
          <a:prstGeom prst="rect">
            <a:avLst/>
          </a:prstGeom>
        </p:spPr>
        <p:txBody>
          <a:bodyPr lIns="0" tIns="0" rIns="0" bIns="0" anchor="ctr"/>
          <a:lstStyle/>
          <a:p>
            <a:endParaRPr lang="en-US" sz="1800" b="0" strike="noStrike" spc="-1">
              <a:solidFill>
                <a:srgbClr val="000000"/>
              </a:solidFill>
              <a:latin typeface="Calibri"/>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32" name="PlaceHolder 1"/>
          <p:cNvSpPr>
            <a:spLocks noGrp="1"/>
          </p:cNvSpPr>
          <p:nvPr>
            <p:ph type="subTitle"/>
          </p:nvPr>
        </p:nvSpPr>
        <p:spPr>
          <a:xfrm>
            <a:off x="1273680" y="394920"/>
            <a:ext cx="7519680" cy="41130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33" name="PlaceHolder 1"/>
          <p:cNvSpPr>
            <a:spLocks noGrp="1"/>
          </p:cNvSpPr>
          <p:nvPr>
            <p:ph type="title"/>
          </p:nvPr>
        </p:nvSpPr>
        <p:spPr>
          <a:xfrm>
            <a:off x="1273680" y="394920"/>
            <a:ext cx="7519680" cy="887040"/>
          </a:xfrm>
          <a:prstGeom prst="rect">
            <a:avLst/>
          </a:prstGeom>
        </p:spPr>
        <p:txBody>
          <a:bodyPr lIns="0" tIns="0" rIns="0" bIns="0" anchor="ctr"/>
          <a:lstStyle/>
          <a:p>
            <a:endParaRPr lang="en-US" sz="1800" b="0" strike="noStrike" spc="-1">
              <a:solidFill>
                <a:srgbClr val="000000"/>
              </a:solidFill>
              <a:latin typeface="Calibri"/>
            </a:endParaRPr>
          </a:p>
        </p:txBody>
      </p:sp>
      <p:sp>
        <p:nvSpPr>
          <p:cNvPr id="334" name="PlaceHolder 2"/>
          <p:cNvSpPr>
            <a:spLocks noGrp="1"/>
          </p:cNvSpPr>
          <p:nvPr>
            <p:ph type="body"/>
          </p:nvPr>
        </p:nvSpPr>
        <p:spPr>
          <a:xfrm>
            <a:off x="326520" y="1532520"/>
            <a:ext cx="4131360" cy="2087280"/>
          </a:xfrm>
          <a:prstGeom prst="rect">
            <a:avLst/>
          </a:prstGeom>
        </p:spPr>
        <p:txBody>
          <a:bodyPr lIns="0" tIns="0" rIns="0" bIns="0">
            <a:normAutofit/>
          </a:bodyPr>
          <a:lstStyle/>
          <a:p>
            <a:endParaRPr lang="en-US" sz="2000" b="0" strike="noStrike" spc="-1">
              <a:solidFill>
                <a:srgbClr val="000000"/>
              </a:solidFill>
              <a:latin typeface="Calibri"/>
            </a:endParaRPr>
          </a:p>
        </p:txBody>
      </p:sp>
      <p:sp>
        <p:nvSpPr>
          <p:cNvPr id="335" name="PlaceHolder 3"/>
          <p:cNvSpPr>
            <a:spLocks noGrp="1"/>
          </p:cNvSpPr>
          <p:nvPr>
            <p:ph type="body"/>
          </p:nvPr>
        </p:nvSpPr>
        <p:spPr>
          <a:xfrm>
            <a:off x="4664880" y="1532520"/>
            <a:ext cx="4131360" cy="4376520"/>
          </a:xfrm>
          <a:prstGeom prst="rect">
            <a:avLst/>
          </a:prstGeom>
        </p:spPr>
        <p:txBody>
          <a:bodyPr lIns="0" tIns="0" rIns="0" bIns="0">
            <a:normAutofit/>
          </a:bodyPr>
          <a:lstStyle/>
          <a:p>
            <a:endParaRPr lang="en-US" sz="2000" b="0" strike="noStrike" spc="-1">
              <a:solidFill>
                <a:srgbClr val="000000"/>
              </a:solidFill>
              <a:latin typeface="Calibri"/>
            </a:endParaRPr>
          </a:p>
        </p:txBody>
      </p:sp>
      <p:sp>
        <p:nvSpPr>
          <p:cNvPr id="336" name="PlaceHolder 4"/>
          <p:cNvSpPr>
            <a:spLocks noGrp="1"/>
          </p:cNvSpPr>
          <p:nvPr>
            <p:ph type="body"/>
          </p:nvPr>
        </p:nvSpPr>
        <p:spPr>
          <a:xfrm>
            <a:off x="326520" y="3818520"/>
            <a:ext cx="4131360" cy="2087280"/>
          </a:xfrm>
          <a:prstGeom prst="rect">
            <a:avLst/>
          </a:prstGeom>
        </p:spPr>
        <p:txBody>
          <a:bodyPr lIns="0" tIns="0" rIns="0" bIns="0">
            <a:normAutofit/>
          </a:bodyPr>
          <a:lstStyle/>
          <a:p>
            <a:endParaRPr lang="en-US" sz="2000" b="0" strike="noStrike" spc="-1">
              <a:solidFill>
                <a:srgbClr val="000000"/>
              </a:solidFill>
              <a:latin typeface="Calibr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37" name="PlaceHolder 1"/>
          <p:cNvSpPr>
            <a:spLocks noGrp="1"/>
          </p:cNvSpPr>
          <p:nvPr>
            <p:ph type="title"/>
          </p:nvPr>
        </p:nvSpPr>
        <p:spPr>
          <a:xfrm>
            <a:off x="1273680" y="394920"/>
            <a:ext cx="7519680" cy="887040"/>
          </a:xfrm>
          <a:prstGeom prst="rect">
            <a:avLst/>
          </a:prstGeom>
        </p:spPr>
        <p:txBody>
          <a:bodyPr lIns="0" tIns="0" rIns="0" bIns="0" anchor="ctr"/>
          <a:lstStyle/>
          <a:p>
            <a:endParaRPr lang="en-US" sz="1800" b="0" strike="noStrike" spc="-1">
              <a:solidFill>
                <a:srgbClr val="000000"/>
              </a:solidFill>
              <a:latin typeface="Calibri"/>
            </a:endParaRPr>
          </a:p>
        </p:txBody>
      </p:sp>
      <p:sp>
        <p:nvSpPr>
          <p:cNvPr id="338" name="PlaceHolder 2"/>
          <p:cNvSpPr>
            <a:spLocks noGrp="1"/>
          </p:cNvSpPr>
          <p:nvPr>
            <p:ph type="body"/>
          </p:nvPr>
        </p:nvSpPr>
        <p:spPr>
          <a:xfrm>
            <a:off x="326520" y="1532520"/>
            <a:ext cx="4131360" cy="4376520"/>
          </a:xfrm>
          <a:prstGeom prst="rect">
            <a:avLst/>
          </a:prstGeom>
        </p:spPr>
        <p:txBody>
          <a:bodyPr lIns="0" tIns="0" rIns="0" bIns="0">
            <a:normAutofit/>
          </a:bodyPr>
          <a:lstStyle/>
          <a:p>
            <a:endParaRPr lang="en-US" sz="2000" b="0" strike="noStrike" spc="-1">
              <a:solidFill>
                <a:srgbClr val="000000"/>
              </a:solidFill>
              <a:latin typeface="Calibri"/>
            </a:endParaRPr>
          </a:p>
        </p:txBody>
      </p:sp>
      <p:sp>
        <p:nvSpPr>
          <p:cNvPr id="339" name="PlaceHolder 3"/>
          <p:cNvSpPr>
            <a:spLocks noGrp="1"/>
          </p:cNvSpPr>
          <p:nvPr>
            <p:ph type="body"/>
          </p:nvPr>
        </p:nvSpPr>
        <p:spPr>
          <a:xfrm>
            <a:off x="4664880" y="1532520"/>
            <a:ext cx="4131360" cy="2087280"/>
          </a:xfrm>
          <a:prstGeom prst="rect">
            <a:avLst/>
          </a:prstGeom>
        </p:spPr>
        <p:txBody>
          <a:bodyPr lIns="0" tIns="0" rIns="0" bIns="0">
            <a:normAutofit/>
          </a:bodyPr>
          <a:lstStyle/>
          <a:p>
            <a:endParaRPr lang="en-US" sz="2000" b="0" strike="noStrike" spc="-1">
              <a:solidFill>
                <a:srgbClr val="000000"/>
              </a:solidFill>
              <a:latin typeface="Calibri"/>
            </a:endParaRPr>
          </a:p>
        </p:txBody>
      </p:sp>
      <p:sp>
        <p:nvSpPr>
          <p:cNvPr id="340" name="PlaceHolder 4"/>
          <p:cNvSpPr>
            <a:spLocks noGrp="1"/>
          </p:cNvSpPr>
          <p:nvPr>
            <p:ph type="body"/>
          </p:nvPr>
        </p:nvSpPr>
        <p:spPr>
          <a:xfrm>
            <a:off x="4664880" y="3818520"/>
            <a:ext cx="4131360" cy="2087280"/>
          </a:xfrm>
          <a:prstGeom prst="rect">
            <a:avLst/>
          </a:prstGeom>
        </p:spPr>
        <p:txBody>
          <a:bodyPr lIns="0" tIns="0" rIns="0" bIns="0">
            <a:normAutofit/>
          </a:bodyPr>
          <a:lstStyle/>
          <a:p>
            <a:endParaRPr lang="en-US" sz="2000" b="0" strike="noStrike" spc="-1">
              <a:solidFill>
                <a:srgbClr val="000000"/>
              </a:solidFill>
              <a:latin typeface="Calibri"/>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41" name="PlaceHolder 1"/>
          <p:cNvSpPr>
            <a:spLocks noGrp="1"/>
          </p:cNvSpPr>
          <p:nvPr>
            <p:ph type="title"/>
          </p:nvPr>
        </p:nvSpPr>
        <p:spPr>
          <a:xfrm>
            <a:off x="1273680" y="394920"/>
            <a:ext cx="7519680" cy="887040"/>
          </a:xfrm>
          <a:prstGeom prst="rect">
            <a:avLst/>
          </a:prstGeom>
        </p:spPr>
        <p:txBody>
          <a:bodyPr lIns="0" tIns="0" rIns="0" bIns="0" anchor="ctr"/>
          <a:lstStyle/>
          <a:p>
            <a:endParaRPr lang="en-US" sz="1800" b="0" strike="noStrike" spc="-1">
              <a:solidFill>
                <a:srgbClr val="000000"/>
              </a:solidFill>
              <a:latin typeface="Calibri"/>
            </a:endParaRPr>
          </a:p>
        </p:txBody>
      </p:sp>
      <p:sp>
        <p:nvSpPr>
          <p:cNvPr id="342" name="PlaceHolder 2"/>
          <p:cNvSpPr>
            <a:spLocks noGrp="1"/>
          </p:cNvSpPr>
          <p:nvPr>
            <p:ph type="body"/>
          </p:nvPr>
        </p:nvSpPr>
        <p:spPr>
          <a:xfrm>
            <a:off x="326520" y="1532520"/>
            <a:ext cx="4131360" cy="2087280"/>
          </a:xfrm>
          <a:prstGeom prst="rect">
            <a:avLst/>
          </a:prstGeom>
        </p:spPr>
        <p:txBody>
          <a:bodyPr lIns="0" tIns="0" rIns="0" bIns="0">
            <a:normAutofit/>
          </a:bodyPr>
          <a:lstStyle/>
          <a:p>
            <a:endParaRPr lang="en-US" sz="2000" b="0" strike="noStrike" spc="-1">
              <a:solidFill>
                <a:srgbClr val="000000"/>
              </a:solidFill>
              <a:latin typeface="Calibri"/>
            </a:endParaRPr>
          </a:p>
        </p:txBody>
      </p:sp>
      <p:sp>
        <p:nvSpPr>
          <p:cNvPr id="343" name="PlaceHolder 3"/>
          <p:cNvSpPr>
            <a:spLocks noGrp="1"/>
          </p:cNvSpPr>
          <p:nvPr>
            <p:ph type="body"/>
          </p:nvPr>
        </p:nvSpPr>
        <p:spPr>
          <a:xfrm>
            <a:off x="4664880" y="1532520"/>
            <a:ext cx="4131360" cy="2087280"/>
          </a:xfrm>
          <a:prstGeom prst="rect">
            <a:avLst/>
          </a:prstGeom>
        </p:spPr>
        <p:txBody>
          <a:bodyPr lIns="0" tIns="0" rIns="0" bIns="0">
            <a:normAutofit/>
          </a:bodyPr>
          <a:lstStyle/>
          <a:p>
            <a:endParaRPr lang="en-US" sz="2000" b="0" strike="noStrike" spc="-1">
              <a:solidFill>
                <a:srgbClr val="000000"/>
              </a:solidFill>
              <a:latin typeface="Calibri"/>
            </a:endParaRPr>
          </a:p>
        </p:txBody>
      </p:sp>
      <p:sp>
        <p:nvSpPr>
          <p:cNvPr id="344" name="PlaceHolder 4"/>
          <p:cNvSpPr>
            <a:spLocks noGrp="1"/>
          </p:cNvSpPr>
          <p:nvPr>
            <p:ph type="body"/>
          </p:nvPr>
        </p:nvSpPr>
        <p:spPr>
          <a:xfrm>
            <a:off x="326520" y="3818520"/>
            <a:ext cx="8466480" cy="2087280"/>
          </a:xfrm>
          <a:prstGeom prst="rect">
            <a:avLst/>
          </a:prstGeom>
        </p:spPr>
        <p:txBody>
          <a:bodyPr lIns="0" tIns="0" rIns="0" bIns="0">
            <a:normAutofit/>
          </a:bodyPr>
          <a:lstStyle/>
          <a:p>
            <a:endParaRPr lang="en-US" sz="2000" b="0" strike="noStrike" spc="-1">
              <a:solidFill>
                <a:srgbClr val="000000"/>
              </a:solidFill>
              <a:latin typeface="Calibri"/>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45" name="PlaceHolder 1"/>
          <p:cNvSpPr>
            <a:spLocks noGrp="1"/>
          </p:cNvSpPr>
          <p:nvPr>
            <p:ph type="title"/>
          </p:nvPr>
        </p:nvSpPr>
        <p:spPr>
          <a:xfrm>
            <a:off x="1273680" y="394920"/>
            <a:ext cx="7519680" cy="887040"/>
          </a:xfrm>
          <a:prstGeom prst="rect">
            <a:avLst/>
          </a:prstGeom>
        </p:spPr>
        <p:txBody>
          <a:bodyPr lIns="0" tIns="0" rIns="0" bIns="0" anchor="ctr"/>
          <a:lstStyle/>
          <a:p>
            <a:endParaRPr lang="en-US" sz="1800" b="0" strike="noStrike" spc="-1">
              <a:solidFill>
                <a:srgbClr val="000000"/>
              </a:solidFill>
              <a:latin typeface="Calibri"/>
            </a:endParaRPr>
          </a:p>
        </p:txBody>
      </p:sp>
      <p:sp>
        <p:nvSpPr>
          <p:cNvPr id="346" name="PlaceHolder 2"/>
          <p:cNvSpPr>
            <a:spLocks noGrp="1"/>
          </p:cNvSpPr>
          <p:nvPr>
            <p:ph type="body"/>
          </p:nvPr>
        </p:nvSpPr>
        <p:spPr>
          <a:xfrm>
            <a:off x="326520" y="1532520"/>
            <a:ext cx="8466480" cy="2087280"/>
          </a:xfrm>
          <a:prstGeom prst="rect">
            <a:avLst/>
          </a:prstGeom>
        </p:spPr>
        <p:txBody>
          <a:bodyPr lIns="0" tIns="0" rIns="0" bIns="0">
            <a:normAutofit/>
          </a:bodyPr>
          <a:lstStyle/>
          <a:p>
            <a:endParaRPr lang="en-US" sz="2000" b="0" strike="noStrike" spc="-1">
              <a:solidFill>
                <a:srgbClr val="000000"/>
              </a:solidFill>
              <a:latin typeface="Calibri"/>
            </a:endParaRPr>
          </a:p>
        </p:txBody>
      </p:sp>
      <p:sp>
        <p:nvSpPr>
          <p:cNvPr id="347" name="PlaceHolder 3"/>
          <p:cNvSpPr>
            <a:spLocks noGrp="1"/>
          </p:cNvSpPr>
          <p:nvPr>
            <p:ph type="body"/>
          </p:nvPr>
        </p:nvSpPr>
        <p:spPr>
          <a:xfrm>
            <a:off x="326520" y="3818520"/>
            <a:ext cx="8466480" cy="2087280"/>
          </a:xfrm>
          <a:prstGeom prst="rect">
            <a:avLst/>
          </a:prstGeom>
        </p:spPr>
        <p:txBody>
          <a:bodyPr lIns="0" tIns="0" rIns="0" bIns="0">
            <a:normAutofit/>
          </a:bodyPr>
          <a:lstStyle/>
          <a:p>
            <a:endParaRPr lang="en-US" sz="2000" b="0" strike="noStrike" spc="-1">
              <a:solidFill>
                <a:srgbClr val="000000"/>
              </a:solidFill>
              <a:latin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48" name="PlaceHolder 1"/>
          <p:cNvSpPr>
            <a:spLocks noGrp="1"/>
          </p:cNvSpPr>
          <p:nvPr>
            <p:ph type="title"/>
          </p:nvPr>
        </p:nvSpPr>
        <p:spPr>
          <a:xfrm>
            <a:off x="1273680" y="394920"/>
            <a:ext cx="7519680" cy="887040"/>
          </a:xfrm>
          <a:prstGeom prst="rect">
            <a:avLst/>
          </a:prstGeom>
        </p:spPr>
        <p:txBody>
          <a:bodyPr lIns="0" tIns="0" rIns="0" bIns="0" anchor="ctr"/>
          <a:lstStyle/>
          <a:p>
            <a:endParaRPr lang="en-US" sz="1800" b="0" strike="noStrike" spc="-1">
              <a:solidFill>
                <a:srgbClr val="000000"/>
              </a:solidFill>
              <a:latin typeface="Calibri"/>
            </a:endParaRPr>
          </a:p>
        </p:txBody>
      </p:sp>
      <p:sp>
        <p:nvSpPr>
          <p:cNvPr id="349" name="PlaceHolder 2"/>
          <p:cNvSpPr>
            <a:spLocks noGrp="1"/>
          </p:cNvSpPr>
          <p:nvPr>
            <p:ph type="body"/>
          </p:nvPr>
        </p:nvSpPr>
        <p:spPr>
          <a:xfrm>
            <a:off x="326520" y="1532520"/>
            <a:ext cx="4131360" cy="2087280"/>
          </a:xfrm>
          <a:prstGeom prst="rect">
            <a:avLst/>
          </a:prstGeom>
        </p:spPr>
        <p:txBody>
          <a:bodyPr lIns="0" tIns="0" rIns="0" bIns="0">
            <a:normAutofit/>
          </a:bodyPr>
          <a:lstStyle/>
          <a:p>
            <a:endParaRPr lang="en-US" sz="2000" b="0" strike="noStrike" spc="-1">
              <a:solidFill>
                <a:srgbClr val="000000"/>
              </a:solidFill>
              <a:latin typeface="Calibri"/>
            </a:endParaRPr>
          </a:p>
        </p:txBody>
      </p:sp>
      <p:sp>
        <p:nvSpPr>
          <p:cNvPr id="350" name="PlaceHolder 3"/>
          <p:cNvSpPr>
            <a:spLocks noGrp="1"/>
          </p:cNvSpPr>
          <p:nvPr>
            <p:ph type="body"/>
          </p:nvPr>
        </p:nvSpPr>
        <p:spPr>
          <a:xfrm>
            <a:off x="4664880" y="1532520"/>
            <a:ext cx="4131360" cy="2087280"/>
          </a:xfrm>
          <a:prstGeom prst="rect">
            <a:avLst/>
          </a:prstGeom>
        </p:spPr>
        <p:txBody>
          <a:bodyPr lIns="0" tIns="0" rIns="0" bIns="0">
            <a:normAutofit/>
          </a:bodyPr>
          <a:lstStyle/>
          <a:p>
            <a:endParaRPr lang="en-US" sz="2000" b="0" strike="noStrike" spc="-1">
              <a:solidFill>
                <a:srgbClr val="000000"/>
              </a:solidFill>
              <a:latin typeface="Calibri"/>
            </a:endParaRPr>
          </a:p>
        </p:txBody>
      </p:sp>
      <p:sp>
        <p:nvSpPr>
          <p:cNvPr id="351" name="PlaceHolder 4"/>
          <p:cNvSpPr>
            <a:spLocks noGrp="1"/>
          </p:cNvSpPr>
          <p:nvPr>
            <p:ph type="body"/>
          </p:nvPr>
        </p:nvSpPr>
        <p:spPr>
          <a:xfrm>
            <a:off x="326520" y="3818520"/>
            <a:ext cx="4131360" cy="2087280"/>
          </a:xfrm>
          <a:prstGeom prst="rect">
            <a:avLst/>
          </a:prstGeom>
        </p:spPr>
        <p:txBody>
          <a:bodyPr lIns="0" tIns="0" rIns="0" bIns="0">
            <a:normAutofit/>
          </a:bodyPr>
          <a:lstStyle/>
          <a:p>
            <a:endParaRPr lang="en-US" sz="2000" b="0" strike="noStrike" spc="-1">
              <a:solidFill>
                <a:srgbClr val="000000"/>
              </a:solidFill>
              <a:latin typeface="Calibri"/>
            </a:endParaRPr>
          </a:p>
        </p:txBody>
      </p:sp>
      <p:sp>
        <p:nvSpPr>
          <p:cNvPr id="352" name="PlaceHolder 5"/>
          <p:cNvSpPr>
            <a:spLocks noGrp="1"/>
          </p:cNvSpPr>
          <p:nvPr>
            <p:ph type="body"/>
          </p:nvPr>
        </p:nvSpPr>
        <p:spPr>
          <a:xfrm>
            <a:off x="4664880" y="3818520"/>
            <a:ext cx="4131360" cy="2087280"/>
          </a:xfrm>
          <a:prstGeom prst="rect">
            <a:avLst/>
          </a:prstGeom>
        </p:spPr>
        <p:txBody>
          <a:bodyPr lIns="0" tIns="0" rIns="0" bIns="0">
            <a:normAutofit/>
          </a:bodyPr>
          <a:lstStyle/>
          <a:p>
            <a:endParaRPr lang="en-US" sz="2000" b="0" strike="noStrike" spc="-1">
              <a:solidFill>
                <a:srgbClr val="000000"/>
              </a:solidFill>
              <a:latin typeface="Calibri"/>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3" name="PlaceHolder 1"/>
          <p:cNvSpPr>
            <a:spLocks noGrp="1"/>
          </p:cNvSpPr>
          <p:nvPr>
            <p:ph type="title"/>
          </p:nvPr>
        </p:nvSpPr>
        <p:spPr>
          <a:xfrm>
            <a:off x="1273680" y="394920"/>
            <a:ext cx="7519680" cy="887040"/>
          </a:xfrm>
          <a:prstGeom prst="rect">
            <a:avLst/>
          </a:prstGeom>
        </p:spPr>
        <p:txBody>
          <a:bodyPr lIns="0" tIns="0" rIns="0" bIns="0" anchor="ctr"/>
          <a:lstStyle/>
          <a:p>
            <a:endParaRPr lang="en-US" sz="1800" b="0" strike="noStrike" spc="-1">
              <a:solidFill>
                <a:srgbClr val="000000"/>
              </a:solidFill>
              <a:latin typeface="Calibri"/>
            </a:endParaRPr>
          </a:p>
        </p:txBody>
      </p:sp>
      <p:sp>
        <p:nvSpPr>
          <p:cNvPr id="354" name="PlaceHolder 2"/>
          <p:cNvSpPr>
            <a:spLocks noGrp="1"/>
          </p:cNvSpPr>
          <p:nvPr>
            <p:ph type="body"/>
          </p:nvPr>
        </p:nvSpPr>
        <p:spPr>
          <a:xfrm>
            <a:off x="326520" y="1532520"/>
            <a:ext cx="2725920" cy="2087280"/>
          </a:xfrm>
          <a:prstGeom prst="rect">
            <a:avLst/>
          </a:prstGeom>
        </p:spPr>
        <p:txBody>
          <a:bodyPr lIns="0" tIns="0" rIns="0" bIns="0">
            <a:normAutofit/>
          </a:bodyPr>
          <a:lstStyle/>
          <a:p>
            <a:endParaRPr lang="en-US" sz="2000" b="0" strike="noStrike" spc="-1">
              <a:solidFill>
                <a:srgbClr val="000000"/>
              </a:solidFill>
              <a:latin typeface="Calibri"/>
            </a:endParaRPr>
          </a:p>
        </p:txBody>
      </p:sp>
      <p:sp>
        <p:nvSpPr>
          <p:cNvPr id="355" name="PlaceHolder 3"/>
          <p:cNvSpPr>
            <a:spLocks noGrp="1"/>
          </p:cNvSpPr>
          <p:nvPr>
            <p:ph type="body"/>
          </p:nvPr>
        </p:nvSpPr>
        <p:spPr>
          <a:xfrm>
            <a:off x="3189240" y="1532520"/>
            <a:ext cx="2725920" cy="2087280"/>
          </a:xfrm>
          <a:prstGeom prst="rect">
            <a:avLst/>
          </a:prstGeom>
        </p:spPr>
        <p:txBody>
          <a:bodyPr lIns="0" tIns="0" rIns="0" bIns="0">
            <a:normAutofit/>
          </a:bodyPr>
          <a:lstStyle/>
          <a:p>
            <a:endParaRPr lang="en-US" sz="2000" b="0" strike="noStrike" spc="-1">
              <a:solidFill>
                <a:srgbClr val="000000"/>
              </a:solidFill>
              <a:latin typeface="Calibri"/>
            </a:endParaRPr>
          </a:p>
        </p:txBody>
      </p:sp>
      <p:sp>
        <p:nvSpPr>
          <p:cNvPr id="356" name="PlaceHolder 4"/>
          <p:cNvSpPr>
            <a:spLocks noGrp="1"/>
          </p:cNvSpPr>
          <p:nvPr>
            <p:ph type="body"/>
          </p:nvPr>
        </p:nvSpPr>
        <p:spPr>
          <a:xfrm>
            <a:off x="6051600" y="1532520"/>
            <a:ext cx="2725920" cy="2087280"/>
          </a:xfrm>
          <a:prstGeom prst="rect">
            <a:avLst/>
          </a:prstGeom>
        </p:spPr>
        <p:txBody>
          <a:bodyPr lIns="0" tIns="0" rIns="0" bIns="0">
            <a:normAutofit/>
          </a:bodyPr>
          <a:lstStyle/>
          <a:p>
            <a:endParaRPr lang="en-US" sz="2000" b="0" strike="noStrike" spc="-1">
              <a:solidFill>
                <a:srgbClr val="000000"/>
              </a:solidFill>
              <a:latin typeface="Calibri"/>
            </a:endParaRPr>
          </a:p>
        </p:txBody>
      </p:sp>
      <p:sp>
        <p:nvSpPr>
          <p:cNvPr id="357" name="PlaceHolder 5"/>
          <p:cNvSpPr>
            <a:spLocks noGrp="1"/>
          </p:cNvSpPr>
          <p:nvPr>
            <p:ph type="body"/>
          </p:nvPr>
        </p:nvSpPr>
        <p:spPr>
          <a:xfrm>
            <a:off x="326520" y="3818520"/>
            <a:ext cx="2725920" cy="2087280"/>
          </a:xfrm>
          <a:prstGeom prst="rect">
            <a:avLst/>
          </a:prstGeom>
        </p:spPr>
        <p:txBody>
          <a:bodyPr lIns="0" tIns="0" rIns="0" bIns="0">
            <a:normAutofit/>
          </a:bodyPr>
          <a:lstStyle/>
          <a:p>
            <a:endParaRPr lang="en-US" sz="2000" b="0" strike="noStrike" spc="-1">
              <a:solidFill>
                <a:srgbClr val="000000"/>
              </a:solidFill>
              <a:latin typeface="Calibri"/>
            </a:endParaRPr>
          </a:p>
        </p:txBody>
      </p:sp>
      <p:sp>
        <p:nvSpPr>
          <p:cNvPr id="358" name="PlaceHolder 6"/>
          <p:cNvSpPr>
            <a:spLocks noGrp="1"/>
          </p:cNvSpPr>
          <p:nvPr>
            <p:ph type="body"/>
          </p:nvPr>
        </p:nvSpPr>
        <p:spPr>
          <a:xfrm>
            <a:off x="3189240" y="3818520"/>
            <a:ext cx="2725920" cy="2087280"/>
          </a:xfrm>
          <a:prstGeom prst="rect">
            <a:avLst/>
          </a:prstGeom>
        </p:spPr>
        <p:txBody>
          <a:bodyPr lIns="0" tIns="0" rIns="0" bIns="0">
            <a:normAutofit/>
          </a:bodyPr>
          <a:lstStyle/>
          <a:p>
            <a:endParaRPr lang="en-US" sz="2000" b="0" strike="noStrike" spc="-1">
              <a:solidFill>
                <a:srgbClr val="000000"/>
              </a:solidFill>
              <a:latin typeface="Calibri"/>
            </a:endParaRPr>
          </a:p>
        </p:txBody>
      </p:sp>
      <p:sp>
        <p:nvSpPr>
          <p:cNvPr id="359" name="PlaceHolder 7"/>
          <p:cNvSpPr>
            <a:spLocks noGrp="1"/>
          </p:cNvSpPr>
          <p:nvPr>
            <p:ph type="body"/>
          </p:nvPr>
        </p:nvSpPr>
        <p:spPr>
          <a:xfrm>
            <a:off x="6051600" y="3818520"/>
            <a:ext cx="2725920" cy="2087280"/>
          </a:xfrm>
          <a:prstGeom prst="rect">
            <a:avLst/>
          </a:prstGeom>
        </p:spPr>
        <p:txBody>
          <a:bodyPr lIns="0" tIns="0" rIns="0" bIns="0">
            <a:normAutofit/>
          </a:bodyPr>
          <a:lstStyle/>
          <a:p>
            <a:endParaRPr lang="en-US" sz="20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1273680" y="394920"/>
            <a:ext cx="7519680" cy="887040"/>
          </a:xfrm>
          <a:prstGeom prst="rect">
            <a:avLst/>
          </a:prstGeom>
        </p:spPr>
        <p:txBody>
          <a:bodyPr lIns="0" tIns="0" rIns="0" bIns="0" anchor="ctr"/>
          <a:lstStyle/>
          <a:p>
            <a:endParaRPr lang="en-US" sz="1800" b="0" strike="noStrike" spc="-1">
              <a:solidFill>
                <a:srgbClr val="000000"/>
              </a:solidFill>
              <a:latin typeface="Calibri"/>
            </a:endParaRPr>
          </a:p>
        </p:txBody>
      </p:sp>
      <p:sp>
        <p:nvSpPr>
          <p:cNvPr id="128" name="PlaceHolder 2"/>
          <p:cNvSpPr>
            <a:spLocks noGrp="1"/>
          </p:cNvSpPr>
          <p:nvPr>
            <p:ph type="body"/>
          </p:nvPr>
        </p:nvSpPr>
        <p:spPr>
          <a:xfrm>
            <a:off x="326520" y="1532520"/>
            <a:ext cx="4131360" cy="4376520"/>
          </a:xfrm>
          <a:prstGeom prst="rect">
            <a:avLst/>
          </a:prstGeom>
        </p:spPr>
        <p:txBody>
          <a:bodyPr lIns="0" tIns="0" rIns="0" bIns="0">
            <a:normAutofit/>
          </a:bodyPr>
          <a:lstStyle/>
          <a:p>
            <a:endParaRPr lang="en-US" sz="2000" b="0" strike="noStrike" spc="-1">
              <a:solidFill>
                <a:srgbClr val="000000"/>
              </a:solidFill>
              <a:latin typeface="Calibri"/>
            </a:endParaRPr>
          </a:p>
        </p:txBody>
      </p:sp>
      <p:sp>
        <p:nvSpPr>
          <p:cNvPr id="129" name="PlaceHolder 3"/>
          <p:cNvSpPr>
            <a:spLocks noGrp="1"/>
          </p:cNvSpPr>
          <p:nvPr>
            <p:ph type="body"/>
          </p:nvPr>
        </p:nvSpPr>
        <p:spPr>
          <a:xfrm>
            <a:off x="4664880" y="1532520"/>
            <a:ext cx="4131360" cy="4376520"/>
          </a:xfrm>
          <a:prstGeom prst="rect">
            <a:avLst/>
          </a:prstGeom>
        </p:spPr>
        <p:txBody>
          <a:bodyPr lIns="0" tIns="0" rIns="0" bIns="0">
            <a:normAutofit/>
          </a:bodyPr>
          <a:lstStyle/>
          <a:p>
            <a:endParaRPr lang="en-US" sz="20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0" name="PlaceHolder 1"/>
          <p:cNvSpPr>
            <a:spLocks noGrp="1"/>
          </p:cNvSpPr>
          <p:nvPr>
            <p:ph type="title"/>
          </p:nvPr>
        </p:nvSpPr>
        <p:spPr>
          <a:xfrm>
            <a:off x="1273680" y="394920"/>
            <a:ext cx="7519680" cy="887040"/>
          </a:xfrm>
          <a:prstGeom prst="rect">
            <a:avLst/>
          </a:prstGeom>
        </p:spPr>
        <p:txBody>
          <a:bodyPr lIns="0" tIns="0" rIns="0" bIns="0" anchor="ct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1" name="PlaceHolder 1"/>
          <p:cNvSpPr>
            <a:spLocks noGrp="1"/>
          </p:cNvSpPr>
          <p:nvPr>
            <p:ph type="subTitle"/>
          </p:nvPr>
        </p:nvSpPr>
        <p:spPr>
          <a:xfrm>
            <a:off x="1273680" y="394920"/>
            <a:ext cx="7519680" cy="41130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1273680" y="394920"/>
            <a:ext cx="7519680" cy="887040"/>
          </a:xfrm>
          <a:prstGeom prst="rect">
            <a:avLst/>
          </a:prstGeom>
        </p:spPr>
        <p:txBody>
          <a:bodyPr lIns="0" tIns="0" rIns="0" bIns="0" anchor="ctr"/>
          <a:lstStyle/>
          <a:p>
            <a:endParaRPr lang="en-US" sz="1800" b="0" strike="noStrike" spc="-1">
              <a:solidFill>
                <a:srgbClr val="000000"/>
              </a:solidFill>
              <a:latin typeface="Calibri"/>
            </a:endParaRPr>
          </a:p>
        </p:txBody>
      </p:sp>
      <p:sp>
        <p:nvSpPr>
          <p:cNvPr id="133" name="PlaceHolder 2"/>
          <p:cNvSpPr>
            <a:spLocks noGrp="1"/>
          </p:cNvSpPr>
          <p:nvPr>
            <p:ph type="body"/>
          </p:nvPr>
        </p:nvSpPr>
        <p:spPr>
          <a:xfrm>
            <a:off x="326520" y="1532520"/>
            <a:ext cx="4131360" cy="2087280"/>
          </a:xfrm>
          <a:prstGeom prst="rect">
            <a:avLst/>
          </a:prstGeom>
        </p:spPr>
        <p:txBody>
          <a:bodyPr lIns="0" tIns="0" rIns="0" bIns="0">
            <a:normAutofit/>
          </a:bodyPr>
          <a:lstStyle/>
          <a:p>
            <a:endParaRPr lang="en-US" sz="2000" b="0" strike="noStrike" spc="-1">
              <a:solidFill>
                <a:srgbClr val="000000"/>
              </a:solidFill>
              <a:latin typeface="Calibri"/>
            </a:endParaRPr>
          </a:p>
        </p:txBody>
      </p:sp>
      <p:sp>
        <p:nvSpPr>
          <p:cNvPr id="134" name="PlaceHolder 3"/>
          <p:cNvSpPr>
            <a:spLocks noGrp="1"/>
          </p:cNvSpPr>
          <p:nvPr>
            <p:ph type="body"/>
          </p:nvPr>
        </p:nvSpPr>
        <p:spPr>
          <a:xfrm>
            <a:off x="4664880" y="1532520"/>
            <a:ext cx="4131360" cy="4376520"/>
          </a:xfrm>
          <a:prstGeom prst="rect">
            <a:avLst/>
          </a:prstGeom>
        </p:spPr>
        <p:txBody>
          <a:bodyPr lIns="0" tIns="0" rIns="0" bIns="0">
            <a:normAutofit/>
          </a:bodyPr>
          <a:lstStyle/>
          <a:p>
            <a:endParaRPr lang="en-US" sz="2000" b="0" strike="noStrike" spc="-1">
              <a:solidFill>
                <a:srgbClr val="000000"/>
              </a:solidFill>
              <a:latin typeface="Calibri"/>
            </a:endParaRPr>
          </a:p>
        </p:txBody>
      </p:sp>
      <p:sp>
        <p:nvSpPr>
          <p:cNvPr id="135" name="PlaceHolder 4"/>
          <p:cNvSpPr>
            <a:spLocks noGrp="1"/>
          </p:cNvSpPr>
          <p:nvPr>
            <p:ph type="body"/>
          </p:nvPr>
        </p:nvSpPr>
        <p:spPr>
          <a:xfrm>
            <a:off x="326520" y="3818520"/>
            <a:ext cx="4131360" cy="2087280"/>
          </a:xfrm>
          <a:prstGeom prst="rect">
            <a:avLst/>
          </a:prstGeom>
        </p:spPr>
        <p:txBody>
          <a:bodyPr lIns="0" tIns="0" rIns="0" bIns="0">
            <a:normAutofit/>
          </a:bodyPr>
          <a:lstStyle/>
          <a:p>
            <a:endParaRPr lang="en-US" sz="20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1273680" y="394920"/>
            <a:ext cx="7519680" cy="887040"/>
          </a:xfrm>
          <a:prstGeom prst="rect">
            <a:avLst/>
          </a:prstGeom>
        </p:spPr>
        <p:txBody>
          <a:bodyPr lIns="0" tIns="0" rIns="0" bIns="0" anchor="ctr"/>
          <a:lstStyle/>
          <a:p>
            <a:endParaRPr lang="en-US" sz="1800" b="0" strike="noStrike" spc="-1">
              <a:solidFill>
                <a:srgbClr val="000000"/>
              </a:solidFill>
              <a:latin typeface="Calibri"/>
            </a:endParaRPr>
          </a:p>
        </p:txBody>
      </p:sp>
      <p:sp>
        <p:nvSpPr>
          <p:cNvPr id="137" name="PlaceHolder 2"/>
          <p:cNvSpPr>
            <a:spLocks noGrp="1"/>
          </p:cNvSpPr>
          <p:nvPr>
            <p:ph type="body"/>
          </p:nvPr>
        </p:nvSpPr>
        <p:spPr>
          <a:xfrm>
            <a:off x="326520" y="1532520"/>
            <a:ext cx="4131360" cy="4376520"/>
          </a:xfrm>
          <a:prstGeom prst="rect">
            <a:avLst/>
          </a:prstGeom>
        </p:spPr>
        <p:txBody>
          <a:bodyPr lIns="0" tIns="0" rIns="0" bIns="0">
            <a:normAutofit/>
          </a:bodyPr>
          <a:lstStyle/>
          <a:p>
            <a:endParaRPr lang="en-US" sz="2000" b="0" strike="noStrike" spc="-1">
              <a:solidFill>
                <a:srgbClr val="000000"/>
              </a:solidFill>
              <a:latin typeface="Calibri"/>
            </a:endParaRPr>
          </a:p>
        </p:txBody>
      </p:sp>
      <p:sp>
        <p:nvSpPr>
          <p:cNvPr id="138" name="PlaceHolder 3"/>
          <p:cNvSpPr>
            <a:spLocks noGrp="1"/>
          </p:cNvSpPr>
          <p:nvPr>
            <p:ph type="body"/>
          </p:nvPr>
        </p:nvSpPr>
        <p:spPr>
          <a:xfrm>
            <a:off x="4664880" y="1532520"/>
            <a:ext cx="4131360" cy="2087280"/>
          </a:xfrm>
          <a:prstGeom prst="rect">
            <a:avLst/>
          </a:prstGeom>
        </p:spPr>
        <p:txBody>
          <a:bodyPr lIns="0" tIns="0" rIns="0" bIns="0">
            <a:normAutofit/>
          </a:bodyPr>
          <a:lstStyle/>
          <a:p>
            <a:endParaRPr lang="en-US" sz="2000" b="0" strike="noStrike" spc="-1">
              <a:solidFill>
                <a:srgbClr val="000000"/>
              </a:solidFill>
              <a:latin typeface="Calibri"/>
            </a:endParaRPr>
          </a:p>
        </p:txBody>
      </p:sp>
      <p:sp>
        <p:nvSpPr>
          <p:cNvPr id="139" name="PlaceHolder 4"/>
          <p:cNvSpPr>
            <a:spLocks noGrp="1"/>
          </p:cNvSpPr>
          <p:nvPr>
            <p:ph type="body"/>
          </p:nvPr>
        </p:nvSpPr>
        <p:spPr>
          <a:xfrm>
            <a:off x="4664880" y="3818520"/>
            <a:ext cx="4131360" cy="2087280"/>
          </a:xfrm>
          <a:prstGeom prst="rect">
            <a:avLst/>
          </a:prstGeom>
        </p:spPr>
        <p:txBody>
          <a:bodyPr lIns="0" tIns="0" rIns="0" bIns="0">
            <a:normAutofit/>
          </a:bodyPr>
          <a:lstStyle/>
          <a:p>
            <a:endParaRPr lang="en-US" sz="20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1273680" y="394920"/>
            <a:ext cx="7519680" cy="887040"/>
          </a:xfrm>
          <a:prstGeom prst="rect">
            <a:avLst/>
          </a:prstGeom>
        </p:spPr>
        <p:txBody>
          <a:bodyPr lIns="0" tIns="0" rIns="0" bIns="0" anchor="ctr"/>
          <a:lstStyle/>
          <a:p>
            <a:endParaRPr lang="en-US" sz="1800" b="0" strike="noStrike" spc="-1">
              <a:solidFill>
                <a:srgbClr val="000000"/>
              </a:solidFill>
              <a:latin typeface="Calibri"/>
            </a:endParaRPr>
          </a:p>
        </p:txBody>
      </p:sp>
      <p:sp>
        <p:nvSpPr>
          <p:cNvPr id="141" name="PlaceHolder 2"/>
          <p:cNvSpPr>
            <a:spLocks noGrp="1"/>
          </p:cNvSpPr>
          <p:nvPr>
            <p:ph type="body"/>
          </p:nvPr>
        </p:nvSpPr>
        <p:spPr>
          <a:xfrm>
            <a:off x="326520" y="1532520"/>
            <a:ext cx="4131360" cy="2087280"/>
          </a:xfrm>
          <a:prstGeom prst="rect">
            <a:avLst/>
          </a:prstGeom>
        </p:spPr>
        <p:txBody>
          <a:bodyPr lIns="0" tIns="0" rIns="0" bIns="0">
            <a:normAutofit/>
          </a:bodyPr>
          <a:lstStyle/>
          <a:p>
            <a:endParaRPr lang="en-US" sz="2000" b="0" strike="noStrike" spc="-1">
              <a:solidFill>
                <a:srgbClr val="000000"/>
              </a:solidFill>
              <a:latin typeface="Calibri"/>
            </a:endParaRPr>
          </a:p>
        </p:txBody>
      </p:sp>
      <p:sp>
        <p:nvSpPr>
          <p:cNvPr id="142" name="PlaceHolder 3"/>
          <p:cNvSpPr>
            <a:spLocks noGrp="1"/>
          </p:cNvSpPr>
          <p:nvPr>
            <p:ph type="body"/>
          </p:nvPr>
        </p:nvSpPr>
        <p:spPr>
          <a:xfrm>
            <a:off x="4664880" y="1532520"/>
            <a:ext cx="4131360" cy="2087280"/>
          </a:xfrm>
          <a:prstGeom prst="rect">
            <a:avLst/>
          </a:prstGeom>
        </p:spPr>
        <p:txBody>
          <a:bodyPr lIns="0" tIns="0" rIns="0" bIns="0">
            <a:normAutofit/>
          </a:bodyPr>
          <a:lstStyle/>
          <a:p>
            <a:endParaRPr lang="en-US" sz="2000" b="0" strike="noStrike" spc="-1">
              <a:solidFill>
                <a:srgbClr val="000000"/>
              </a:solidFill>
              <a:latin typeface="Calibri"/>
            </a:endParaRPr>
          </a:p>
        </p:txBody>
      </p:sp>
      <p:sp>
        <p:nvSpPr>
          <p:cNvPr id="143" name="PlaceHolder 4"/>
          <p:cNvSpPr>
            <a:spLocks noGrp="1"/>
          </p:cNvSpPr>
          <p:nvPr>
            <p:ph type="body"/>
          </p:nvPr>
        </p:nvSpPr>
        <p:spPr>
          <a:xfrm>
            <a:off x="326520" y="3818520"/>
            <a:ext cx="8466480" cy="2087280"/>
          </a:xfrm>
          <a:prstGeom prst="rect">
            <a:avLst/>
          </a:prstGeom>
        </p:spPr>
        <p:txBody>
          <a:bodyPr lIns="0" tIns="0" rIns="0" bIns="0">
            <a:normAutofit/>
          </a:bodyPr>
          <a:lstStyle/>
          <a:p>
            <a:endParaRPr lang="en-US" sz="20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23" name="Group 1"/>
          <p:cNvGrpSpPr/>
          <p:nvPr/>
        </p:nvGrpSpPr>
        <p:grpSpPr>
          <a:xfrm>
            <a:off x="423000" y="432000"/>
            <a:ext cx="717840" cy="719640"/>
            <a:chOff x="423000" y="432000"/>
            <a:chExt cx="717840" cy="719640"/>
          </a:xfrm>
        </p:grpSpPr>
        <p:sp>
          <p:nvSpPr>
            <p:cNvPr id="124" name="CustomShape 2"/>
            <p:cNvSpPr/>
            <p:nvPr/>
          </p:nvSpPr>
          <p:spPr>
            <a:xfrm>
              <a:off x="423000" y="432360"/>
              <a:ext cx="717840" cy="719280"/>
            </a:xfrm>
            <a:prstGeom prst="rect">
              <a:avLst/>
            </a:prstGeom>
            <a:noFill/>
            <a:ln>
              <a:noFill/>
            </a:ln>
          </p:spPr>
          <p:style>
            <a:lnRef idx="0">
              <a:scrgbClr r="0" g="0" b="0"/>
            </a:lnRef>
            <a:fillRef idx="0">
              <a:scrgbClr r="0" g="0" b="0"/>
            </a:fillRef>
            <a:effectRef idx="0">
              <a:scrgbClr r="0" g="0" b="0"/>
            </a:effectRef>
            <a:fontRef idx="minor"/>
          </p:style>
        </p:sp>
        <p:sp>
          <p:nvSpPr>
            <p:cNvPr id="2" name="CustomShape 3"/>
            <p:cNvSpPr/>
            <p:nvPr/>
          </p:nvSpPr>
          <p:spPr>
            <a:xfrm>
              <a:off x="423360" y="432000"/>
              <a:ext cx="717120" cy="719640"/>
            </a:xfrm>
            <a:prstGeom prst="rect">
              <a:avLst/>
            </a:prstGeom>
            <a:solidFill>
              <a:schemeClr val="tx2"/>
            </a:solidFill>
            <a:ln>
              <a:noFill/>
            </a:ln>
          </p:spPr>
          <p:style>
            <a:lnRef idx="0">
              <a:scrgbClr r="0" g="0" b="0"/>
            </a:lnRef>
            <a:fillRef idx="0">
              <a:scrgbClr r="0" g="0" b="0"/>
            </a:fillRef>
            <a:effectRef idx="0">
              <a:scrgbClr r="0" g="0" b="0"/>
            </a:effectRef>
            <a:fontRef idx="minor"/>
          </p:style>
        </p:sp>
        <p:sp>
          <p:nvSpPr>
            <p:cNvPr id="3" name="CustomShape 4"/>
            <p:cNvSpPr/>
            <p:nvPr/>
          </p:nvSpPr>
          <p:spPr>
            <a:xfrm>
              <a:off x="506520" y="903600"/>
              <a:ext cx="32760" cy="39600"/>
            </a:xfrm>
            <a:custGeom>
              <a:avLst/>
              <a:gdLst/>
              <a:ahLst/>
              <a:cxnLst/>
              <a:rect l="l" t="t" r="r" b="b"/>
              <a:pathLst>
                <a:path w="132" h="160">
                  <a:moveTo>
                    <a:pt x="5" y="4"/>
                  </a:moveTo>
                  <a:cubicBezTo>
                    <a:pt x="4" y="5"/>
                    <a:pt x="0" y="24"/>
                    <a:pt x="0" y="26"/>
                  </a:cubicBezTo>
                  <a:cubicBezTo>
                    <a:pt x="0" y="29"/>
                    <a:pt x="1" y="30"/>
                    <a:pt x="2" y="30"/>
                  </a:cubicBezTo>
                  <a:cubicBezTo>
                    <a:pt x="4" y="30"/>
                    <a:pt x="5" y="28"/>
                    <a:pt x="6" y="27"/>
                  </a:cubicBezTo>
                  <a:cubicBezTo>
                    <a:pt x="6" y="27"/>
                    <a:pt x="9" y="21"/>
                    <a:pt x="9" y="21"/>
                  </a:cubicBezTo>
                  <a:cubicBezTo>
                    <a:pt x="12" y="17"/>
                    <a:pt x="16" y="15"/>
                    <a:pt x="29" y="15"/>
                  </a:cubicBezTo>
                  <a:cubicBezTo>
                    <a:pt x="29" y="15"/>
                    <a:pt x="51" y="15"/>
                    <a:pt x="57" y="15"/>
                  </a:cubicBezTo>
                  <a:cubicBezTo>
                    <a:pt x="57" y="99"/>
                    <a:pt x="57" y="99"/>
                    <a:pt x="57" y="99"/>
                  </a:cubicBezTo>
                  <a:cubicBezTo>
                    <a:pt x="57" y="119"/>
                    <a:pt x="57" y="135"/>
                    <a:pt x="56" y="144"/>
                  </a:cubicBezTo>
                  <a:cubicBezTo>
                    <a:pt x="56" y="150"/>
                    <a:pt x="55" y="153"/>
                    <a:pt x="52" y="153"/>
                  </a:cubicBezTo>
                  <a:cubicBezTo>
                    <a:pt x="52" y="153"/>
                    <a:pt x="46" y="154"/>
                    <a:pt x="46" y="154"/>
                  </a:cubicBezTo>
                  <a:cubicBezTo>
                    <a:pt x="44" y="154"/>
                    <a:pt x="43" y="156"/>
                    <a:pt x="43" y="157"/>
                  </a:cubicBezTo>
                  <a:cubicBezTo>
                    <a:pt x="43" y="160"/>
                    <a:pt x="46" y="160"/>
                    <a:pt x="47" y="160"/>
                  </a:cubicBezTo>
                  <a:cubicBezTo>
                    <a:pt x="64" y="160"/>
                    <a:pt x="64" y="160"/>
                    <a:pt x="64" y="160"/>
                  </a:cubicBezTo>
                  <a:cubicBezTo>
                    <a:pt x="68" y="160"/>
                    <a:pt x="68" y="160"/>
                    <a:pt x="68" y="160"/>
                  </a:cubicBezTo>
                  <a:cubicBezTo>
                    <a:pt x="70" y="160"/>
                    <a:pt x="70" y="160"/>
                    <a:pt x="70" y="160"/>
                  </a:cubicBezTo>
                  <a:cubicBezTo>
                    <a:pt x="93" y="160"/>
                    <a:pt x="93" y="160"/>
                    <a:pt x="93" y="160"/>
                  </a:cubicBezTo>
                  <a:cubicBezTo>
                    <a:pt x="97" y="160"/>
                    <a:pt x="97" y="158"/>
                    <a:pt x="97" y="157"/>
                  </a:cubicBezTo>
                  <a:cubicBezTo>
                    <a:pt x="97" y="156"/>
                    <a:pt x="96" y="154"/>
                    <a:pt x="94" y="154"/>
                  </a:cubicBezTo>
                  <a:cubicBezTo>
                    <a:pt x="85" y="153"/>
                    <a:pt x="85" y="153"/>
                    <a:pt x="85" y="153"/>
                  </a:cubicBezTo>
                  <a:cubicBezTo>
                    <a:pt x="80" y="153"/>
                    <a:pt x="79" y="150"/>
                    <a:pt x="79" y="144"/>
                  </a:cubicBezTo>
                  <a:cubicBezTo>
                    <a:pt x="78" y="135"/>
                    <a:pt x="78" y="119"/>
                    <a:pt x="78" y="99"/>
                  </a:cubicBezTo>
                  <a:cubicBezTo>
                    <a:pt x="78" y="15"/>
                    <a:pt x="78" y="15"/>
                    <a:pt x="78" y="15"/>
                  </a:cubicBezTo>
                  <a:cubicBezTo>
                    <a:pt x="80" y="15"/>
                    <a:pt x="102" y="15"/>
                    <a:pt x="102" y="15"/>
                  </a:cubicBezTo>
                  <a:cubicBezTo>
                    <a:pt x="121" y="15"/>
                    <a:pt x="125" y="20"/>
                    <a:pt x="125" y="25"/>
                  </a:cubicBezTo>
                  <a:cubicBezTo>
                    <a:pt x="126" y="27"/>
                    <a:pt x="126" y="27"/>
                    <a:pt x="126" y="27"/>
                  </a:cubicBezTo>
                  <a:cubicBezTo>
                    <a:pt x="126" y="29"/>
                    <a:pt x="126" y="32"/>
                    <a:pt x="129" y="32"/>
                  </a:cubicBezTo>
                  <a:cubicBezTo>
                    <a:pt x="129" y="32"/>
                    <a:pt x="132" y="32"/>
                    <a:pt x="132" y="28"/>
                  </a:cubicBezTo>
                  <a:cubicBezTo>
                    <a:pt x="132" y="21"/>
                    <a:pt x="132" y="21"/>
                    <a:pt x="132" y="21"/>
                  </a:cubicBezTo>
                  <a:cubicBezTo>
                    <a:pt x="132" y="5"/>
                    <a:pt x="132" y="5"/>
                    <a:pt x="132" y="5"/>
                  </a:cubicBezTo>
                  <a:cubicBezTo>
                    <a:pt x="132" y="4"/>
                    <a:pt x="132" y="1"/>
                    <a:pt x="130" y="1"/>
                  </a:cubicBezTo>
                  <a:cubicBezTo>
                    <a:pt x="127" y="2"/>
                    <a:pt x="127" y="2"/>
                    <a:pt x="127" y="2"/>
                  </a:cubicBezTo>
                  <a:cubicBezTo>
                    <a:pt x="124" y="2"/>
                    <a:pt x="119" y="3"/>
                    <a:pt x="110" y="3"/>
                  </a:cubicBezTo>
                  <a:cubicBezTo>
                    <a:pt x="33" y="3"/>
                    <a:pt x="33" y="3"/>
                    <a:pt x="33" y="3"/>
                  </a:cubicBezTo>
                  <a:cubicBezTo>
                    <a:pt x="17" y="2"/>
                    <a:pt x="17" y="2"/>
                    <a:pt x="17" y="2"/>
                  </a:cubicBezTo>
                  <a:cubicBezTo>
                    <a:pt x="17" y="2"/>
                    <a:pt x="10" y="1"/>
                    <a:pt x="10" y="1"/>
                  </a:cubicBezTo>
                  <a:cubicBezTo>
                    <a:pt x="8" y="0"/>
                    <a:pt x="8" y="0"/>
                    <a:pt x="8" y="0"/>
                  </a:cubicBezTo>
                  <a:cubicBezTo>
                    <a:pt x="6" y="0"/>
                    <a:pt x="5" y="2"/>
                    <a:pt x="5" y="4"/>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4" name="CustomShape 5"/>
            <p:cNvSpPr/>
            <p:nvPr/>
          </p:nvSpPr>
          <p:spPr>
            <a:xfrm>
              <a:off x="541800" y="904320"/>
              <a:ext cx="40320" cy="38880"/>
            </a:xfrm>
            <a:custGeom>
              <a:avLst/>
              <a:gdLst/>
              <a:ahLst/>
              <a:cxnLst/>
              <a:rect l="l" t="t" r="r" b="b"/>
              <a:pathLst>
                <a:path w="164" h="157">
                  <a:moveTo>
                    <a:pt x="138" y="0"/>
                  </a:moveTo>
                  <a:cubicBezTo>
                    <a:pt x="134" y="0"/>
                    <a:pt x="134" y="0"/>
                    <a:pt x="134" y="0"/>
                  </a:cubicBezTo>
                  <a:cubicBezTo>
                    <a:pt x="132" y="0"/>
                    <a:pt x="132" y="0"/>
                    <a:pt x="132" y="0"/>
                  </a:cubicBezTo>
                  <a:cubicBezTo>
                    <a:pt x="111" y="0"/>
                    <a:pt x="111" y="0"/>
                    <a:pt x="111" y="0"/>
                  </a:cubicBezTo>
                  <a:cubicBezTo>
                    <a:pt x="110" y="0"/>
                    <a:pt x="106" y="0"/>
                    <a:pt x="106" y="3"/>
                  </a:cubicBezTo>
                  <a:cubicBezTo>
                    <a:pt x="106" y="4"/>
                    <a:pt x="108" y="6"/>
                    <a:pt x="110" y="6"/>
                  </a:cubicBezTo>
                  <a:cubicBezTo>
                    <a:pt x="116" y="6"/>
                    <a:pt x="116" y="6"/>
                    <a:pt x="116" y="6"/>
                  </a:cubicBezTo>
                  <a:cubicBezTo>
                    <a:pt x="122" y="7"/>
                    <a:pt x="123" y="10"/>
                    <a:pt x="124" y="16"/>
                  </a:cubicBezTo>
                  <a:cubicBezTo>
                    <a:pt x="124" y="60"/>
                    <a:pt x="124" y="60"/>
                    <a:pt x="124" y="60"/>
                  </a:cubicBezTo>
                  <a:cubicBezTo>
                    <a:pt x="124" y="65"/>
                    <a:pt x="124" y="65"/>
                    <a:pt x="124" y="65"/>
                  </a:cubicBezTo>
                  <a:cubicBezTo>
                    <a:pt x="38" y="64"/>
                    <a:pt x="38" y="64"/>
                    <a:pt x="38" y="64"/>
                  </a:cubicBezTo>
                  <a:cubicBezTo>
                    <a:pt x="38" y="60"/>
                    <a:pt x="38" y="60"/>
                    <a:pt x="38" y="60"/>
                  </a:cubicBezTo>
                  <a:cubicBezTo>
                    <a:pt x="39" y="16"/>
                    <a:pt x="39" y="16"/>
                    <a:pt x="39" y="16"/>
                  </a:cubicBezTo>
                  <a:cubicBezTo>
                    <a:pt x="39" y="10"/>
                    <a:pt x="40" y="7"/>
                    <a:pt x="45" y="6"/>
                  </a:cubicBezTo>
                  <a:cubicBezTo>
                    <a:pt x="45" y="6"/>
                    <a:pt x="50" y="6"/>
                    <a:pt x="50" y="6"/>
                  </a:cubicBezTo>
                  <a:cubicBezTo>
                    <a:pt x="52" y="6"/>
                    <a:pt x="53" y="4"/>
                    <a:pt x="53" y="3"/>
                  </a:cubicBezTo>
                  <a:cubicBezTo>
                    <a:pt x="53" y="1"/>
                    <a:pt x="51" y="0"/>
                    <a:pt x="48" y="0"/>
                  </a:cubicBezTo>
                  <a:cubicBezTo>
                    <a:pt x="31" y="0"/>
                    <a:pt x="31" y="0"/>
                    <a:pt x="31" y="0"/>
                  </a:cubicBezTo>
                  <a:cubicBezTo>
                    <a:pt x="28" y="0"/>
                    <a:pt x="28" y="0"/>
                    <a:pt x="28" y="0"/>
                  </a:cubicBezTo>
                  <a:cubicBezTo>
                    <a:pt x="25" y="0"/>
                    <a:pt x="25" y="0"/>
                    <a:pt x="25" y="0"/>
                  </a:cubicBezTo>
                  <a:cubicBezTo>
                    <a:pt x="5" y="0"/>
                    <a:pt x="5" y="0"/>
                    <a:pt x="5" y="0"/>
                  </a:cubicBezTo>
                  <a:cubicBezTo>
                    <a:pt x="2" y="0"/>
                    <a:pt x="0" y="1"/>
                    <a:pt x="0" y="3"/>
                  </a:cubicBezTo>
                  <a:cubicBezTo>
                    <a:pt x="0" y="4"/>
                    <a:pt x="1" y="6"/>
                    <a:pt x="3" y="6"/>
                  </a:cubicBezTo>
                  <a:cubicBezTo>
                    <a:pt x="10" y="6"/>
                    <a:pt x="10" y="6"/>
                    <a:pt x="10" y="6"/>
                  </a:cubicBezTo>
                  <a:cubicBezTo>
                    <a:pt x="15" y="7"/>
                    <a:pt x="17" y="10"/>
                    <a:pt x="17" y="16"/>
                  </a:cubicBezTo>
                  <a:cubicBezTo>
                    <a:pt x="17" y="16"/>
                    <a:pt x="18" y="60"/>
                    <a:pt x="18" y="60"/>
                  </a:cubicBezTo>
                  <a:cubicBezTo>
                    <a:pt x="18" y="96"/>
                    <a:pt x="18" y="96"/>
                    <a:pt x="18" y="96"/>
                  </a:cubicBezTo>
                  <a:cubicBezTo>
                    <a:pt x="18" y="116"/>
                    <a:pt x="18" y="132"/>
                    <a:pt x="17" y="141"/>
                  </a:cubicBezTo>
                  <a:cubicBezTo>
                    <a:pt x="16" y="147"/>
                    <a:pt x="15" y="150"/>
                    <a:pt x="12" y="150"/>
                  </a:cubicBezTo>
                  <a:cubicBezTo>
                    <a:pt x="12" y="150"/>
                    <a:pt x="6" y="151"/>
                    <a:pt x="6" y="151"/>
                  </a:cubicBezTo>
                  <a:cubicBezTo>
                    <a:pt x="4" y="151"/>
                    <a:pt x="3" y="153"/>
                    <a:pt x="3" y="154"/>
                  </a:cubicBezTo>
                  <a:cubicBezTo>
                    <a:pt x="3" y="157"/>
                    <a:pt x="7" y="157"/>
                    <a:pt x="8" y="157"/>
                  </a:cubicBezTo>
                  <a:cubicBezTo>
                    <a:pt x="25" y="157"/>
                    <a:pt x="25" y="157"/>
                    <a:pt x="25" y="157"/>
                  </a:cubicBezTo>
                  <a:cubicBezTo>
                    <a:pt x="28" y="157"/>
                    <a:pt x="28" y="157"/>
                    <a:pt x="28" y="157"/>
                  </a:cubicBezTo>
                  <a:cubicBezTo>
                    <a:pt x="30" y="157"/>
                    <a:pt x="30" y="157"/>
                    <a:pt x="30" y="157"/>
                  </a:cubicBezTo>
                  <a:cubicBezTo>
                    <a:pt x="53" y="157"/>
                    <a:pt x="53" y="157"/>
                    <a:pt x="53" y="157"/>
                  </a:cubicBezTo>
                  <a:cubicBezTo>
                    <a:pt x="57" y="157"/>
                    <a:pt x="58" y="155"/>
                    <a:pt x="58" y="154"/>
                  </a:cubicBezTo>
                  <a:cubicBezTo>
                    <a:pt x="58" y="153"/>
                    <a:pt x="57" y="151"/>
                    <a:pt x="55" y="151"/>
                  </a:cubicBezTo>
                  <a:cubicBezTo>
                    <a:pt x="46" y="150"/>
                    <a:pt x="46" y="150"/>
                    <a:pt x="46" y="150"/>
                  </a:cubicBezTo>
                  <a:cubicBezTo>
                    <a:pt x="41" y="150"/>
                    <a:pt x="40" y="147"/>
                    <a:pt x="39" y="141"/>
                  </a:cubicBezTo>
                  <a:cubicBezTo>
                    <a:pt x="38" y="132"/>
                    <a:pt x="38" y="116"/>
                    <a:pt x="38" y="96"/>
                  </a:cubicBezTo>
                  <a:cubicBezTo>
                    <a:pt x="38" y="75"/>
                    <a:pt x="38" y="75"/>
                    <a:pt x="38" y="75"/>
                  </a:cubicBezTo>
                  <a:cubicBezTo>
                    <a:pt x="124" y="75"/>
                    <a:pt x="124" y="75"/>
                    <a:pt x="124" y="75"/>
                  </a:cubicBezTo>
                  <a:cubicBezTo>
                    <a:pt x="124" y="96"/>
                    <a:pt x="124" y="96"/>
                    <a:pt x="124" y="96"/>
                  </a:cubicBezTo>
                  <a:cubicBezTo>
                    <a:pt x="124" y="116"/>
                    <a:pt x="124" y="132"/>
                    <a:pt x="123" y="141"/>
                  </a:cubicBezTo>
                  <a:cubicBezTo>
                    <a:pt x="122" y="146"/>
                    <a:pt x="121" y="150"/>
                    <a:pt x="118" y="150"/>
                  </a:cubicBezTo>
                  <a:cubicBezTo>
                    <a:pt x="118" y="150"/>
                    <a:pt x="113" y="151"/>
                    <a:pt x="113" y="151"/>
                  </a:cubicBezTo>
                  <a:cubicBezTo>
                    <a:pt x="110" y="151"/>
                    <a:pt x="109" y="153"/>
                    <a:pt x="109" y="154"/>
                  </a:cubicBezTo>
                  <a:cubicBezTo>
                    <a:pt x="109" y="157"/>
                    <a:pt x="113" y="157"/>
                    <a:pt x="114" y="157"/>
                  </a:cubicBezTo>
                  <a:cubicBezTo>
                    <a:pt x="131" y="157"/>
                    <a:pt x="131" y="157"/>
                    <a:pt x="131" y="157"/>
                  </a:cubicBezTo>
                  <a:cubicBezTo>
                    <a:pt x="134" y="157"/>
                    <a:pt x="134" y="157"/>
                    <a:pt x="134" y="157"/>
                  </a:cubicBezTo>
                  <a:cubicBezTo>
                    <a:pt x="137" y="157"/>
                    <a:pt x="137" y="157"/>
                    <a:pt x="137" y="157"/>
                  </a:cubicBezTo>
                  <a:cubicBezTo>
                    <a:pt x="159" y="157"/>
                    <a:pt x="159" y="157"/>
                    <a:pt x="159" y="157"/>
                  </a:cubicBezTo>
                  <a:cubicBezTo>
                    <a:pt x="164" y="157"/>
                    <a:pt x="164" y="155"/>
                    <a:pt x="164" y="154"/>
                  </a:cubicBezTo>
                  <a:cubicBezTo>
                    <a:pt x="164" y="153"/>
                    <a:pt x="163" y="151"/>
                    <a:pt x="161" y="151"/>
                  </a:cubicBezTo>
                  <a:cubicBezTo>
                    <a:pt x="152" y="150"/>
                    <a:pt x="152" y="150"/>
                    <a:pt x="152" y="150"/>
                  </a:cubicBezTo>
                  <a:cubicBezTo>
                    <a:pt x="147" y="150"/>
                    <a:pt x="146" y="147"/>
                    <a:pt x="145" y="141"/>
                  </a:cubicBezTo>
                  <a:cubicBezTo>
                    <a:pt x="144" y="132"/>
                    <a:pt x="144" y="116"/>
                    <a:pt x="144" y="96"/>
                  </a:cubicBezTo>
                  <a:cubicBezTo>
                    <a:pt x="144" y="60"/>
                    <a:pt x="144" y="60"/>
                    <a:pt x="144" y="60"/>
                  </a:cubicBezTo>
                  <a:cubicBezTo>
                    <a:pt x="145" y="16"/>
                    <a:pt x="145" y="16"/>
                    <a:pt x="145" y="16"/>
                  </a:cubicBezTo>
                  <a:cubicBezTo>
                    <a:pt x="145" y="9"/>
                    <a:pt x="147" y="7"/>
                    <a:pt x="151" y="6"/>
                  </a:cubicBezTo>
                  <a:cubicBezTo>
                    <a:pt x="156" y="6"/>
                    <a:pt x="156" y="6"/>
                    <a:pt x="156" y="6"/>
                  </a:cubicBezTo>
                  <a:cubicBezTo>
                    <a:pt x="158" y="6"/>
                    <a:pt x="159" y="4"/>
                    <a:pt x="159" y="3"/>
                  </a:cubicBezTo>
                  <a:cubicBezTo>
                    <a:pt x="159" y="0"/>
                    <a:pt x="155" y="0"/>
                    <a:pt x="154" y="0"/>
                  </a:cubicBezTo>
                  <a:lnTo>
                    <a:pt x="138"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5" name="CustomShape 6"/>
            <p:cNvSpPr/>
            <p:nvPr/>
          </p:nvSpPr>
          <p:spPr>
            <a:xfrm>
              <a:off x="587880" y="903960"/>
              <a:ext cx="23040" cy="39240"/>
            </a:xfrm>
            <a:custGeom>
              <a:avLst/>
              <a:gdLst/>
              <a:ahLst/>
              <a:cxnLst/>
              <a:rect l="l" t="t" r="r" b="b"/>
              <a:pathLst>
                <a:path w="94" h="160">
                  <a:moveTo>
                    <a:pt x="84" y="1"/>
                  </a:moveTo>
                  <a:cubicBezTo>
                    <a:pt x="83" y="1"/>
                    <a:pt x="83" y="1"/>
                    <a:pt x="83" y="1"/>
                  </a:cubicBezTo>
                  <a:cubicBezTo>
                    <a:pt x="75" y="2"/>
                    <a:pt x="75" y="2"/>
                    <a:pt x="75" y="2"/>
                  </a:cubicBezTo>
                  <a:cubicBezTo>
                    <a:pt x="28" y="2"/>
                    <a:pt x="28" y="2"/>
                    <a:pt x="28" y="2"/>
                  </a:cubicBezTo>
                  <a:cubicBezTo>
                    <a:pt x="25" y="2"/>
                    <a:pt x="25" y="2"/>
                    <a:pt x="25" y="2"/>
                  </a:cubicBezTo>
                  <a:cubicBezTo>
                    <a:pt x="5" y="2"/>
                    <a:pt x="5" y="2"/>
                    <a:pt x="5" y="2"/>
                  </a:cubicBezTo>
                  <a:cubicBezTo>
                    <a:pt x="4" y="2"/>
                    <a:pt x="0" y="2"/>
                    <a:pt x="0" y="5"/>
                  </a:cubicBezTo>
                  <a:cubicBezTo>
                    <a:pt x="0" y="6"/>
                    <a:pt x="1" y="8"/>
                    <a:pt x="3" y="8"/>
                  </a:cubicBezTo>
                  <a:cubicBezTo>
                    <a:pt x="10" y="8"/>
                    <a:pt x="10" y="8"/>
                    <a:pt x="10" y="8"/>
                  </a:cubicBezTo>
                  <a:cubicBezTo>
                    <a:pt x="15" y="9"/>
                    <a:pt x="17" y="12"/>
                    <a:pt x="17" y="18"/>
                  </a:cubicBezTo>
                  <a:cubicBezTo>
                    <a:pt x="18" y="62"/>
                    <a:pt x="18" y="62"/>
                    <a:pt x="18" y="62"/>
                  </a:cubicBezTo>
                  <a:cubicBezTo>
                    <a:pt x="18" y="98"/>
                    <a:pt x="18" y="98"/>
                    <a:pt x="18" y="98"/>
                  </a:cubicBezTo>
                  <a:cubicBezTo>
                    <a:pt x="18" y="118"/>
                    <a:pt x="18" y="134"/>
                    <a:pt x="17" y="143"/>
                  </a:cubicBezTo>
                  <a:cubicBezTo>
                    <a:pt x="16" y="149"/>
                    <a:pt x="15" y="152"/>
                    <a:pt x="12" y="152"/>
                  </a:cubicBezTo>
                  <a:cubicBezTo>
                    <a:pt x="12" y="152"/>
                    <a:pt x="6" y="153"/>
                    <a:pt x="6" y="153"/>
                  </a:cubicBezTo>
                  <a:cubicBezTo>
                    <a:pt x="4" y="153"/>
                    <a:pt x="3" y="155"/>
                    <a:pt x="3" y="156"/>
                  </a:cubicBezTo>
                  <a:cubicBezTo>
                    <a:pt x="3" y="159"/>
                    <a:pt x="7" y="159"/>
                    <a:pt x="8" y="159"/>
                  </a:cubicBezTo>
                  <a:cubicBezTo>
                    <a:pt x="24" y="159"/>
                    <a:pt x="24" y="159"/>
                    <a:pt x="24" y="159"/>
                  </a:cubicBezTo>
                  <a:cubicBezTo>
                    <a:pt x="28" y="159"/>
                    <a:pt x="28" y="159"/>
                    <a:pt x="28" y="159"/>
                  </a:cubicBezTo>
                  <a:cubicBezTo>
                    <a:pt x="36" y="159"/>
                    <a:pt x="36" y="159"/>
                    <a:pt x="36" y="159"/>
                  </a:cubicBezTo>
                  <a:cubicBezTo>
                    <a:pt x="78" y="160"/>
                    <a:pt x="78" y="160"/>
                    <a:pt x="78" y="160"/>
                  </a:cubicBezTo>
                  <a:cubicBezTo>
                    <a:pt x="86" y="160"/>
                    <a:pt x="89" y="160"/>
                    <a:pt x="91" y="153"/>
                  </a:cubicBezTo>
                  <a:cubicBezTo>
                    <a:pt x="92" y="149"/>
                    <a:pt x="94" y="135"/>
                    <a:pt x="94" y="133"/>
                  </a:cubicBezTo>
                  <a:cubicBezTo>
                    <a:pt x="94" y="132"/>
                    <a:pt x="94" y="129"/>
                    <a:pt x="91" y="129"/>
                  </a:cubicBezTo>
                  <a:cubicBezTo>
                    <a:pt x="88" y="129"/>
                    <a:pt x="88" y="131"/>
                    <a:pt x="87" y="133"/>
                  </a:cubicBezTo>
                  <a:cubicBezTo>
                    <a:pt x="86" y="141"/>
                    <a:pt x="84" y="144"/>
                    <a:pt x="79" y="146"/>
                  </a:cubicBezTo>
                  <a:cubicBezTo>
                    <a:pt x="74" y="149"/>
                    <a:pt x="65" y="149"/>
                    <a:pt x="60" y="149"/>
                  </a:cubicBezTo>
                  <a:cubicBezTo>
                    <a:pt x="40" y="149"/>
                    <a:pt x="39" y="146"/>
                    <a:pt x="38" y="133"/>
                  </a:cubicBezTo>
                  <a:cubicBezTo>
                    <a:pt x="38" y="107"/>
                    <a:pt x="38" y="107"/>
                    <a:pt x="38" y="107"/>
                  </a:cubicBezTo>
                  <a:cubicBezTo>
                    <a:pt x="38" y="98"/>
                    <a:pt x="38" y="98"/>
                    <a:pt x="38" y="98"/>
                  </a:cubicBezTo>
                  <a:cubicBezTo>
                    <a:pt x="38" y="80"/>
                    <a:pt x="38" y="80"/>
                    <a:pt x="38" y="80"/>
                  </a:cubicBezTo>
                  <a:cubicBezTo>
                    <a:pt x="38" y="81"/>
                    <a:pt x="67" y="82"/>
                    <a:pt x="67" y="82"/>
                  </a:cubicBezTo>
                  <a:cubicBezTo>
                    <a:pt x="74" y="82"/>
                    <a:pt x="76" y="85"/>
                    <a:pt x="76" y="88"/>
                  </a:cubicBezTo>
                  <a:cubicBezTo>
                    <a:pt x="76" y="88"/>
                    <a:pt x="77" y="94"/>
                    <a:pt x="77" y="94"/>
                  </a:cubicBezTo>
                  <a:cubicBezTo>
                    <a:pt x="77" y="96"/>
                    <a:pt x="78" y="97"/>
                    <a:pt x="80" y="97"/>
                  </a:cubicBezTo>
                  <a:cubicBezTo>
                    <a:pt x="83" y="97"/>
                    <a:pt x="83" y="94"/>
                    <a:pt x="83" y="92"/>
                  </a:cubicBezTo>
                  <a:cubicBezTo>
                    <a:pt x="84" y="79"/>
                    <a:pt x="84" y="79"/>
                    <a:pt x="84" y="79"/>
                  </a:cubicBezTo>
                  <a:cubicBezTo>
                    <a:pt x="85" y="67"/>
                    <a:pt x="85" y="67"/>
                    <a:pt x="85" y="67"/>
                  </a:cubicBezTo>
                  <a:cubicBezTo>
                    <a:pt x="85" y="64"/>
                    <a:pt x="83" y="64"/>
                    <a:pt x="83" y="64"/>
                  </a:cubicBezTo>
                  <a:cubicBezTo>
                    <a:pt x="79" y="67"/>
                    <a:pt x="79" y="67"/>
                    <a:pt x="79" y="67"/>
                  </a:cubicBezTo>
                  <a:cubicBezTo>
                    <a:pt x="77" y="69"/>
                    <a:pt x="75" y="69"/>
                    <a:pt x="70" y="70"/>
                  </a:cubicBezTo>
                  <a:cubicBezTo>
                    <a:pt x="38" y="70"/>
                    <a:pt x="38" y="70"/>
                    <a:pt x="38" y="70"/>
                  </a:cubicBezTo>
                  <a:cubicBezTo>
                    <a:pt x="38" y="13"/>
                    <a:pt x="38" y="13"/>
                    <a:pt x="38" y="13"/>
                  </a:cubicBezTo>
                  <a:cubicBezTo>
                    <a:pt x="40" y="13"/>
                    <a:pt x="62" y="13"/>
                    <a:pt x="65" y="13"/>
                  </a:cubicBezTo>
                  <a:cubicBezTo>
                    <a:pt x="77" y="15"/>
                    <a:pt x="78" y="17"/>
                    <a:pt x="79" y="19"/>
                  </a:cubicBezTo>
                  <a:cubicBezTo>
                    <a:pt x="79" y="19"/>
                    <a:pt x="80" y="26"/>
                    <a:pt x="80" y="26"/>
                  </a:cubicBezTo>
                  <a:cubicBezTo>
                    <a:pt x="80" y="30"/>
                    <a:pt x="82" y="30"/>
                    <a:pt x="83" y="30"/>
                  </a:cubicBezTo>
                  <a:cubicBezTo>
                    <a:pt x="84" y="30"/>
                    <a:pt x="85" y="30"/>
                    <a:pt x="86" y="27"/>
                  </a:cubicBezTo>
                  <a:cubicBezTo>
                    <a:pt x="86" y="27"/>
                    <a:pt x="87" y="16"/>
                    <a:pt x="87" y="16"/>
                  </a:cubicBezTo>
                  <a:cubicBezTo>
                    <a:pt x="87" y="13"/>
                    <a:pt x="87" y="13"/>
                    <a:pt x="87" y="13"/>
                  </a:cubicBezTo>
                  <a:cubicBezTo>
                    <a:pt x="87" y="13"/>
                    <a:pt x="88" y="6"/>
                    <a:pt x="88" y="6"/>
                  </a:cubicBezTo>
                  <a:cubicBezTo>
                    <a:pt x="89" y="3"/>
                    <a:pt x="89" y="3"/>
                    <a:pt x="89" y="3"/>
                  </a:cubicBezTo>
                  <a:cubicBezTo>
                    <a:pt x="89" y="0"/>
                    <a:pt x="87" y="0"/>
                    <a:pt x="86" y="0"/>
                  </a:cubicBezTo>
                  <a:lnTo>
                    <a:pt x="84" y="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6" name="CustomShape 7"/>
            <p:cNvSpPr/>
            <p:nvPr/>
          </p:nvSpPr>
          <p:spPr>
            <a:xfrm>
              <a:off x="632520" y="904320"/>
              <a:ext cx="38520" cy="39600"/>
            </a:xfrm>
            <a:custGeom>
              <a:avLst/>
              <a:gdLst/>
              <a:ahLst/>
              <a:cxnLst/>
              <a:rect l="l" t="t" r="r" b="b"/>
              <a:pathLst>
                <a:path w="156" h="160">
                  <a:moveTo>
                    <a:pt x="138" y="0"/>
                  </a:moveTo>
                  <a:cubicBezTo>
                    <a:pt x="134" y="0"/>
                    <a:pt x="134" y="0"/>
                    <a:pt x="134" y="0"/>
                  </a:cubicBezTo>
                  <a:cubicBezTo>
                    <a:pt x="132" y="0"/>
                    <a:pt x="132" y="0"/>
                    <a:pt x="132" y="0"/>
                  </a:cubicBezTo>
                  <a:cubicBezTo>
                    <a:pt x="113" y="0"/>
                    <a:pt x="113" y="0"/>
                    <a:pt x="113" y="0"/>
                  </a:cubicBezTo>
                  <a:cubicBezTo>
                    <a:pt x="112" y="0"/>
                    <a:pt x="108" y="0"/>
                    <a:pt x="108" y="3"/>
                  </a:cubicBezTo>
                  <a:cubicBezTo>
                    <a:pt x="108" y="4"/>
                    <a:pt x="109" y="6"/>
                    <a:pt x="111" y="6"/>
                  </a:cubicBezTo>
                  <a:cubicBezTo>
                    <a:pt x="118" y="6"/>
                    <a:pt x="118" y="6"/>
                    <a:pt x="118" y="6"/>
                  </a:cubicBezTo>
                  <a:cubicBezTo>
                    <a:pt x="124" y="7"/>
                    <a:pt x="125" y="10"/>
                    <a:pt x="125" y="16"/>
                  </a:cubicBezTo>
                  <a:cubicBezTo>
                    <a:pt x="125" y="16"/>
                    <a:pt x="126" y="60"/>
                    <a:pt x="126" y="60"/>
                  </a:cubicBezTo>
                  <a:cubicBezTo>
                    <a:pt x="126" y="86"/>
                    <a:pt x="126" y="86"/>
                    <a:pt x="126" y="86"/>
                  </a:cubicBezTo>
                  <a:cubicBezTo>
                    <a:pt x="126" y="110"/>
                    <a:pt x="122" y="125"/>
                    <a:pt x="114" y="135"/>
                  </a:cubicBezTo>
                  <a:cubicBezTo>
                    <a:pt x="107" y="144"/>
                    <a:pt x="95" y="149"/>
                    <a:pt x="83" y="149"/>
                  </a:cubicBezTo>
                  <a:cubicBezTo>
                    <a:pt x="72" y="149"/>
                    <a:pt x="63" y="147"/>
                    <a:pt x="54" y="138"/>
                  </a:cubicBezTo>
                  <a:cubicBezTo>
                    <a:pt x="46" y="131"/>
                    <a:pt x="39" y="120"/>
                    <a:pt x="39" y="89"/>
                  </a:cubicBezTo>
                  <a:cubicBezTo>
                    <a:pt x="39" y="60"/>
                    <a:pt x="39" y="60"/>
                    <a:pt x="39" y="60"/>
                  </a:cubicBezTo>
                  <a:cubicBezTo>
                    <a:pt x="39" y="16"/>
                    <a:pt x="39" y="16"/>
                    <a:pt x="39" y="16"/>
                  </a:cubicBezTo>
                  <a:cubicBezTo>
                    <a:pt x="40" y="9"/>
                    <a:pt x="41" y="7"/>
                    <a:pt x="45" y="6"/>
                  </a:cubicBezTo>
                  <a:cubicBezTo>
                    <a:pt x="45" y="6"/>
                    <a:pt x="50" y="6"/>
                    <a:pt x="50" y="6"/>
                  </a:cubicBezTo>
                  <a:cubicBezTo>
                    <a:pt x="52" y="6"/>
                    <a:pt x="53" y="4"/>
                    <a:pt x="53" y="3"/>
                  </a:cubicBezTo>
                  <a:cubicBezTo>
                    <a:pt x="53" y="0"/>
                    <a:pt x="50" y="0"/>
                    <a:pt x="49" y="0"/>
                  </a:cubicBezTo>
                  <a:cubicBezTo>
                    <a:pt x="34" y="0"/>
                    <a:pt x="34" y="0"/>
                    <a:pt x="34" y="0"/>
                  </a:cubicBezTo>
                  <a:cubicBezTo>
                    <a:pt x="28" y="0"/>
                    <a:pt x="28" y="0"/>
                    <a:pt x="28" y="0"/>
                  </a:cubicBezTo>
                  <a:cubicBezTo>
                    <a:pt x="24" y="0"/>
                    <a:pt x="24" y="0"/>
                    <a:pt x="24" y="0"/>
                  </a:cubicBezTo>
                  <a:cubicBezTo>
                    <a:pt x="5" y="0"/>
                    <a:pt x="5" y="0"/>
                    <a:pt x="5" y="0"/>
                  </a:cubicBezTo>
                  <a:cubicBezTo>
                    <a:pt x="4" y="0"/>
                    <a:pt x="0" y="0"/>
                    <a:pt x="0" y="3"/>
                  </a:cubicBezTo>
                  <a:cubicBezTo>
                    <a:pt x="0" y="4"/>
                    <a:pt x="1" y="6"/>
                    <a:pt x="3" y="6"/>
                  </a:cubicBezTo>
                  <a:cubicBezTo>
                    <a:pt x="10" y="6"/>
                    <a:pt x="10" y="6"/>
                    <a:pt x="10" y="6"/>
                  </a:cubicBezTo>
                  <a:cubicBezTo>
                    <a:pt x="15" y="7"/>
                    <a:pt x="17" y="10"/>
                    <a:pt x="17" y="16"/>
                  </a:cubicBezTo>
                  <a:cubicBezTo>
                    <a:pt x="18" y="60"/>
                    <a:pt x="18" y="60"/>
                    <a:pt x="18" y="60"/>
                  </a:cubicBezTo>
                  <a:cubicBezTo>
                    <a:pt x="18" y="90"/>
                    <a:pt x="18" y="90"/>
                    <a:pt x="18" y="90"/>
                  </a:cubicBezTo>
                  <a:cubicBezTo>
                    <a:pt x="18" y="123"/>
                    <a:pt x="28" y="137"/>
                    <a:pt x="36" y="145"/>
                  </a:cubicBezTo>
                  <a:cubicBezTo>
                    <a:pt x="50" y="158"/>
                    <a:pt x="69" y="160"/>
                    <a:pt x="79" y="160"/>
                  </a:cubicBezTo>
                  <a:cubicBezTo>
                    <a:pt x="90" y="160"/>
                    <a:pt x="107" y="159"/>
                    <a:pt x="122" y="145"/>
                  </a:cubicBezTo>
                  <a:cubicBezTo>
                    <a:pt x="140" y="129"/>
                    <a:pt x="142" y="103"/>
                    <a:pt x="142" y="82"/>
                  </a:cubicBezTo>
                  <a:cubicBezTo>
                    <a:pt x="142" y="60"/>
                    <a:pt x="142" y="60"/>
                    <a:pt x="142" y="60"/>
                  </a:cubicBezTo>
                  <a:cubicBezTo>
                    <a:pt x="142" y="16"/>
                    <a:pt x="142" y="16"/>
                    <a:pt x="142" y="16"/>
                  </a:cubicBezTo>
                  <a:cubicBezTo>
                    <a:pt x="143" y="9"/>
                    <a:pt x="144" y="7"/>
                    <a:pt x="148" y="6"/>
                  </a:cubicBezTo>
                  <a:cubicBezTo>
                    <a:pt x="149" y="6"/>
                    <a:pt x="153" y="6"/>
                    <a:pt x="153" y="6"/>
                  </a:cubicBezTo>
                  <a:cubicBezTo>
                    <a:pt x="155" y="6"/>
                    <a:pt x="156" y="4"/>
                    <a:pt x="156" y="3"/>
                  </a:cubicBezTo>
                  <a:cubicBezTo>
                    <a:pt x="156" y="0"/>
                    <a:pt x="153" y="0"/>
                    <a:pt x="152" y="0"/>
                  </a:cubicBezTo>
                  <a:lnTo>
                    <a:pt x="138"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7" name="CustomShape 8"/>
            <p:cNvSpPr/>
            <p:nvPr/>
          </p:nvSpPr>
          <p:spPr>
            <a:xfrm>
              <a:off x="676440" y="903600"/>
              <a:ext cx="41760" cy="39960"/>
            </a:xfrm>
            <a:custGeom>
              <a:avLst/>
              <a:gdLst/>
              <a:ahLst/>
              <a:cxnLst/>
              <a:rect l="l" t="t" r="r" b="b"/>
              <a:pathLst>
                <a:path w="168" h="162">
                  <a:moveTo>
                    <a:pt x="17" y="12"/>
                  </a:moveTo>
                  <a:cubicBezTo>
                    <a:pt x="17" y="129"/>
                    <a:pt x="17" y="129"/>
                    <a:pt x="17" y="129"/>
                  </a:cubicBezTo>
                  <a:cubicBezTo>
                    <a:pt x="17" y="147"/>
                    <a:pt x="16" y="152"/>
                    <a:pt x="12" y="153"/>
                  </a:cubicBezTo>
                  <a:cubicBezTo>
                    <a:pt x="11" y="153"/>
                    <a:pt x="4" y="154"/>
                    <a:pt x="4" y="154"/>
                  </a:cubicBezTo>
                  <a:cubicBezTo>
                    <a:pt x="1" y="154"/>
                    <a:pt x="0" y="156"/>
                    <a:pt x="0" y="157"/>
                  </a:cubicBezTo>
                  <a:cubicBezTo>
                    <a:pt x="0" y="160"/>
                    <a:pt x="4" y="160"/>
                    <a:pt x="5" y="160"/>
                  </a:cubicBezTo>
                  <a:cubicBezTo>
                    <a:pt x="22" y="160"/>
                    <a:pt x="22" y="160"/>
                    <a:pt x="22" y="160"/>
                  </a:cubicBezTo>
                  <a:cubicBezTo>
                    <a:pt x="25" y="160"/>
                    <a:pt x="25" y="160"/>
                    <a:pt x="25" y="160"/>
                  </a:cubicBezTo>
                  <a:cubicBezTo>
                    <a:pt x="28" y="160"/>
                    <a:pt x="28" y="160"/>
                    <a:pt x="28" y="160"/>
                  </a:cubicBezTo>
                  <a:cubicBezTo>
                    <a:pt x="46" y="160"/>
                    <a:pt x="46" y="160"/>
                    <a:pt x="46" y="160"/>
                  </a:cubicBezTo>
                  <a:cubicBezTo>
                    <a:pt x="48" y="160"/>
                    <a:pt x="52" y="160"/>
                    <a:pt x="52" y="157"/>
                  </a:cubicBezTo>
                  <a:cubicBezTo>
                    <a:pt x="52" y="156"/>
                    <a:pt x="51" y="154"/>
                    <a:pt x="49" y="154"/>
                  </a:cubicBezTo>
                  <a:cubicBezTo>
                    <a:pt x="39" y="153"/>
                    <a:pt x="39" y="153"/>
                    <a:pt x="39" y="153"/>
                  </a:cubicBezTo>
                  <a:cubicBezTo>
                    <a:pt x="35" y="152"/>
                    <a:pt x="32" y="148"/>
                    <a:pt x="32" y="131"/>
                  </a:cubicBezTo>
                  <a:cubicBezTo>
                    <a:pt x="32" y="131"/>
                    <a:pt x="30" y="45"/>
                    <a:pt x="29" y="37"/>
                  </a:cubicBezTo>
                  <a:cubicBezTo>
                    <a:pt x="34" y="43"/>
                    <a:pt x="80" y="93"/>
                    <a:pt x="80" y="93"/>
                  </a:cubicBezTo>
                  <a:cubicBezTo>
                    <a:pt x="102" y="117"/>
                    <a:pt x="131" y="146"/>
                    <a:pt x="133" y="148"/>
                  </a:cubicBezTo>
                  <a:cubicBezTo>
                    <a:pt x="145" y="160"/>
                    <a:pt x="147" y="162"/>
                    <a:pt x="149" y="162"/>
                  </a:cubicBezTo>
                  <a:cubicBezTo>
                    <a:pt x="152" y="162"/>
                    <a:pt x="153" y="159"/>
                    <a:pt x="153" y="146"/>
                  </a:cubicBezTo>
                  <a:cubicBezTo>
                    <a:pt x="153" y="146"/>
                    <a:pt x="153" y="26"/>
                    <a:pt x="153" y="26"/>
                  </a:cubicBezTo>
                  <a:cubicBezTo>
                    <a:pt x="153" y="13"/>
                    <a:pt x="154" y="10"/>
                    <a:pt x="159" y="9"/>
                  </a:cubicBezTo>
                  <a:cubicBezTo>
                    <a:pt x="159" y="9"/>
                    <a:pt x="164" y="9"/>
                    <a:pt x="164" y="9"/>
                  </a:cubicBezTo>
                  <a:cubicBezTo>
                    <a:pt x="167" y="9"/>
                    <a:pt x="168" y="7"/>
                    <a:pt x="168" y="6"/>
                  </a:cubicBezTo>
                  <a:cubicBezTo>
                    <a:pt x="168" y="3"/>
                    <a:pt x="164" y="3"/>
                    <a:pt x="163" y="3"/>
                  </a:cubicBezTo>
                  <a:cubicBezTo>
                    <a:pt x="149" y="3"/>
                    <a:pt x="149" y="3"/>
                    <a:pt x="149" y="3"/>
                  </a:cubicBezTo>
                  <a:cubicBezTo>
                    <a:pt x="145" y="3"/>
                    <a:pt x="145" y="3"/>
                    <a:pt x="145" y="3"/>
                  </a:cubicBezTo>
                  <a:cubicBezTo>
                    <a:pt x="141" y="3"/>
                    <a:pt x="141" y="3"/>
                    <a:pt x="141" y="3"/>
                  </a:cubicBezTo>
                  <a:cubicBezTo>
                    <a:pt x="124" y="3"/>
                    <a:pt x="124" y="3"/>
                    <a:pt x="124" y="3"/>
                  </a:cubicBezTo>
                  <a:cubicBezTo>
                    <a:pt x="122" y="3"/>
                    <a:pt x="118" y="3"/>
                    <a:pt x="118" y="6"/>
                  </a:cubicBezTo>
                  <a:cubicBezTo>
                    <a:pt x="118" y="8"/>
                    <a:pt x="119" y="9"/>
                    <a:pt x="121" y="9"/>
                  </a:cubicBezTo>
                  <a:cubicBezTo>
                    <a:pt x="131" y="10"/>
                    <a:pt x="131" y="10"/>
                    <a:pt x="131" y="10"/>
                  </a:cubicBezTo>
                  <a:cubicBezTo>
                    <a:pt x="136" y="11"/>
                    <a:pt x="138" y="14"/>
                    <a:pt x="138" y="28"/>
                  </a:cubicBezTo>
                  <a:cubicBezTo>
                    <a:pt x="138" y="28"/>
                    <a:pt x="140" y="108"/>
                    <a:pt x="140" y="127"/>
                  </a:cubicBezTo>
                  <a:cubicBezTo>
                    <a:pt x="136" y="123"/>
                    <a:pt x="125" y="111"/>
                    <a:pt x="125" y="111"/>
                  </a:cubicBezTo>
                  <a:cubicBezTo>
                    <a:pt x="94" y="77"/>
                    <a:pt x="94" y="77"/>
                    <a:pt x="94" y="77"/>
                  </a:cubicBezTo>
                  <a:cubicBezTo>
                    <a:pt x="27" y="5"/>
                    <a:pt x="27" y="5"/>
                    <a:pt x="27" y="5"/>
                  </a:cubicBezTo>
                  <a:cubicBezTo>
                    <a:pt x="24" y="2"/>
                    <a:pt x="22" y="0"/>
                    <a:pt x="21" y="0"/>
                  </a:cubicBezTo>
                  <a:cubicBezTo>
                    <a:pt x="17" y="0"/>
                    <a:pt x="17" y="4"/>
                    <a:pt x="17" y="12"/>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8" name="CustomShape 9"/>
            <p:cNvSpPr/>
            <p:nvPr/>
          </p:nvSpPr>
          <p:spPr>
            <a:xfrm>
              <a:off x="725400" y="904320"/>
              <a:ext cx="13680" cy="38880"/>
            </a:xfrm>
            <a:custGeom>
              <a:avLst/>
              <a:gdLst/>
              <a:ahLst/>
              <a:cxnLst/>
              <a:rect l="l" t="t" r="r" b="b"/>
              <a:pathLst>
                <a:path w="56" h="157">
                  <a:moveTo>
                    <a:pt x="29" y="0"/>
                  </a:moveTo>
                  <a:cubicBezTo>
                    <a:pt x="26" y="0"/>
                    <a:pt x="26" y="0"/>
                    <a:pt x="26" y="0"/>
                  </a:cubicBezTo>
                  <a:cubicBezTo>
                    <a:pt x="23" y="0"/>
                    <a:pt x="23" y="0"/>
                    <a:pt x="23" y="0"/>
                  </a:cubicBezTo>
                  <a:cubicBezTo>
                    <a:pt x="5" y="0"/>
                    <a:pt x="5" y="0"/>
                    <a:pt x="5" y="0"/>
                  </a:cubicBezTo>
                  <a:cubicBezTo>
                    <a:pt x="4" y="0"/>
                    <a:pt x="0" y="0"/>
                    <a:pt x="0" y="3"/>
                  </a:cubicBezTo>
                  <a:cubicBezTo>
                    <a:pt x="0" y="4"/>
                    <a:pt x="2" y="6"/>
                    <a:pt x="4" y="6"/>
                  </a:cubicBezTo>
                  <a:cubicBezTo>
                    <a:pt x="10" y="6"/>
                    <a:pt x="10" y="6"/>
                    <a:pt x="10" y="6"/>
                  </a:cubicBezTo>
                  <a:cubicBezTo>
                    <a:pt x="13" y="7"/>
                    <a:pt x="15" y="9"/>
                    <a:pt x="15" y="16"/>
                  </a:cubicBezTo>
                  <a:cubicBezTo>
                    <a:pt x="15" y="16"/>
                    <a:pt x="16" y="60"/>
                    <a:pt x="16" y="60"/>
                  </a:cubicBezTo>
                  <a:cubicBezTo>
                    <a:pt x="16" y="96"/>
                    <a:pt x="16" y="96"/>
                    <a:pt x="16" y="96"/>
                  </a:cubicBezTo>
                  <a:cubicBezTo>
                    <a:pt x="16" y="116"/>
                    <a:pt x="16" y="132"/>
                    <a:pt x="15" y="141"/>
                  </a:cubicBezTo>
                  <a:cubicBezTo>
                    <a:pt x="14" y="147"/>
                    <a:pt x="13" y="150"/>
                    <a:pt x="10" y="150"/>
                  </a:cubicBezTo>
                  <a:cubicBezTo>
                    <a:pt x="10" y="150"/>
                    <a:pt x="4" y="151"/>
                    <a:pt x="4" y="151"/>
                  </a:cubicBezTo>
                  <a:cubicBezTo>
                    <a:pt x="2" y="151"/>
                    <a:pt x="1" y="153"/>
                    <a:pt x="1" y="154"/>
                  </a:cubicBezTo>
                  <a:cubicBezTo>
                    <a:pt x="1" y="157"/>
                    <a:pt x="5" y="157"/>
                    <a:pt x="6" y="157"/>
                  </a:cubicBezTo>
                  <a:cubicBezTo>
                    <a:pt x="22" y="157"/>
                    <a:pt x="22" y="157"/>
                    <a:pt x="22" y="157"/>
                  </a:cubicBezTo>
                  <a:cubicBezTo>
                    <a:pt x="26" y="157"/>
                    <a:pt x="26" y="157"/>
                    <a:pt x="26" y="157"/>
                  </a:cubicBezTo>
                  <a:cubicBezTo>
                    <a:pt x="28" y="157"/>
                    <a:pt x="28" y="157"/>
                    <a:pt x="28" y="157"/>
                  </a:cubicBezTo>
                  <a:cubicBezTo>
                    <a:pt x="51" y="157"/>
                    <a:pt x="51" y="157"/>
                    <a:pt x="51" y="157"/>
                  </a:cubicBezTo>
                  <a:cubicBezTo>
                    <a:pt x="55" y="157"/>
                    <a:pt x="56" y="155"/>
                    <a:pt x="56" y="154"/>
                  </a:cubicBezTo>
                  <a:cubicBezTo>
                    <a:pt x="56" y="153"/>
                    <a:pt x="55" y="151"/>
                    <a:pt x="53" y="151"/>
                  </a:cubicBezTo>
                  <a:cubicBezTo>
                    <a:pt x="44" y="150"/>
                    <a:pt x="44" y="150"/>
                    <a:pt x="44" y="150"/>
                  </a:cubicBezTo>
                  <a:cubicBezTo>
                    <a:pt x="39" y="150"/>
                    <a:pt x="38" y="147"/>
                    <a:pt x="37" y="141"/>
                  </a:cubicBezTo>
                  <a:cubicBezTo>
                    <a:pt x="36" y="132"/>
                    <a:pt x="36" y="116"/>
                    <a:pt x="36" y="96"/>
                  </a:cubicBezTo>
                  <a:cubicBezTo>
                    <a:pt x="36" y="60"/>
                    <a:pt x="36" y="60"/>
                    <a:pt x="36" y="60"/>
                  </a:cubicBezTo>
                  <a:cubicBezTo>
                    <a:pt x="36" y="16"/>
                    <a:pt x="36" y="16"/>
                    <a:pt x="36" y="16"/>
                  </a:cubicBezTo>
                  <a:cubicBezTo>
                    <a:pt x="37" y="10"/>
                    <a:pt x="38" y="7"/>
                    <a:pt x="43" y="6"/>
                  </a:cubicBezTo>
                  <a:cubicBezTo>
                    <a:pt x="43" y="6"/>
                    <a:pt x="47" y="6"/>
                    <a:pt x="47" y="6"/>
                  </a:cubicBezTo>
                  <a:cubicBezTo>
                    <a:pt x="49" y="6"/>
                    <a:pt x="51" y="4"/>
                    <a:pt x="51" y="3"/>
                  </a:cubicBezTo>
                  <a:cubicBezTo>
                    <a:pt x="51" y="0"/>
                    <a:pt x="47" y="0"/>
                    <a:pt x="46" y="0"/>
                  </a:cubicBezTo>
                  <a:lnTo>
                    <a:pt x="29"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9" name="CustomShape 10"/>
            <p:cNvSpPr/>
            <p:nvPr/>
          </p:nvSpPr>
          <p:spPr>
            <a:xfrm>
              <a:off x="741600" y="904320"/>
              <a:ext cx="40680" cy="39600"/>
            </a:xfrm>
            <a:custGeom>
              <a:avLst/>
              <a:gdLst/>
              <a:ahLst/>
              <a:cxnLst/>
              <a:rect l="l" t="t" r="r" b="b"/>
              <a:pathLst>
                <a:path w="166" h="160">
                  <a:moveTo>
                    <a:pt x="148" y="0"/>
                  </a:moveTo>
                  <a:cubicBezTo>
                    <a:pt x="145" y="0"/>
                    <a:pt x="145" y="0"/>
                    <a:pt x="145" y="0"/>
                  </a:cubicBezTo>
                  <a:cubicBezTo>
                    <a:pt x="140" y="0"/>
                    <a:pt x="140" y="0"/>
                    <a:pt x="140" y="0"/>
                  </a:cubicBezTo>
                  <a:cubicBezTo>
                    <a:pt x="125" y="0"/>
                    <a:pt x="125" y="0"/>
                    <a:pt x="125" y="0"/>
                  </a:cubicBezTo>
                  <a:cubicBezTo>
                    <a:pt x="123" y="0"/>
                    <a:pt x="119" y="0"/>
                    <a:pt x="119" y="3"/>
                  </a:cubicBezTo>
                  <a:cubicBezTo>
                    <a:pt x="119" y="4"/>
                    <a:pt x="119" y="6"/>
                    <a:pt x="123" y="6"/>
                  </a:cubicBezTo>
                  <a:cubicBezTo>
                    <a:pt x="130" y="6"/>
                    <a:pt x="130" y="6"/>
                    <a:pt x="130" y="6"/>
                  </a:cubicBezTo>
                  <a:cubicBezTo>
                    <a:pt x="131" y="7"/>
                    <a:pt x="131" y="9"/>
                    <a:pt x="131" y="10"/>
                  </a:cubicBezTo>
                  <a:cubicBezTo>
                    <a:pt x="130" y="17"/>
                    <a:pt x="130" y="17"/>
                    <a:pt x="130" y="17"/>
                  </a:cubicBezTo>
                  <a:cubicBezTo>
                    <a:pt x="126" y="30"/>
                    <a:pt x="100" y="97"/>
                    <a:pt x="88" y="127"/>
                  </a:cubicBezTo>
                  <a:cubicBezTo>
                    <a:pt x="85" y="120"/>
                    <a:pt x="50" y="26"/>
                    <a:pt x="50" y="26"/>
                  </a:cubicBezTo>
                  <a:cubicBezTo>
                    <a:pt x="47" y="18"/>
                    <a:pt x="44" y="12"/>
                    <a:pt x="44" y="9"/>
                  </a:cubicBezTo>
                  <a:cubicBezTo>
                    <a:pt x="44" y="8"/>
                    <a:pt x="45" y="7"/>
                    <a:pt x="46" y="7"/>
                  </a:cubicBezTo>
                  <a:cubicBezTo>
                    <a:pt x="53" y="6"/>
                    <a:pt x="53" y="6"/>
                    <a:pt x="53" y="6"/>
                  </a:cubicBezTo>
                  <a:cubicBezTo>
                    <a:pt x="56" y="6"/>
                    <a:pt x="57" y="4"/>
                    <a:pt x="57" y="3"/>
                  </a:cubicBezTo>
                  <a:cubicBezTo>
                    <a:pt x="57" y="0"/>
                    <a:pt x="52" y="0"/>
                    <a:pt x="50" y="0"/>
                  </a:cubicBezTo>
                  <a:cubicBezTo>
                    <a:pt x="35" y="0"/>
                    <a:pt x="35" y="0"/>
                    <a:pt x="35" y="0"/>
                  </a:cubicBezTo>
                  <a:cubicBezTo>
                    <a:pt x="31" y="0"/>
                    <a:pt x="31" y="0"/>
                    <a:pt x="31" y="0"/>
                  </a:cubicBezTo>
                  <a:cubicBezTo>
                    <a:pt x="26" y="0"/>
                    <a:pt x="26" y="0"/>
                    <a:pt x="26" y="0"/>
                  </a:cubicBezTo>
                  <a:cubicBezTo>
                    <a:pt x="7" y="0"/>
                    <a:pt x="7" y="0"/>
                    <a:pt x="7" y="0"/>
                  </a:cubicBezTo>
                  <a:cubicBezTo>
                    <a:pt x="4" y="0"/>
                    <a:pt x="0" y="0"/>
                    <a:pt x="0" y="3"/>
                  </a:cubicBezTo>
                  <a:cubicBezTo>
                    <a:pt x="0" y="4"/>
                    <a:pt x="1" y="6"/>
                    <a:pt x="3" y="6"/>
                  </a:cubicBezTo>
                  <a:cubicBezTo>
                    <a:pt x="10" y="6"/>
                    <a:pt x="10" y="6"/>
                    <a:pt x="10" y="6"/>
                  </a:cubicBezTo>
                  <a:cubicBezTo>
                    <a:pt x="17" y="8"/>
                    <a:pt x="20" y="10"/>
                    <a:pt x="24" y="21"/>
                  </a:cubicBezTo>
                  <a:cubicBezTo>
                    <a:pt x="75" y="148"/>
                    <a:pt x="75" y="148"/>
                    <a:pt x="75" y="148"/>
                  </a:cubicBezTo>
                  <a:cubicBezTo>
                    <a:pt x="78" y="157"/>
                    <a:pt x="80" y="160"/>
                    <a:pt x="83" y="160"/>
                  </a:cubicBezTo>
                  <a:cubicBezTo>
                    <a:pt x="86" y="160"/>
                    <a:pt x="86" y="158"/>
                    <a:pt x="89" y="151"/>
                  </a:cubicBezTo>
                  <a:cubicBezTo>
                    <a:pt x="93" y="144"/>
                    <a:pt x="93" y="144"/>
                    <a:pt x="93" y="144"/>
                  </a:cubicBezTo>
                  <a:cubicBezTo>
                    <a:pt x="118" y="84"/>
                    <a:pt x="118" y="84"/>
                    <a:pt x="118" y="84"/>
                  </a:cubicBezTo>
                  <a:cubicBezTo>
                    <a:pt x="130" y="55"/>
                    <a:pt x="130" y="55"/>
                    <a:pt x="130" y="55"/>
                  </a:cubicBezTo>
                  <a:cubicBezTo>
                    <a:pt x="142" y="26"/>
                    <a:pt x="142" y="26"/>
                    <a:pt x="142" y="26"/>
                  </a:cubicBezTo>
                  <a:cubicBezTo>
                    <a:pt x="148" y="13"/>
                    <a:pt x="151" y="9"/>
                    <a:pt x="153" y="8"/>
                  </a:cubicBezTo>
                  <a:cubicBezTo>
                    <a:pt x="156" y="6"/>
                    <a:pt x="160" y="6"/>
                    <a:pt x="162" y="6"/>
                  </a:cubicBezTo>
                  <a:cubicBezTo>
                    <a:pt x="165" y="6"/>
                    <a:pt x="166" y="4"/>
                    <a:pt x="166" y="3"/>
                  </a:cubicBezTo>
                  <a:cubicBezTo>
                    <a:pt x="166" y="1"/>
                    <a:pt x="164" y="0"/>
                    <a:pt x="161" y="0"/>
                  </a:cubicBezTo>
                  <a:lnTo>
                    <a:pt x="148"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10" name="CustomShape 11"/>
            <p:cNvSpPr/>
            <p:nvPr/>
          </p:nvSpPr>
          <p:spPr>
            <a:xfrm>
              <a:off x="785160" y="903960"/>
              <a:ext cx="23040" cy="39240"/>
            </a:xfrm>
            <a:custGeom>
              <a:avLst/>
              <a:gdLst/>
              <a:ahLst/>
              <a:cxnLst/>
              <a:rect l="l" t="t" r="r" b="b"/>
              <a:pathLst>
                <a:path w="94" h="160">
                  <a:moveTo>
                    <a:pt x="84" y="1"/>
                  </a:moveTo>
                  <a:cubicBezTo>
                    <a:pt x="83" y="1"/>
                    <a:pt x="83" y="1"/>
                    <a:pt x="83" y="1"/>
                  </a:cubicBezTo>
                  <a:cubicBezTo>
                    <a:pt x="75" y="2"/>
                    <a:pt x="75" y="2"/>
                    <a:pt x="75" y="2"/>
                  </a:cubicBezTo>
                  <a:cubicBezTo>
                    <a:pt x="75" y="2"/>
                    <a:pt x="28" y="2"/>
                    <a:pt x="28" y="2"/>
                  </a:cubicBezTo>
                  <a:cubicBezTo>
                    <a:pt x="26" y="2"/>
                    <a:pt x="26" y="2"/>
                    <a:pt x="26" y="2"/>
                  </a:cubicBezTo>
                  <a:cubicBezTo>
                    <a:pt x="5" y="2"/>
                    <a:pt x="5" y="2"/>
                    <a:pt x="5" y="2"/>
                  </a:cubicBezTo>
                  <a:cubicBezTo>
                    <a:pt x="4" y="2"/>
                    <a:pt x="0" y="2"/>
                    <a:pt x="0" y="5"/>
                  </a:cubicBezTo>
                  <a:cubicBezTo>
                    <a:pt x="0" y="6"/>
                    <a:pt x="2" y="8"/>
                    <a:pt x="4" y="8"/>
                  </a:cubicBezTo>
                  <a:cubicBezTo>
                    <a:pt x="10" y="8"/>
                    <a:pt x="10" y="8"/>
                    <a:pt x="10" y="8"/>
                  </a:cubicBezTo>
                  <a:cubicBezTo>
                    <a:pt x="16" y="9"/>
                    <a:pt x="17" y="12"/>
                    <a:pt x="18" y="18"/>
                  </a:cubicBezTo>
                  <a:cubicBezTo>
                    <a:pt x="18" y="18"/>
                    <a:pt x="18" y="62"/>
                    <a:pt x="18" y="62"/>
                  </a:cubicBezTo>
                  <a:cubicBezTo>
                    <a:pt x="18" y="98"/>
                    <a:pt x="18" y="98"/>
                    <a:pt x="18" y="98"/>
                  </a:cubicBezTo>
                  <a:cubicBezTo>
                    <a:pt x="18" y="118"/>
                    <a:pt x="18" y="134"/>
                    <a:pt x="17" y="143"/>
                  </a:cubicBezTo>
                  <a:cubicBezTo>
                    <a:pt x="16" y="149"/>
                    <a:pt x="15" y="152"/>
                    <a:pt x="12" y="152"/>
                  </a:cubicBezTo>
                  <a:cubicBezTo>
                    <a:pt x="12" y="152"/>
                    <a:pt x="7" y="153"/>
                    <a:pt x="7" y="153"/>
                  </a:cubicBezTo>
                  <a:cubicBezTo>
                    <a:pt x="4" y="153"/>
                    <a:pt x="3" y="155"/>
                    <a:pt x="3" y="156"/>
                  </a:cubicBezTo>
                  <a:cubicBezTo>
                    <a:pt x="3" y="159"/>
                    <a:pt x="7" y="159"/>
                    <a:pt x="8" y="159"/>
                  </a:cubicBezTo>
                  <a:cubicBezTo>
                    <a:pt x="25" y="159"/>
                    <a:pt x="25" y="159"/>
                    <a:pt x="25" y="159"/>
                  </a:cubicBezTo>
                  <a:cubicBezTo>
                    <a:pt x="28" y="159"/>
                    <a:pt x="28" y="159"/>
                    <a:pt x="28" y="159"/>
                  </a:cubicBezTo>
                  <a:cubicBezTo>
                    <a:pt x="36" y="159"/>
                    <a:pt x="36" y="159"/>
                    <a:pt x="36" y="159"/>
                  </a:cubicBezTo>
                  <a:cubicBezTo>
                    <a:pt x="79" y="160"/>
                    <a:pt x="79" y="160"/>
                    <a:pt x="79" y="160"/>
                  </a:cubicBezTo>
                  <a:cubicBezTo>
                    <a:pt x="87" y="160"/>
                    <a:pt x="90" y="160"/>
                    <a:pt x="91" y="153"/>
                  </a:cubicBezTo>
                  <a:cubicBezTo>
                    <a:pt x="92" y="149"/>
                    <a:pt x="94" y="135"/>
                    <a:pt x="94" y="133"/>
                  </a:cubicBezTo>
                  <a:cubicBezTo>
                    <a:pt x="94" y="132"/>
                    <a:pt x="94" y="129"/>
                    <a:pt x="91" y="129"/>
                  </a:cubicBezTo>
                  <a:cubicBezTo>
                    <a:pt x="89" y="129"/>
                    <a:pt x="88" y="131"/>
                    <a:pt x="88" y="133"/>
                  </a:cubicBezTo>
                  <a:cubicBezTo>
                    <a:pt x="86" y="141"/>
                    <a:pt x="84" y="144"/>
                    <a:pt x="80" y="146"/>
                  </a:cubicBezTo>
                  <a:cubicBezTo>
                    <a:pt x="75" y="149"/>
                    <a:pt x="66" y="149"/>
                    <a:pt x="61" y="149"/>
                  </a:cubicBezTo>
                  <a:cubicBezTo>
                    <a:pt x="41" y="149"/>
                    <a:pt x="39" y="146"/>
                    <a:pt x="38" y="133"/>
                  </a:cubicBezTo>
                  <a:cubicBezTo>
                    <a:pt x="38" y="107"/>
                    <a:pt x="38" y="107"/>
                    <a:pt x="38" y="107"/>
                  </a:cubicBezTo>
                  <a:cubicBezTo>
                    <a:pt x="38" y="98"/>
                    <a:pt x="38" y="98"/>
                    <a:pt x="38" y="98"/>
                  </a:cubicBezTo>
                  <a:cubicBezTo>
                    <a:pt x="38" y="80"/>
                    <a:pt x="38" y="80"/>
                    <a:pt x="38" y="80"/>
                  </a:cubicBezTo>
                  <a:cubicBezTo>
                    <a:pt x="38" y="81"/>
                    <a:pt x="67" y="82"/>
                    <a:pt x="67" y="82"/>
                  </a:cubicBezTo>
                  <a:cubicBezTo>
                    <a:pt x="75" y="82"/>
                    <a:pt x="76" y="86"/>
                    <a:pt x="77" y="88"/>
                  </a:cubicBezTo>
                  <a:cubicBezTo>
                    <a:pt x="77" y="94"/>
                    <a:pt x="77" y="94"/>
                    <a:pt x="77" y="94"/>
                  </a:cubicBezTo>
                  <a:cubicBezTo>
                    <a:pt x="77" y="96"/>
                    <a:pt x="79" y="97"/>
                    <a:pt x="80" y="97"/>
                  </a:cubicBezTo>
                  <a:cubicBezTo>
                    <a:pt x="83" y="97"/>
                    <a:pt x="83" y="94"/>
                    <a:pt x="83" y="92"/>
                  </a:cubicBezTo>
                  <a:cubicBezTo>
                    <a:pt x="84" y="79"/>
                    <a:pt x="84" y="79"/>
                    <a:pt x="84" y="79"/>
                  </a:cubicBezTo>
                  <a:cubicBezTo>
                    <a:pt x="84" y="79"/>
                    <a:pt x="86" y="67"/>
                    <a:pt x="86" y="67"/>
                  </a:cubicBezTo>
                  <a:cubicBezTo>
                    <a:pt x="86" y="64"/>
                    <a:pt x="84" y="64"/>
                    <a:pt x="83" y="64"/>
                  </a:cubicBezTo>
                  <a:cubicBezTo>
                    <a:pt x="79" y="67"/>
                    <a:pt x="79" y="67"/>
                    <a:pt x="79" y="67"/>
                  </a:cubicBezTo>
                  <a:cubicBezTo>
                    <a:pt x="78" y="69"/>
                    <a:pt x="75" y="69"/>
                    <a:pt x="70" y="70"/>
                  </a:cubicBezTo>
                  <a:cubicBezTo>
                    <a:pt x="38" y="70"/>
                    <a:pt x="38" y="70"/>
                    <a:pt x="38" y="70"/>
                  </a:cubicBezTo>
                  <a:cubicBezTo>
                    <a:pt x="38" y="13"/>
                    <a:pt x="38" y="13"/>
                    <a:pt x="38" y="13"/>
                  </a:cubicBezTo>
                  <a:cubicBezTo>
                    <a:pt x="38" y="13"/>
                    <a:pt x="66" y="13"/>
                    <a:pt x="66" y="13"/>
                  </a:cubicBezTo>
                  <a:cubicBezTo>
                    <a:pt x="77" y="15"/>
                    <a:pt x="78" y="17"/>
                    <a:pt x="79" y="19"/>
                  </a:cubicBezTo>
                  <a:cubicBezTo>
                    <a:pt x="80" y="26"/>
                    <a:pt x="80" y="26"/>
                    <a:pt x="80" y="26"/>
                  </a:cubicBezTo>
                  <a:cubicBezTo>
                    <a:pt x="80" y="30"/>
                    <a:pt x="82" y="30"/>
                    <a:pt x="83" y="30"/>
                  </a:cubicBezTo>
                  <a:cubicBezTo>
                    <a:pt x="84" y="30"/>
                    <a:pt x="86" y="30"/>
                    <a:pt x="86" y="27"/>
                  </a:cubicBezTo>
                  <a:cubicBezTo>
                    <a:pt x="86" y="27"/>
                    <a:pt x="87" y="17"/>
                    <a:pt x="87" y="17"/>
                  </a:cubicBezTo>
                  <a:cubicBezTo>
                    <a:pt x="87" y="13"/>
                    <a:pt x="87" y="13"/>
                    <a:pt x="87" y="13"/>
                  </a:cubicBezTo>
                  <a:cubicBezTo>
                    <a:pt x="89" y="3"/>
                    <a:pt x="89" y="3"/>
                    <a:pt x="89" y="3"/>
                  </a:cubicBezTo>
                  <a:cubicBezTo>
                    <a:pt x="89" y="0"/>
                    <a:pt x="87" y="0"/>
                    <a:pt x="87" y="0"/>
                  </a:cubicBezTo>
                  <a:lnTo>
                    <a:pt x="84" y="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11" name="CustomShape 12"/>
            <p:cNvSpPr/>
            <p:nvPr/>
          </p:nvSpPr>
          <p:spPr>
            <a:xfrm>
              <a:off x="815400" y="904320"/>
              <a:ext cx="38880" cy="38880"/>
            </a:xfrm>
            <a:custGeom>
              <a:avLst/>
              <a:gdLst/>
              <a:ahLst/>
              <a:cxnLst/>
              <a:rect l="l" t="t" r="r" b="b"/>
              <a:pathLst>
                <a:path w="157" h="157">
                  <a:moveTo>
                    <a:pt x="35" y="0"/>
                  </a:moveTo>
                  <a:cubicBezTo>
                    <a:pt x="28" y="0"/>
                    <a:pt x="28" y="0"/>
                    <a:pt x="28" y="0"/>
                  </a:cubicBezTo>
                  <a:cubicBezTo>
                    <a:pt x="25" y="0"/>
                    <a:pt x="25" y="0"/>
                    <a:pt x="25" y="0"/>
                  </a:cubicBezTo>
                  <a:cubicBezTo>
                    <a:pt x="5" y="0"/>
                    <a:pt x="5" y="0"/>
                    <a:pt x="5" y="0"/>
                  </a:cubicBezTo>
                  <a:cubicBezTo>
                    <a:pt x="4" y="0"/>
                    <a:pt x="0" y="0"/>
                    <a:pt x="0" y="3"/>
                  </a:cubicBezTo>
                  <a:cubicBezTo>
                    <a:pt x="0" y="4"/>
                    <a:pt x="1" y="6"/>
                    <a:pt x="3" y="6"/>
                  </a:cubicBezTo>
                  <a:cubicBezTo>
                    <a:pt x="10" y="6"/>
                    <a:pt x="10" y="6"/>
                    <a:pt x="10" y="6"/>
                  </a:cubicBezTo>
                  <a:cubicBezTo>
                    <a:pt x="15" y="7"/>
                    <a:pt x="17" y="10"/>
                    <a:pt x="17" y="16"/>
                  </a:cubicBezTo>
                  <a:cubicBezTo>
                    <a:pt x="18" y="60"/>
                    <a:pt x="18" y="60"/>
                    <a:pt x="18" y="60"/>
                  </a:cubicBezTo>
                  <a:cubicBezTo>
                    <a:pt x="18" y="96"/>
                    <a:pt x="18" y="96"/>
                    <a:pt x="18" y="96"/>
                  </a:cubicBezTo>
                  <a:cubicBezTo>
                    <a:pt x="18" y="116"/>
                    <a:pt x="18" y="132"/>
                    <a:pt x="17" y="141"/>
                  </a:cubicBezTo>
                  <a:cubicBezTo>
                    <a:pt x="16" y="146"/>
                    <a:pt x="15" y="150"/>
                    <a:pt x="12" y="150"/>
                  </a:cubicBezTo>
                  <a:cubicBezTo>
                    <a:pt x="12" y="150"/>
                    <a:pt x="6" y="151"/>
                    <a:pt x="6" y="151"/>
                  </a:cubicBezTo>
                  <a:cubicBezTo>
                    <a:pt x="4" y="151"/>
                    <a:pt x="3" y="153"/>
                    <a:pt x="3" y="154"/>
                  </a:cubicBezTo>
                  <a:cubicBezTo>
                    <a:pt x="3" y="157"/>
                    <a:pt x="7" y="157"/>
                    <a:pt x="8" y="157"/>
                  </a:cubicBezTo>
                  <a:cubicBezTo>
                    <a:pt x="26" y="157"/>
                    <a:pt x="26" y="157"/>
                    <a:pt x="26" y="157"/>
                  </a:cubicBezTo>
                  <a:cubicBezTo>
                    <a:pt x="27" y="157"/>
                    <a:pt x="29" y="157"/>
                    <a:pt x="29" y="157"/>
                  </a:cubicBezTo>
                  <a:cubicBezTo>
                    <a:pt x="52" y="157"/>
                    <a:pt x="52" y="157"/>
                    <a:pt x="52" y="157"/>
                  </a:cubicBezTo>
                  <a:cubicBezTo>
                    <a:pt x="56" y="157"/>
                    <a:pt x="57" y="155"/>
                    <a:pt x="57" y="154"/>
                  </a:cubicBezTo>
                  <a:cubicBezTo>
                    <a:pt x="57" y="153"/>
                    <a:pt x="56" y="151"/>
                    <a:pt x="54" y="151"/>
                  </a:cubicBezTo>
                  <a:cubicBezTo>
                    <a:pt x="45" y="150"/>
                    <a:pt x="45" y="150"/>
                    <a:pt x="45" y="150"/>
                  </a:cubicBezTo>
                  <a:cubicBezTo>
                    <a:pt x="40" y="150"/>
                    <a:pt x="39" y="147"/>
                    <a:pt x="38" y="141"/>
                  </a:cubicBezTo>
                  <a:cubicBezTo>
                    <a:pt x="37" y="132"/>
                    <a:pt x="37" y="116"/>
                    <a:pt x="37" y="96"/>
                  </a:cubicBezTo>
                  <a:cubicBezTo>
                    <a:pt x="37" y="92"/>
                    <a:pt x="37" y="92"/>
                    <a:pt x="37" y="92"/>
                  </a:cubicBezTo>
                  <a:cubicBezTo>
                    <a:pt x="37" y="91"/>
                    <a:pt x="62" y="92"/>
                    <a:pt x="62" y="92"/>
                  </a:cubicBezTo>
                  <a:cubicBezTo>
                    <a:pt x="64" y="93"/>
                    <a:pt x="64" y="93"/>
                    <a:pt x="64" y="93"/>
                  </a:cubicBezTo>
                  <a:cubicBezTo>
                    <a:pt x="64" y="93"/>
                    <a:pt x="71" y="102"/>
                    <a:pt x="71" y="102"/>
                  </a:cubicBezTo>
                  <a:cubicBezTo>
                    <a:pt x="86" y="123"/>
                    <a:pt x="86" y="123"/>
                    <a:pt x="86" y="123"/>
                  </a:cubicBezTo>
                  <a:cubicBezTo>
                    <a:pt x="89" y="126"/>
                    <a:pt x="89" y="126"/>
                    <a:pt x="89" y="126"/>
                  </a:cubicBezTo>
                  <a:cubicBezTo>
                    <a:pt x="99" y="140"/>
                    <a:pt x="106" y="149"/>
                    <a:pt x="114" y="153"/>
                  </a:cubicBezTo>
                  <a:cubicBezTo>
                    <a:pt x="120" y="156"/>
                    <a:pt x="125" y="157"/>
                    <a:pt x="136" y="157"/>
                  </a:cubicBezTo>
                  <a:cubicBezTo>
                    <a:pt x="151" y="157"/>
                    <a:pt x="151" y="157"/>
                    <a:pt x="151" y="157"/>
                  </a:cubicBezTo>
                  <a:cubicBezTo>
                    <a:pt x="154" y="157"/>
                    <a:pt x="157" y="157"/>
                    <a:pt x="157" y="154"/>
                  </a:cubicBezTo>
                  <a:cubicBezTo>
                    <a:pt x="157" y="152"/>
                    <a:pt x="156" y="151"/>
                    <a:pt x="154" y="151"/>
                  </a:cubicBezTo>
                  <a:cubicBezTo>
                    <a:pt x="146" y="151"/>
                    <a:pt x="146" y="151"/>
                    <a:pt x="146" y="151"/>
                  </a:cubicBezTo>
                  <a:cubicBezTo>
                    <a:pt x="141" y="150"/>
                    <a:pt x="133" y="147"/>
                    <a:pt x="122" y="136"/>
                  </a:cubicBezTo>
                  <a:cubicBezTo>
                    <a:pt x="112" y="125"/>
                    <a:pt x="99" y="109"/>
                    <a:pt x="85" y="90"/>
                  </a:cubicBezTo>
                  <a:cubicBezTo>
                    <a:pt x="85" y="90"/>
                    <a:pt x="82" y="87"/>
                    <a:pt x="81" y="85"/>
                  </a:cubicBezTo>
                  <a:cubicBezTo>
                    <a:pt x="97" y="70"/>
                    <a:pt x="105" y="55"/>
                    <a:pt x="105" y="38"/>
                  </a:cubicBezTo>
                  <a:cubicBezTo>
                    <a:pt x="105" y="23"/>
                    <a:pt x="96" y="13"/>
                    <a:pt x="90" y="9"/>
                  </a:cubicBezTo>
                  <a:cubicBezTo>
                    <a:pt x="79" y="1"/>
                    <a:pt x="64" y="0"/>
                    <a:pt x="52" y="0"/>
                  </a:cubicBezTo>
                  <a:lnTo>
                    <a:pt x="35" y="0"/>
                  </a:lnTo>
                  <a:close/>
                  <a:moveTo>
                    <a:pt x="38" y="79"/>
                  </a:moveTo>
                  <a:cubicBezTo>
                    <a:pt x="37" y="79"/>
                    <a:pt x="37" y="79"/>
                    <a:pt x="37" y="78"/>
                  </a:cubicBezTo>
                  <a:cubicBezTo>
                    <a:pt x="37" y="11"/>
                    <a:pt x="37" y="11"/>
                    <a:pt x="37" y="11"/>
                  </a:cubicBezTo>
                  <a:cubicBezTo>
                    <a:pt x="37" y="11"/>
                    <a:pt x="37" y="11"/>
                    <a:pt x="38" y="10"/>
                  </a:cubicBezTo>
                  <a:cubicBezTo>
                    <a:pt x="39" y="10"/>
                    <a:pt x="45" y="9"/>
                    <a:pt x="51" y="9"/>
                  </a:cubicBezTo>
                  <a:cubicBezTo>
                    <a:pt x="72" y="9"/>
                    <a:pt x="85" y="24"/>
                    <a:pt x="85" y="49"/>
                  </a:cubicBezTo>
                  <a:cubicBezTo>
                    <a:pt x="85" y="63"/>
                    <a:pt x="80" y="74"/>
                    <a:pt x="73" y="79"/>
                  </a:cubicBezTo>
                  <a:cubicBezTo>
                    <a:pt x="68" y="82"/>
                    <a:pt x="63" y="82"/>
                    <a:pt x="58" y="82"/>
                  </a:cubicBezTo>
                  <a:cubicBezTo>
                    <a:pt x="49" y="82"/>
                    <a:pt x="40" y="81"/>
                    <a:pt x="38" y="79"/>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12" name="CustomShape 13"/>
            <p:cNvSpPr/>
            <p:nvPr/>
          </p:nvSpPr>
          <p:spPr>
            <a:xfrm>
              <a:off x="855720" y="903600"/>
              <a:ext cx="19800" cy="40320"/>
            </a:xfrm>
            <a:custGeom>
              <a:avLst/>
              <a:gdLst/>
              <a:ahLst/>
              <a:cxnLst/>
              <a:rect l="l" t="t" r="r" b="b"/>
              <a:pathLst>
                <a:path w="81" h="163">
                  <a:moveTo>
                    <a:pt x="5" y="38"/>
                  </a:moveTo>
                  <a:cubicBezTo>
                    <a:pt x="5" y="52"/>
                    <a:pt x="9" y="65"/>
                    <a:pt x="32" y="84"/>
                  </a:cubicBezTo>
                  <a:cubicBezTo>
                    <a:pt x="41" y="91"/>
                    <a:pt x="41" y="91"/>
                    <a:pt x="41" y="91"/>
                  </a:cubicBezTo>
                  <a:cubicBezTo>
                    <a:pt x="59" y="106"/>
                    <a:pt x="64" y="114"/>
                    <a:pt x="64" y="127"/>
                  </a:cubicBezTo>
                  <a:cubicBezTo>
                    <a:pt x="64" y="140"/>
                    <a:pt x="54" y="152"/>
                    <a:pt x="36" y="152"/>
                  </a:cubicBezTo>
                  <a:cubicBezTo>
                    <a:pt x="29" y="152"/>
                    <a:pt x="11" y="150"/>
                    <a:pt x="7" y="133"/>
                  </a:cubicBezTo>
                  <a:cubicBezTo>
                    <a:pt x="7" y="126"/>
                    <a:pt x="7" y="126"/>
                    <a:pt x="7" y="126"/>
                  </a:cubicBezTo>
                  <a:cubicBezTo>
                    <a:pt x="7" y="124"/>
                    <a:pt x="7" y="122"/>
                    <a:pt x="4" y="122"/>
                  </a:cubicBezTo>
                  <a:cubicBezTo>
                    <a:pt x="1" y="122"/>
                    <a:pt x="1" y="125"/>
                    <a:pt x="1" y="126"/>
                  </a:cubicBezTo>
                  <a:cubicBezTo>
                    <a:pt x="1" y="126"/>
                    <a:pt x="1" y="128"/>
                    <a:pt x="1" y="128"/>
                  </a:cubicBezTo>
                  <a:cubicBezTo>
                    <a:pt x="0" y="148"/>
                    <a:pt x="0" y="148"/>
                    <a:pt x="0" y="148"/>
                  </a:cubicBezTo>
                  <a:cubicBezTo>
                    <a:pt x="0" y="154"/>
                    <a:pt x="0" y="156"/>
                    <a:pt x="4" y="157"/>
                  </a:cubicBezTo>
                  <a:cubicBezTo>
                    <a:pt x="11" y="161"/>
                    <a:pt x="21" y="163"/>
                    <a:pt x="32" y="163"/>
                  </a:cubicBezTo>
                  <a:cubicBezTo>
                    <a:pt x="44" y="163"/>
                    <a:pt x="55" y="160"/>
                    <a:pt x="63" y="154"/>
                  </a:cubicBezTo>
                  <a:cubicBezTo>
                    <a:pt x="77" y="145"/>
                    <a:pt x="81" y="130"/>
                    <a:pt x="81" y="119"/>
                  </a:cubicBezTo>
                  <a:cubicBezTo>
                    <a:pt x="81" y="103"/>
                    <a:pt x="76" y="90"/>
                    <a:pt x="51" y="70"/>
                  </a:cubicBezTo>
                  <a:cubicBezTo>
                    <a:pt x="45" y="65"/>
                    <a:pt x="45" y="65"/>
                    <a:pt x="45" y="65"/>
                  </a:cubicBezTo>
                  <a:cubicBezTo>
                    <a:pt x="26" y="49"/>
                    <a:pt x="21" y="43"/>
                    <a:pt x="21" y="32"/>
                  </a:cubicBezTo>
                  <a:cubicBezTo>
                    <a:pt x="21" y="19"/>
                    <a:pt x="30" y="10"/>
                    <a:pt x="45" y="10"/>
                  </a:cubicBezTo>
                  <a:cubicBezTo>
                    <a:pt x="61" y="10"/>
                    <a:pt x="67" y="17"/>
                    <a:pt x="69" y="20"/>
                  </a:cubicBezTo>
                  <a:cubicBezTo>
                    <a:pt x="70" y="22"/>
                    <a:pt x="71" y="27"/>
                    <a:pt x="71" y="30"/>
                  </a:cubicBezTo>
                  <a:cubicBezTo>
                    <a:pt x="71" y="31"/>
                    <a:pt x="72" y="34"/>
                    <a:pt x="74" y="34"/>
                  </a:cubicBezTo>
                  <a:cubicBezTo>
                    <a:pt x="77" y="34"/>
                    <a:pt x="77" y="30"/>
                    <a:pt x="77" y="27"/>
                  </a:cubicBezTo>
                  <a:cubicBezTo>
                    <a:pt x="78" y="7"/>
                    <a:pt x="78" y="7"/>
                    <a:pt x="78" y="7"/>
                  </a:cubicBezTo>
                  <a:cubicBezTo>
                    <a:pt x="78" y="6"/>
                    <a:pt x="78" y="6"/>
                    <a:pt x="78" y="6"/>
                  </a:cubicBezTo>
                  <a:cubicBezTo>
                    <a:pt x="78" y="3"/>
                    <a:pt x="75" y="3"/>
                    <a:pt x="75" y="3"/>
                  </a:cubicBezTo>
                  <a:cubicBezTo>
                    <a:pt x="68" y="2"/>
                    <a:pt x="68" y="2"/>
                    <a:pt x="68" y="2"/>
                  </a:cubicBezTo>
                  <a:cubicBezTo>
                    <a:pt x="62" y="1"/>
                    <a:pt x="56" y="0"/>
                    <a:pt x="48" y="0"/>
                  </a:cubicBezTo>
                  <a:cubicBezTo>
                    <a:pt x="22" y="0"/>
                    <a:pt x="5" y="15"/>
                    <a:pt x="5" y="38"/>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13" name="CustomShape 14"/>
            <p:cNvSpPr/>
            <p:nvPr/>
          </p:nvSpPr>
          <p:spPr>
            <a:xfrm>
              <a:off x="884160" y="904320"/>
              <a:ext cx="13320" cy="38880"/>
            </a:xfrm>
            <a:custGeom>
              <a:avLst/>
              <a:gdLst/>
              <a:ahLst/>
              <a:cxnLst/>
              <a:rect l="l" t="t" r="r" b="b"/>
              <a:pathLst>
                <a:path w="55" h="157">
                  <a:moveTo>
                    <a:pt x="29" y="0"/>
                  </a:moveTo>
                  <a:cubicBezTo>
                    <a:pt x="25" y="0"/>
                    <a:pt x="25" y="0"/>
                    <a:pt x="25" y="0"/>
                  </a:cubicBezTo>
                  <a:cubicBezTo>
                    <a:pt x="22" y="0"/>
                    <a:pt x="22" y="0"/>
                    <a:pt x="22" y="0"/>
                  </a:cubicBezTo>
                  <a:cubicBezTo>
                    <a:pt x="5" y="0"/>
                    <a:pt x="5" y="0"/>
                    <a:pt x="5" y="0"/>
                  </a:cubicBezTo>
                  <a:cubicBezTo>
                    <a:pt x="1" y="0"/>
                    <a:pt x="0" y="1"/>
                    <a:pt x="0" y="3"/>
                  </a:cubicBezTo>
                  <a:cubicBezTo>
                    <a:pt x="0" y="4"/>
                    <a:pt x="1" y="6"/>
                    <a:pt x="3" y="6"/>
                  </a:cubicBezTo>
                  <a:cubicBezTo>
                    <a:pt x="9" y="6"/>
                    <a:pt x="9" y="6"/>
                    <a:pt x="9" y="6"/>
                  </a:cubicBezTo>
                  <a:cubicBezTo>
                    <a:pt x="12" y="7"/>
                    <a:pt x="14" y="9"/>
                    <a:pt x="15" y="16"/>
                  </a:cubicBezTo>
                  <a:cubicBezTo>
                    <a:pt x="15" y="60"/>
                    <a:pt x="15" y="60"/>
                    <a:pt x="15" y="60"/>
                  </a:cubicBezTo>
                  <a:cubicBezTo>
                    <a:pt x="15" y="96"/>
                    <a:pt x="15" y="96"/>
                    <a:pt x="15" y="96"/>
                  </a:cubicBezTo>
                  <a:cubicBezTo>
                    <a:pt x="15" y="116"/>
                    <a:pt x="15" y="132"/>
                    <a:pt x="14" y="141"/>
                  </a:cubicBezTo>
                  <a:cubicBezTo>
                    <a:pt x="13" y="147"/>
                    <a:pt x="12" y="150"/>
                    <a:pt x="9" y="150"/>
                  </a:cubicBezTo>
                  <a:cubicBezTo>
                    <a:pt x="9" y="150"/>
                    <a:pt x="4" y="151"/>
                    <a:pt x="4" y="151"/>
                  </a:cubicBezTo>
                  <a:cubicBezTo>
                    <a:pt x="1" y="151"/>
                    <a:pt x="0" y="153"/>
                    <a:pt x="0" y="154"/>
                  </a:cubicBezTo>
                  <a:cubicBezTo>
                    <a:pt x="0" y="157"/>
                    <a:pt x="4" y="157"/>
                    <a:pt x="5" y="157"/>
                  </a:cubicBezTo>
                  <a:cubicBezTo>
                    <a:pt x="22" y="157"/>
                    <a:pt x="22" y="157"/>
                    <a:pt x="22" y="157"/>
                  </a:cubicBezTo>
                  <a:cubicBezTo>
                    <a:pt x="25" y="157"/>
                    <a:pt x="25" y="157"/>
                    <a:pt x="25" y="157"/>
                  </a:cubicBezTo>
                  <a:cubicBezTo>
                    <a:pt x="28" y="157"/>
                    <a:pt x="28" y="157"/>
                    <a:pt x="28" y="157"/>
                  </a:cubicBezTo>
                  <a:cubicBezTo>
                    <a:pt x="50" y="157"/>
                    <a:pt x="50" y="157"/>
                    <a:pt x="50" y="157"/>
                  </a:cubicBezTo>
                  <a:cubicBezTo>
                    <a:pt x="55" y="157"/>
                    <a:pt x="55" y="155"/>
                    <a:pt x="55" y="154"/>
                  </a:cubicBezTo>
                  <a:cubicBezTo>
                    <a:pt x="55" y="153"/>
                    <a:pt x="54" y="151"/>
                    <a:pt x="52" y="151"/>
                  </a:cubicBezTo>
                  <a:cubicBezTo>
                    <a:pt x="43" y="150"/>
                    <a:pt x="43" y="150"/>
                    <a:pt x="43" y="150"/>
                  </a:cubicBezTo>
                  <a:cubicBezTo>
                    <a:pt x="38" y="150"/>
                    <a:pt x="37" y="147"/>
                    <a:pt x="36" y="141"/>
                  </a:cubicBezTo>
                  <a:cubicBezTo>
                    <a:pt x="35" y="132"/>
                    <a:pt x="35" y="116"/>
                    <a:pt x="35" y="96"/>
                  </a:cubicBezTo>
                  <a:cubicBezTo>
                    <a:pt x="35" y="60"/>
                    <a:pt x="35" y="60"/>
                    <a:pt x="35" y="60"/>
                  </a:cubicBezTo>
                  <a:cubicBezTo>
                    <a:pt x="36" y="16"/>
                    <a:pt x="36" y="16"/>
                    <a:pt x="36" y="16"/>
                  </a:cubicBezTo>
                  <a:cubicBezTo>
                    <a:pt x="36" y="10"/>
                    <a:pt x="38" y="7"/>
                    <a:pt x="42" y="6"/>
                  </a:cubicBezTo>
                  <a:cubicBezTo>
                    <a:pt x="47" y="6"/>
                    <a:pt x="47" y="6"/>
                    <a:pt x="47" y="6"/>
                  </a:cubicBezTo>
                  <a:cubicBezTo>
                    <a:pt x="49" y="6"/>
                    <a:pt x="50" y="4"/>
                    <a:pt x="50" y="3"/>
                  </a:cubicBezTo>
                  <a:cubicBezTo>
                    <a:pt x="50" y="0"/>
                    <a:pt x="46" y="0"/>
                    <a:pt x="45" y="0"/>
                  </a:cubicBezTo>
                  <a:lnTo>
                    <a:pt x="29"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14" name="CustomShape 15"/>
            <p:cNvSpPr/>
            <p:nvPr/>
          </p:nvSpPr>
          <p:spPr>
            <a:xfrm>
              <a:off x="901440" y="903600"/>
              <a:ext cx="32400" cy="39600"/>
            </a:xfrm>
            <a:custGeom>
              <a:avLst/>
              <a:gdLst/>
              <a:ahLst/>
              <a:cxnLst/>
              <a:rect l="l" t="t" r="r" b="b"/>
              <a:pathLst>
                <a:path w="132" h="160">
                  <a:moveTo>
                    <a:pt x="4" y="5"/>
                  </a:moveTo>
                  <a:cubicBezTo>
                    <a:pt x="4" y="5"/>
                    <a:pt x="0" y="24"/>
                    <a:pt x="0" y="27"/>
                  </a:cubicBezTo>
                  <a:cubicBezTo>
                    <a:pt x="0" y="29"/>
                    <a:pt x="1" y="30"/>
                    <a:pt x="2" y="30"/>
                  </a:cubicBezTo>
                  <a:cubicBezTo>
                    <a:pt x="4" y="30"/>
                    <a:pt x="5" y="28"/>
                    <a:pt x="6" y="27"/>
                  </a:cubicBezTo>
                  <a:cubicBezTo>
                    <a:pt x="9" y="21"/>
                    <a:pt x="9" y="21"/>
                    <a:pt x="9" y="21"/>
                  </a:cubicBezTo>
                  <a:cubicBezTo>
                    <a:pt x="12" y="16"/>
                    <a:pt x="16" y="15"/>
                    <a:pt x="29" y="15"/>
                  </a:cubicBezTo>
                  <a:cubicBezTo>
                    <a:pt x="29" y="15"/>
                    <a:pt x="51" y="15"/>
                    <a:pt x="57" y="15"/>
                  </a:cubicBezTo>
                  <a:cubicBezTo>
                    <a:pt x="57" y="99"/>
                    <a:pt x="57" y="99"/>
                    <a:pt x="57" y="99"/>
                  </a:cubicBezTo>
                  <a:cubicBezTo>
                    <a:pt x="57" y="119"/>
                    <a:pt x="57" y="135"/>
                    <a:pt x="56" y="144"/>
                  </a:cubicBezTo>
                  <a:cubicBezTo>
                    <a:pt x="56" y="150"/>
                    <a:pt x="55" y="153"/>
                    <a:pt x="52" y="153"/>
                  </a:cubicBezTo>
                  <a:cubicBezTo>
                    <a:pt x="52" y="153"/>
                    <a:pt x="46" y="154"/>
                    <a:pt x="46" y="154"/>
                  </a:cubicBezTo>
                  <a:cubicBezTo>
                    <a:pt x="44" y="154"/>
                    <a:pt x="43" y="156"/>
                    <a:pt x="43" y="157"/>
                  </a:cubicBezTo>
                  <a:cubicBezTo>
                    <a:pt x="43" y="160"/>
                    <a:pt x="46" y="160"/>
                    <a:pt x="47" y="160"/>
                  </a:cubicBezTo>
                  <a:cubicBezTo>
                    <a:pt x="64" y="160"/>
                    <a:pt x="64" y="160"/>
                    <a:pt x="64" y="160"/>
                  </a:cubicBezTo>
                  <a:cubicBezTo>
                    <a:pt x="67" y="160"/>
                    <a:pt x="67" y="160"/>
                    <a:pt x="67" y="160"/>
                  </a:cubicBezTo>
                  <a:cubicBezTo>
                    <a:pt x="70" y="160"/>
                    <a:pt x="70" y="160"/>
                    <a:pt x="70" y="160"/>
                  </a:cubicBezTo>
                  <a:cubicBezTo>
                    <a:pt x="93" y="160"/>
                    <a:pt x="93" y="160"/>
                    <a:pt x="93" y="160"/>
                  </a:cubicBezTo>
                  <a:cubicBezTo>
                    <a:pt x="97" y="160"/>
                    <a:pt x="97" y="158"/>
                    <a:pt x="97" y="157"/>
                  </a:cubicBezTo>
                  <a:cubicBezTo>
                    <a:pt x="97" y="156"/>
                    <a:pt x="96" y="154"/>
                    <a:pt x="94" y="154"/>
                  </a:cubicBezTo>
                  <a:cubicBezTo>
                    <a:pt x="85" y="153"/>
                    <a:pt x="85" y="153"/>
                    <a:pt x="85" y="153"/>
                  </a:cubicBezTo>
                  <a:cubicBezTo>
                    <a:pt x="80" y="153"/>
                    <a:pt x="79" y="150"/>
                    <a:pt x="79" y="144"/>
                  </a:cubicBezTo>
                  <a:cubicBezTo>
                    <a:pt x="78" y="135"/>
                    <a:pt x="78" y="119"/>
                    <a:pt x="78" y="99"/>
                  </a:cubicBezTo>
                  <a:cubicBezTo>
                    <a:pt x="78" y="15"/>
                    <a:pt x="78" y="15"/>
                    <a:pt x="78" y="15"/>
                  </a:cubicBezTo>
                  <a:cubicBezTo>
                    <a:pt x="80" y="15"/>
                    <a:pt x="102" y="15"/>
                    <a:pt x="102" y="15"/>
                  </a:cubicBezTo>
                  <a:cubicBezTo>
                    <a:pt x="121" y="15"/>
                    <a:pt x="125" y="20"/>
                    <a:pt x="125" y="25"/>
                  </a:cubicBezTo>
                  <a:cubicBezTo>
                    <a:pt x="125" y="25"/>
                    <a:pt x="126" y="27"/>
                    <a:pt x="126" y="27"/>
                  </a:cubicBezTo>
                  <a:cubicBezTo>
                    <a:pt x="126" y="29"/>
                    <a:pt x="126" y="32"/>
                    <a:pt x="129" y="32"/>
                  </a:cubicBezTo>
                  <a:cubicBezTo>
                    <a:pt x="129" y="32"/>
                    <a:pt x="132" y="32"/>
                    <a:pt x="132" y="28"/>
                  </a:cubicBezTo>
                  <a:cubicBezTo>
                    <a:pt x="132" y="21"/>
                    <a:pt x="132" y="21"/>
                    <a:pt x="132" y="21"/>
                  </a:cubicBezTo>
                  <a:cubicBezTo>
                    <a:pt x="132" y="5"/>
                    <a:pt x="132" y="5"/>
                    <a:pt x="132" y="5"/>
                  </a:cubicBezTo>
                  <a:cubicBezTo>
                    <a:pt x="132" y="4"/>
                    <a:pt x="132" y="1"/>
                    <a:pt x="130" y="1"/>
                  </a:cubicBezTo>
                  <a:cubicBezTo>
                    <a:pt x="127" y="2"/>
                    <a:pt x="127" y="2"/>
                    <a:pt x="127" y="2"/>
                  </a:cubicBezTo>
                  <a:cubicBezTo>
                    <a:pt x="124" y="2"/>
                    <a:pt x="119" y="3"/>
                    <a:pt x="110" y="3"/>
                  </a:cubicBezTo>
                  <a:cubicBezTo>
                    <a:pt x="33" y="3"/>
                    <a:pt x="33" y="3"/>
                    <a:pt x="33" y="3"/>
                  </a:cubicBezTo>
                  <a:cubicBezTo>
                    <a:pt x="17" y="2"/>
                    <a:pt x="17" y="2"/>
                    <a:pt x="17" y="2"/>
                  </a:cubicBezTo>
                  <a:cubicBezTo>
                    <a:pt x="17" y="2"/>
                    <a:pt x="10" y="1"/>
                    <a:pt x="10" y="1"/>
                  </a:cubicBezTo>
                  <a:cubicBezTo>
                    <a:pt x="8" y="0"/>
                    <a:pt x="8" y="0"/>
                    <a:pt x="8" y="0"/>
                  </a:cubicBezTo>
                  <a:cubicBezTo>
                    <a:pt x="6" y="0"/>
                    <a:pt x="5" y="2"/>
                    <a:pt x="4" y="5"/>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15" name="CustomShape 16"/>
            <p:cNvSpPr/>
            <p:nvPr/>
          </p:nvSpPr>
          <p:spPr>
            <a:xfrm>
              <a:off x="936000" y="904320"/>
              <a:ext cx="37080" cy="38880"/>
            </a:xfrm>
            <a:custGeom>
              <a:avLst/>
              <a:gdLst/>
              <a:ahLst/>
              <a:cxnLst/>
              <a:rect l="l" t="t" r="r" b="b"/>
              <a:pathLst>
                <a:path w="151" h="157">
                  <a:moveTo>
                    <a:pt x="132" y="0"/>
                  </a:moveTo>
                  <a:cubicBezTo>
                    <a:pt x="127" y="0"/>
                    <a:pt x="127" y="0"/>
                    <a:pt x="127" y="0"/>
                  </a:cubicBezTo>
                  <a:cubicBezTo>
                    <a:pt x="123" y="0"/>
                    <a:pt x="123" y="0"/>
                    <a:pt x="123" y="0"/>
                  </a:cubicBezTo>
                  <a:cubicBezTo>
                    <a:pt x="113" y="0"/>
                    <a:pt x="113" y="0"/>
                    <a:pt x="113" y="0"/>
                  </a:cubicBezTo>
                  <a:cubicBezTo>
                    <a:pt x="109" y="0"/>
                    <a:pt x="108" y="1"/>
                    <a:pt x="108" y="2"/>
                  </a:cubicBezTo>
                  <a:cubicBezTo>
                    <a:pt x="108" y="5"/>
                    <a:pt x="110" y="5"/>
                    <a:pt x="112" y="6"/>
                  </a:cubicBezTo>
                  <a:cubicBezTo>
                    <a:pt x="113" y="6"/>
                    <a:pt x="115" y="6"/>
                    <a:pt x="115" y="10"/>
                  </a:cubicBezTo>
                  <a:cubicBezTo>
                    <a:pt x="115" y="13"/>
                    <a:pt x="114" y="16"/>
                    <a:pt x="111" y="20"/>
                  </a:cubicBezTo>
                  <a:cubicBezTo>
                    <a:pt x="108" y="26"/>
                    <a:pt x="85" y="65"/>
                    <a:pt x="79" y="77"/>
                  </a:cubicBezTo>
                  <a:cubicBezTo>
                    <a:pt x="72" y="66"/>
                    <a:pt x="46" y="21"/>
                    <a:pt x="43" y="15"/>
                  </a:cubicBezTo>
                  <a:cubicBezTo>
                    <a:pt x="41" y="12"/>
                    <a:pt x="40" y="10"/>
                    <a:pt x="40" y="8"/>
                  </a:cubicBezTo>
                  <a:cubicBezTo>
                    <a:pt x="40" y="7"/>
                    <a:pt x="41" y="6"/>
                    <a:pt x="42" y="6"/>
                  </a:cubicBezTo>
                  <a:cubicBezTo>
                    <a:pt x="42" y="6"/>
                    <a:pt x="43" y="5"/>
                    <a:pt x="43" y="5"/>
                  </a:cubicBezTo>
                  <a:cubicBezTo>
                    <a:pt x="44" y="5"/>
                    <a:pt x="46" y="4"/>
                    <a:pt x="46" y="3"/>
                  </a:cubicBezTo>
                  <a:cubicBezTo>
                    <a:pt x="46" y="1"/>
                    <a:pt x="44" y="0"/>
                    <a:pt x="42" y="0"/>
                  </a:cubicBezTo>
                  <a:cubicBezTo>
                    <a:pt x="27" y="0"/>
                    <a:pt x="27" y="0"/>
                    <a:pt x="27" y="0"/>
                  </a:cubicBezTo>
                  <a:cubicBezTo>
                    <a:pt x="24" y="0"/>
                    <a:pt x="24" y="0"/>
                    <a:pt x="24" y="0"/>
                  </a:cubicBezTo>
                  <a:cubicBezTo>
                    <a:pt x="20" y="0"/>
                    <a:pt x="20" y="0"/>
                    <a:pt x="20" y="0"/>
                  </a:cubicBezTo>
                  <a:cubicBezTo>
                    <a:pt x="4" y="0"/>
                    <a:pt x="4" y="0"/>
                    <a:pt x="4" y="0"/>
                  </a:cubicBezTo>
                  <a:cubicBezTo>
                    <a:pt x="0" y="0"/>
                    <a:pt x="0" y="2"/>
                    <a:pt x="0" y="3"/>
                  </a:cubicBezTo>
                  <a:cubicBezTo>
                    <a:pt x="0" y="4"/>
                    <a:pt x="1" y="6"/>
                    <a:pt x="4" y="6"/>
                  </a:cubicBezTo>
                  <a:cubicBezTo>
                    <a:pt x="5" y="6"/>
                    <a:pt x="9" y="7"/>
                    <a:pt x="12" y="9"/>
                  </a:cubicBezTo>
                  <a:cubicBezTo>
                    <a:pt x="16" y="11"/>
                    <a:pt x="21" y="17"/>
                    <a:pt x="25" y="23"/>
                  </a:cubicBezTo>
                  <a:cubicBezTo>
                    <a:pt x="32" y="34"/>
                    <a:pt x="60" y="79"/>
                    <a:pt x="61" y="82"/>
                  </a:cubicBezTo>
                  <a:cubicBezTo>
                    <a:pt x="64" y="88"/>
                    <a:pt x="65" y="92"/>
                    <a:pt x="65" y="103"/>
                  </a:cubicBezTo>
                  <a:cubicBezTo>
                    <a:pt x="65" y="120"/>
                    <a:pt x="65" y="120"/>
                    <a:pt x="65" y="120"/>
                  </a:cubicBezTo>
                  <a:cubicBezTo>
                    <a:pt x="65" y="141"/>
                    <a:pt x="65" y="141"/>
                    <a:pt x="65" y="141"/>
                  </a:cubicBezTo>
                  <a:cubicBezTo>
                    <a:pt x="65" y="145"/>
                    <a:pt x="63" y="150"/>
                    <a:pt x="60" y="150"/>
                  </a:cubicBezTo>
                  <a:cubicBezTo>
                    <a:pt x="54" y="151"/>
                    <a:pt x="54" y="151"/>
                    <a:pt x="54" y="151"/>
                  </a:cubicBezTo>
                  <a:cubicBezTo>
                    <a:pt x="52" y="151"/>
                    <a:pt x="51" y="153"/>
                    <a:pt x="51" y="154"/>
                  </a:cubicBezTo>
                  <a:cubicBezTo>
                    <a:pt x="51" y="157"/>
                    <a:pt x="54" y="157"/>
                    <a:pt x="56" y="157"/>
                  </a:cubicBezTo>
                  <a:cubicBezTo>
                    <a:pt x="72" y="157"/>
                    <a:pt x="72" y="157"/>
                    <a:pt x="72" y="157"/>
                  </a:cubicBezTo>
                  <a:cubicBezTo>
                    <a:pt x="76" y="157"/>
                    <a:pt x="76" y="157"/>
                    <a:pt x="76" y="157"/>
                  </a:cubicBezTo>
                  <a:cubicBezTo>
                    <a:pt x="78" y="157"/>
                    <a:pt x="78" y="157"/>
                    <a:pt x="78" y="157"/>
                  </a:cubicBezTo>
                  <a:cubicBezTo>
                    <a:pt x="101" y="157"/>
                    <a:pt x="101" y="157"/>
                    <a:pt x="101" y="157"/>
                  </a:cubicBezTo>
                  <a:cubicBezTo>
                    <a:pt x="105" y="157"/>
                    <a:pt x="105" y="155"/>
                    <a:pt x="105" y="154"/>
                  </a:cubicBezTo>
                  <a:cubicBezTo>
                    <a:pt x="105" y="153"/>
                    <a:pt x="104" y="151"/>
                    <a:pt x="102" y="151"/>
                  </a:cubicBezTo>
                  <a:cubicBezTo>
                    <a:pt x="93" y="150"/>
                    <a:pt x="93" y="150"/>
                    <a:pt x="93" y="150"/>
                  </a:cubicBezTo>
                  <a:cubicBezTo>
                    <a:pt x="89" y="150"/>
                    <a:pt x="87" y="147"/>
                    <a:pt x="86" y="141"/>
                  </a:cubicBezTo>
                  <a:cubicBezTo>
                    <a:pt x="86" y="120"/>
                    <a:pt x="86" y="120"/>
                    <a:pt x="86" y="120"/>
                  </a:cubicBezTo>
                  <a:cubicBezTo>
                    <a:pt x="86" y="103"/>
                    <a:pt x="86" y="103"/>
                    <a:pt x="86" y="103"/>
                  </a:cubicBezTo>
                  <a:cubicBezTo>
                    <a:pt x="86" y="96"/>
                    <a:pt x="86" y="90"/>
                    <a:pt x="89" y="83"/>
                  </a:cubicBezTo>
                  <a:cubicBezTo>
                    <a:pt x="92" y="75"/>
                    <a:pt x="121" y="27"/>
                    <a:pt x="127" y="18"/>
                  </a:cubicBezTo>
                  <a:cubicBezTo>
                    <a:pt x="132" y="13"/>
                    <a:pt x="134" y="10"/>
                    <a:pt x="138" y="8"/>
                  </a:cubicBezTo>
                  <a:cubicBezTo>
                    <a:pt x="141" y="6"/>
                    <a:pt x="144" y="6"/>
                    <a:pt x="146" y="6"/>
                  </a:cubicBezTo>
                  <a:cubicBezTo>
                    <a:pt x="150" y="6"/>
                    <a:pt x="151" y="4"/>
                    <a:pt x="151" y="2"/>
                  </a:cubicBezTo>
                  <a:cubicBezTo>
                    <a:pt x="151" y="1"/>
                    <a:pt x="150" y="0"/>
                    <a:pt x="146" y="0"/>
                  </a:cubicBezTo>
                  <a:lnTo>
                    <a:pt x="132"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16" name="CustomShape 17"/>
            <p:cNvSpPr/>
            <p:nvPr/>
          </p:nvSpPr>
          <p:spPr>
            <a:xfrm>
              <a:off x="990360" y="903600"/>
              <a:ext cx="40320" cy="40320"/>
            </a:xfrm>
            <a:custGeom>
              <a:avLst/>
              <a:gdLst/>
              <a:ahLst/>
              <a:cxnLst/>
              <a:rect l="l" t="t" r="r" b="b"/>
              <a:pathLst>
                <a:path w="164" h="163">
                  <a:moveTo>
                    <a:pt x="0" y="81"/>
                  </a:moveTo>
                  <a:cubicBezTo>
                    <a:pt x="0" y="121"/>
                    <a:pt x="26" y="163"/>
                    <a:pt x="81" y="163"/>
                  </a:cubicBezTo>
                  <a:cubicBezTo>
                    <a:pt x="129" y="163"/>
                    <a:pt x="164" y="127"/>
                    <a:pt x="164" y="78"/>
                  </a:cubicBezTo>
                  <a:cubicBezTo>
                    <a:pt x="164" y="31"/>
                    <a:pt x="131" y="0"/>
                    <a:pt x="82" y="0"/>
                  </a:cubicBezTo>
                  <a:cubicBezTo>
                    <a:pt x="23" y="0"/>
                    <a:pt x="0" y="50"/>
                    <a:pt x="0" y="81"/>
                  </a:cubicBezTo>
                  <a:moveTo>
                    <a:pt x="23" y="76"/>
                  </a:moveTo>
                  <a:cubicBezTo>
                    <a:pt x="23" y="35"/>
                    <a:pt x="45" y="10"/>
                    <a:pt x="81" y="10"/>
                  </a:cubicBezTo>
                  <a:cubicBezTo>
                    <a:pt x="110" y="10"/>
                    <a:pt x="142" y="33"/>
                    <a:pt x="142" y="84"/>
                  </a:cubicBezTo>
                  <a:cubicBezTo>
                    <a:pt x="142" y="149"/>
                    <a:pt x="96" y="152"/>
                    <a:pt x="87" y="152"/>
                  </a:cubicBezTo>
                  <a:cubicBezTo>
                    <a:pt x="49" y="152"/>
                    <a:pt x="23" y="121"/>
                    <a:pt x="23" y="76"/>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17" name="CustomShape 18"/>
            <p:cNvSpPr/>
            <p:nvPr/>
          </p:nvSpPr>
          <p:spPr>
            <a:xfrm>
              <a:off x="1036080" y="903960"/>
              <a:ext cx="22320" cy="39240"/>
            </a:xfrm>
            <a:custGeom>
              <a:avLst/>
              <a:gdLst/>
              <a:ahLst/>
              <a:cxnLst/>
              <a:rect l="l" t="t" r="r" b="b"/>
              <a:pathLst>
                <a:path w="92" h="159">
                  <a:moveTo>
                    <a:pt x="87" y="1"/>
                  </a:moveTo>
                  <a:cubicBezTo>
                    <a:pt x="86" y="1"/>
                    <a:pt x="86" y="1"/>
                    <a:pt x="86" y="1"/>
                  </a:cubicBezTo>
                  <a:cubicBezTo>
                    <a:pt x="80" y="2"/>
                    <a:pt x="80" y="2"/>
                    <a:pt x="80" y="2"/>
                  </a:cubicBezTo>
                  <a:cubicBezTo>
                    <a:pt x="78" y="2"/>
                    <a:pt x="78" y="2"/>
                    <a:pt x="78" y="2"/>
                  </a:cubicBezTo>
                  <a:cubicBezTo>
                    <a:pt x="78" y="2"/>
                    <a:pt x="28" y="2"/>
                    <a:pt x="28" y="2"/>
                  </a:cubicBezTo>
                  <a:cubicBezTo>
                    <a:pt x="25" y="2"/>
                    <a:pt x="25" y="2"/>
                    <a:pt x="25" y="2"/>
                  </a:cubicBezTo>
                  <a:cubicBezTo>
                    <a:pt x="4" y="2"/>
                    <a:pt x="4" y="2"/>
                    <a:pt x="4" y="2"/>
                  </a:cubicBezTo>
                  <a:cubicBezTo>
                    <a:pt x="3" y="2"/>
                    <a:pt x="0" y="2"/>
                    <a:pt x="0" y="5"/>
                  </a:cubicBezTo>
                  <a:cubicBezTo>
                    <a:pt x="0" y="6"/>
                    <a:pt x="1" y="8"/>
                    <a:pt x="3" y="8"/>
                  </a:cubicBezTo>
                  <a:cubicBezTo>
                    <a:pt x="9" y="8"/>
                    <a:pt x="9" y="8"/>
                    <a:pt x="9" y="8"/>
                  </a:cubicBezTo>
                  <a:cubicBezTo>
                    <a:pt x="15" y="9"/>
                    <a:pt x="17" y="12"/>
                    <a:pt x="17" y="18"/>
                  </a:cubicBezTo>
                  <a:cubicBezTo>
                    <a:pt x="17" y="18"/>
                    <a:pt x="17" y="62"/>
                    <a:pt x="17" y="62"/>
                  </a:cubicBezTo>
                  <a:cubicBezTo>
                    <a:pt x="17" y="98"/>
                    <a:pt x="17" y="98"/>
                    <a:pt x="17" y="98"/>
                  </a:cubicBezTo>
                  <a:cubicBezTo>
                    <a:pt x="17" y="118"/>
                    <a:pt x="17" y="134"/>
                    <a:pt x="16" y="143"/>
                  </a:cubicBezTo>
                  <a:cubicBezTo>
                    <a:pt x="16" y="149"/>
                    <a:pt x="15" y="152"/>
                    <a:pt x="12" y="152"/>
                  </a:cubicBezTo>
                  <a:cubicBezTo>
                    <a:pt x="12" y="152"/>
                    <a:pt x="6" y="153"/>
                    <a:pt x="6" y="153"/>
                  </a:cubicBezTo>
                  <a:cubicBezTo>
                    <a:pt x="4" y="153"/>
                    <a:pt x="3" y="155"/>
                    <a:pt x="3" y="156"/>
                  </a:cubicBezTo>
                  <a:cubicBezTo>
                    <a:pt x="3" y="159"/>
                    <a:pt x="6" y="159"/>
                    <a:pt x="8" y="159"/>
                  </a:cubicBezTo>
                  <a:cubicBezTo>
                    <a:pt x="24" y="159"/>
                    <a:pt x="24" y="159"/>
                    <a:pt x="24" y="159"/>
                  </a:cubicBezTo>
                  <a:cubicBezTo>
                    <a:pt x="28" y="159"/>
                    <a:pt x="28" y="159"/>
                    <a:pt x="28" y="159"/>
                  </a:cubicBezTo>
                  <a:cubicBezTo>
                    <a:pt x="30" y="159"/>
                    <a:pt x="30" y="159"/>
                    <a:pt x="30" y="159"/>
                  </a:cubicBezTo>
                  <a:cubicBezTo>
                    <a:pt x="53" y="159"/>
                    <a:pt x="53" y="159"/>
                    <a:pt x="53" y="159"/>
                  </a:cubicBezTo>
                  <a:cubicBezTo>
                    <a:pt x="57" y="159"/>
                    <a:pt x="58" y="157"/>
                    <a:pt x="58" y="156"/>
                  </a:cubicBezTo>
                  <a:cubicBezTo>
                    <a:pt x="58" y="155"/>
                    <a:pt x="57" y="153"/>
                    <a:pt x="54" y="153"/>
                  </a:cubicBezTo>
                  <a:cubicBezTo>
                    <a:pt x="45" y="152"/>
                    <a:pt x="45" y="152"/>
                    <a:pt x="45" y="152"/>
                  </a:cubicBezTo>
                  <a:cubicBezTo>
                    <a:pt x="41" y="152"/>
                    <a:pt x="39" y="149"/>
                    <a:pt x="39" y="143"/>
                  </a:cubicBezTo>
                  <a:cubicBezTo>
                    <a:pt x="38" y="134"/>
                    <a:pt x="38" y="118"/>
                    <a:pt x="38" y="98"/>
                  </a:cubicBezTo>
                  <a:cubicBezTo>
                    <a:pt x="38" y="81"/>
                    <a:pt x="38" y="81"/>
                    <a:pt x="38" y="81"/>
                  </a:cubicBezTo>
                  <a:cubicBezTo>
                    <a:pt x="45" y="81"/>
                    <a:pt x="64" y="81"/>
                    <a:pt x="68" y="81"/>
                  </a:cubicBezTo>
                  <a:cubicBezTo>
                    <a:pt x="74" y="82"/>
                    <a:pt x="77" y="85"/>
                    <a:pt x="78" y="88"/>
                  </a:cubicBezTo>
                  <a:cubicBezTo>
                    <a:pt x="79" y="94"/>
                    <a:pt x="79" y="94"/>
                    <a:pt x="79" y="94"/>
                  </a:cubicBezTo>
                  <a:cubicBezTo>
                    <a:pt x="79" y="95"/>
                    <a:pt x="79" y="95"/>
                    <a:pt x="79" y="95"/>
                  </a:cubicBezTo>
                  <a:cubicBezTo>
                    <a:pt x="79" y="97"/>
                    <a:pt x="80" y="98"/>
                    <a:pt x="82" y="98"/>
                  </a:cubicBezTo>
                  <a:cubicBezTo>
                    <a:pt x="85" y="98"/>
                    <a:pt x="85" y="94"/>
                    <a:pt x="85" y="92"/>
                  </a:cubicBezTo>
                  <a:cubicBezTo>
                    <a:pt x="85" y="79"/>
                    <a:pt x="85" y="79"/>
                    <a:pt x="85" y="79"/>
                  </a:cubicBezTo>
                  <a:cubicBezTo>
                    <a:pt x="87" y="67"/>
                    <a:pt x="87" y="67"/>
                    <a:pt x="87" y="67"/>
                  </a:cubicBezTo>
                  <a:cubicBezTo>
                    <a:pt x="87" y="64"/>
                    <a:pt x="85" y="64"/>
                    <a:pt x="85" y="64"/>
                  </a:cubicBezTo>
                  <a:cubicBezTo>
                    <a:pt x="83" y="64"/>
                    <a:pt x="82" y="65"/>
                    <a:pt x="81" y="66"/>
                  </a:cubicBezTo>
                  <a:cubicBezTo>
                    <a:pt x="80" y="69"/>
                    <a:pt x="78" y="69"/>
                    <a:pt x="73" y="70"/>
                  </a:cubicBezTo>
                  <a:cubicBezTo>
                    <a:pt x="64" y="70"/>
                    <a:pt x="64" y="70"/>
                    <a:pt x="64" y="70"/>
                  </a:cubicBezTo>
                  <a:cubicBezTo>
                    <a:pt x="38" y="70"/>
                    <a:pt x="38" y="70"/>
                    <a:pt x="38" y="70"/>
                  </a:cubicBezTo>
                  <a:cubicBezTo>
                    <a:pt x="38" y="14"/>
                    <a:pt x="38" y="14"/>
                    <a:pt x="38" y="14"/>
                  </a:cubicBezTo>
                  <a:cubicBezTo>
                    <a:pt x="38" y="13"/>
                    <a:pt x="69" y="14"/>
                    <a:pt x="69" y="14"/>
                  </a:cubicBezTo>
                  <a:cubicBezTo>
                    <a:pt x="77" y="14"/>
                    <a:pt x="81" y="17"/>
                    <a:pt x="82" y="19"/>
                  </a:cubicBezTo>
                  <a:cubicBezTo>
                    <a:pt x="82" y="19"/>
                    <a:pt x="84" y="26"/>
                    <a:pt x="84" y="26"/>
                  </a:cubicBezTo>
                  <a:cubicBezTo>
                    <a:pt x="84" y="30"/>
                    <a:pt x="86" y="30"/>
                    <a:pt x="87" y="30"/>
                  </a:cubicBezTo>
                  <a:cubicBezTo>
                    <a:pt x="88" y="30"/>
                    <a:pt x="89" y="30"/>
                    <a:pt x="90" y="27"/>
                  </a:cubicBezTo>
                  <a:cubicBezTo>
                    <a:pt x="90" y="27"/>
                    <a:pt x="91" y="17"/>
                    <a:pt x="91" y="17"/>
                  </a:cubicBezTo>
                  <a:cubicBezTo>
                    <a:pt x="91" y="13"/>
                    <a:pt x="91" y="13"/>
                    <a:pt x="91" y="13"/>
                  </a:cubicBezTo>
                  <a:cubicBezTo>
                    <a:pt x="92" y="6"/>
                    <a:pt x="92" y="6"/>
                    <a:pt x="92" y="6"/>
                  </a:cubicBezTo>
                  <a:cubicBezTo>
                    <a:pt x="92" y="3"/>
                    <a:pt x="92" y="3"/>
                    <a:pt x="92" y="3"/>
                  </a:cubicBezTo>
                  <a:cubicBezTo>
                    <a:pt x="92" y="1"/>
                    <a:pt x="91" y="0"/>
                    <a:pt x="90" y="0"/>
                  </a:cubicBezTo>
                  <a:lnTo>
                    <a:pt x="87" y="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18" name="CustomShape 19"/>
            <p:cNvSpPr/>
            <p:nvPr/>
          </p:nvSpPr>
          <p:spPr>
            <a:xfrm>
              <a:off x="513000" y="973440"/>
              <a:ext cx="542880" cy="252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19" name="CustomShape 20"/>
            <p:cNvSpPr/>
            <p:nvPr/>
          </p:nvSpPr>
          <p:spPr>
            <a:xfrm>
              <a:off x="506520" y="1004040"/>
              <a:ext cx="81360" cy="61560"/>
            </a:xfrm>
            <a:custGeom>
              <a:avLst/>
              <a:gdLst/>
              <a:ahLst/>
              <a:cxnLst/>
              <a:rect l="l" t="t" r="r" b="b"/>
              <a:pathLst>
                <a:path w="327" h="247">
                  <a:moveTo>
                    <a:pt x="245" y="8"/>
                  </a:moveTo>
                  <a:cubicBezTo>
                    <a:pt x="245" y="8"/>
                    <a:pt x="167" y="171"/>
                    <a:pt x="159" y="186"/>
                  </a:cubicBezTo>
                  <a:cubicBezTo>
                    <a:pt x="158" y="183"/>
                    <a:pt x="74" y="10"/>
                    <a:pt x="74" y="10"/>
                  </a:cubicBezTo>
                  <a:cubicBezTo>
                    <a:pt x="70" y="2"/>
                    <a:pt x="68" y="0"/>
                    <a:pt x="65" y="0"/>
                  </a:cubicBezTo>
                  <a:cubicBezTo>
                    <a:pt x="63" y="0"/>
                    <a:pt x="60" y="1"/>
                    <a:pt x="59" y="8"/>
                  </a:cubicBezTo>
                  <a:cubicBezTo>
                    <a:pt x="27" y="214"/>
                    <a:pt x="27" y="214"/>
                    <a:pt x="27" y="214"/>
                  </a:cubicBezTo>
                  <a:cubicBezTo>
                    <a:pt x="26" y="226"/>
                    <a:pt x="23" y="237"/>
                    <a:pt x="15" y="238"/>
                  </a:cubicBezTo>
                  <a:cubicBezTo>
                    <a:pt x="15" y="238"/>
                    <a:pt x="6" y="239"/>
                    <a:pt x="6" y="239"/>
                  </a:cubicBezTo>
                  <a:cubicBezTo>
                    <a:pt x="4" y="239"/>
                    <a:pt x="0" y="239"/>
                    <a:pt x="0" y="242"/>
                  </a:cubicBezTo>
                  <a:cubicBezTo>
                    <a:pt x="0" y="247"/>
                    <a:pt x="5" y="247"/>
                    <a:pt x="6" y="247"/>
                  </a:cubicBezTo>
                  <a:cubicBezTo>
                    <a:pt x="26" y="246"/>
                    <a:pt x="26" y="246"/>
                    <a:pt x="26" y="246"/>
                  </a:cubicBezTo>
                  <a:cubicBezTo>
                    <a:pt x="38" y="246"/>
                    <a:pt x="38" y="246"/>
                    <a:pt x="38" y="246"/>
                  </a:cubicBezTo>
                  <a:cubicBezTo>
                    <a:pt x="48" y="246"/>
                    <a:pt x="48" y="246"/>
                    <a:pt x="48" y="246"/>
                  </a:cubicBezTo>
                  <a:cubicBezTo>
                    <a:pt x="71" y="247"/>
                    <a:pt x="71" y="247"/>
                    <a:pt x="71" y="247"/>
                  </a:cubicBezTo>
                  <a:cubicBezTo>
                    <a:pt x="75" y="247"/>
                    <a:pt x="79" y="246"/>
                    <a:pt x="79" y="242"/>
                  </a:cubicBezTo>
                  <a:cubicBezTo>
                    <a:pt x="79" y="240"/>
                    <a:pt x="77" y="239"/>
                    <a:pt x="74" y="239"/>
                  </a:cubicBezTo>
                  <a:cubicBezTo>
                    <a:pt x="61" y="238"/>
                    <a:pt x="61" y="238"/>
                    <a:pt x="61" y="238"/>
                  </a:cubicBezTo>
                  <a:cubicBezTo>
                    <a:pt x="55" y="236"/>
                    <a:pt x="52" y="233"/>
                    <a:pt x="52" y="228"/>
                  </a:cubicBezTo>
                  <a:cubicBezTo>
                    <a:pt x="53" y="214"/>
                    <a:pt x="53" y="214"/>
                    <a:pt x="53" y="214"/>
                  </a:cubicBezTo>
                  <a:cubicBezTo>
                    <a:pt x="53" y="214"/>
                    <a:pt x="67" y="104"/>
                    <a:pt x="69" y="90"/>
                  </a:cubicBezTo>
                  <a:cubicBezTo>
                    <a:pt x="71" y="94"/>
                    <a:pt x="84" y="121"/>
                    <a:pt x="84" y="121"/>
                  </a:cubicBezTo>
                  <a:cubicBezTo>
                    <a:pt x="102" y="158"/>
                    <a:pt x="102" y="158"/>
                    <a:pt x="102" y="158"/>
                  </a:cubicBezTo>
                  <a:cubicBezTo>
                    <a:pt x="105" y="167"/>
                    <a:pt x="130" y="215"/>
                    <a:pt x="138" y="230"/>
                  </a:cubicBezTo>
                  <a:cubicBezTo>
                    <a:pt x="139" y="232"/>
                    <a:pt x="139" y="232"/>
                    <a:pt x="139" y="232"/>
                  </a:cubicBezTo>
                  <a:cubicBezTo>
                    <a:pt x="144" y="241"/>
                    <a:pt x="147" y="246"/>
                    <a:pt x="150" y="246"/>
                  </a:cubicBezTo>
                  <a:cubicBezTo>
                    <a:pt x="153" y="246"/>
                    <a:pt x="155" y="243"/>
                    <a:pt x="162" y="228"/>
                  </a:cubicBezTo>
                  <a:cubicBezTo>
                    <a:pt x="162" y="228"/>
                    <a:pt x="231" y="85"/>
                    <a:pt x="231" y="85"/>
                  </a:cubicBezTo>
                  <a:cubicBezTo>
                    <a:pt x="231" y="86"/>
                    <a:pt x="250" y="223"/>
                    <a:pt x="250" y="223"/>
                  </a:cubicBezTo>
                  <a:cubicBezTo>
                    <a:pt x="250" y="226"/>
                    <a:pt x="250" y="228"/>
                    <a:pt x="250" y="230"/>
                  </a:cubicBezTo>
                  <a:cubicBezTo>
                    <a:pt x="250" y="234"/>
                    <a:pt x="249" y="236"/>
                    <a:pt x="248" y="236"/>
                  </a:cubicBezTo>
                  <a:cubicBezTo>
                    <a:pt x="246" y="237"/>
                    <a:pt x="244" y="238"/>
                    <a:pt x="244" y="240"/>
                  </a:cubicBezTo>
                  <a:cubicBezTo>
                    <a:pt x="244" y="243"/>
                    <a:pt x="248" y="244"/>
                    <a:pt x="254" y="245"/>
                  </a:cubicBezTo>
                  <a:cubicBezTo>
                    <a:pt x="267" y="246"/>
                    <a:pt x="310" y="247"/>
                    <a:pt x="318" y="247"/>
                  </a:cubicBezTo>
                  <a:cubicBezTo>
                    <a:pt x="324" y="247"/>
                    <a:pt x="327" y="245"/>
                    <a:pt x="327" y="242"/>
                  </a:cubicBezTo>
                  <a:cubicBezTo>
                    <a:pt x="327" y="239"/>
                    <a:pt x="323" y="239"/>
                    <a:pt x="322" y="239"/>
                  </a:cubicBezTo>
                  <a:cubicBezTo>
                    <a:pt x="317" y="239"/>
                    <a:pt x="311" y="239"/>
                    <a:pt x="302" y="236"/>
                  </a:cubicBezTo>
                  <a:cubicBezTo>
                    <a:pt x="293" y="233"/>
                    <a:pt x="290" y="224"/>
                    <a:pt x="287" y="205"/>
                  </a:cubicBezTo>
                  <a:cubicBezTo>
                    <a:pt x="259" y="10"/>
                    <a:pt x="259" y="10"/>
                    <a:pt x="259" y="10"/>
                  </a:cubicBezTo>
                  <a:cubicBezTo>
                    <a:pt x="258" y="3"/>
                    <a:pt x="256" y="0"/>
                    <a:pt x="252" y="0"/>
                  </a:cubicBezTo>
                  <a:cubicBezTo>
                    <a:pt x="249" y="0"/>
                    <a:pt x="247" y="3"/>
                    <a:pt x="245" y="8"/>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20" name="CustomShape 21"/>
            <p:cNvSpPr/>
            <p:nvPr/>
          </p:nvSpPr>
          <p:spPr>
            <a:xfrm>
              <a:off x="592200" y="1005120"/>
              <a:ext cx="39600" cy="60480"/>
            </a:xfrm>
            <a:custGeom>
              <a:avLst/>
              <a:gdLst/>
              <a:ahLst/>
              <a:cxnLst/>
              <a:rect l="l" t="t" r="r" b="b"/>
              <a:pathLst>
                <a:path w="161" h="243">
                  <a:moveTo>
                    <a:pt x="147" y="1"/>
                  </a:moveTo>
                  <a:cubicBezTo>
                    <a:pt x="146" y="1"/>
                    <a:pt x="146" y="1"/>
                    <a:pt x="146" y="1"/>
                  </a:cubicBezTo>
                  <a:cubicBezTo>
                    <a:pt x="132" y="3"/>
                    <a:pt x="132" y="3"/>
                    <a:pt x="132" y="3"/>
                  </a:cubicBezTo>
                  <a:cubicBezTo>
                    <a:pt x="127" y="3"/>
                    <a:pt x="75" y="3"/>
                    <a:pt x="53" y="3"/>
                  </a:cubicBezTo>
                  <a:cubicBezTo>
                    <a:pt x="37" y="3"/>
                    <a:pt x="37" y="3"/>
                    <a:pt x="37" y="3"/>
                  </a:cubicBezTo>
                  <a:cubicBezTo>
                    <a:pt x="33" y="3"/>
                    <a:pt x="33" y="3"/>
                    <a:pt x="33" y="3"/>
                  </a:cubicBezTo>
                  <a:cubicBezTo>
                    <a:pt x="33" y="3"/>
                    <a:pt x="8" y="2"/>
                    <a:pt x="8" y="2"/>
                  </a:cubicBezTo>
                  <a:cubicBezTo>
                    <a:pt x="4" y="2"/>
                    <a:pt x="0" y="3"/>
                    <a:pt x="0" y="6"/>
                  </a:cubicBezTo>
                  <a:cubicBezTo>
                    <a:pt x="0" y="10"/>
                    <a:pt x="4" y="10"/>
                    <a:pt x="6" y="10"/>
                  </a:cubicBezTo>
                  <a:cubicBezTo>
                    <a:pt x="18" y="11"/>
                    <a:pt x="18" y="11"/>
                    <a:pt x="18" y="11"/>
                  </a:cubicBezTo>
                  <a:cubicBezTo>
                    <a:pt x="29" y="13"/>
                    <a:pt x="31" y="18"/>
                    <a:pt x="31" y="28"/>
                  </a:cubicBezTo>
                  <a:cubicBezTo>
                    <a:pt x="32" y="38"/>
                    <a:pt x="32" y="47"/>
                    <a:pt x="32" y="95"/>
                  </a:cubicBezTo>
                  <a:cubicBezTo>
                    <a:pt x="32" y="150"/>
                    <a:pt x="32" y="150"/>
                    <a:pt x="32" y="150"/>
                  </a:cubicBezTo>
                  <a:cubicBezTo>
                    <a:pt x="32" y="179"/>
                    <a:pt x="32" y="204"/>
                    <a:pt x="30" y="217"/>
                  </a:cubicBezTo>
                  <a:cubicBezTo>
                    <a:pt x="29" y="228"/>
                    <a:pt x="27" y="233"/>
                    <a:pt x="22" y="234"/>
                  </a:cubicBezTo>
                  <a:cubicBezTo>
                    <a:pt x="11" y="235"/>
                    <a:pt x="11" y="235"/>
                    <a:pt x="11" y="235"/>
                  </a:cubicBezTo>
                  <a:cubicBezTo>
                    <a:pt x="8" y="235"/>
                    <a:pt x="5" y="236"/>
                    <a:pt x="5" y="239"/>
                  </a:cubicBezTo>
                  <a:cubicBezTo>
                    <a:pt x="5" y="241"/>
                    <a:pt x="7" y="243"/>
                    <a:pt x="12" y="243"/>
                  </a:cubicBezTo>
                  <a:cubicBezTo>
                    <a:pt x="34" y="242"/>
                    <a:pt x="34" y="242"/>
                    <a:pt x="34" y="242"/>
                  </a:cubicBezTo>
                  <a:cubicBezTo>
                    <a:pt x="52" y="242"/>
                    <a:pt x="52" y="242"/>
                    <a:pt x="52" y="242"/>
                  </a:cubicBezTo>
                  <a:cubicBezTo>
                    <a:pt x="84" y="243"/>
                    <a:pt x="84" y="243"/>
                    <a:pt x="84" y="243"/>
                  </a:cubicBezTo>
                  <a:cubicBezTo>
                    <a:pt x="94" y="243"/>
                    <a:pt x="94" y="243"/>
                    <a:pt x="94" y="243"/>
                  </a:cubicBezTo>
                  <a:cubicBezTo>
                    <a:pt x="139" y="243"/>
                    <a:pt x="139" y="243"/>
                    <a:pt x="139" y="243"/>
                  </a:cubicBezTo>
                  <a:cubicBezTo>
                    <a:pt x="151" y="243"/>
                    <a:pt x="154" y="243"/>
                    <a:pt x="157" y="235"/>
                  </a:cubicBezTo>
                  <a:cubicBezTo>
                    <a:pt x="158" y="228"/>
                    <a:pt x="161" y="207"/>
                    <a:pt x="161" y="199"/>
                  </a:cubicBezTo>
                  <a:cubicBezTo>
                    <a:pt x="161" y="196"/>
                    <a:pt x="161" y="193"/>
                    <a:pt x="158" y="193"/>
                  </a:cubicBezTo>
                  <a:cubicBezTo>
                    <a:pt x="155" y="193"/>
                    <a:pt x="154" y="195"/>
                    <a:pt x="153" y="198"/>
                  </a:cubicBezTo>
                  <a:cubicBezTo>
                    <a:pt x="151" y="211"/>
                    <a:pt x="147" y="218"/>
                    <a:pt x="140" y="221"/>
                  </a:cubicBezTo>
                  <a:cubicBezTo>
                    <a:pt x="132" y="225"/>
                    <a:pt x="118" y="225"/>
                    <a:pt x="110" y="225"/>
                  </a:cubicBezTo>
                  <a:cubicBezTo>
                    <a:pt x="78" y="225"/>
                    <a:pt x="74" y="220"/>
                    <a:pt x="73" y="199"/>
                  </a:cubicBezTo>
                  <a:cubicBezTo>
                    <a:pt x="73" y="163"/>
                    <a:pt x="73" y="163"/>
                    <a:pt x="73" y="163"/>
                  </a:cubicBezTo>
                  <a:cubicBezTo>
                    <a:pt x="73" y="150"/>
                    <a:pt x="73" y="150"/>
                    <a:pt x="73" y="150"/>
                  </a:cubicBezTo>
                  <a:cubicBezTo>
                    <a:pt x="73" y="125"/>
                    <a:pt x="73" y="125"/>
                    <a:pt x="73" y="125"/>
                  </a:cubicBezTo>
                  <a:cubicBezTo>
                    <a:pt x="73" y="123"/>
                    <a:pt x="74" y="123"/>
                    <a:pt x="74" y="123"/>
                  </a:cubicBezTo>
                  <a:cubicBezTo>
                    <a:pt x="81" y="123"/>
                    <a:pt x="113" y="123"/>
                    <a:pt x="119" y="124"/>
                  </a:cubicBezTo>
                  <a:cubicBezTo>
                    <a:pt x="129" y="125"/>
                    <a:pt x="134" y="129"/>
                    <a:pt x="136" y="136"/>
                  </a:cubicBezTo>
                  <a:cubicBezTo>
                    <a:pt x="136" y="136"/>
                    <a:pt x="137" y="144"/>
                    <a:pt x="137" y="144"/>
                  </a:cubicBezTo>
                  <a:cubicBezTo>
                    <a:pt x="137" y="147"/>
                    <a:pt x="137" y="147"/>
                    <a:pt x="137" y="147"/>
                  </a:cubicBezTo>
                  <a:cubicBezTo>
                    <a:pt x="137" y="149"/>
                    <a:pt x="139" y="150"/>
                    <a:pt x="141" y="150"/>
                  </a:cubicBezTo>
                  <a:cubicBezTo>
                    <a:pt x="145" y="150"/>
                    <a:pt x="145" y="146"/>
                    <a:pt x="145" y="144"/>
                  </a:cubicBezTo>
                  <a:cubicBezTo>
                    <a:pt x="145" y="134"/>
                    <a:pt x="145" y="134"/>
                    <a:pt x="145" y="134"/>
                  </a:cubicBezTo>
                  <a:cubicBezTo>
                    <a:pt x="146" y="123"/>
                    <a:pt x="146" y="123"/>
                    <a:pt x="146" y="123"/>
                  </a:cubicBezTo>
                  <a:cubicBezTo>
                    <a:pt x="148" y="103"/>
                    <a:pt x="148" y="103"/>
                    <a:pt x="148" y="103"/>
                  </a:cubicBezTo>
                  <a:cubicBezTo>
                    <a:pt x="148" y="99"/>
                    <a:pt x="148" y="99"/>
                    <a:pt x="148" y="99"/>
                  </a:cubicBezTo>
                  <a:cubicBezTo>
                    <a:pt x="148" y="97"/>
                    <a:pt x="147" y="96"/>
                    <a:pt x="145" y="96"/>
                  </a:cubicBezTo>
                  <a:cubicBezTo>
                    <a:pt x="144" y="96"/>
                    <a:pt x="142" y="98"/>
                    <a:pt x="140" y="100"/>
                  </a:cubicBezTo>
                  <a:cubicBezTo>
                    <a:pt x="137" y="104"/>
                    <a:pt x="133" y="104"/>
                    <a:pt x="125" y="105"/>
                  </a:cubicBezTo>
                  <a:cubicBezTo>
                    <a:pt x="120" y="105"/>
                    <a:pt x="103" y="106"/>
                    <a:pt x="75" y="106"/>
                  </a:cubicBezTo>
                  <a:cubicBezTo>
                    <a:pt x="74" y="106"/>
                    <a:pt x="73" y="105"/>
                    <a:pt x="73" y="103"/>
                  </a:cubicBezTo>
                  <a:cubicBezTo>
                    <a:pt x="73" y="23"/>
                    <a:pt x="73" y="23"/>
                    <a:pt x="73" y="23"/>
                  </a:cubicBezTo>
                  <a:cubicBezTo>
                    <a:pt x="73" y="21"/>
                    <a:pt x="74" y="21"/>
                    <a:pt x="75" y="21"/>
                  </a:cubicBezTo>
                  <a:cubicBezTo>
                    <a:pt x="81" y="21"/>
                    <a:pt x="114" y="21"/>
                    <a:pt x="119" y="22"/>
                  </a:cubicBezTo>
                  <a:cubicBezTo>
                    <a:pt x="135" y="24"/>
                    <a:pt x="138" y="28"/>
                    <a:pt x="140" y="33"/>
                  </a:cubicBezTo>
                  <a:cubicBezTo>
                    <a:pt x="142" y="37"/>
                    <a:pt x="142" y="43"/>
                    <a:pt x="142" y="44"/>
                  </a:cubicBezTo>
                  <a:cubicBezTo>
                    <a:pt x="142" y="46"/>
                    <a:pt x="142" y="49"/>
                    <a:pt x="145" y="49"/>
                  </a:cubicBezTo>
                  <a:cubicBezTo>
                    <a:pt x="148" y="49"/>
                    <a:pt x="149" y="46"/>
                    <a:pt x="149" y="45"/>
                  </a:cubicBezTo>
                  <a:cubicBezTo>
                    <a:pt x="149" y="45"/>
                    <a:pt x="150" y="31"/>
                    <a:pt x="150" y="31"/>
                  </a:cubicBezTo>
                  <a:cubicBezTo>
                    <a:pt x="151" y="24"/>
                    <a:pt x="151" y="24"/>
                    <a:pt x="151" y="24"/>
                  </a:cubicBezTo>
                  <a:cubicBezTo>
                    <a:pt x="151" y="24"/>
                    <a:pt x="153" y="7"/>
                    <a:pt x="153" y="7"/>
                  </a:cubicBezTo>
                  <a:cubicBezTo>
                    <a:pt x="153" y="4"/>
                    <a:pt x="153" y="4"/>
                    <a:pt x="153" y="4"/>
                  </a:cubicBezTo>
                  <a:cubicBezTo>
                    <a:pt x="153" y="3"/>
                    <a:pt x="153" y="0"/>
                    <a:pt x="151" y="0"/>
                  </a:cubicBezTo>
                  <a:lnTo>
                    <a:pt x="147" y="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21" name="CustomShape 22"/>
            <p:cNvSpPr/>
            <p:nvPr/>
          </p:nvSpPr>
          <p:spPr>
            <a:xfrm>
              <a:off x="642240" y="1005480"/>
              <a:ext cx="41760" cy="60120"/>
            </a:xfrm>
            <a:custGeom>
              <a:avLst/>
              <a:gdLst/>
              <a:ahLst/>
              <a:cxnLst/>
              <a:rect l="l" t="t" r="r" b="b"/>
              <a:pathLst>
                <a:path w="167" h="241">
                  <a:moveTo>
                    <a:pt x="68" y="1"/>
                  </a:moveTo>
                  <a:cubicBezTo>
                    <a:pt x="51" y="1"/>
                    <a:pt x="51" y="1"/>
                    <a:pt x="51" y="1"/>
                  </a:cubicBezTo>
                  <a:cubicBezTo>
                    <a:pt x="35" y="1"/>
                    <a:pt x="35" y="1"/>
                    <a:pt x="35" y="1"/>
                  </a:cubicBezTo>
                  <a:cubicBezTo>
                    <a:pt x="8" y="0"/>
                    <a:pt x="8" y="0"/>
                    <a:pt x="8" y="0"/>
                  </a:cubicBezTo>
                  <a:cubicBezTo>
                    <a:pt x="4" y="0"/>
                    <a:pt x="0" y="1"/>
                    <a:pt x="0" y="4"/>
                  </a:cubicBezTo>
                  <a:cubicBezTo>
                    <a:pt x="0" y="8"/>
                    <a:pt x="5" y="8"/>
                    <a:pt x="7" y="8"/>
                  </a:cubicBezTo>
                  <a:cubicBezTo>
                    <a:pt x="17" y="9"/>
                    <a:pt x="17" y="9"/>
                    <a:pt x="17" y="9"/>
                  </a:cubicBezTo>
                  <a:cubicBezTo>
                    <a:pt x="27" y="11"/>
                    <a:pt x="29" y="16"/>
                    <a:pt x="30" y="26"/>
                  </a:cubicBezTo>
                  <a:cubicBezTo>
                    <a:pt x="30" y="36"/>
                    <a:pt x="30" y="45"/>
                    <a:pt x="30" y="93"/>
                  </a:cubicBezTo>
                  <a:cubicBezTo>
                    <a:pt x="30" y="148"/>
                    <a:pt x="30" y="148"/>
                    <a:pt x="30" y="148"/>
                  </a:cubicBezTo>
                  <a:cubicBezTo>
                    <a:pt x="30" y="177"/>
                    <a:pt x="30" y="202"/>
                    <a:pt x="29" y="215"/>
                  </a:cubicBezTo>
                  <a:cubicBezTo>
                    <a:pt x="27" y="226"/>
                    <a:pt x="26" y="231"/>
                    <a:pt x="20" y="232"/>
                  </a:cubicBezTo>
                  <a:cubicBezTo>
                    <a:pt x="20" y="232"/>
                    <a:pt x="9" y="233"/>
                    <a:pt x="9" y="233"/>
                  </a:cubicBezTo>
                  <a:cubicBezTo>
                    <a:pt x="7" y="233"/>
                    <a:pt x="3" y="234"/>
                    <a:pt x="3" y="237"/>
                  </a:cubicBezTo>
                  <a:cubicBezTo>
                    <a:pt x="3" y="240"/>
                    <a:pt x="9" y="240"/>
                    <a:pt x="10" y="240"/>
                  </a:cubicBezTo>
                  <a:cubicBezTo>
                    <a:pt x="32" y="240"/>
                    <a:pt x="32" y="240"/>
                    <a:pt x="32" y="240"/>
                  </a:cubicBezTo>
                  <a:cubicBezTo>
                    <a:pt x="32" y="240"/>
                    <a:pt x="50" y="240"/>
                    <a:pt x="50" y="240"/>
                  </a:cubicBezTo>
                  <a:cubicBezTo>
                    <a:pt x="99" y="241"/>
                    <a:pt x="99" y="241"/>
                    <a:pt x="99" y="241"/>
                  </a:cubicBezTo>
                  <a:cubicBezTo>
                    <a:pt x="142" y="241"/>
                    <a:pt x="142" y="241"/>
                    <a:pt x="142" y="241"/>
                  </a:cubicBezTo>
                  <a:cubicBezTo>
                    <a:pt x="158" y="241"/>
                    <a:pt x="160" y="240"/>
                    <a:pt x="162" y="232"/>
                  </a:cubicBezTo>
                  <a:cubicBezTo>
                    <a:pt x="165" y="223"/>
                    <a:pt x="167" y="200"/>
                    <a:pt x="167" y="196"/>
                  </a:cubicBezTo>
                  <a:cubicBezTo>
                    <a:pt x="167" y="193"/>
                    <a:pt x="167" y="190"/>
                    <a:pt x="164" y="190"/>
                  </a:cubicBezTo>
                  <a:cubicBezTo>
                    <a:pt x="160" y="190"/>
                    <a:pt x="160" y="193"/>
                    <a:pt x="160" y="195"/>
                  </a:cubicBezTo>
                  <a:cubicBezTo>
                    <a:pt x="159" y="201"/>
                    <a:pt x="155" y="210"/>
                    <a:pt x="152" y="214"/>
                  </a:cubicBezTo>
                  <a:cubicBezTo>
                    <a:pt x="144" y="222"/>
                    <a:pt x="133" y="222"/>
                    <a:pt x="115" y="222"/>
                  </a:cubicBezTo>
                  <a:cubicBezTo>
                    <a:pt x="90" y="222"/>
                    <a:pt x="83" y="220"/>
                    <a:pt x="78" y="216"/>
                  </a:cubicBezTo>
                  <a:cubicBezTo>
                    <a:pt x="71" y="210"/>
                    <a:pt x="71" y="188"/>
                    <a:pt x="71" y="148"/>
                  </a:cubicBezTo>
                  <a:cubicBezTo>
                    <a:pt x="71" y="93"/>
                    <a:pt x="71" y="93"/>
                    <a:pt x="71" y="93"/>
                  </a:cubicBezTo>
                  <a:cubicBezTo>
                    <a:pt x="71" y="45"/>
                    <a:pt x="71" y="36"/>
                    <a:pt x="72" y="26"/>
                  </a:cubicBezTo>
                  <a:cubicBezTo>
                    <a:pt x="73" y="14"/>
                    <a:pt x="75" y="10"/>
                    <a:pt x="83" y="9"/>
                  </a:cubicBezTo>
                  <a:cubicBezTo>
                    <a:pt x="95" y="8"/>
                    <a:pt x="95" y="8"/>
                    <a:pt x="95" y="8"/>
                  </a:cubicBezTo>
                  <a:cubicBezTo>
                    <a:pt x="99" y="8"/>
                    <a:pt x="102" y="7"/>
                    <a:pt x="102" y="4"/>
                  </a:cubicBezTo>
                  <a:cubicBezTo>
                    <a:pt x="102" y="1"/>
                    <a:pt x="98" y="0"/>
                    <a:pt x="94" y="0"/>
                  </a:cubicBezTo>
                  <a:lnTo>
                    <a:pt x="68" y="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22" name="CustomShape 23"/>
            <p:cNvSpPr/>
            <p:nvPr/>
          </p:nvSpPr>
          <p:spPr>
            <a:xfrm>
              <a:off x="689760" y="1005480"/>
              <a:ext cx="45360" cy="60120"/>
            </a:xfrm>
            <a:custGeom>
              <a:avLst/>
              <a:gdLst/>
              <a:ahLst/>
              <a:cxnLst/>
              <a:rect l="l" t="t" r="r" b="b"/>
              <a:pathLst>
                <a:path w="183" h="241">
                  <a:moveTo>
                    <a:pt x="82" y="222"/>
                  </a:moveTo>
                  <a:cubicBezTo>
                    <a:pt x="72" y="218"/>
                    <a:pt x="72" y="213"/>
                    <a:pt x="72" y="192"/>
                  </a:cubicBezTo>
                  <a:cubicBezTo>
                    <a:pt x="72" y="118"/>
                    <a:pt x="72" y="118"/>
                    <a:pt x="72" y="118"/>
                  </a:cubicBezTo>
                  <a:cubicBezTo>
                    <a:pt x="72" y="116"/>
                    <a:pt x="72" y="116"/>
                    <a:pt x="73" y="116"/>
                  </a:cubicBezTo>
                  <a:cubicBezTo>
                    <a:pt x="86" y="117"/>
                    <a:pt x="86" y="117"/>
                    <a:pt x="86" y="117"/>
                  </a:cubicBezTo>
                  <a:cubicBezTo>
                    <a:pt x="98" y="117"/>
                    <a:pt x="105" y="119"/>
                    <a:pt x="112" y="124"/>
                  </a:cubicBezTo>
                  <a:cubicBezTo>
                    <a:pt x="112" y="124"/>
                    <a:pt x="112" y="124"/>
                    <a:pt x="112" y="124"/>
                  </a:cubicBezTo>
                  <a:cubicBezTo>
                    <a:pt x="139" y="143"/>
                    <a:pt x="142" y="174"/>
                    <a:pt x="142" y="186"/>
                  </a:cubicBezTo>
                  <a:cubicBezTo>
                    <a:pt x="142" y="224"/>
                    <a:pt x="111" y="226"/>
                    <a:pt x="105" y="226"/>
                  </a:cubicBezTo>
                  <a:cubicBezTo>
                    <a:pt x="98" y="226"/>
                    <a:pt x="91" y="225"/>
                    <a:pt x="82" y="222"/>
                  </a:cubicBezTo>
                  <a:moveTo>
                    <a:pt x="84" y="15"/>
                  </a:moveTo>
                  <a:cubicBezTo>
                    <a:pt x="112" y="15"/>
                    <a:pt x="123" y="44"/>
                    <a:pt x="123" y="63"/>
                  </a:cubicBezTo>
                  <a:cubicBezTo>
                    <a:pt x="123" y="78"/>
                    <a:pt x="118" y="89"/>
                    <a:pt x="110" y="96"/>
                  </a:cubicBezTo>
                  <a:cubicBezTo>
                    <a:pt x="105" y="101"/>
                    <a:pt x="97" y="102"/>
                    <a:pt x="88" y="102"/>
                  </a:cubicBezTo>
                  <a:cubicBezTo>
                    <a:pt x="73" y="101"/>
                    <a:pt x="73" y="101"/>
                    <a:pt x="73" y="101"/>
                  </a:cubicBezTo>
                  <a:cubicBezTo>
                    <a:pt x="72" y="101"/>
                    <a:pt x="72" y="100"/>
                    <a:pt x="72" y="98"/>
                  </a:cubicBezTo>
                  <a:cubicBezTo>
                    <a:pt x="72" y="20"/>
                    <a:pt x="72" y="20"/>
                    <a:pt x="72" y="20"/>
                  </a:cubicBezTo>
                  <a:cubicBezTo>
                    <a:pt x="72" y="17"/>
                    <a:pt x="72" y="16"/>
                    <a:pt x="74" y="16"/>
                  </a:cubicBezTo>
                  <a:cubicBezTo>
                    <a:pt x="74" y="16"/>
                    <a:pt x="84" y="15"/>
                    <a:pt x="84" y="15"/>
                  </a:cubicBezTo>
                  <a:moveTo>
                    <a:pt x="74" y="1"/>
                  </a:moveTo>
                  <a:cubicBezTo>
                    <a:pt x="51" y="1"/>
                    <a:pt x="51" y="1"/>
                    <a:pt x="51" y="1"/>
                  </a:cubicBezTo>
                  <a:cubicBezTo>
                    <a:pt x="39" y="1"/>
                    <a:pt x="39" y="1"/>
                    <a:pt x="39" y="1"/>
                  </a:cubicBezTo>
                  <a:cubicBezTo>
                    <a:pt x="8" y="0"/>
                    <a:pt x="8" y="0"/>
                    <a:pt x="8" y="0"/>
                  </a:cubicBezTo>
                  <a:cubicBezTo>
                    <a:pt x="4" y="0"/>
                    <a:pt x="0" y="1"/>
                    <a:pt x="0" y="4"/>
                  </a:cubicBezTo>
                  <a:cubicBezTo>
                    <a:pt x="0" y="8"/>
                    <a:pt x="4" y="8"/>
                    <a:pt x="6" y="8"/>
                  </a:cubicBezTo>
                  <a:cubicBezTo>
                    <a:pt x="19" y="9"/>
                    <a:pt x="19" y="9"/>
                    <a:pt x="19" y="9"/>
                  </a:cubicBezTo>
                  <a:cubicBezTo>
                    <a:pt x="29" y="11"/>
                    <a:pt x="31" y="16"/>
                    <a:pt x="32" y="26"/>
                  </a:cubicBezTo>
                  <a:cubicBezTo>
                    <a:pt x="32" y="36"/>
                    <a:pt x="32" y="45"/>
                    <a:pt x="32" y="93"/>
                  </a:cubicBezTo>
                  <a:cubicBezTo>
                    <a:pt x="32" y="148"/>
                    <a:pt x="32" y="148"/>
                    <a:pt x="32" y="148"/>
                  </a:cubicBezTo>
                  <a:cubicBezTo>
                    <a:pt x="32" y="177"/>
                    <a:pt x="32" y="202"/>
                    <a:pt x="31" y="215"/>
                  </a:cubicBezTo>
                  <a:cubicBezTo>
                    <a:pt x="29" y="224"/>
                    <a:pt x="28" y="231"/>
                    <a:pt x="22" y="232"/>
                  </a:cubicBezTo>
                  <a:cubicBezTo>
                    <a:pt x="22" y="232"/>
                    <a:pt x="11" y="233"/>
                    <a:pt x="11" y="233"/>
                  </a:cubicBezTo>
                  <a:cubicBezTo>
                    <a:pt x="8" y="233"/>
                    <a:pt x="5" y="234"/>
                    <a:pt x="5" y="237"/>
                  </a:cubicBezTo>
                  <a:cubicBezTo>
                    <a:pt x="5" y="241"/>
                    <a:pt x="10" y="241"/>
                    <a:pt x="12" y="241"/>
                  </a:cubicBezTo>
                  <a:cubicBezTo>
                    <a:pt x="34" y="240"/>
                    <a:pt x="34" y="240"/>
                    <a:pt x="34" y="240"/>
                  </a:cubicBezTo>
                  <a:cubicBezTo>
                    <a:pt x="34" y="240"/>
                    <a:pt x="52" y="240"/>
                    <a:pt x="52" y="240"/>
                  </a:cubicBezTo>
                  <a:cubicBezTo>
                    <a:pt x="76" y="241"/>
                    <a:pt x="76" y="241"/>
                    <a:pt x="76" y="241"/>
                  </a:cubicBezTo>
                  <a:cubicBezTo>
                    <a:pt x="76" y="241"/>
                    <a:pt x="88" y="241"/>
                    <a:pt x="88" y="241"/>
                  </a:cubicBezTo>
                  <a:cubicBezTo>
                    <a:pt x="98" y="241"/>
                    <a:pt x="98" y="241"/>
                    <a:pt x="98" y="241"/>
                  </a:cubicBezTo>
                  <a:cubicBezTo>
                    <a:pt x="156" y="241"/>
                    <a:pt x="183" y="206"/>
                    <a:pt x="183" y="172"/>
                  </a:cubicBezTo>
                  <a:cubicBezTo>
                    <a:pt x="183" y="136"/>
                    <a:pt x="154" y="113"/>
                    <a:pt x="126" y="103"/>
                  </a:cubicBezTo>
                  <a:cubicBezTo>
                    <a:pt x="145" y="88"/>
                    <a:pt x="157" y="73"/>
                    <a:pt x="157" y="49"/>
                  </a:cubicBezTo>
                  <a:cubicBezTo>
                    <a:pt x="157" y="37"/>
                    <a:pt x="152" y="0"/>
                    <a:pt x="89" y="0"/>
                  </a:cubicBezTo>
                  <a:lnTo>
                    <a:pt x="74" y="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23" name="CustomShape 24"/>
            <p:cNvSpPr/>
            <p:nvPr/>
          </p:nvSpPr>
          <p:spPr>
            <a:xfrm>
              <a:off x="743040" y="1004760"/>
              <a:ext cx="64440" cy="61920"/>
            </a:xfrm>
            <a:custGeom>
              <a:avLst/>
              <a:gdLst/>
              <a:ahLst/>
              <a:cxnLst/>
              <a:rect l="l" t="t" r="r" b="b"/>
              <a:pathLst>
                <a:path w="259" h="249">
                  <a:moveTo>
                    <a:pt x="45" y="115"/>
                  </a:moveTo>
                  <a:cubicBezTo>
                    <a:pt x="45" y="29"/>
                    <a:pt x="93" y="17"/>
                    <a:pt x="121" y="17"/>
                  </a:cubicBezTo>
                  <a:cubicBezTo>
                    <a:pt x="175" y="17"/>
                    <a:pt x="213" y="64"/>
                    <a:pt x="213" y="130"/>
                  </a:cubicBezTo>
                  <a:cubicBezTo>
                    <a:pt x="213" y="222"/>
                    <a:pt x="162" y="232"/>
                    <a:pt x="141" y="232"/>
                  </a:cubicBezTo>
                  <a:cubicBezTo>
                    <a:pt x="84" y="232"/>
                    <a:pt x="45" y="184"/>
                    <a:pt x="45" y="115"/>
                  </a:cubicBezTo>
                  <a:moveTo>
                    <a:pt x="0" y="125"/>
                  </a:moveTo>
                  <a:cubicBezTo>
                    <a:pt x="0" y="184"/>
                    <a:pt x="40" y="249"/>
                    <a:pt x="127" y="249"/>
                  </a:cubicBezTo>
                  <a:cubicBezTo>
                    <a:pt x="205" y="249"/>
                    <a:pt x="259" y="195"/>
                    <a:pt x="259" y="119"/>
                  </a:cubicBezTo>
                  <a:cubicBezTo>
                    <a:pt x="259" y="46"/>
                    <a:pt x="210" y="0"/>
                    <a:pt x="131" y="0"/>
                  </a:cubicBezTo>
                  <a:cubicBezTo>
                    <a:pt x="41" y="0"/>
                    <a:pt x="0" y="65"/>
                    <a:pt x="0" y="125"/>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24" name="CustomShape 25"/>
            <p:cNvSpPr/>
            <p:nvPr/>
          </p:nvSpPr>
          <p:spPr>
            <a:xfrm>
              <a:off x="813600" y="1005480"/>
              <a:ext cx="63000" cy="61200"/>
            </a:xfrm>
            <a:custGeom>
              <a:avLst/>
              <a:gdLst/>
              <a:ahLst/>
              <a:cxnLst/>
              <a:rect l="l" t="t" r="r" b="b"/>
              <a:pathLst>
                <a:path w="254" h="245">
                  <a:moveTo>
                    <a:pt x="220" y="1"/>
                  </a:moveTo>
                  <a:cubicBezTo>
                    <a:pt x="211" y="1"/>
                    <a:pt x="211" y="1"/>
                    <a:pt x="211" y="1"/>
                  </a:cubicBezTo>
                  <a:cubicBezTo>
                    <a:pt x="210" y="1"/>
                    <a:pt x="174" y="0"/>
                    <a:pt x="174" y="0"/>
                  </a:cubicBezTo>
                  <a:cubicBezTo>
                    <a:pt x="171" y="0"/>
                    <a:pt x="167" y="1"/>
                    <a:pt x="167" y="4"/>
                  </a:cubicBezTo>
                  <a:cubicBezTo>
                    <a:pt x="167" y="8"/>
                    <a:pt x="171" y="8"/>
                    <a:pt x="173" y="8"/>
                  </a:cubicBezTo>
                  <a:cubicBezTo>
                    <a:pt x="184" y="9"/>
                    <a:pt x="184" y="9"/>
                    <a:pt x="184" y="9"/>
                  </a:cubicBezTo>
                  <a:cubicBezTo>
                    <a:pt x="195" y="11"/>
                    <a:pt x="197" y="16"/>
                    <a:pt x="197" y="26"/>
                  </a:cubicBezTo>
                  <a:cubicBezTo>
                    <a:pt x="198" y="36"/>
                    <a:pt x="198" y="45"/>
                    <a:pt x="198" y="93"/>
                  </a:cubicBezTo>
                  <a:cubicBezTo>
                    <a:pt x="198" y="132"/>
                    <a:pt x="198" y="132"/>
                    <a:pt x="198" y="132"/>
                  </a:cubicBezTo>
                  <a:cubicBezTo>
                    <a:pt x="198" y="166"/>
                    <a:pt x="197" y="193"/>
                    <a:pt x="180" y="210"/>
                  </a:cubicBezTo>
                  <a:cubicBezTo>
                    <a:pt x="165" y="225"/>
                    <a:pt x="145" y="227"/>
                    <a:pt x="137" y="227"/>
                  </a:cubicBezTo>
                  <a:cubicBezTo>
                    <a:pt x="126" y="227"/>
                    <a:pt x="112" y="225"/>
                    <a:pt x="98" y="214"/>
                  </a:cubicBezTo>
                  <a:cubicBezTo>
                    <a:pt x="85" y="204"/>
                    <a:pt x="74" y="187"/>
                    <a:pt x="74" y="137"/>
                  </a:cubicBezTo>
                  <a:cubicBezTo>
                    <a:pt x="74" y="93"/>
                    <a:pt x="74" y="93"/>
                    <a:pt x="74" y="93"/>
                  </a:cubicBezTo>
                  <a:cubicBezTo>
                    <a:pt x="74" y="45"/>
                    <a:pt x="74" y="36"/>
                    <a:pt x="74" y="26"/>
                  </a:cubicBezTo>
                  <a:cubicBezTo>
                    <a:pt x="75" y="14"/>
                    <a:pt x="78" y="10"/>
                    <a:pt x="85" y="9"/>
                  </a:cubicBezTo>
                  <a:cubicBezTo>
                    <a:pt x="94" y="8"/>
                    <a:pt x="94" y="8"/>
                    <a:pt x="94" y="8"/>
                  </a:cubicBezTo>
                  <a:cubicBezTo>
                    <a:pt x="96" y="8"/>
                    <a:pt x="100" y="8"/>
                    <a:pt x="100" y="4"/>
                  </a:cubicBezTo>
                  <a:cubicBezTo>
                    <a:pt x="100" y="1"/>
                    <a:pt x="96" y="0"/>
                    <a:pt x="92" y="0"/>
                  </a:cubicBezTo>
                  <a:cubicBezTo>
                    <a:pt x="69" y="1"/>
                    <a:pt x="69" y="1"/>
                    <a:pt x="69" y="1"/>
                  </a:cubicBezTo>
                  <a:cubicBezTo>
                    <a:pt x="54" y="1"/>
                    <a:pt x="54" y="1"/>
                    <a:pt x="54" y="1"/>
                  </a:cubicBezTo>
                  <a:cubicBezTo>
                    <a:pt x="37" y="1"/>
                    <a:pt x="37" y="1"/>
                    <a:pt x="37" y="1"/>
                  </a:cubicBezTo>
                  <a:cubicBezTo>
                    <a:pt x="8" y="0"/>
                    <a:pt x="8" y="0"/>
                    <a:pt x="8" y="0"/>
                  </a:cubicBezTo>
                  <a:cubicBezTo>
                    <a:pt x="4" y="0"/>
                    <a:pt x="0" y="1"/>
                    <a:pt x="0" y="4"/>
                  </a:cubicBezTo>
                  <a:cubicBezTo>
                    <a:pt x="0" y="8"/>
                    <a:pt x="4" y="8"/>
                    <a:pt x="6" y="8"/>
                  </a:cubicBezTo>
                  <a:cubicBezTo>
                    <a:pt x="18" y="9"/>
                    <a:pt x="18" y="9"/>
                    <a:pt x="18" y="9"/>
                  </a:cubicBezTo>
                  <a:cubicBezTo>
                    <a:pt x="28" y="11"/>
                    <a:pt x="31" y="16"/>
                    <a:pt x="31" y="26"/>
                  </a:cubicBezTo>
                  <a:cubicBezTo>
                    <a:pt x="32" y="36"/>
                    <a:pt x="32" y="45"/>
                    <a:pt x="32" y="93"/>
                  </a:cubicBezTo>
                  <a:cubicBezTo>
                    <a:pt x="32" y="139"/>
                    <a:pt x="32" y="139"/>
                    <a:pt x="32" y="139"/>
                  </a:cubicBezTo>
                  <a:cubicBezTo>
                    <a:pt x="32" y="179"/>
                    <a:pt x="41" y="206"/>
                    <a:pt x="60" y="223"/>
                  </a:cubicBezTo>
                  <a:cubicBezTo>
                    <a:pt x="84" y="245"/>
                    <a:pt x="117" y="245"/>
                    <a:pt x="131" y="245"/>
                  </a:cubicBezTo>
                  <a:cubicBezTo>
                    <a:pt x="149" y="245"/>
                    <a:pt x="173" y="242"/>
                    <a:pt x="197" y="222"/>
                  </a:cubicBezTo>
                  <a:cubicBezTo>
                    <a:pt x="223" y="199"/>
                    <a:pt x="227" y="163"/>
                    <a:pt x="227" y="126"/>
                  </a:cubicBezTo>
                  <a:cubicBezTo>
                    <a:pt x="227" y="93"/>
                    <a:pt x="227" y="93"/>
                    <a:pt x="227" y="93"/>
                  </a:cubicBezTo>
                  <a:cubicBezTo>
                    <a:pt x="227" y="45"/>
                    <a:pt x="227" y="36"/>
                    <a:pt x="228" y="26"/>
                  </a:cubicBezTo>
                  <a:cubicBezTo>
                    <a:pt x="228" y="14"/>
                    <a:pt x="231" y="10"/>
                    <a:pt x="239" y="9"/>
                  </a:cubicBezTo>
                  <a:cubicBezTo>
                    <a:pt x="239" y="9"/>
                    <a:pt x="248" y="8"/>
                    <a:pt x="248" y="8"/>
                  </a:cubicBezTo>
                  <a:cubicBezTo>
                    <a:pt x="251" y="8"/>
                    <a:pt x="254" y="7"/>
                    <a:pt x="254" y="4"/>
                  </a:cubicBezTo>
                  <a:cubicBezTo>
                    <a:pt x="254" y="1"/>
                    <a:pt x="250" y="0"/>
                    <a:pt x="247" y="0"/>
                  </a:cubicBezTo>
                  <a:lnTo>
                    <a:pt x="220" y="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25" name="CustomShape 26"/>
            <p:cNvSpPr/>
            <p:nvPr/>
          </p:nvSpPr>
          <p:spPr>
            <a:xfrm>
              <a:off x="883800" y="1005480"/>
              <a:ext cx="62280" cy="60120"/>
            </a:xfrm>
            <a:custGeom>
              <a:avLst/>
              <a:gdLst/>
              <a:ahLst/>
              <a:cxnLst/>
              <a:rect l="l" t="t" r="r" b="b"/>
              <a:pathLst>
                <a:path w="251" h="241">
                  <a:moveTo>
                    <a:pt x="73" y="123"/>
                  </a:moveTo>
                  <a:cubicBezTo>
                    <a:pt x="71" y="122"/>
                    <a:pt x="71" y="121"/>
                    <a:pt x="71" y="118"/>
                  </a:cubicBezTo>
                  <a:cubicBezTo>
                    <a:pt x="71" y="22"/>
                    <a:pt x="71" y="22"/>
                    <a:pt x="71" y="22"/>
                  </a:cubicBezTo>
                  <a:cubicBezTo>
                    <a:pt x="71" y="19"/>
                    <a:pt x="71" y="19"/>
                    <a:pt x="73" y="18"/>
                  </a:cubicBezTo>
                  <a:cubicBezTo>
                    <a:pt x="76" y="17"/>
                    <a:pt x="81" y="17"/>
                    <a:pt x="90" y="17"/>
                  </a:cubicBezTo>
                  <a:cubicBezTo>
                    <a:pt x="107" y="17"/>
                    <a:pt x="137" y="29"/>
                    <a:pt x="137" y="74"/>
                  </a:cubicBezTo>
                  <a:cubicBezTo>
                    <a:pt x="137" y="103"/>
                    <a:pt x="126" y="115"/>
                    <a:pt x="119" y="120"/>
                  </a:cubicBezTo>
                  <a:cubicBezTo>
                    <a:pt x="113" y="124"/>
                    <a:pt x="109" y="126"/>
                    <a:pt x="97" y="126"/>
                  </a:cubicBezTo>
                  <a:cubicBezTo>
                    <a:pt x="88" y="126"/>
                    <a:pt x="79" y="125"/>
                    <a:pt x="73" y="123"/>
                  </a:cubicBezTo>
                  <a:moveTo>
                    <a:pt x="74" y="1"/>
                  </a:moveTo>
                  <a:cubicBezTo>
                    <a:pt x="51" y="1"/>
                    <a:pt x="51" y="1"/>
                    <a:pt x="51" y="1"/>
                  </a:cubicBezTo>
                  <a:cubicBezTo>
                    <a:pt x="38" y="1"/>
                    <a:pt x="38" y="1"/>
                    <a:pt x="38" y="1"/>
                  </a:cubicBezTo>
                  <a:cubicBezTo>
                    <a:pt x="8" y="0"/>
                    <a:pt x="8" y="0"/>
                    <a:pt x="8" y="0"/>
                  </a:cubicBezTo>
                  <a:cubicBezTo>
                    <a:pt x="4" y="0"/>
                    <a:pt x="0" y="1"/>
                    <a:pt x="0" y="4"/>
                  </a:cubicBezTo>
                  <a:cubicBezTo>
                    <a:pt x="0" y="8"/>
                    <a:pt x="4" y="8"/>
                    <a:pt x="6" y="8"/>
                  </a:cubicBezTo>
                  <a:cubicBezTo>
                    <a:pt x="18" y="9"/>
                    <a:pt x="18" y="9"/>
                    <a:pt x="18" y="9"/>
                  </a:cubicBezTo>
                  <a:cubicBezTo>
                    <a:pt x="29" y="11"/>
                    <a:pt x="31" y="16"/>
                    <a:pt x="31" y="26"/>
                  </a:cubicBezTo>
                  <a:cubicBezTo>
                    <a:pt x="32" y="36"/>
                    <a:pt x="32" y="45"/>
                    <a:pt x="32" y="93"/>
                  </a:cubicBezTo>
                  <a:cubicBezTo>
                    <a:pt x="32" y="148"/>
                    <a:pt x="32" y="148"/>
                    <a:pt x="32" y="148"/>
                  </a:cubicBezTo>
                  <a:cubicBezTo>
                    <a:pt x="32" y="177"/>
                    <a:pt x="32" y="202"/>
                    <a:pt x="30" y="215"/>
                  </a:cubicBezTo>
                  <a:cubicBezTo>
                    <a:pt x="29" y="224"/>
                    <a:pt x="28" y="231"/>
                    <a:pt x="22" y="232"/>
                  </a:cubicBezTo>
                  <a:cubicBezTo>
                    <a:pt x="11" y="233"/>
                    <a:pt x="11" y="233"/>
                    <a:pt x="11" y="233"/>
                  </a:cubicBezTo>
                  <a:cubicBezTo>
                    <a:pt x="8" y="233"/>
                    <a:pt x="5" y="234"/>
                    <a:pt x="5" y="237"/>
                  </a:cubicBezTo>
                  <a:cubicBezTo>
                    <a:pt x="5" y="241"/>
                    <a:pt x="10" y="241"/>
                    <a:pt x="12" y="241"/>
                  </a:cubicBezTo>
                  <a:cubicBezTo>
                    <a:pt x="38" y="240"/>
                    <a:pt x="38" y="240"/>
                    <a:pt x="38" y="240"/>
                  </a:cubicBezTo>
                  <a:cubicBezTo>
                    <a:pt x="50" y="240"/>
                    <a:pt x="50" y="240"/>
                    <a:pt x="50" y="240"/>
                  </a:cubicBezTo>
                  <a:cubicBezTo>
                    <a:pt x="61" y="240"/>
                    <a:pt x="61" y="240"/>
                    <a:pt x="61" y="240"/>
                  </a:cubicBezTo>
                  <a:cubicBezTo>
                    <a:pt x="97" y="241"/>
                    <a:pt x="97" y="241"/>
                    <a:pt x="97" y="241"/>
                  </a:cubicBezTo>
                  <a:cubicBezTo>
                    <a:pt x="99" y="241"/>
                    <a:pt x="104" y="241"/>
                    <a:pt x="104" y="237"/>
                  </a:cubicBezTo>
                  <a:cubicBezTo>
                    <a:pt x="104" y="236"/>
                    <a:pt x="103" y="233"/>
                    <a:pt x="99" y="233"/>
                  </a:cubicBezTo>
                  <a:cubicBezTo>
                    <a:pt x="84" y="232"/>
                    <a:pt x="84" y="232"/>
                    <a:pt x="84" y="232"/>
                  </a:cubicBezTo>
                  <a:cubicBezTo>
                    <a:pt x="76" y="231"/>
                    <a:pt x="73" y="225"/>
                    <a:pt x="72" y="215"/>
                  </a:cubicBezTo>
                  <a:cubicBezTo>
                    <a:pt x="71" y="202"/>
                    <a:pt x="71" y="177"/>
                    <a:pt x="71" y="148"/>
                  </a:cubicBezTo>
                  <a:cubicBezTo>
                    <a:pt x="71" y="143"/>
                    <a:pt x="71" y="143"/>
                    <a:pt x="71" y="143"/>
                  </a:cubicBezTo>
                  <a:cubicBezTo>
                    <a:pt x="71" y="142"/>
                    <a:pt x="71" y="142"/>
                    <a:pt x="73" y="142"/>
                  </a:cubicBezTo>
                  <a:cubicBezTo>
                    <a:pt x="100" y="142"/>
                    <a:pt x="100" y="142"/>
                    <a:pt x="100" y="142"/>
                  </a:cubicBezTo>
                  <a:cubicBezTo>
                    <a:pt x="102" y="142"/>
                    <a:pt x="104" y="143"/>
                    <a:pt x="105" y="144"/>
                  </a:cubicBezTo>
                  <a:cubicBezTo>
                    <a:pt x="105" y="144"/>
                    <a:pt x="120" y="165"/>
                    <a:pt x="120" y="165"/>
                  </a:cubicBezTo>
                  <a:cubicBezTo>
                    <a:pt x="136" y="188"/>
                    <a:pt x="136" y="188"/>
                    <a:pt x="136" y="188"/>
                  </a:cubicBezTo>
                  <a:cubicBezTo>
                    <a:pt x="155" y="213"/>
                    <a:pt x="166" y="227"/>
                    <a:pt x="180" y="234"/>
                  </a:cubicBezTo>
                  <a:cubicBezTo>
                    <a:pt x="188" y="239"/>
                    <a:pt x="197" y="241"/>
                    <a:pt x="214" y="241"/>
                  </a:cubicBezTo>
                  <a:cubicBezTo>
                    <a:pt x="244" y="241"/>
                    <a:pt x="244" y="241"/>
                    <a:pt x="244" y="241"/>
                  </a:cubicBezTo>
                  <a:cubicBezTo>
                    <a:pt x="246" y="241"/>
                    <a:pt x="251" y="241"/>
                    <a:pt x="251" y="237"/>
                  </a:cubicBezTo>
                  <a:cubicBezTo>
                    <a:pt x="251" y="236"/>
                    <a:pt x="250" y="233"/>
                    <a:pt x="246" y="233"/>
                  </a:cubicBezTo>
                  <a:cubicBezTo>
                    <a:pt x="237" y="232"/>
                    <a:pt x="237" y="232"/>
                    <a:pt x="237" y="232"/>
                  </a:cubicBezTo>
                  <a:cubicBezTo>
                    <a:pt x="232" y="231"/>
                    <a:pt x="220" y="229"/>
                    <a:pt x="202" y="211"/>
                  </a:cubicBezTo>
                  <a:cubicBezTo>
                    <a:pt x="186" y="194"/>
                    <a:pt x="168" y="171"/>
                    <a:pt x="145" y="142"/>
                  </a:cubicBezTo>
                  <a:cubicBezTo>
                    <a:pt x="145" y="142"/>
                    <a:pt x="135" y="130"/>
                    <a:pt x="134" y="129"/>
                  </a:cubicBezTo>
                  <a:cubicBezTo>
                    <a:pt x="163" y="105"/>
                    <a:pt x="176" y="84"/>
                    <a:pt x="176" y="58"/>
                  </a:cubicBezTo>
                  <a:cubicBezTo>
                    <a:pt x="176" y="35"/>
                    <a:pt x="162" y="19"/>
                    <a:pt x="154" y="14"/>
                  </a:cubicBezTo>
                  <a:cubicBezTo>
                    <a:pt x="136" y="2"/>
                    <a:pt x="115" y="0"/>
                    <a:pt x="96" y="0"/>
                  </a:cubicBezTo>
                  <a:lnTo>
                    <a:pt x="74" y="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26" name="CustomShape 27"/>
            <p:cNvSpPr/>
            <p:nvPr/>
          </p:nvSpPr>
          <p:spPr>
            <a:xfrm>
              <a:off x="947880" y="1004400"/>
              <a:ext cx="65880" cy="61920"/>
            </a:xfrm>
            <a:custGeom>
              <a:avLst/>
              <a:gdLst/>
              <a:ahLst/>
              <a:cxnLst/>
              <a:rect l="l" t="t" r="r" b="b"/>
              <a:pathLst>
                <a:path w="266" h="249">
                  <a:moveTo>
                    <a:pt x="31" y="12"/>
                  </a:moveTo>
                  <a:cubicBezTo>
                    <a:pt x="29" y="198"/>
                    <a:pt x="29" y="198"/>
                    <a:pt x="29" y="198"/>
                  </a:cubicBezTo>
                  <a:cubicBezTo>
                    <a:pt x="28" y="226"/>
                    <a:pt x="27" y="234"/>
                    <a:pt x="19" y="237"/>
                  </a:cubicBezTo>
                  <a:cubicBezTo>
                    <a:pt x="15" y="238"/>
                    <a:pt x="9" y="238"/>
                    <a:pt x="5" y="238"/>
                  </a:cubicBezTo>
                  <a:cubicBezTo>
                    <a:pt x="4" y="238"/>
                    <a:pt x="0" y="238"/>
                    <a:pt x="0" y="242"/>
                  </a:cubicBezTo>
                  <a:cubicBezTo>
                    <a:pt x="0" y="246"/>
                    <a:pt x="4" y="246"/>
                    <a:pt x="7" y="246"/>
                  </a:cubicBezTo>
                  <a:cubicBezTo>
                    <a:pt x="36" y="245"/>
                    <a:pt x="36" y="245"/>
                    <a:pt x="36" y="245"/>
                  </a:cubicBezTo>
                  <a:cubicBezTo>
                    <a:pt x="41" y="245"/>
                    <a:pt x="41" y="245"/>
                    <a:pt x="41" y="245"/>
                  </a:cubicBezTo>
                  <a:cubicBezTo>
                    <a:pt x="50" y="245"/>
                    <a:pt x="50" y="245"/>
                    <a:pt x="50" y="245"/>
                  </a:cubicBezTo>
                  <a:cubicBezTo>
                    <a:pt x="80" y="246"/>
                    <a:pt x="80" y="246"/>
                    <a:pt x="80" y="246"/>
                  </a:cubicBezTo>
                  <a:cubicBezTo>
                    <a:pt x="83" y="246"/>
                    <a:pt x="88" y="246"/>
                    <a:pt x="88" y="242"/>
                  </a:cubicBezTo>
                  <a:cubicBezTo>
                    <a:pt x="88" y="238"/>
                    <a:pt x="84" y="238"/>
                    <a:pt x="82" y="238"/>
                  </a:cubicBezTo>
                  <a:cubicBezTo>
                    <a:pt x="78" y="238"/>
                    <a:pt x="72" y="238"/>
                    <a:pt x="66" y="236"/>
                  </a:cubicBezTo>
                  <a:cubicBezTo>
                    <a:pt x="59" y="234"/>
                    <a:pt x="56" y="223"/>
                    <a:pt x="56" y="202"/>
                  </a:cubicBezTo>
                  <a:cubicBezTo>
                    <a:pt x="56" y="202"/>
                    <a:pt x="52" y="74"/>
                    <a:pt x="52" y="71"/>
                  </a:cubicBezTo>
                  <a:cubicBezTo>
                    <a:pt x="54" y="72"/>
                    <a:pt x="59" y="77"/>
                    <a:pt x="59" y="77"/>
                  </a:cubicBezTo>
                  <a:cubicBezTo>
                    <a:pt x="72" y="92"/>
                    <a:pt x="100" y="122"/>
                    <a:pt x="127" y="149"/>
                  </a:cubicBezTo>
                  <a:cubicBezTo>
                    <a:pt x="169" y="191"/>
                    <a:pt x="169" y="191"/>
                    <a:pt x="169" y="191"/>
                  </a:cubicBezTo>
                  <a:cubicBezTo>
                    <a:pt x="220" y="242"/>
                    <a:pt x="220" y="242"/>
                    <a:pt x="220" y="242"/>
                  </a:cubicBezTo>
                  <a:cubicBezTo>
                    <a:pt x="224" y="246"/>
                    <a:pt x="227" y="249"/>
                    <a:pt x="231" y="249"/>
                  </a:cubicBezTo>
                  <a:cubicBezTo>
                    <a:pt x="236" y="249"/>
                    <a:pt x="236" y="244"/>
                    <a:pt x="236" y="239"/>
                  </a:cubicBezTo>
                  <a:cubicBezTo>
                    <a:pt x="240" y="40"/>
                    <a:pt x="240" y="40"/>
                    <a:pt x="240" y="40"/>
                  </a:cubicBezTo>
                  <a:cubicBezTo>
                    <a:pt x="240" y="22"/>
                    <a:pt x="242" y="16"/>
                    <a:pt x="251" y="14"/>
                  </a:cubicBezTo>
                  <a:cubicBezTo>
                    <a:pt x="251" y="14"/>
                    <a:pt x="260" y="13"/>
                    <a:pt x="260" y="13"/>
                  </a:cubicBezTo>
                  <a:cubicBezTo>
                    <a:pt x="264" y="13"/>
                    <a:pt x="266" y="11"/>
                    <a:pt x="266" y="9"/>
                  </a:cubicBezTo>
                  <a:cubicBezTo>
                    <a:pt x="266" y="5"/>
                    <a:pt x="262" y="5"/>
                    <a:pt x="258" y="5"/>
                  </a:cubicBezTo>
                  <a:cubicBezTo>
                    <a:pt x="233" y="6"/>
                    <a:pt x="233" y="6"/>
                    <a:pt x="233" y="6"/>
                  </a:cubicBezTo>
                  <a:cubicBezTo>
                    <a:pt x="227" y="6"/>
                    <a:pt x="227" y="6"/>
                    <a:pt x="227" y="6"/>
                  </a:cubicBezTo>
                  <a:cubicBezTo>
                    <a:pt x="216" y="6"/>
                    <a:pt x="216" y="6"/>
                    <a:pt x="216" y="6"/>
                  </a:cubicBezTo>
                  <a:cubicBezTo>
                    <a:pt x="189" y="5"/>
                    <a:pt x="189" y="5"/>
                    <a:pt x="189" y="5"/>
                  </a:cubicBezTo>
                  <a:cubicBezTo>
                    <a:pt x="185" y="5"/>
                    <a:pt x="180" y="5"/>
                    <a:pt x="180" y="9"/>
                  </a:cubicBezTo>
                  <a:cubicBezTo>
                    <a:pt x="180" y="12"/>
                    <a:pt x="183" y="13"/>
                    <a:pt x="186" y="13"/>
                  </a:cubicBezTo>
                  <a:cubicBezTo>
                    <a:pt x="191" y="13"/>
                    <a:pt x="198" y="13"/>
                    <a:pt x="203" y="15"/>
                  </a:cubicBezTo>
                  <a:cubicBezTo>
                    <a:pt x="209" y="17"/>
                    <a:pt x="212" y="22"/>
                    <a:pt x="213" y="42"/>
                  </a:cubicBezTo>
                  <a:cubicBezTo>
                    <a:pt x="213" y="42"/>
                    <a:pt x="216" y="175"/>
                    <a:pt x="216" y="183"/>
                  </a:cubicBezTo>
                  <a:cubicBezTo>
                    <a:pt x="215" y="183"/>
                    <a:pt x="215" y="183"/>
                    <a:pt x="215" y="183"/>
                  </a:cubicBezTo>
                  <a:cubicBezTo>
                    <a:pt x="215" y="183"/>
                    <a:pt x="193" y="160"/>
                    <a:pt x="193" y="160"/>
                  </a:cubicBezTo>
                  <a:cubicBezTo>
                    <a:pt x="146" y="111"/>
                    <a:pt x="146" y="111"/>
                    <a:pt x="146" y="111"/>
                  </a:cubicBezTo>
                  <a:cubicBezTo>
                    <a:pt x="98" y="64"/>
                    <a:pt x="49" y="11"/>
                    <a:pt x="49" y="10"/>
                  </a:cubicBezTo>
                  <a:cubicBezTo>
                    <a:pt x="46" y="7"/>
                    <a:pt x="46" y="7"/>
                    <a:pt x="46" y="7"/>
                  </a:cubicBezTo>
                  <a:cubicBezTo>
                    <a:pt x="42" y="3"/>
                    <a:pt x="39" y="0"/>
                    <a:pt x="36" y="0"/>
                  </a:cubicBezTo>
                  <a:cubicBezTo>
                    <a:pt x="32" y="0"/>
                    <a:pt x="31" y="7"/>
                    <a:pt x="31" y="12"/>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27" name="CustomShape 28"/>
            <p:cNvSpPr/>
            <p:nvPr/>
          </p:nvSpPr>
          <p:spPr>
            <a:xfrm>
              <a:off x="1017720" y="1005120"/>
              <a:ext cx="39600" cy="60480"/>
            </a:xfrm>
            <a:custGeom>
              <a:avLst/>
              <a:gdLst/>
              <a:ahLst/>
              <a:cxnLst/>
              <a:rect l="l" t="t" r="r" b="b"/>
              <a:pathLst>
                <a:path w="161" h="243">
                  <a:moveTo>
                    <a:pt x="147" y="1"/>
                  </a:moveTo>
                  <a:cubicBezTo>
                    <a:pt x="145" y="1"/>
                    <a:pt x="145" y="1"/>
                    <a:pt x="145" y="1"/>
                  </a:cubicBezTo>
                  <a:cubicBezTo>
                    <a:pt x="145" y="1"/>
                    <a:pt x="132" y="3"/>
                    <a:pt x="132" y="3"/>
                  </a:cubicBezTo>
                  <a:cubicBezTo>
                    <a:pt x="127" y="3"/>
                    <a:pt x="75" y="3"/>
                    <a:pt x="53" y="3"/>
                  </a:cubicBezTo>
                  <a:cubicBezTo>
                    <a:pt x="37" y="3"/>
                    <a:pt x="37" y="3"/>
                    <a:pt x="37" y="3"/>
                  </a:cubicBezTo>
                  <a:cubicBezTo>
                    <a:pt x="33" y="3"/>
                    <a:pt x="33" y="3"/>
                    <a:pt x="33" y="3"/>
                  </a:cubicBezTo>
                  <a:cubicBezTo>
                    <a:pt x="33" y="3"/>
                    <a:pt x="8" y="2"/>
                    <a:pt x="8" y="2"/>
                  </a:cubicBezTo>
                  <a:cubicBezTo>
                    <a:pt x="4" y="2"/>
                    <a:pt x="0" y="3"/>
                    <a:pt x="0" y="6"/>
                  </a:cubicBezTo>
                  <a:cubicBezTo>
                    <a:pt x="0" y="10"/>
                    <a:pt x="4" y="10"/>
                    <a:pt x="6" y="10"/>
                  </a:cubicBezTo>
                  <a:cubicBezTo>
                    <a:pt x="18" y="11"/>
                    <a:pt x="18" y="11"/>
                    <a:pt x="18" y="11"/>
                  </a:cubicBezTo>
                  <a:cubicBezTo>
                    <a:pt x="29" y="13"/>
                    <a:pt x="31" y="18"/>
                    <a:pt x="31" y="28"/>
                  </a:cubicBezTo>
                  <a:cubicBezTo>
                    <a:pt x="32" y="38"/>
                    <a:pt x="32" y="47"/>
                    <a:pt x="32" y="95"/>
                  </a:cubicBezTo>
                  <a:cubicBezTo>
                    <a:pt x="32" y="150"/>
                    <a:pt x="32" y="150"/>
                    <a:pt x="32" y="150"/>
                  </a:cubicBezTo>
                  <a:cubicBezTo>
                    <a:pt x="32" y="179"/>
                    <a:pt x="32" y="204"/>
                    <a:pt x="30" y="217"/>
                  </a:cubicBezTo>
                  <a:cubicBezTo>
                    <a:pt x="29" y="226"/>
                    <a:pt x="28" y="233"/>
                    <a:pt x="22" y="234"/>
                  </a:cubicBezTo>
                  <a:cubicBezTo>
                    <a:pt x="11" y="235"/>
                    <a:pt x="11" y="235"/>
                    <a:pt x="11" y="235"/>
                  </a:cubicBezTo>
                  <a:cubicBezTo>
                    <a:pt x="8" y="235"/>
                    <a:pt x="5" y="236"/>
                    <a:pt x="5" y="239"/>
                  </a:cubicBezTo>
                  <a:cubicBezTo>
                    <a:pt x="5" y="243"/>
                    <a:pt x="10" y="243"/>
                    <a:pt x="12" y="243"/>
                  </a:cubicBezTo>
                  <a:cubicBezTo>
                    <a:pt x="34" y="242"/>
                    <a:pt x="34" y="242"/>
                    <a:pt x="34" y="242"/>
                  </a:cubicBezTo>
                  <a:cubicBezTo>
                    <a:pt x="34" y="242"/>
                    <a:pt x="52" y="242"/>
                    <a:pt x="52" y="242"/>
                  </a:cubicBezTo>
                  <a:cubicBezTo>
                    <a:pt x="84" y="243"/>
                    <a:pt x="84" y="243"/>
                    <a:pt x="84" y="243"/>
                  </a:cubicBezTo>
                  <a:cubicBezTo>
                    <a:pt x="94" y="243"/>
                    <a:pt x="94" y="243"/>
                    <a:pt x="94" y="243"/>
                  </a:cubicBezTo>
                  <a:cubicBezTo>
                    <a:pt x="139" y="243"/>
                    <a:pt x="139" y="243"/>
                    <a:pt x="139" y="243"/>
                  </a:cubicBezTo>
                  <a:cubicBezTo>
                    <a:pt x="151" y="243"/>
                    <a:pt x="154" y="243"/>
                    <a:pt x="157" y="235"/>
                  </a:cubicBezTo>
                  <a:cubicBezTo>
                    <a:pt x="158" y="228"/>
                    <a:pt x="161" y="207"/>
                    <a:pt x="161" y="199"/>
                  </a:cubicBezTo>
                  <a:cubicBezTo>
                    <a:pt x="161" y="196"/>
                    <a:pt x="161" y="193"/>
                    <a:pt x="158" y="193"/>
                  </a:cubicBezTo>
                  <a:cubicBezTo>
                    <a:pt x="155" y="193"/>
                    <a:pt x="154" y="195"/>
                    <a:pt x="153" y="198"/>
                  </a:cubicBezTo>
                  <a:cubicBezTo>
                    <a:pt x="151" y="211"/>
                    <a:pt x="147" y="218"/>
                    <a:pt x="140" y="221"/>
                  </a:cubicBezTo>
                  <a:cubicBezTo>
                    <a:pt x="132" y="225"/>
                    <a:pt x="118" y="225"/>
                    <a:pt x="110" y="225"/>
                  </a:cubicBezTo>
                  <a:cubicBezTo>
                    <a:pt x="78" y="225"/>
                    <a:pt x="74" y="220"/>
                    <a:pt x="73" y="199"/>
                  </a:cubicBezTo>
                  <a:cubicBezTo>
                    <a:pt x="73" y="163"/>
                    <a:pt x="73" y="163"/>
                    <a:pt x="73" y="163"/>
                  </a:cubicBezTo>
                  <a:cubicBezTo>
                    <a:pt x="73" y="150"/>
                    <a:pt x="73" y="150"/>
                    <a:pt x="73" y="150"/>
                  </a:cubicBezTo>
                  <a:cubicBezTo>
                    <a:pt x="73" y="125"/>
                    <a:pt x="73" y="125"/>
                    <a:pt x="73" y="125"/>
                  </a:cubicBezTo>
                  <a:cubicBezTo>
                    <a:pt x="73" y="123"/>
                    <a:pt x="74" y="123"/>
                    <a:pt x="74" y="123"/>
                  </a:cubicBezTo>
                  <a:cubicBezTo>
                    <a:pt x="81" y="123"/>
                    <a:pt x="113" y="123"/>
                    <a:pt x="119" y="124"/>
                  </a:cubicBezTo>
                  <a:cubicBezTo>
                    <a:pt x="129" y="125"/>
                    <a:pt x="134" y="129"/>
                    <a:pt x="136" y="136"/>
                  </a:cubicBezTo>
                  <a:cubicBezTo>
                    <a:pt x="137" y="144"/>
                    <a:pt x="137" y="144"/>
                    <a:pt x="137" y="144"/>
                  </a:cubicBezTo>
                  <a:cubicBezTo>
                    <a:pt x="137" y="147"/>
                    <a:pt x="137" y="147"/>
                    <a:pt x="137" y="147"/>
                  </a:cubicBezTo>
                  <a:cubicBezTo>
                    <a:pt x="137" y="149"/>
                    <a:pt x="139" y="150"/>
                    <a:pt x="141" y="150"/>
                  </a:cubicBezTo>
                  <a:cubicBezTo>
                    <a:pt x="144" y="150"/>
                    <a:pt x="144" y="146"/>
                    <a:pt x="144" y="144"/>
                  </a:cubicBezTo>
                  <a:cubicBezTo>
                    <a:pt x="145" y="133"/>
                    <a:pt x="145" y="133"/>
                    <a:pt x="145" y="133"/>
                  </a:cubicBezTo>
                  <a:cubicBezTo>
                    <a:pt x="146" y="123"/>
                    <a:pt x="146" y="123"/>
                    <a:pt x="146" y="123"/>
                  </a:cubicBezTo>
                  <a:cubicBezTo>
                    <a:pt x="148" y="103"/>
                    <a:pt x="148" y="103"/>
                    <a:pt x="148" y="103"/>
                  </a:cubicBezTo>
                  <a:cubicBezTo>
                    <a:pt x="148" y="99"/>
                    <a:pt x="148" y="99"/>
                    <a:pt x="148" y="99"/>
                  </a:cubicBezTo>
                  <a:cubicBezTo>
                    <a:pt x="148" y="97"/>
                    <a:pt x="147" y="96"/>
                    <a:pt x="145" y="96"/>
                  </a:cubicBezTo>
                  <a:cubicBezTo>
                    <a:pt x="143" y="96"/>
                    <a:pt x="142" y="98"/>
                    <a:pt x="140" y="100"/>
                  </a:cubicBezTo>
                  <a:cubicBezTo>
                    <a:pt x="137" y="103"/>
                    <a:pt x="132" y="104"/>
                    <a:pt x="125" y="105"/>
                  </a:cubicBezTo>
                  <a:cubicBezTo>
                    <a:pt x="120" y="105"/>
                    <a:pt x="102" y="106"/>
                    <a:pt x="75" y="106"/>
                  </a:cubicBezTo>
                  <a:cubicBezTo>
                    <a:pt x="74" y="106"/>
                    <a:pt x="73" y="105"/>
                    <a:pt x="73" y="103"/>
                  </a:cubicBezTo>
                  <a:cubicBezTo>
                    <a:pt x="73" y="23"/>
                    <a:pt x="73" y="23"/>
                    <a:pt x="73" y="23"/>
                  </a:cubicBezTo>
                  <a:cubicBezTo>
                    <a:pt x="73" y="21"/>
                    <a:pt x="74" y="21"/>
                    <a:pt x="75" y="21"/>
                  </a:cubicBezTo>
                  <a:cubicBezTo>
                    <a:pt x="81" y="21"/>
                    <a:pt x="114" y="21"/>
                    <a:pt x="119" y="22"/>
                  </a:cubicBezTo>
                  <a:cubicBezTo>
                    <a:pt x="135" y="24"/>
                    <a:pt x="138" y="28"/>
                    <a:pt x="140" y="33"/>
                  </a:cubicBezTo>
                  <a:cubicBezTo>
                    <a:pt x="142" y="37"/>
                    <a:pt x="142" y="43"/>
                    <a:pt x="142" y="44"/>
                  </a:cubicBezTo>
                  <a:cubicBezTo>
                    <a:pt x="142" y="46"/>
                    <a:pt x="142" y="49"/>
                    <a:pt x="145" y="49"/>
                  </a:cubicBezTo>
                  <a:cubicBezTo>
                    <a:pt x="148" y="49"/>
                    <a:pt x="149" y="46"/>
                    <a:pt x="149" y="45"/>
                  </a:cubicBezTo>
                  <a:cubicBezTo>
                    <a:pt x="149" y="45"/>
                    <a:pt x="150" y="31"/>
                    <a:pt x="150" y="31"/>
                  </a:cubicBezTo>
                  <a:cubicBezTo>
                    <a:pt x="151" y="24"/>
                    <a:pt x="151" y="24"/>
                    <a:pt x="151" y="24"/>
                  </a:cubicBezTo>
                  <a:cubicBezTo>
                    <a:pt x="151" y="24"/>
                    <a:pt x="153" y="7"/>
                    <a:pt x="153" y="7"/>
                  </a:cubicBezTo>
                  <a:cubicBezTo>
                    <a:pt x="153" y="4"/>
                    <a:pt x="153" y="4"/>
                    <a:pt x="153" y="4"/>
                  </a:cubicBezTo>
                  <a:cubicBezTo>
                    <a:pt x="153" y="1"/>
                    <a:pt x="152" y="0"/>
                    <a:pt x="151" y="0"/>
                  </a:cubicBezTo>
                  <a:lnTo>
                    <a:pt x="147" y="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28" name="CustomShape 29"/>
            <p:cNvSpPr/>
            <p:nvPr/>
          </p:nvSpPr>
          <p:spPr>
            <a:xfrm>
              <a:off x="632520" y="511200"/>
              <a:ext cx="316800" cy="350280"/>
            </a:xfrm>
            <a:custGeom>
              <a:avLst/>
              <a:gdLst/>
              <a:ahLst/>
              <a:cxnLst/>
              <a:rect l="l" t="t" r="r" b="b"/>
              <a:pathLst>
                <a:path w="1271" h="1401">
                  <a:moveTo>
                    <a:pt x="601" y="1396"/>
                  </a:moveTo>
                  <a:cubicBezTo>
                    <a:pt x="548" y="1344"/>
                    <a:pt x="483" y="1316"/>
                    <a:pt x="420" y="1289"/>
                  </a:cubicBezTo>
                  <a:cubicBezTo>
                    <a:pt x="415" y="1287"/>
                    <a:pt x="415" y="1287"/>
                    <a:pt x="415" y="1287"/>
                  </a:cubicBezTo>
                  <a:cubicBezTo>
                    <a:pt x="414" y="1286"/>
                    <a:pt x="381" y="1274"/>
                    <a:pt x="381" y="1274"/>
                  </a:cubicBezTo>
                  <a:cubicBezTo>
                    <a:pt x="377" y="1273"/>
                    <a:pt x="375" y="1272"/>
                    <a:pt x="373" y="1271"/>
                  </a:cubicBezTo>
                  <a:cubicBezTo>
                    <a:pt x="367" y="1268"/>
                    <a:pt x="367" y="1268"/>
                    <a:pt x="367" y="1268"/>
                  </a:cubicBezTo>
                  <a:cubicBezTo>
                    <a:pt x="367" y="1269"/>
                    <a:pt x="367" y="1269"/>
                    <a:pt x="367" y="1269"/>
                  </a:cubicBezTo>
                  <a:cubicBezTo>
                    <a:pt x="161" y="1196"/>
                    <a:pt x="35" y="1026"/>
                    <a:pt x="29" y="813"/>
                  </a:cubicBezTo>
                  <a:cubicBezTo>
                    <a:pt x="29" y="805"/>
                    <a:pt x="29" y="796"/>
                    <a:pt x="29" y="786"/>
                  </a:cubicBezTo>
                  <a:cubicBezTo>
                    <a:pt x="29" y="754"/>
                    <a:pt x="31" y="721"/>
                    <a:pt x="34" y="686"/>
                  </a:cubicBezTo>
                  <a:cubicBezTo>
                    <a:pt x="37" y="666"/>
                    <a:pt x="43" y="619"/>
                    <a:pt x="43" y="617"/>
                  </a:cubicBezTo>
                  <a:cubicBezTo>
                    <a:pt x="62" y="509"/>
                    <a:pt x="62" y="509"/>
                    <a:pt x="62" y="509"/>
                  </a:cubicBezTo>
                  <a:cubicBezTo>
                    <a:pt x="64" y="498"/>
                    <a:pt x="65" y="492"/>
                    <a:pt x="65" y="489"/>
                  </a:cubicBezTo>
                  <a:cubicBezTo>
                    <a:pt x="67" y="483"/>
                    <a:pt x="67" y="483"/>
                    <a:pt x="67" y="483"/>
                  </a:cubicBezTo>
                  <a:cubicBezTo>
                    <a:pt x="66" y="483"/>
                    <a:pt x="66" y="483"/>
                    <a:pt x="66" y="483"/>
                  </a:cubicBezTo>
                  <a:cubicBezTo>
                    <a:pt x="67" y="468"/>
                    <a:pt x="68" y="449"/>
                    <a:pt x="68" y="431"/>
                  </a:cubicBezTo>
                  <a:cubicBezTo>
                    <a:pt x="68" y="356"/>
                    <a:pt x="49" y="309"/>
                    <a:pt x="6" y="278"/>
                  </a:cubicBezTo>
                  <a:cubicBezTo>
                    <a:pt x="6" y="277"/>
                    <a:pt x="6" y="277"/>
                    <a:pt x="6" y="277"/>
                  </a:cubicBezTo>
                  <a:cubicBezTo>
                    <a:pt x="0" y="272"/>
                    <a:pt x="0" y="272"/>
                    <a:pt x="0" y="272"/>
                  </a:cubicBezTo>
                  <a:cubicBezTo>
                    <a:pt x="92" y="152"/>
                    <a:pt x="92" y="152"/>
                    <a:pt x="92" y="152"/>
                  </a:cubicBezTo>
                  <a:cubicBezTo>
                    <a:pt x="90" y="149"/>
                    <a:pt x="90" y="149"/>
                    <a:pt x="90" y="149"/>
                  </a:cubicBezTo>
                  <a:cubicBezTo>
                    <a:pt x="82" y="139"/>
                    <a:pt x="78" y="129"/>
                    <a:pt x="77" y="119"/>
                  </a:cubicBezTo>
                  <a:cubicBezTo>
                    <a:pt x="76" y="105"/>
                    <a:pt x="76" y="105"/>
                    <a:pt x="76" y="105"/>
                  </a:cubicBezTo>
                  <a:cubicBezTo>
                    <a:pt x="89" y="110"/>
                    <a:pt x="89" y="110"/>
                    <a:pt x="89" y="110"/>
                  </a:cubicBezTo>
                  <a:cubicBezTo>
                    <a:pt x="97" y="113"/>
                    <a:pt x="105" y="116"/>
                    <a:pt x="114" y="118"/>
                  </a:cubicBezTo>
                  <a:cubicBezTo>
                    <a:pt x="118" y="119"/>
                    <a:pt x="118" y="119"/>
                    <a:pt x="118" y="119"/>
                  </a:cubicBezTo>
                  <a:cubicBezTo>
                    <a:pt x="209" y="0"/>
                    <a:pt x="209" y="0"/>
                    <a:pt x="209" y="0"/>
                  </a:cubicBezTo>
                  <a:cubicBezTo>
                    <a:pt x="213" y="7"/>
                    <a:pt x="213" y="7"/>
                    <a:pt x="213" y="7"/>
                  </a:cubicBezTo>
                  <a:cubicBezTo>
                    <a:pt x="230" y="36"/>
                    <a:pt x="261" y="50"/>
                    <a:pt x="306" y="50"/>
                  </a:cubicBezTo>
                  <a:cubicBezTo>
                    <a:pt x="325" y="50"/>
                    <a:pt x="347" y="48"/>
                    <a:pt x="374" y="43"/>
                  </a:cubicBezTo>
                  <a:cubicBezTo>
                    <a:pt x="374" y="43"/>
                    <a:pt x="464" y="29"/>
                    <a:pt x="465" y="29"/>
                  </a:cubicBezTo>
                  <a:cubicBezTo>
                    <a:pt x="528" y="22"/>
                    <a:pt x="539" y="20"/>
                    <a:pt x="541" y="20"/>
                  </a:cubicBezTo>
                  <a:cubicBezTo>
                    <a:pt x="547" y="19"/>
                    <a:pt x="547" y="19"/>
                    <a:pt x="547" y="19"/>
                  </a:cubicBezTo>
                  <a:cubicBezTo>
                    <a:pt x="565" y="18"/>
                    <a:pt x="584" y="17"/>
                    <a:pt x="604" y="17"/>
                  </a:cubicBezTo>
                  <a:cubicBezTo>
                    <a:pt x="643" y="17"/>
                    <a:pt x="686" y="20"/>
                    <a:pt x="731" y="27"/>
                  </a:cubicBezTo>
                  <a:cubicBezTo>
                    <a:pt x="731" y="27"/>
                    <a:pt x="795" y="36"/>
                    <a:pt x="795" y="36"/>
                  </a:cubicBezTo>
                  <a:cubicBezTo>
                    <a:pt x="875" y="49"/>
                    <a:pt x="875" y="49"/>
                    <a:pt x="875" y="49"/>
                  </a:cubicBezTo>
                  <a:cubicBezTo>
                    <a:pt x="886" y="51"/>
                    <a:pt x="900" y="52"/>
                    <a:pt x="913" y="52"/>
                  </a:cubicBezTo>
                  <a:cubicBezTo>
                    <a:pt x="949" y="52"/>
                    <a:pt x="974" y="44"/>
                    <a:pt x="992" y="27"/>
                  </a:cubicBezTo>
                  <a:cubicBezTo>
                    <a:pt x="995" y="23"/>
                    <a:pt x="999" y="19"/>
                    <a:pt x="1002" y="15"/>
                  </a:cubicBezTo>
                  <a:cubicBezTo>
                    <a:pt x="1011" y="4"/>
                    <a:pt x="1011" y="4"/>
                    <a:pt x="1011" y="4"/>
                  </a:cubicBezTo>
                  <a:cubicBezTo>
                    <a:pt x="1095" y="115"/>
                    <a:pt x="1095" y="115"/>
                    <a:pt x="1095" y="115"/>
                  </a:cubicBezTo>
                  <a:cubicBezTo>
                    <a:pt x="1099" y="113"/>
                    <a:pt x="1099" y="113"/>
                    <a:pt x="1099" y="113"/>
                  </a:cubicBezTo>
                  <a:cubicBezTo>
                    <a:pt x="1112" y="108"/>
                    <a:pt x="1131" y="101"/>
                    <a:pt x="1155" y="92"/>
                  </a:cubicBezTo>
                  <a:cubicBezTo>
                    <a:pt x="1155" y="92"/>
                    <a:pt x="1167" y="88"/>
                    <a:pt x="1171" y="87"/>
                  </a:cubicBezTo>
                  <a:cubicBezTo>
                    <a:pt x="1202" y="75"/>
                    <a:pt x="1227" y="68"/>
                    <a:pt x="1248" y="63"/>
                  </a:cubicBezTo>
                  <a:cubicBezTo>
                    <a:pt x="1264" y="60"/>
                    <a:pt x="1264" y="60"/>
                    <a:pt x="1264" y="60"/>
                  </a:cubicBezTo>
                  <a:cubicBezTo>
                    <a:pt x="1257" y="75"/>
                    <a:pt x="1257" y="75"/>
                    <a:pt x="1257" y="75"/>
                  </a:cubicBezTo>
                  <a:cubicBezTo>
                    <a:pt x="1252" y="88"/>
                    <a:pt x="1247" y="98"/>
                    <a:pt x="1241" y="106"/>
                  </a:cubicBezTo>
                  <a:cubicBezTo>
                    <a:pt x="1231" y="122"/>
                    <a:pt x="1231" y="122"/>
                    <a:pt x="1231" y="122"/>
                  </a:cubicBezTo>
                  <a:cubicBezTo>
                    <a:pt x="1248" y="115"/>
                    <a:pt x="1248" y="115"/>
                    <a:pt x="1248" y="115"/>
                  </a:cubicBezTo>
                  <a:cubicBezTo>
                    <a:pt x="1249" y="115"/>
                    <a:pt x="1261" y="110"/>
                    <a:pt x="1271" y="106"/>
                  </a:cubicBezTo>
                  <a:cubicBezTo>
                    <a:pt x="1260" y="126"/>
                    <a:pt x="1260" y="126"/>
                    <a:pt x="1260" y="126"/>
                  </a:cubicBezTo>
                  <a:cubicBezTo>
                    <a:pt x="1254" y="137"/>
                    <a:pt x="1232" y="172"/>
                    <a:pt x="1212" y="187"/>
                  </a:cubicBezTo>
                  <a:cubicBezTo>
                    <a:pt x="1207" y="191"/>
                    <a:pt x="1207" y="191"/>
                    <a:pt x="1207" y="191"/>
                  </a:cubicBezTo>
                  <a:cubicBezTo>
                    <a:pt x="1210" y="195"/>
                    <a:pt x="1210" y="195"/>
                    <a:pt x="1210" y="195"/>
                  </a:cubicBezTo>
                  <a:cubicBezTo>
                    <a:pt x="1210" y="195"/>
                    <a:pt x="1211" y="196"/>
                    <a:pt x="1211" y="196"/>
                  </a:cubicBezTo>
                  <a:cubicBezTo>
                    <a:pt x="1213" y="199"/>
                    <a:pt x="1214" y="205"/>
                    <a:pt x="1214" y="210"/>
                  </a:cubicBezTo>
                  <a:cubicBezTo>
                    <a:pt x="1214" y="216"/>
                    <a:pt x="1213" y="221"/>
                    <a:pt x="1211" y="225"/>
                  </a:cubicBezTo>
                  <a:cubicBezTo>
                    <a:pt x="1209" y="230"/>
                    <a:pt x="1205" y="236"/>
                    <a:pt x="1199" y="243"/>
                  </a:cubicBezTo>
                  <a:cubicBezTo>
                    <a:pt x="1195" y="247"/>
                    <a:pt x="1195" y="247"/>
                    <a:pt x="1195" y="247"/>
                  </a:cubicBezTo>
                  <a:cubicBezTo>
                    <a:pt x="1218" y="276"/>
                    <a:pt x="1218" y="276"/>
                    <a:pt x="1218" y="276"/>
                  </a:cubicBezTo>
                  <a:cubicBezTo>
                    <a:pt x="1213" y="280"/>
                    <a:pt x="1213" y="280"/>
                    <a:pt x="1213" y="280"/>
                  </a:cubicBezTo>
                  <a:cubicBezTo>
                    <a:pt x="1170" y="312"/>
                    <a:pt x="1149" y="363"/>
                    <a:pt x="1149" y="434"/>
                  </a:cubicBezTo>
                  <a:cubicBezTo>
                    <a:pt x="1149" y="436"/>
                    <a:pt x="1149" y="436"/>
                    <a:pt x="1149" y="436"/>
                  </a:cubicBezTo>
                  <a:cubicBezTo>
                    <a:pt x="1149" y="440"/>
                    <a:pt x="1149" y="443"/>
                    <a:pt x="1149" y="447"/>
                  </a:cubicBezTo>
                  <a:cubicBezTo>
                    <a:pt x="1149" y="464"/>
                    <a:pt x="1150" y="481"/>
                    <a:pt x="1152" y="500"/>
                  </a:cubicBezTo>
                  <a:cubicBezTo>
                    <a:pt x="1163" y="569"/>
                    <a:pt x="1163" y="569"/>
                    <a:pt x="1163" y="569"/>
                  </a:cubicBezTo>
                  <a:cubicBezTo>
                    <a:pt x="1171" y="616"/>
                    <a:pt x="1175" y="640"/>
                    <a:pt x="1175" y="641"/>
                  </a:cubicBezTo>
                  <a:cubicBezTo>
                    <a:pt x="1177" y="661"/>
                    <a:pt x="1183" y="714"/>
                    <a:pt x="1183" y="718"/>
                  </a:cubicBezTo>
                  <a:cubicBezTo>
                    <a:pt x="1186" y="783"/>
                    <a:pt x="1186" y="789"/>
                    <a:pt x="1186" y="790"/>
                  </a:cubicBezTo>
                  <a:cubicBezTo>
                    <a:pt x="1186" y="792"/>
                    <a:pt x="1186" y="795"/>
                    <a:pt x="1186" y="798"/>
                  </a:cubicBezTo>
                  <a:cubicBezTo>
                    <a:pt x="1186" y="913"/>
                    <a:pt x="1148" y="1029"/>
                    <a:pt x="1086" y="1101"/>
                  </a:cubicBezTo>
                  <a:cubicBezTo>
                    <a:pt x="1084" y="1103"/>
                    <a:pt x="1084" y="1103"/>
                    <a:pt x="1084" y="1103"/>
                  </a:cubicBezTo>
                  <a:cubicBezTo>
                    <a:pt x="1044" y="1152"/>
                    <a:pt x="989" y="1219"/>
                    <a:pt x="838" y="1272"/>
                  </a:cubicBezTo>
                  <a:cubicBezTo>
                    <a:pt x="754" y="1303"/>
                    <a:pt x="679" y="1333"/>
                    <a:pt x="614" y="1390"/>
                  </a:cubicBezTo>
                  <a:cubicBezTo>
                    <a:pt x="614" y="1390"/>
                    <a:pt x="614" y="1390"/>
                    <a:pt x="614" y="1390"/>
                  </a:cubicBezTo>
                  <a:cubicBezTo>
                    <a:pt x="611" y="1393"/>
                    <a:pt x="611" y="1393"/>
                    <a:pt x="611" y="1393"/>
                  </a:cubicBezTo>
                  <a:cubicBezTo>
                    <a:pt x="609" y="1395"/>
                    <a:pt x="609" y="1395"/>
                    <a:pt x="609" y="1395"/>
                  </a:cubicBezTo>
                  <a:cubicBezTo>
                    <a:pt x="605" y="1401"/>
                    <a:pt x="605" y="1401"/>
                    <a:pt x="605" y="1401"/>
                  </a:cubicBezTo>
                  <a:lnTo>
                    <a:pt x="601" y="1396"/>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29" name="CustomShape 30"/>
            <p:cNvSpPr/>
            <p:nvPr/>
          </p:nvSpPr>
          <p:spPr>
            <a:xfrm>
              <a:off x="631080" y="508680"/>
              <a:ext cx="321120" cy="354240"/>
            </a:xfrm>
            <a:custGeom>
              <a:avLst/>
              <a:gdLst/>
              <a:ahLst/>
              <a:cxnLst/>
              <a:rect l="l" t="t" r="r" b="b"/>
              <a:pathLst>
                <a:path w="1290" h="1419">
                  <a:moveTo>
                    <a:pt x="445" y="234"/>
                  </a:moveTo>
                  <a:cubicBezTo>
                    <a:pt x="411" y="216"/>
                    <a:pt x="362" y="217"/>
                    <a:pt x="334" y="210"/>
                  </a:cubicBezTo>
                  <a:cubicBezTo>
                    <a:pt x="306" y="203"/>
                    <a:pt x="302" y="201"/>
                    <a:pt x="302" y="201"/>
                  </a:cubicBezTo>
                  <a:cubicBezTo>
                    <a:pt x="313" y="203"/>
                    <a:pt x="323" y="206"/>
                    <a:pt x="335" y="208"/>
                  </a:cubicBezTo>
                  <a:cubicBezTo>
                    <a:pt x="373" y="212"/>
                    <a:pt x="414" y="214"/>
                    <a:pt x="445" y="228"/>
                  </a:cubicBezTo>
                  <a:cubicBezTo>
                    <a:pt x="463" y="235"/>
                    <a:pt x="473" y="253"/>
                    <a:pt x="477" y="272"/>
                  </a:cubicBezTo>
                  <a:cubicBezTo>
                    <a:pt x="470" y="257"/>
                    <a:pt x="459" y="242"/>
                    <a:pt x="445" y="234"/>
                  </a:cubicBezTo>
                  <a:moveTo>
                    <a:pt x="752" y="668"/>
                  </a:moveTo>
                  <a:cubicBezTo>
                    <a:pt x="781" y="704"/>
                    <a:pt x="783" y="704"/>
                    <a:pt x="807" y="728"/>
                  </a:cubicBezTo>
                  <a:cubicBezTo>
                    <a:pt x="794" y="722"/>
                    <a:pt x="765" y="695"/>
                    <a:pt x="749" y="675"/>
                  </a:cubicBezTo>
                  <a:cubicBezTo>
                    <a:pt x="725" y="645"/>
                    <a:pt x="714" y="619"/>
                    <a:pt x="710" y="591"/>
                  </a:cubicBezTo>
                  <a:cubicBezTo>
                    <a:pt x="710" y="591"/>
                    <a:pt x="724" y="632"/>
                    <a:pt x="752" y="668"/>
                  </a:cubicBezTo>
                  <a:moveTo>
                    <a:pt x="562" y="345"/>
                  </a:moveTo>
                  <a:cubicBezTo>
                    <a:pt x="539" y="342"/>
                    <a:pt x="519" y="352"/>
                    <a:pt x="501" y="375"/>
                  </a:cubicBezTo>
                  <a:cubicBezTo>
                    <a:pt x="478" y="382"/>
                    <a:pt x="464" y="391"/>
                    <a:pt x="447" y="409"/>
                  </a:cubicBezTo>
                  <a:cubicBezTo>
                    <a:pt x="434" y="405"/>
                    <a:pt x="419" y="397"/>
                    <a:pt x="415" y="394"/>
                  </a:cubicBezTo>
                  <a:cubicBezTo>
                    <a:pt x="418" y="387"/>
                    <a:pt x="422" y="382"/>
                    <a:pt x="429" y="379"/>
                  </a:cubicBezTo>
                  <a:cubicBezTo>
                    <a:pt x="423" y="376"/>
                    <a:pt x="413" y="371"/>
                    <a:pt x="415" y="364"/>
                  </a:cubicBezTo>
                  <a:cubicBezTo>
                    <a:pt x="418" y="352"/>
                    <a:pt x="434" y="359"/>
                    <a:pt x="452" y="352"/>
                  </a:cubicBezTo>
                  <a:cubicBezTo>
                    <a:pt x="445" y="348"/>
                    <a:pt x="436" y="343"/>
                    <a:pt x="440" y="333"/>
                  </a:cubicBezTo>
                  <a:cubicBezTo>
                    <a:pt x="443" y="323"/>
                    <a:pt x="459" y="324"/>
                    <a:pt x="471" y="327"/>
                  </a:cubicBezTo>
                  <a:cubicBezTo>
                    <a:pt x="464" y="321"/>
                    <a:pt x="463" y="309"/>
                    <a:pt x="470" y="304"/>
                  </a:cubicBezTo>
                  <a:cubicBezTo>
                    <a:pt x="478" y="300"/>
                    <a:pt x="494" y="301"/>
                    <a:pt x="494" y="301"/>
                  </a:cubicBezTo>
                  <a:cubicBezTo>
                    <a:pt x="494" y="293"/>
                    <a:pt x="501" y="287"/>
                    <a:pt x="505" y="280"/>
                  </a:cubicBezTo>
                  <a:cubicBezTo>
                    <a:pt x="498" y="282"/>
                    <a:pt x="493" y="291"/>
                    <a:pt x="491" y="297"/>
                  </a:cubicBezTo>
                  <a:cubicBezTo>
                    <a:pt x="468" y="295"/>
                    <a:pt x="457" y="306"/>
                    <a:pt x="463" y="321"/>
                  </a:cubicBezTo>
                  <a:cubicBezTo>
                    <a:pt x="452" y="318"/>
                    <a:pt x="440" y="320"/>
                    <a:pt x="436" y="330"/>
                  </a:cubicBezTo>
                  <a:cubicBezTo>
                    <a:pt x="408" y="313"/>
                    <a:pt x="365" y="301"/>
                    <a:pt x="335" y="299"/>
                  </a:cubicBezTo>
                  <a:cubicBezTo>
                    <a:pt x="331" y="299"/>
                    <a:pt x="329" y="299"/>
                    <a:pt x="325" y="298"/>
                  </a:cubicBezTo>
                  <a:cubicBezTo>
                    <a:pt x="322" y="295"/>
                    <a:pt x="319" y="286"/>
                    <a:pt x="318" y="282"/>
                  </a:cubicBezTo>
                  <a:cubicBezTo>
                    <a:pt x="314" y="269"/>
                    <a:pt x="308" y="251"/>
                    <a:pt x="295" y="245"/>
                  </a:cubicBezTo>
                  <a:cubicBezTo>
                    <a:pt x="323" y="249"/>
                    <a:pt x="397" y="263"/>
                    <a:pt x="443" y="282"/>
                  </a:cubicBezTo>
                  <a:cubicBezTo>
                    <a:pt x="409" y="257"/>
                    <a:pt x="317" y="245"/>
                    <a:pt x="261" y="231"/>
                  </a:cubicBezTo>
                  <a:cubicBezTo>
                    <a:pt x="219" y="222"/>
                    <a:pt x="162" y="204"/>
                    <a:pt x="126" y="179"/>
                  </a:cubicBezTo>
                  <a:cubicBezTo>
                    <a:pt x="106" y="164"/>
                    <a:pt x="95" y="148"/>
                    <a:pt x="93" y="129"/>
                  </a:cubicBezTo>
                  <a:cubicBezTo>
                    <a:pt x="118" y="138"/>
                    <a:pt x="140" y="143"/>
                    <a:pt x="169" y="149"/>
                  </a:cubicBezTo>
                  <a:cubicBezTo>
                    <a:pt x="189" y="153"/>
                    <a:pt x="205" y="156"/>
                    <a:pt x="233" y="162"/>
                  </a:cubicBezTo>
                  <a:cubicBezTo>
                    <a:pt x="260" y="167"/>
                    <a:pt x="298" y="179"/>
                    <a:pt x="298" y="179"/>
                  </a:cubicBezTo>
                  <a:cubicBezTo>
                    <a:pt x="358" y="196"/>
                    <a:pt x="425" y="185"/>
                    <a:pt x="483" y="205"/>
                  </a:cubicBezTo>
                  <a:cubicBezTo>
                    <a:pt x="509" y="215"/>
                    <a:pt x="508" y="247"/>
                    <a:pt x="512" y="271"/>
                  </a:cubicBezTo>
                  <a:cubicBezTo>
                    <a:pt x="518" y="277"/>
                    <a:pt x="518" y="277"/>
                    <a:pt x="518" y="277"/>
                  </a:cubicBezTo>
                  <a:cubicBezTo>
                    <a:pt x="518" y="311"/>
                    <a:pt x="535" y="325"/>
                    <a:pt x="562" y="345"/>
                  </a:cubicBezTo>
                  <a:moveTo>
                    <a:pt x="774" y="670"/>
                  </a:moveTo>
                  <a:cubicBezTo>
                    <a:pt x="803" y="705"/>
                    <a:pt x="830" y="724"/>
                    <a:pt x="836" y="728"/>
                  </a:cubicBezTo>
                  <a:cubicBezTo>
                    <a:pt x="836" y="728"/>
                    <a:pt x="796" y="691"/>
                    <a:pt x="788" y="676"/>
                  </a:cubicBezTo>
                  <a:cubicBezTo>
                    <a:pt x="855" y="728"/>
                    <a:pt x="908" y="749"/>
                    <a:pt x="933" y="767"/>
                  </a:cubicBezTo>
                  <a:cubicBezTo>
                    <a:pt x="923" y="765"/>
                    <a:pt x="912" y="764"/>
                    <a:pt x="906" y="771"/>
                  </a:cubicBezTo>
                  <a:cubicBezTo>
                    <a:pt x="901" y="779"/>
                    <a:pt x="905" y="791"/>
                    <a:pt x="901" y="802"/>
                  </a:cubicBezTo>
                  <a:cubicBezTo>
                    <a:pt x="899" y="810"/>
                    <a:pt x="894" y="811"/>
                    <a:pt x="891" y="811"/>
                  </a:cubicBezTo>
                  <a:cubicBezTo>
                    <a:pt x="886" y="780"/>
                    <a:pt x="861" y="775"/>
                    <a:pt x="861" y="775"/>
                  </a:cubicBezTo>
                  <a:cubicBezTo>
                    <a:pt x="867" y="782"/>
                    <a:pt x="875" y="790"/>
                    <a:pt x="877" y="801"/>
                  </a:cubicBezTo>
                  <a:cubicBezTo>
                    <a:pt x="853" y="797"/>
                    <a:pt x="809" y="770"/>
                    <a:pt x="809" y="769"/>
                  </a:cubicBezTo>
                  <a:cubicBezTo>
                    <a:pt x="786" y="771"/>
                    <a:pt x="758" y="768"/>
                    <a:pt x="743" y="758"/>
                  </a:cubicBezTo>
                  <a:cubicBezTo>
                    <a:pt x="726" y="747"/>
                    <a:pt x="761" y="745"/>
                    <a:pt x="747" y="734"/>
                  </a:cubicBezTo>
                  <a:cubicBezTo>
                    <a:pt x="740" y="729"/>
                    <a:pt x="733" y="734"/>
                    <a:pt x="728" y="726"/>
                  </a:cubicBezTo>
                  <a:cubicBezTo>
                    <a:pt x="724" y="721"/>
                    <a:pt x="737" y="709"/>
                    <a:pt x="732" y="698"/>
                  </a:cubicBezTo>
                  <a:cubicBezTo>
                    <a:pt x="728" y="690"/>
                    <a:pt x="721" y="691"/>
                    <a:pt x="715" y="696"/>
                  </a:cubicBezTo>
                  <a:cubicBezTo>
                    <a:pt x="709" y="702"/>
                    <a:pt x="705" y="725"/>
                    <a:pt x="687" y="721"/>
                  </a:cubicBezTo>
                  <a:cubicBezTo>
                    <a:pt x="677" y="718"/>
                    <a:pt x="680" y="700"/>
                    <a:pt x="669" y="692"/>
                  </a:cubicBezTo>
                  <a:cubicBezTo>
                    <a:pt x="661" y="686"/>
                    <a:pt x="651" y="686"/>
                    <a:pt x="645" y="693"/>
                  </a:cubicBezTo>
                  <a:cubicBezTo>
                    <a:pt x="637" y="700"/>
                    <a:pt x="639" y="711"/>
                    <a:pt x="639" y="711"/>
                  </a:cubicBezTo>
                  <a:cubicBezTo>
                    <a:pt x="618" y="669"/>
                    <a:pt x="638" y="578"/>
                    <a:pt x="638" y="578"/>
                  </a:cubicBezTo>
                  <a:cubicBezTo>
                    <a:pt x="616" y="637"/>
                    <a:pt x="616" y="688"/>
                    <a:pt x="633" y="719"/>
                  </a:cubicBezTo>
                  <a:cubicBezTo>
                    <a:pt x="628" y="716"/>
                    <a:pt x="619" y="707"/>
                    <a:pt x="616" y="702"/>
                  </a:cubicBezTo>
                  <a:cubicBezTo>
                    <a:pt x="612" y="691"/>
                    <a:pt x="605" y="676"/>
                    <a:pt x="606" y="661"/>
                  </a:cubicBezTo>
                  <a:cubicBezTo>
                    <a:pt x="593" y="684"/>
                    <a:pt x="619" y="727"/>
                    <a:pt x="609" y="727"/>
                  </a:cubicBezTo>
                  <a:cubicBezTo>
                    <a:pt x="600" y="727"/>
                    <a:pt x="600" y="710"/>
                    <a:pt x="589" y="705"/>
                  </a:cubicBezTo>
                  <a:cubicBezTo>
                    <a:pt x="578" y="699"/>
                    <a:pt x="574" y="709"/>
                    <a:pt x="570" y="705"/>
                  </a:cubicBezTo>
                  <a:cubicBezTo>
                    <a:pt x="565" y="701"/>
                    <a:pt x="588" y="684"/>
                    <a:pt x="568" y="672"/>
                  </a:cubicBezTo>
                  <a:cubicBezTo>
                    <a:pt x="557" y="666"/>
                    <a:pt x="552" y="678"/>
                    <a:pt x="543" y="673"/>
                  </a:cubicBezTo>
                  <a:cubicBezTo>
                    <a:pt x="534" y="668"/>
                    <a:pt x="522" y="670"/>
                    <a:pt x="522" y="670"/>
                  </a:cubicBezTo>
                  <a:cubicBezTo>
                    <a:pt x="518" y="649"/>
                    <a:pt x="544" y="556"/>
                    <a:pt x="544" y="556"/>
                  </a:cubicBezTo>
                  <a:cubicBezTo>
                    <a:pt x="560" y="564"/>
                    <a:pt x="582" y="551"/>
                    <a:pt x="582" y="551"/>
                  </a:cubicBezTo>
                  <a:cubicBezTo>
                    <a:pt x="593" y="573"/>
                    <a:pt x="617" y="555"/>
                    <a:pt x="627" y="547"/>
                  </a:cubicBezTo>
                  <a:cubicBezTo>
                    <a:pt x="635" y="540"/>
                    <a:pt x="637" y="535"/>
                    <a:pt x="646" y="531"/>
                  </a:cubicBezTo>
                  <a:cubicBezTo>
                    <a:pt x="656" y="526"/>
                    <a:pt x="667" y="533"/>
                    <a:pt x="677" y="528"/>
                  </a:cubicBezTo>
                  <a:cubicBezTo>
                    <a:pt x="688" y="524"/>
                    <a:pt x="691" y="517"/>
                    <a:pt x="691" y="517"/>
                  </a:cubicBezTo>
                  <a:cubicBezTo>
                    <a:pt x="704" y="529"/>
                    <a:pt x="721" y="574"/>
                    <a:pt x="728" y="589"/>
                  </a:cubicBezTo>
                  <a:cubicBezTo>
                    <a:pt x="751" y="640"/>
                    <a:pt x="774" y="670"/>
                    <a:pt x="774" y="670"/>
                  </a:cubicBezTo>
                  <a:moveTo>
                    <a:pt x="935" y="783"/>
                  </a:moveTo>
                  <a:cubicBezTo>
                    <a:pt x="937" y="794"/>
                    <a:pt x="923" y="801"/>
                    <a:pt x="913" y="802"/>
                  </a:cubicBezTo>
                  <a:cubicBezTo>
                    <a:pt x="910" y="803"/>
                    <a:pt x="910" y="803"/>
                    <a:pt x="910" y="803"/>
                  </a:cubicBezTo>
                  <a:cubicBezTo>
                    <a:pt x="910" y="793"/>
                    <a:pt x="908" y="774"/>
                    <a:pt x="918" y="772"/>
                  </a:cubicBezTo>
                  <a:cubicBezTo>
                    <a:pt x="929" y="770"/>
                    <a:pt x="933" y="775"/>
                    <a:pt x="935" y="783"/>
                  </a:cubicBezTo>
                  <a:moveTo>
                    <a:pt x="692" y="506"/>
                  </a:moveTo>
                  <a:cubicBezTo>
                    <a:pt x="686" y="507"/>
                    <a:pt x="690" y="510"/>
                    <a:pt x="676" y="520"/>
                  </a:cubicBezTo>
                  <a:cubicBezTo>
                    <a:pt x="673" y="522"/>
                    <a:pt x="663" y="524"/>
                    <a:pt x="655" y="523"/>
                  </a:cubicBezTo>
                  <a:cubicBezTo>
                    <a:pt x="657" y="519"/>
                    <a:pt x="661" y="515"/>
                    <a:pt x="656" y="505"/>
                  </a:cubicBezTo>
                  <a:cubicBezTo>
                    <a:pt x="651" y="495"/>
                    <a:pt x="643" y="492"/>
                    <a:pt x="639" y="492"/>
                  </a:cubicBezTo>
                  <a:cubicBezTo>
                    <a:pt x="645" y="496"/>
                    <a:pt x="649" y="501"/>
                    <a:pt x="652" y="507"/>
                  </a:cubicBezTo>
                  <a:cubicBezTo>
                    <a:pt x="654" y="512"/>
                    <a:pt x="653" y="518"/>
                    <a:pt x="648" y="522"/>
                  </a:cubicBezTo>
                  <a:cubicBezTo>
                    <a:pt x="644" y="523"/>
                    <a:pt x="638" y="526"/>
                    <a:pt x="635" y="530"/>
                  </a:cubicBezTo>
                  <a:cubicBezTo>
                    <a:pt x="638" y="517"/>
                    <a:pt x="627" y="498"/>
                    <a:pt x="617" y="495"/>
                  </a:cubicBezTo>
                  <a:cubicBezTo>
                    <a:pt x="626" y="507"/>
                    <a:pt x="633" y="514"/>
                    <a:pt x="628" y="534"/>
                  </a:cubicBezTo>
                  <a:cubicBezTo>
                    <a:pt x="625" y="540"/>
                    <a:pt x="599" y="558"/>
                    <a:pt x="592" y="552"/>
                  </a:cubicBezTo>
                  <a:cubicBezTo>
                    <a:pt x="579" y="541"/>
                    <a:pt x="589" y="532"/>
                    <a:pt x="585" y="519"/>
                  </a:cubicBezTo>
                  <a:cubicBezTo>
                    <a:pt x="583" y="517"/>
                    <a:pt x="583" y="514"/>
                    <a:pt x="581" y="515"/>
                  </a:cubicBezTo>
                  <a:cubicBezTo>
                    <a:pt x="584" y="527"/>
                    <a:pt x="579" y="532"/>
                    <a:pt x="580" y="545"/>
                  </a:cubicBezTo>
                  <a:cubicBezTo>
                    <a:pt x="571" y="548"/>
                    <a:pt x="567" y="549"/>
                    <a:pt x="561" y="548"/>
                  </a:cubicBezTo>
                  <a:cubicBezTo>
                    <a:pt x="558" y="545"/>
                    <a:pt x="555" y="539"/>
                    <a:pt x="557" y="529"/>
                  </a:cubicBezTo>
                  <a:cubicBezTo>
                    <a:pt x="559" y="520"/>
                    <a:pt x="567" y="508"/>
                    <a:pt x="574" y="498"/>
                  </a:cubicBezTo>
                  <a:cubicBezTo>
                    <a:pt x="574" y="498"/>
                    <a:pt x="570" y="500"/>
                    <a:pt x="567" y="503"/>
                  </a:cubicBezTo>
                  <a:cubicBezTo>
                    <a:pt x="555" y="514"/>
                    <a:pt x="550" y="527"/>
                    <a:pt x="550" y="537"/>
                  </a:cubicBezTo>
                  <a:cubicBezTo>
                    <a:pt x="551" y="541"/>
                    <a:pt x="551" y="545"/>
                    <a:pt x="555" y="548"/>
                  </a:cubicBezTo>
                  <a:cubicBezTo>
                    <a:pt x="552" y="548"/>
                    <a:pt x="540" y="548"/>
                    <a:pt x="537" y="541"/>
                  </a:cubicBezTo>
                  <a:cubicBezTo>
                    <a:pt x="530" y="527"/>
                    <a:pt x="540" y="514"/>
                    <a:pt x="547" y="505"/>
                  </a:cubicBezTo>
                  <a:cubicBezTo>
                    <a:pt x="554" y="497"/>
                    <a:pt x="564" y="492"/>
                    <a:pt x="564" y="492"/>
                  </a:cubicBezTo>
                  <a:cubicBezTo>
                    <a:pt x="579" y="485"/>
                    <a:pt x="602" y="488"/>
                    <a:pt x="618" y="485"/>
                  </a:cubicBezTo>
                  <a:cubicBezTo>
                    <a:pt x="634" y="483"/>
                    <a:pt x="647" y="486"/>
                    <a:pt x="661" y="490"/>
                  </a:cubicBezTo>
                  <a:cubicBezTo>
                    <a:pt x="674" y="494"/>
                    <a:pt x="682" y="499"/>
                    <a:pt x="692" y="506"/>
                  </a:cubicBezTo>
                  <a:moveTo>
                    <a:pt x="416" y="356"/>
                  </a:moveTo>
                  <a:cubicBezTo>
                    <a:pt x="408" y="360"/>
                    <a:pt x="410" y="366"/>
                    <a:pt x="411" y="370"/>
                  </a:cubicBezTo>
                  <a:cubicBezTo>
                    <a:pt x="414" y="376"/>
                    <a:pt x="420" y="379"/>
                    <a:pt x="420" y="379"/>
                  </a:cubicBezTo>
                  <a:cubicBezTo>
                    <a:pt x="417" y="381"/>
                    <a:pt x="412" y="386"/>
                    <a:pt x="409" y="391"/>
                  </a:cubicBezTo>
                  <a:cubicBezTo>
                    <a:pt x="401" y="386"/>
                    <a:pt x="389" y="380"/>
                    <a:pt x="379" y="376"/>
                  </a:cubicBezTo>
                  <a:cubicBezTo>
                    <a:pt x="360" y="365"/>
                    <a:pt x="341" y="358"/>
                    <a:pt x="321" y="360"/>
                  </a:cubicBezTo>
                  <a:cubicBezTo>
                    <a:pt x="316" y="360"/>
                    <a:pt x="303" y="365"/>
                    <a:pt x="299" y="366"/>
                  </a:cubicBezTo>
                  <a:cubicBezTo>
                    <a:pt x="285" y="364"/>
                    <a:pt x="265" y="352"/>
                    <a:pt x="260" y="346"/>
                  </a:cubicBezTo>
                  <a:cubicBezTo>
                    <a:pt x="284" y="349"/>
                    <a:pt x="301" y="348"/>
                    <a:pt x="315" y="348"/>
                  </a:cubicBezTo>
                  <a:cubicBezTo>
                    <a:pt x="340" y="346"/>
                    <a:pt x="356" y="342"/>
                    <a:pt x="356" y="342"/>
                  </a:cubicBezTo>
                  <a:cubicBezTo>
                    <a:pt x="376" y="350"/>
                    <a:pt x="391" y="356"/>
                    <a:pt x="416" y="356"/>
                  </a:cubicBezTo>
                  <a:moveTo>
                    <a:pt x="1138" y="317"/>
                  </a:moveTo>
                  <a:cubicBezTo>
                    <a:pt x="1120" y="376"/>
                    <a:pt x="1068" y="368"/>
                    <a:pt x="1049" y="357"/>
                  </a:cubicBezTo>
                  <a:cubicBezTo>
                    <a:pt x="1068" y="351"/>
                    <a:pt x="1076" y="334"/>
                    <a:pt x="1076" y="334"/>
                  </a:cubicBezTo>
                  <a:cubicBezTo>
                    <a:pt x="1102" y="337"/>
                    <a:pt x="1120" y="332"/>
                    <a:pt x="1138" y="317"/>
                  </a:cubicBezTo>
                  <a:moveTo>
                    <a:pt x="1069" y="333"/>
                  </a:moveTo>
                  <a:cubicBezTo>
                    <a:pt x="1068" y="340"/>
                    <a:pt x="1053" y="351"/>
                    <a:pt x="1038" y="354"/>
                  </a:cubicBezTo>
                  <a:cubicBezTo>
                    <a:pt x="1038" y="354"/>
                    <a:pt x="1036" y="342"/>
                    <a:pt x="1020" y="343"/>
                  </a:cubicBezTo>
                  <a:cubicBezTo>
                    <a:pt x="1011" y="344"/>
                    <a:pt x="1011" y="345"/>
                    <a:pt x="1005" y="347"/>
                  </a:cubicBezTo>
                  <a:cubicBezTo>
                    <a:pt x="1007" y="343"/>
                    <a:pt x="1007" y="337"/>
                    <a:pt x="1004" y="332"/>
                  </a:cubicBezTo>
                  <a:cubicBezTo>
                    <a:pt x="1003" y="331"/>
                    <a:pt x="1002" y="330"/>
                    <a:pt x="1000" y="330"/>
                  </a:cubicBezTo>
                  <a:cubicBezTo>
                    <a:pt x="996" y="330"/>
                    <a:pt x="991" y="331"/>
                    <a:pt x="986" y="334"/>
                  </a:cubicBezTo>
                  <a:cubicBezTo>
                    <a:pt x="981" y="338"/>
                    <a:pt x="975" y="337"/>
                    <a:pt x="971" y="339"/>
                  </a:cubicBezTo>
                  <a:cubicBezTo>
                    <a:pt x="963" y="341"/>
                    <a:pt x="958" y="346"/>
                    <a:pt x="952" y="355"/>
                  </a:cubicBezTo>
                  <a:cubicBezTo>
                    <a:pt x="951" y="356"/>
                    <a:pt x="948" y="355"/>
                    <a:pt x="945" y="355"/>
                  </a:cubicBezTo>
                  <a:cubicBezTo>
                    <a:pt x="941" y="354"/>
                    <a:pt x="880" y="363"/>
                    <a:pt x="880" y="363"/>
                  </a:cubicBezTo>
                  <a:cubicBezTo>
                    <a:pt x="869" y="362"/>
                    <a:pt x="853" y="363"/>
                    <a:pt x="833" y="357"/>
                  </a:cubicBezTo>
                  <a:cubicBezTo>
                    <a:pt x="833" y="357"/>
                    <a:pt x="850" y="349"/>
                    <a:pt x="841" y="334"/>
                  </a:cubicBezTo>
                  <a:cubicBezTo>
                    <a:pt x="841" y="334"/>
                    <a:pt x="923" y="316"/>
                    <a:pt x="955" y="307"/>
                  </a:cubicBezTo>
                  <a:cubicBezTo>
                    <a:pt x="988" y="298"/>
                    <a:pt x="1005" y="292"/>
                    <a:pt x="1016" y="287"/>
                  </a:cubicBezTo>
                  <a:cubicBezTo>
                    <a:pt x="1014" y="294"/>
                    <a:pt x="1022" y="308"/>
                    <a:pt x="1035" y="318"/>
                  </a:cubicBezTo>
                  <a:cubicBezTo>
                    <a:pt x="1044" y="325"/>
                    <a:pt x="1062" y="332"/>
                    <a:pt x="1069" y="333"/>
                  </a:cubicBezTo>
                  <a:moveTo>
                    <a:pt x="435" y="335"/>
                  </a:moveTo>
                  <a:cubicBezTo>
                    <a:pt x="434" y="339"/>
                    <a:pt x="435" y="345"/>
                    <a:pt x="442" y="350"/>
                  </a:cubicBezTo>
                  <a:cubicBezTo>
                    <a:pt x="437" y="351"/>
                    <a:pt x="427" y="351"/>
                    <a:pt x="421" y="353"/>
                  </a:cubicBezTo>
                  <a:cubicBezTo>
                    <a:pt x="385" y="351"/>
                    <a:pt x="349" y="340"/>
                    <a:pt x="328" y="305"/>
                  </a:cubicBezTo>
                  <a:cubicBezTo>
                    <a:pt x="337" y="305"/>
                    <a:pt x="346" y="304"/>
                    <a:pt x="359" y="307"/>
                  </a:cubicBezTo>
                  <a:cubicBezTo>
                    <a:pt x="379" y="312"/>
                    <a:pt x="408" y="320"/>
                    <a:pt x="435" y="335"/>
                  </a:cubicBezTo>
                  <a:moveTo>
                    <a:pt x="322" y="306"/>
                  </a:moveTo>
                  <a:cubicBezTo>
                    <a:pt x="325" y="309"/>
                    <a:pt x="331" y="323"/>
                    <a:pt x="350" y="337"/>
                  </a:cubicBezTo>
                  <a:cubicBezTo>
                    <a:pt x="339" y="340"/>
                    <a:pt x="328" y="341"/>
                    <a:pt x="310" y="342"/>
                  </a:cubicBezTo>
                  <a:cubicBezTo>
                    <a:pt x="287" y="343"/>
                    <a:pt x="266" y="341"/>
                    <a:pt x="266" y="341"/>
                  </a:cubicBezTo>
                  <a:cubicBezTo>
                    <a:pt x="232" y="338"/>
                    <a:pt x="188" y="296"/>
                    <a:pt x="177" y="280"/>
                  </a:cubicBezTo>
                  <a:cubicBezTo>
                    <a:pt x="200" y="293"/>
                    <a:pt x="231" y="302"/>
                    <a:pt x="255" y="305"/>
                  </a:cubicBezTo>
                  <a:cubicBezTo>
                    <a:pt x="279" y="308"/>
                    <a:pt x="302" y="309"/>
                    <a:pt x="322" y="306"/>
                  </a:cubicBezTo>
                  <a:moveTo>
                    <a:pt x="691" y="256"/>
                  </a:moveTo>
                  <a:cubicBezTo>
                    <a:pt x="692" y="256"/>
                    <a:pt x="694" y="255"/>
                    <a:pt x="696" y="255"/>
                  </a:cubicBezTo>
                  <a:cubicBezTo>
                    <a:pt x="698" y="263"/>
                    <a:pt x="689" y="266"/>
                    <a:pt x="684" y="267"/>
                  </a:cubicBezTo>
                  <a:cubicBezTo>
                    <a:pt x="680" y="268"/>
                    <a:pt x="678" y="264"/>
                    <a:pt x="677" y="262"/>
                  </a:cubicBezTo>
                  <a:cubicBezTo>
                    <a:pt x="677" y="259"/>
                    <a:pt x="677" y="256"/>
                    <a:pt x="675" y="254"/>
                  </a:cubicBezTo>
                  <a:cubicBezTo>
                    <a:pt x="675" y="253"/>
                    <a:pt x="675" y="252"/>
                    <a:pt x="677" y="251"/>
                  </a:cubicBezTo>
                  <a:cubicBezTo>
                    <a:pt x="680" y="255"/>
                    <a:pt x="685" y="258"/>
                    <a:pt x="691" y="256"/>
                  </a:cubicBezTo>
                  <a:moveTo>
                    <a:pt x="1189" y="264"/>
                  </a:moveTo>
                  <a:cubicBezTo>
                    <a:pt x="1169" y="293"/>
                    <a:pt x="1130" y="317"/>
                    <a:pt x="1116" y="323"/>
                  </a:cubicBezTo>
                  <a:cubicBezTo>
                    <a:pt x="1105" y="328"/>
                    <a:pt x="1091" y="332"/>
                    <a:pt x="1068" y="326"/>
                  </a:cubicBezTo>
                  <a:cubicBezTo>
                    <a:pt x="1056" y="323"/>
                    <a:pt x="1045" y="318"/>
                    <a:pt x="1037" y="312"/>
                  </a:cubicBezTo>
                  <a:cubicBezTo>
                    <a:pt x="1021" y="299"/>
                    <a:pt x="1022" y="291"/>
                    <a:pt x="1022" y="287"/>
                  </a:cubicBezTo>
                  <a:cubicBezTo>
                    <a:pt x="1023" y="284"/>
                    <a:pt x="1028" y="277"/>
                    <a:pt x="1033" y="279"/>
                  </a:cubicBezTo>
                  <a:cubicBezTo>
                    <a:pt x="1090" y="293"/>
                    <a:pt x="1171" y="276"/>
                    <a:pt x="1189" y="264"/>
                  </a:cubicBezTo>
                  <a:moveTo>
                    <a:pt x="270" y="239"/>
                  </a:moveTo>
                  <a:cubicBezTo>
                    <a:pt x="311" y="246"/>
                    <a:pt x="309" y="283"/>
                    <a:pt x="319" y="299"/>
                  </a:cubicBezTo>
                  <a:cubicBezTo>
                    <a:pt x="284" y="301"/>
                    <a:pt x="269" y="302"/>
                    <a:pt x="242" y="296"/>
                  </a:cubicBezTo>
                  <a:cubicBezTo>
                    <a:pt x="148" y="275"/>
                    <a:pt x="130" y="230"/>
                    <a:pt x="104" y="170"/>
                  </a:cubicBezTo>
                  <a:cubicBezTo>
                    <a:pt x="150" y="211"/>
                    <a:pt x="251" y="236"/>
                    <a:pt x="270" y="239"/>
                  </a:cubicBezTo>
                  <a:moveTo>
                    <a:pt x="698" y="232"/>
                  </a:moveTo>
                  <a:cubicBezTo>
                    <a:pt x="697" y="235"/>
                    <a:pt x="699" y="234"/>
                    <a:pt x="702" y="237"/>
                  </a:cubicBezTo>
                  <a:cubicBezTo>
                    <a:pt x="702" y="242"/>
                    <a:pt x="698" y="246"/>
                    <a:pt x="694" y="249"/>
                  </a:cubicBezTo>
                  <a:cubicBezTo>
                    <a:pt x="690" y="251"/>
                    <a:pt x="684" y="252"/>
                    <a:pt x="680" y="249"/>
                  </a:cubicBezTo>
                  <a:cubicBezTo>
                    <a:pt x="678" y="248"/>
                    <a:pt x="672" y="246"/>
                    <a:pt x="672" y="246"/>
                  </a:cubicBezTo>
                  <a:cubicBezTo>
                    <a:pt x="672" y="237"/>
                    <a:pt x="683" y="232"/>
                    <a:pt x="691" y="229"/>
                  </a:cubicBezTo>
                  <a:cubicBezTo>
                    <a:pt x="694" y="228"/>
                    <a:pt x="697" y="229"/>
                    <a:pt x="698" y="232"/>
                  </a:cubicBezTo>
                  <a:moveTo>
                    <a:pt x="641" y="229"/>
                  </a:moveTo>
                  <a:cubicBezTo>
                    <a:pt x="651" y="232"/>
                    <a:pt x="668" y="249"/>
                    <a:pt x="672" y="257"/>
                  </a:cubicBezTo>
                  <a:cubicBezTo>
                    <a:pt x="673" y="264"/>
                    <a:pt x="670" y="271"/>
                    <a:pt x="666" y="276"/>
                  </a:cubicBezTo>
                  <a:cubicBezTo>
                    <a:pt x="662" y="277"/>
                    <a:pt x="658" y="281"/>
                    <a:pt x="656" y="285"/>
                  </a:cubicBezTo>
                  <a:cubicBezTo>
                    <a:pt x="657" y="281"/>
                    <a:pt x="656" y="277"/>
                    <a:pt x="654" y="274"/>
                  </a:cubicBezTo>
                  <a:cubicBezTo>
                    <a:pt x="650" y="271"/>
                    <a:pt x="645" y="267"/>
                    <a:pt x="644" y="262"/>
                  </a:cubicBezTo>
                  <a:cubicBezTo>
                    <a:pt x="629" y="263"/>
                    <a:pt x="607" y="263"/>
                    <a:pt x="599" y="256"/>
                  </a:cubicBezTo>
                  <a:cubicBezTo>
                    <a:pt x="599" y="253"/>
                    <a:pt x="598" y="250"/>
                    <a:pt x="595" y="247"/>
                  </a:cubicBezTo>
                  <a:cubicBezTo>
                    <a:pt x="599" y="246"/>
                    <a:pt x="617" y="248"/>
                    <a:pt x="626" y="248"/>
                  </a:cubicBezTo>
                  <a:cubicBezTo>
                    <a:pt x="636" y="248"/>
                    <a:pt x="648" y="248"/>
                    <a:pt x="651" y="252"/>
                  </a:cubicBezTo>
                  <a:cubicBezTo>
                    <a:pt x="651" y="254"/>
                    <a:pt x="649" y="254"/>
                    <a:pt x="648" y="254"/>
                  </a:cubicBezTo>
                  <a:cubicBezTo>
                    <a:pt x="647" y="255"/>
                    <a:pt x="646" y="254"/>
                    <a:pt x="645" y="255"/>
                  </a:cubicBezTo>
                  <a:cubicBezTo>
                    <a:pt x="648" y="259"/>
                    <a:pt x="654" y="260"/>
                    <a:pt x="659" y="259"/>
                  </a:cubicBezTo>
                  <a:cubicBezTo>
                    <a:pt x="661" y="257"/>
                    <a:pt x="663" y="255"/>
                    <a:pt x="661" y="251"/>
                  </a:cubicBezTo>
                  <a:cubicBezTo>
                    <a:pt x="658" y="246"/>
                    <a:pt x="652" y="245"/>
                    <a:pt x="644" y="243"/>
                  </a:cubicBezTo>
                  <a:cubicBezTo>
                    <a:pt x="635" y="242"/>
                    <a:pt x="592" y="242"/>
                    <a:pt x="592" y="242"/>
                  </a:cubicBezTo>
                  <a:cubicBezTo>
                    <a:pt x="587" y="237"/>
                    <a:pt x="577" y="229"/>
                    <a:pt x="571" y="226"/>
                  </a:cubicBezTo>
                  <a:cubicBezTo>
                    <a:pt x="570" y="223"/>
                    <a:pt x="574" y="220"/>
                    <a:pt x="576" y="221"/>
                  </a:cubicBezTo>
                  <a:cubicBezTo>
                    <a:pt x="593" y="227"/>
                    <a:pt x="622" y="227"/>
                    <a:pt x="641" y="229"/>
                  </a:cubicBezTo>
                  <a:moveTo>
                    <a:pt x="1076" y="236"/>
                  </a:moveTo>
                  <a:cubicBezTo>
                    <a:pt x="1074" y="244"/>
                    <a:pt x="1061" y="255"/>
                    <a:pt x="1051" y="260"/>
                  </a:cubicBezTo>
                  <a:cubicBezTo>
                    <a:pt x="1040" y="267"/>
                    <a:pt x="1024" y="271"/>
                    <a:pt x="1018" y="279"/>
                  </a:cubicBezTo>
                  <a:cubicBezTo>
                    <a:pt x="1011" y="286"/>
                    <a:pt x="949" y="303"/>
                    <a:pt x="919" y="311"/>
                  </a:cubicBezTo>
                  <a:cubicBezTo>
                    <a:pt x="890" y="318"/>
                    <a:pt x="866" y="325"/>
                    <a:pt x="838" y="329"/>
                  </a:cubicBezTo>
                  <a:cubicBezTo>
                    <a:pt x="833" y="325"/>
                    <a:pt x="825" y="325"/>
                    <a:pt x="819" y="326"/>
                  </a:cubicBezTo>
                  <a:cubicBezTo>
                    <a:pt x="827" y="311"/>
                    <a:pt x="824" y="301"/>
                    <a:pt x="811" y="297"/>
                  </a:cubicBezTo>
                  <a:cubicBezTo>
                    <a:pt x="953" y="246"/>
                    <a:pt x="953" y="246"/>
                    <a:pt x="953" y="246"/>
                  </a:cubicBezTo>
                  <a:cubicBezTo>
                    <a:pt x="979" y="238"/>
                    <a:pt x="1012" y="229"/>
                    <a:pt x="1034" y="228"/>
                  </a:cubicBezTo>
                  <a:cubicBezTo>
                    <a:pt x="1049" y="232"/>
                    <a:pt x="1058" y="236"/>
                    <a:pt x="1076" y="236"/>
                  </a:cubicBezTo>
                  <a:moveTo>
                    <a:pt x="687" y="221"/>
                  </a:moveTo>
                  <a:cubicBezTo>
                    <a:pt x="687" y="223"/>
                    <a:pt x="686" y="224"/>
                    <a:pt x="685" y="226"/>
                  </a:cubicBezTo>
                  <a:cubicBezTo>
                    <a:pt x="684" y="229"/>
                    <a:pt x="681" y="232"/>
                    <a:pt x="675" y="230"/>
                  </a:cubicBezTo>
                  <a:cubicBezTo>
                    <a:pt x="674" y="225"/>
                    <a:pt x="677" y="220"/>
                    <a:pt x="682" y="217"/>
                  </a:cubicBezTo>
                  <a:cubicBezTo>
                    <a:pt x="684" y="216"/>
                    <a:pt x="687" y="218"/>
                    <a:pt x="687" y="221"/>
                  </a:cubicBezTo>
                  <a:moveTo>
                    <a:pt x="672" y="214"/>
                  </a:moveTo>
                  <a:cubicBezTo>
                    <a:pt x="673" y="218"/>
                    <a:pt x="673" y="227"/>
                    <a:pt x="666" y="230"/>
                  </a:cubicBezTo>
                  <a:cubicBezTo>
                    <a:pt x="654" y="236"/>
                    <a:pt x="646" y="223"/>
                    <a:pt x="636" y="220"/>
                  </a:cubicBezTo>
                  <a:cubicBezTo>
                    <a:pt x="618" y="217"/>
                    <a:pt x="596" y="221"/>
                    <a:pt x="578" y="216"/>
                  </a:cubicBezTo>
                  <a:cubicBezTo>
                    <a:pt x="583" y="209"/>
                    <a:pt x="591" y="202"/>
                    <a:pt x="600" y="199"/>
                  </a:cubicBezTo>
                  <a:cubicBezTo>
                    <a:pt x="612" y="195"/>
                    <a:pt x="633" y="190"/>
                    <a:pt x="649" y="195"/>
                  </a:cubicBezTo>
                  <a:cubicBezTo>
                    <a:pt x="664" y="200"/>
                    <a:pt x="671" y="208"/>
                    <a:pt x="672" y="214"/>
                  </a:cubicBezTo>
                  <a:moveTo>
                    <a:pt x="996" y="211"/>
                  </a:moveTo>
                  <a:cubicBezTo>
                    <a:pt x="1007" y="215"/>
                    <a:pt x="1025" y="223"/>
                    <a:pt x="1017" y="225"/>
                  </a:cubicBezTo>
                  <a:cubicBezTo>
                    <a:pt x="954" y="236"/>
                    <a:pt x="912" y="253"/>
                    <a:pt x="804" y="295"/>
                  </a:cubicBezTo>
                  <a:cubicBezTo>
                    <a:pt x="800" y="295"/>
                    <a:pt x="796" y="295"/>
                    <a:pt x="792" y="297"/>
                  </a:cubicBezTo>
                  <a:cubicBezTo>
                    <a:pt x="793" y="291"/>
                    <a:pt x="793" y="285"/>
                    <a:pt x="786" y="278"/>
                  </a:cubicBezTo>
                  <a:cubicBezTo>
                    <a:pt x="781" y="273"/>
                    <a:pt x="773" y="271"/>
                    <a:pt x="760" y="275"/>
                  </a:cubicBezTo>
                  <a:cubicBezTo>
                    <a:pt x="792" y="255"/>
                    <a:pt x="824" y="234"/>
                    <a:pt x="860" y="221"/>
                  </a:cubicBezTo>
                  <a:cubicBezTo>
                    <a:pt x="889" y="210"/>
                    <a:pt x="920" y="205"/>
                    <a:pt x="953" y="204"/>
                  </a:cubicBezTo>
                  <a:cubicBezTo>
                    <a:pt x="974" y="204"/>
                    <a:pt x="986" y="207"/>
                    <a:pt x="996" y="211"/>
                  </a:cubicBezTo>
                  <a:moveTo>
                    <a:pt x="1210" y="232"/>
                  </a:moveTo>
                  <a:cubicBezTo>
                    <a:pt x="1207" y="239"/>
                    <a:pt x="1202" y="247"/>
                    <a:pt x="1192" y="255"/>
                  </a:cubicBezTo>
                  <a:cubicBezTo>
                    <a:pt x="1172" y="272"/>
                    <a:pt x="1073" y="286"/>
                    <a:pt x="1036" y="274"/>
                  </a:cubicBezTo>
                  <a:cubicBezTo>
                    <a:pt x="1076" y="258"/>
                    <a:pt x="1080" y="244"/>
                    <a:pt x="1082" y="234"/>
                  </a:cubicBezTo>
                  <a:cubicBezTo>
                    <a:pt x="1112" y="233"/>
                    <a:pt x="1157" y="229"/>
                    <a:pt x="1207" y="208"/>
                  </a:cubicBezTo>
                  <a:cubicBezTo>
                    <a:pt x="1213" y="206"/>
                    <a:pt x="1214" y="225"/>
                    <a:pt x="1210" y="232"/>
                  </a:cubicBezTo>
                  <a:moveTo>
                    <a:pt x="612" y="189"/>
                  </a:moveTo>
                  <a:cubicBezTo>
                    <a:pt x="598" y="191"/>
                    <a:pt x="581" y="194"/>
                    <a:pt x="570" y="213"/>
                  </a:cubicBezTo>
                  <a:cubicBezTo>
                    <a:pt x="565" y="209"/>
                    <a:pt x="567" y="201"/>
                    <a:pt x="572" y="194"/>
                  </a:cubicBezTo>
                  <a:cubicBezTo>
                    <a:pt x="576" y="189"/>
                    <a:pt x="591" y="183"/>
                    <a:pt x="612" y="189"/>
                  </a:cubicBezTo>
                  <a:moveTo>
                    <a:pt x="1259" y="133"/>
                  </a:moveTo>
                  <a:cubicBezTo>
                    <a:pt x="1253" y="149"/>
                    <a:pt x="1232" y="186"/>
                    <a:pt x="1209" y="198"/>
                  </a:cubicBezTo>
                  <a:cubicBezTo>
                    <a:pt x="1177" y="216"/>
                    <a:pt x="1132" y="223"/>
                    <a:pt x="1098" y="227"/>
                  </a:cubicBezTo>
                  <a:cubicBezTo>
                    <a:pt x="1070" y="231"/>
                    <a:pt x="1049" y="226"/>
                    <a:pt x="1039" y="223"/>
                  </a:cubicBezTo>
                  <a:cubicBezTo>
                    <a:pt x="1039" y="223"/>
                    <a:pt x="1029" y="219"/>
                    <a:pt x="1025" y="217"/>
                  </a:cubicBezTo>
                  <a:cubicBezTo>
                    <a:pt x="1077" y="189"/>
                    <a:pt x="1139" y="170"/>
                    <a:pt x="1205" y="153"/>
                  </a:cubicBezTo>
                  <a:cubicBezTo>
                    <a:pt x="1242" y="140"/>
                    <a:pt x="1246" y="139"/>
                    <a:pt x="1259" y="133"/>
                  </a:cubicBezTo>
                  <a:moveTo>
                    <a:pt x="1257" y="83"/>
                  </a:moveTo>
                  <a:cubicBezTo>
                    <a:pt x="1238" y="125"/>
                    <a:pt x="1226" y="138"/>
                    <a:pt x="1198" y="148"/>
                  </a:cubicBezTo>
                  <a:cubicBezTo>
                    <a:pt x="1198" y="148"/>
                    <a:pt x="1105" y="176"/>
                    <a:pt x="1082" y="185"/>
                  </a:cubicBezTo>
                  <a:cubicBezTo>
                    <a:pt x="1054" y="196"/>
                    <a:pt x="1033" y="207"/>
                    <a:pt x="1019" y="215"/>
                  </a:cubicBezTo>
                  <a:cubicBezTo>
                    <a:pt x="970" y="185"/>
                    <a:pt x="880" y="207"/>
                    <a:pt x="858" y="216"/>
                  </a:cubicBezTo>
                  <a:cubicBezTo>
                    <a:pt x="822" y="229"/>
                    <a:pt x="786" y="251"/>
                    <a:pt x="756" y="272"/>
                  </a:cubicBezTo>
                  <a:cubicBezTo>
                    <a:pt x="752" y="268"/>
                    <a:pt x="746" y="260"/>
                    <a:pt x="741" y="260"/>
                  </a:cubicBezTo>
                  <a:cubicBezTo>
                    <a:pt x="741" y="260"/>
                    <a:pt x="756" y="269"/>
                    <a:pt x="753" y="286"/>
                  </a:cubicBezTo>
                  <a:cubicBezTo>
                    <a:pt x="757" y="284"/>
                    <a:pt x="772" y="273"/>
                    <a:pt x="782" y="282"/>
                  </a:cubicBezTo>
                  <a:cubicBezTo>
                    <a:pt x="793" y="291"/>
                    <a:pt x="782" y="302"/>
                    <a:pt x="779" y="311"/>
                  </a:cubicBezTo>
                  <a:cubicBezTo>
                    <a:pt x="790" y="302"/>
                    <a:pt x="802" y="295"/>
                    <a:pt x="814" y="303"/>
                  </a:cubicBezTo>
                  <a:cubicBezTo>
                    <a:pt x="827" y="312"/>
                    <a:pt x="812" y="328"/>
                    <a:pt x="808" y="336"/>
                  </a:cubicBezTo>
                  <a:cubicBezTo>
                    <a:pt x="817" y="334"/>
                    <a:pt x="828" y="326"/>
                    <a:pt x="835" y="337"/>
                  </a:cubicBezTo>
                  <a:cubicBezTo>
                    <a:pt x="842" y="347"/>
                    <a:pt x="831" y="352"/>
                    <a:pt x="821" y="358"/>
                  </a:cubicBezTo>
                  <a:cubicBezTo>
                    <a:pt x="831" y="357"/>
                    <a:pt x="832" y="365"/>
                    <a:pt x="859" y="367"/>
                  </a:cubicBezTo>
                  <a:cubicBezTo>
                    <a:pt x="846" y="368"/>
                    <a:pt x="833" y="369"/>
                    <a:pt x="824" y="370"/>
                  </a:cubicBezTo>
                  <a:cubicBezTo>
                    <a:pt x="818" y="369"/>
                    <a:pt x="811" y="365"/>
                    <a:pt x="799" y="362"/>
                  </a:cubicBezTo>
                  <a:cubicBezTo>
                    <a:pt x="767" y="353"/>
                    <a:pt x="748" y="343"/>
                    <a:pt x="735" y="339"/>
                  </a:cubicBezTo>
                  <a:cubicBezTo>
                    <a:pt x="723" y="335"/>
                    <a:pt x="708" y="333"/>
                    <a:pt x="698" y="336"/>
                  </a:cubicBezTo>
                  <a:cubicBezTo>
                    <a:pt x="693" y="336"/>
                    <a:pt x="693" y="338"/>
                    <a:pt x="689" y="339"/>
                  </a:cubicBezTo>
                  <a:cubicBezTo>
                    <a:pt x="731" y="324"/>
                    <a:pt x="718" y="273"/>
                    <a:pt x="738" y="242"/>
                  </a:cubicBezTo>
                  <a:cubicBezTo>
                    <a:pt x="759" y="204"/>
                    <a:pt x="801" y="195"/>
                    <a:pt x="839" y="188"/>
                  </a:cubicBezTo>
                  <a:cubicBezTo>
                    <a:pt x="889" y="181"/>
                    <a:pt x="966" y="174"/>
                    <a:pt x="989" y="169"/>
                  </a:cubicBezTo>
                  <a:cubicBezTo>
                    <a:pt x="1030" y="161"/>
                    <a:pt x="1081" y="144"/>
                    <a:pt x="1092" y="139"/>
                  </a:cubicBezTo>
                  <a:cubicBezTo>
                    <a:pt x="1104" y="133"/>
                    <a:pt x="1160" y="113"/>
                    <a:pt x="1181" y="106"/>
                  </a:cubicBezTo>
                  <a:cubicBezTo>
                    <a:pt x="1203" y="98"/>
                    <a:pt x="1231" y="88"/>
                    <a:pt x="1257" y="83"/>
                  </a:cubicBezTo>
                  <a:moveTo>
                    <a:pt x="1206" y="285"/>
                  </a:moveTo>
                  <a:cubicBezTo>
                    <a:pt x="1164" y="319"/>
                    <a:pt x="1151" y="370"/>
                    <a:pt x="1148" y="385"/>
                  </a:cubicBezTo>
                  <a:cubicBezTo>
                    <a:pt x="1141" y="430"/>
                    <a:pt x="1140" y="481"/>
                    <a:pt x="1148" y="525"/>
                  </a:cubicBezTo>
                  <a:cubicBezTo>
                    <a:pt x="1170" y="665"/>
                    <a:pt x="1170" y="665"/>
                    <a:pt x="1170" y="665"/>
                  </a:cubicBezTo>
                  <a:cubicBezTo>
                    <a:pt x="1177" y="726"/>
                    <a:pt x="1177" y="726"/>
                    <a:pt x="1177" y="726"/>
                  </a:cubicBezTo>
                  <a:cubicBezTo>
                    <a:pt x="1180" y="797"/>
                    <a:pt x="1180" y="797"/>
                    <a:pt x="1180" y="797"/>
                  </a:cubicBezTo>
                  <a:cubicBezTo>
                    <a:pt x="1184" y="962"/>
                    <a:pt x="1105" y="1183"/>
                    <a:pt x="834" y="1272"/>
                  </a:cubicBezTo>
                  <a:cubicBezTo>
                    <a:pt x="768" y="1298"/>
                    <a:pt x="768" y="1298"/>
                    <a:pt x="768" y="1298"/>
                  </a:cubicBezTo>
                  <a:cubicBezTo>
                    <a:pt x="713" y="1322"/>
                    <a:pt x="659" y="1348"/>
                    <a:pt x="612" y="1391"/>
                  </a:cubicBezTo>
                  <a:cubicBezTo>
                    <a:pt x="546" y="1333"/>
                    <a:pt x="469" y="1301"/>
                    <a:pt x="391" y="1271"/>
                  </a:cubicBezTo>
                  <a:cubicBezTo>
                    <a:pt x="142" y="1192"/>
                    <a:pt x="55" y="982"/>
                    <a:pt x="50" y="837"/>
                  </a:cubicBezTo>
                  <a:cubicBezTo>
                    <a:pt x="48" y="789"/>
                    <a:pt x="50" y="737"/>
                    <a:pt x="56" y="688"/>
                  </a:cubicBezTo>
                  <a:cubicBezTo>
                    <a:pt x="66" y="614"/>
                    <a:pt x="66" y="614"/>
                    <a:pt x="66" y="614"/>
                  </a:cubicBezTo>
                  <a:cubicBezTo>
                    <a:pt x="83" y="515"/>
                    <a:pt x="83" y="515"/>
                    <a:pt x="83" y="515"/>
                  </a:cubicBezTo>
                  <a:cubicBezTo>
                    <a:pt x="91" y="458"/>
                    <a:pt x="91" y="395"/>
                    <a:pt x="73" y="344"/>
                  </a:cubicBezTo>
                  <a:cubicBezTo>
                    <a:pt x="63" y="320"/>
                    <a:pt x="46" y="299"/>
                    <a:pt x="26" y="281"/>
                  </a:cubicBezTo>
                  <a:cubicBezTo>
                    <a:pt x="49" y="250"/>
                    <a:pt x="75" y="216"/>
                    <a:pt x="98" y="185"/>
                  </a:cubicBezTo>
                  <a:cubicBezTo>
                    <a:pt x="99" y="186"/>
                    <a:pt x="99" y="187"/>
                    <a:pt x="100" y="188"/>
                  </a:cubicBezTo>
                  <a:cubicBezTo>
                    <a:pt x="100" y="188"/>
                    <a:pt x="100" y="189"/>
                    <a:pt x="100" y="189"/>
                  </a:cubicBezTo>
                  <a:cubicBezTo>
                    <a:pt x="104" y="200"/>
                    <a:pt x="108" y="209"/>
                    <a:pt x="112" y="214"/>
                  </a:cubicBezTo>
                  <a:cubicBezTo>
                    <a:pt x="114" y="218"/>
                    <a:pt x="116" y="221"/>
                    <a:pt x="118" y="224"/>
                  </a:cubicBezTo>
                  <a:cubicBezTo>
                    <a:pt x="78" y="277"/>
                    <a:pt x="78" y="277"/>
                    <a:pt x="78" y="277"/>
                  </a:cubicBezTo>
                  <a:cubicBezTo>
                    <a:pt x="127" y="332"/>
                    <a:pt x="129" y="410"/>
                    <a:pt x="127" y="483"/>
                  </a:cubicBezTo>
                  <a:cubicBezTo>
                    <a:pt x="121" y="528"/>
                    <a:pt x="121" y="528"/>
                    <a:pt x="121" y="528"/>
                  </a:cubicBezTo>
                  <a:cubicBezTo>
                    <a:pt x="100" y="658"/>
                    <a:pt x="100" y="658"/>
                    <a:pt x="100" y="658"/>
                  </a:cubicBezTo>
                  <a:cubicBezTo>
                    <a:pt x="91" y="731"/>
                    <a:pt x="91" y="731"/>
                    <a:pt x="91" y="731"/>
                  </a:cubicBezTo>
                  <a:cubicBezTo>
                    <a:pt x="89" y="799"/>
                    <a:pt x="89" y="799"/>
                    <a:pt x="89" y="799"/>
                  </a:cubicBezTo>
                  <a:cubicBezTo>
                    <a:pt x="80" y="965"/>
                    <a:pt x="207" y="1177"/>
                    <a:pt x="438" y="1246"/>
                  </a:cubicBezTo>
                  <a:cubicBezTo>
                    <a:pt x="499" y="1271"/>
                    <a:pt x="558" y="1299"/>
                    <a:pt x="612" y="1338"/>
                  </a:cubicBezTo>
                  <a:cubicBezTo>
                    <a:pt x="666" y="1299"/>
                    <a:pt x="725" y="1271"/>
                    <a:pt x="786" y="1248"/>
                  </a:cubicBezTo>
                  <a:cubicBezTo>
                    <a:pt x="1054" y="1172"/>
                    <a:pt x="1136" y="965"/>
                    <a:pt x="1139" y="828"/>
                  </a:cubicBezTo>
                  <a:cubicBezTo>
                    <a:pt x="1142" y="778"/>
                    <a:pt x="1137" y="728"/>
                    <a:pt x="1132" y="680"/>
                  </a:cubicBezTo>
                  <a:cubicBezTo>
                    <a:pt x="1122" y="611"/>
                    <a:pt x="1122" y="611"/>
                    <a:pt x="1122" y="611"/>
                  </a:cubicBezTo>
                  <a:cubicBezTo>
                    <a:pt x="1108" y="526"/>
                    <a:pt x="1108" y="526"/>
                    <a:pt x="1108" y="526"/>
                  </a:cubicBezTo>
                  <a:cubicBezTo>
                    <a:pt x="1100" y="479"/>
                    <a:pt x="1101" y="421"/>
                    <a:pt x="1110" y="375"/>
                  </a:cubicBezTo>
                  <a:cubicBezTo>
                    <a:pt x="1124" y="368"/>
                    <a:pt x="1140" y="354"/>
                    <a:pt x="1149" y="324"/>
                  </a:cubicBezTo>
                  <a:cubicBezTo>
                    <a:pt x="1150" y="320"/>
                    <a:pt x="1150" y="320"/>
                    <a:pt x="1150" y="320"/>
                  </a:cubicBezTo>
                  <a:cubicBezTo>
                    <a:pt x="1166" y="309"/>
                    <a:pt x="1185" y="292"/>
                    <a:pt x="1198" y="274"/>
                  </a:cubicBezTo>
                  <a:cubicBezTo>
                    <a:pt x="1200" y="275"/>
                    <a:pt x="1202" y="278"/>
                    <a:pt x="1206" y="285"/>
                  </a:cubicBezTo>
                  <a:moveTo>
                    <a:pt x="654" y="446"/>
                  </a:moveTo>
                  <a:cubicBezTo>
                    <a:pt x="649" y="455"/>
                    <a:pt x="644" y="461"/>
                    <a:pt x="626" y="462"/>
                  </a:cubicBezTo>
                  <a:cubicBezTo>
                    <a:pt x="603" y="463"/>
                    <a:pt x="597" y="450"/>
                    <a:pt x="597" y="450"/>
                  </a:cubicBezTo>
                  <a:cubicBezTo>
                    <a:pt x="599" y="457"/>
                    <a:pt x="604" y="472"/>
                    <a:pt x="626" y="471"/>
                  </a:cubicBezTo>
                  <a:cubicBezTo>
                    <a:pt x="654" y="469"/>
                    <a:pt x="654" y="446"/>
                    <a:pt x="654" y="446"/>
                  </a:cubicBezTo>
                  <a:moveTo>
                    <a:pt x="685" y="353"/>
                  </a:moveTo>
                  <a:cubicBezTo>
                    <a:pt x="657" y="380"/>
                    <a:pt x="690" y="446"/>
                    <a:pt x="671" y="473"/>
                  </a:cubicBezTo>
                  <a:cubicBezTo>
                    <a:pt x="669" y="476"/>
                    <a:pt x="667" y="480"/>
                    <a:pt x="665" y="483"/>
                  </a:cubicBezTo>
                  <a:cubicBezTo>
                    <a:pt x="651" y="478"/>
                    <a:pt x="642" y="477"/>
                    <a:pt x="629" y="477"/>
                  </a:cubicBezTo>
                  <a:cubicBezTo>
                    <a:pt x="621" y="477"/>
                    <a:pt x="613" y="479"/>
                    <a:pt x="607" y="480"/>
                  </a:cubicBezTo>
                  <a:cubicBezTo>
                    <a:pt x="592" y="481"/>
                    <a:pt x="581" y="479"/>
                    <a:pt x="567" y="482"/>
                  </a:cubicBezTo>
                  <a:cubicBezTo>
                    <a:pt x="568" y="479"/>
                    <a:pt x="570" y="477"/>
                    <a:pt x="573" y="473"/>
                  </a:cubicBezTo>
                  <a:cubicBezTo>
                    <a:pt x="560" y="473"/>
                    <a:pt x="550" y="471"/>
                    <a:pt x="543" y="461"/>
                  </a:cubicBezTo>
                  <a:cubicBezTo>
                    <a:pt x="539" y="455"/>
                    <a:pt x="538" y="447"/>
                    <a:pt x="540" y="441"/>
                  </a:cubicBezTo>
                  <a:cubicBezTo>
                    <a:pt x="544" y="431"/>
                    <a:pt x="554" y="422"/>
                    <a:pt x="558" y="413"/>
                  </a:cubicBezTo>
                  <a:cubicBezTo>
                    <a:pt x="558" y="413"/>
                    <a:pt x="566" y="401"/>
                    <a:pt x="568" y="387"/>
                  </a:cubicBezTo>
                  <a:cubicBezTo>
                    <a:pt x="570" y="392"/>
                    <a:pt x="572" y="399"/>
                    <a:pt x="584" y="402"/>
                  </a:cubicBezTo>
                  <a:cubicBezTo>
                    <a:pt x="596" y="405"/>
                    <a:pt x="608" y="401"/>
                    <a:pt x="629" y="390"/>
                  </a:cubicBezTo>
                  <a:cubicBezTo>
                    <a:pt x="620" y="405"/>
                    <a:pt x="606" y="414"/>
                    <a:pt x="581" y="418"/>
                  </a:cubicBezTo>
                  <a:cubicBezTo>
                    <a:pt x="590" y="420"/>
                    <a:pt x="606" y="417"/>
                    <a:pt x="623" y="408"/>
                  </a:cubicBezTo>
                  <a:cubicBezTo>
                    <a:pt x="643" y="397"/>
                    <a:pt x="669" y="362"/>
                    <a:pt x="669" y="362"/>
                  </a:cubicBezTo>
                  <a:cubicBezTo>
                    <a:pt x="675" y="357"/>
                    <a:pt x="687" y="352"/>
                    <a:pt x="685" y="353"/>
                  </a:cubicBezTo>
                  <a:moveTo>
                    <a:pt x="802" y="969"/>
                  </a:moveTo>
                  <a:cubicBezTo>
                    <a:pt x="737" y="900"/>
                    <a:pt x="673" y="796"/>
                    <a:pt x="665" y="792"/>
                  </a:cubicBezTo>
                  <a:cubicBezTo>
                    <a:pt x="665" y="792"/>
                    <a:pt x="744" y="913"/>
                    <a:pt x="759" y="934"/>
                  </a:cubicBezTo>
                  <a:cubicBezTo>
                    <a:pt x="773" y="954"/>
                    <a:pt x="793" y="974"/>
                    <a:pt x="802" y="990"/>
                  </a:cubicBezTo>
                  <a:cubicBezTo>
                    <a:pt x="805" y="985"/>
                    <a:pt x="810" y="977"/>
                    <a:pt x="802" y="969"/>
                  </a:cubicBezTo>
                  <a:moveTo>
                    <a:pt x="1035" y="1005"/>
                  </a:moveTo>
                  <a:cubicBezTo>
                    <a:pt x="1021" y="1003"/>
                    <a:pt x="1008" y="1004"/>
                    <a:pt x="1003" y="1018"/>
                  </a:cubicBezTo>
                  <a:cubicBezTo>
                    <a:pt x="995" y="1035"/>
                    <a:pt x="991" y="1048"/>
                    <a:pt x="985" y="1057"/>
                  </a:cubicBezTo>
                  <a:cubicBezTo>
                    <a:pt x="978" y="1069"/>
                    <a:pt x="967" y="1080"/>
                    <a:pt x="948" y="1085"/>
                  </a:cubicBezTo>
                  <a:cubicBezTo>
                    <a:pt x="929" y="1090"/>
                    <a:pt x="902" y="1091"/>
                    <a:pt x="899" y="1080"/>
                  </a:cubicBezTo>
                  <a:cubicBezTo>
                    <a:pt x="903" y="1057"/>
                    <a:pt x="935" y="1053"/>
                    <a:pt x="949" y="1046"/>
                  </a:cubicBezTo>
                  <a:cubicBezTo>
                    <a:pt x="974" y="1034"/>
                    <a:pt x="976" y="1012"/>
                    <a:pt x="977" y="989"/>
                  </a:cubicBezTo>
                  <a:cubicBezTo>
                    <a:pt x="942" y="966"/>
                    <a:pt x="870" y="909"/>
                    <a:pt x="870" y="909"/>
                  </a:cubicBezTo>
                  <a:cubicBezTo>
                    <a:pt x="870" y="909"/>
                    <a:pt x="932" y="971"/>
                    <a:pt x="966" y="994"/>
                  </a:cubicBezTo>
                  <a:cubicBezTo>
                    <a:pt x="966" y="1013"/>
                    <a:pt x="961" y="1024"/>
                    <a:pt x="945" y="1033"/>
                  </a:cubicBezTo>
                  <a:cubicBezTo>
                    <a:pt x="935" y="1038"/>
                    <a:pt x="924" y="1042"/>
                    <a:pt x="909" y="1049"/>
                  </a:cubicBezTo>
                  <a:cubicBezTo>
                    <a:pt x="885" y="1063"/>
                    <a:pt x="892" y="1083"/>
                    <a:pt x="859" y="1096"/>
                  </a:cubicBezTo>
                  <a:cubicBezTo>
                    <a:pt x="845" y="1101"/>
                    <a:pt x="812" y="1105"/>
                    <a:pt x="821" y="1087"/>
                  </a:cubicBezTo>
                  <a:cubicBezTo>
                    <a:pt x="833" y="1069"/>
                    <a:pt x="820" y="1069"/>
                    <a:pt x="820" y="1069"/>
                  </a:cubicBezTo>
                  <a:cubicBezTo>
                    <a:pt x="812" y="1071"/>
                    <a:pt x="792" y="1076"/>
                    <a:pt x="782" y="1077"/>
                  </a:cubicBezTo>
                  <a:cubicBezTo>
                    <a:pt x="775" y="1077"/>
                    <a:pt x="769" y="1072"/>
                    <a:pt x="774" y="1067"/>
                  </a:cubicBezTo>
                  <a:cubicBezTo>
                    <a:pt x="776" y="1065"/>
                    <a:pt x="780" y="1064"/>
                    <a:pt x="783" y="1061"/>
                  </a:cubicBezTo>
                  <a:cubicBezTo>
                    <a:pt x="788" y="1057"/>
                    <a:pt x="791" y="1055"/>
                    <a:pt x="793" y="1051"/>
                  </a:cubicBezTo>
                  <a:cubicBezTo>
                    <a:pt x="797" y="1045"/>
                    <a:pt x="799" y="1036"/>
                    <a:pt x="796" y="1034"/>
                  </a:cubicBezTo>
                  <a:cubicBezTo>
                    <a:pt x="791" y="1032"/>
                    <a:pt x="784" y="1033"/>
                    <a:pt x="781" y="1037"/>
                  </a:cubicBezTo>
                  <a:cubicBezTo>
                    <a:pt x="767" y="1052"/>
                    <a:pt x="766" y="1078"/>
                    <a:pt x="727" y="1070"/>
                  </a:cubicBezTo>
                  <a:cubicBezTo>
                    <a:pt x="727" y="1070"/>
                    <a:pt x="681" y="1060"/>
                    <a:pt x="718" y="1007"/>
                  </a:cubicBezTo>
                  <a:cubicBezTo>
                    <a:pt x="729" y="994"/>
                    <a:pt x="700" y="977"/>
                    <a:pt x="683" y="956"/>
                  </a:cubicBezTo>
                  <a:cubicBezTo>
                    <a:pt x="650" y="916"/>
                    <a:pt x="557" y="766"/>
                    <a:pt x="557" y="766"/>
                  </a:cubicBezTo>
                  <a:cubicBezTo>
                    <a:pt x="547" y="752"/>
                    <a:pt x="537" y="735"/>
                    <a:pt x="528" y="722"/>
                  </a:cubicBezTo>
                  <a:cubicBezTo>
                    <a:pt x="520" y="708"/>
                    <a:pt x="517" y="679"/>
                    <a:pt x="537" y="682"/>
                  </a:cubicBezTo>
                  <a:cubicBezTo>
                    <a:pt x="547" y="684"/>
                    <a:pt x="550" y="688"/>
                    <a:pt x="561" y="683"/>
                  </a:cubicBezTo>
                  <a:cubicBezTo>
                    <a:pt x="568" y="680"/>
                    <a:pt x="568" y="692"/>
                    <a:pt x="561" y="698"/>
                  </a:cubicBezTo>
                  <a:cubicBezTo>
                    <a:pt x="556" y="702"/>
                    <a:pt x="556" y="711"/>
                    <a:pt x="562" y="716"/>
                  </a:cubicBezTo>
                  <a:cubicBezTo>
                    <a:pt x="570" y="720"/>
                    <a:pt x="572" y="711"/>
                    <a:pt x="581" y="714"/>
                  </a:cubicBezTo>
                  <a:cubicBezTo>
                    <a:pt x="590" y="716"/>
                    <a:pt x="597" y="738"/>
                    <a:pt x="613" y="743"/>
                  </a:cubicBezTo>
                  <a:cubicBezTo>
                    <a:pt x="617" y="744"/>
                    <a:pt x="620" y="744"/>
                    <a:pt x="621" y="741"/>
                  </a:cubicBezTo>
                  <a:cubicBezTo>
                    <a:pt x="623" y="734"/>
                    <a:pt x="616" y="725"/>
                    <a:pt x="618" y="717"/>
                  </a:cubicBezTo>
                  <a:cubicBezTo>
                    <a:pt x="620" y="722"/>
                    <a:pt x="627" y="727"/>
                    <a:pt x="637" y="732"/>
                  </a:cubicBezTo>
                  <a:cubicBezTo>
                    <a:pt x="648" y="739"/>
                    <a:pt x="654" y="740"/>
                    <a:pt x="651" y="731"/>
                  </a:cubicBezTo>
                  <a:cubicBezTo>
                    <a:pt x="648" y="720"/>
                    <a:pt x="646" y="713"/>
                    <a:pt x="646" y="713"/>
                  </a:cubicBezTo>
                  <a:cubicBezTo>
                    <a:pt x="645" y="705"/>
                    <a:pt x="652" y="699"/>
                    <a:pt x="658" y="699"/>
                  </a:cubicBezTo>
                  <a:cubicBezTo>
                    <a:pt x="661" y="699"/>
                    <a:pt x="664" y="701"/>
                    <a:pt x="666" y="705"/>
                  </a:cubicBezTo>
                  <a:cubicBezTo>
                    <a:pt x="674" y="718"/>
                    <a:pt x="670" y="725"/>
                    <a:pt x="686" y="730"/>
                  </a:cubicBezTo>
                  <a:cubicBezTo>
                    <a:pt x="711" y="782"/>
                    <a:pt x="773" y="847"/>
                    <a:pt x="798" y="868"/>
                  </a:cubicBezTo>
                  <a:cubicBezTo>
                    <a:pt x="803" y="872"/>
                    <a:pt x="812" y="877"/>
                    <a:pt x="820" y="880"/>
                  </a:cubicBezTo>
                  <a:cubicBezTo>
                    <a:pt x="814" y="875"/>
                    <a:pt x="805" y="867"/>
                    <a:pt x="801" y="863"/>
                  </a:cubicBezTo>
                  <a:cubicBezTo>
                    <a:pt x="736" y="800"/>
                    <a:pt x="695" y="742"/>
                    <a:pt x="696" y="730"/>
                  </a:cubicBezTo>
                  <a:cubicBezTo>
                    <a:pt x="714" y="722"/>
                    <a:pt x="717" y="704"/>
                    <a:pt x="723" y="707"/>
                  </a:cubicBezTo>
                  <a:cubicBezTo>
                    <a:pt x="725" y="708"/>
                    <a:pt x="717" y="723"/>
                    <a:pt x="718" y="731"/>
                  </a:cubicBezTo>
                  <a:cubicBezTo>
                    <a:pt x="719" y="735"/>
                    <a:pt x="724" y="741"/>
                    <a:pt x="735" y="741"/>
                  </a:cubicBezTo>
                  <a:cubicBezTo>
                    <a:pt x="714" y="762"/>
                    <a:pt x="768" y="780"/>
                    <a:pt x="808" y="779"/>
                  </a:cubicBezTo>
                  <a:cubicBezTo>
                    <a:pt x="823" y="788"/>
                    <a:pt x="848" y="803"/>
                    <a:pt x="878" y="810"/>
                  </a:cubicBezTo>
                  <a:cubicBezTo>
                    <a:pt x="878" y="810"/>
                    <a:pt x="881" y="824"/>
                    <a:pt x="890" y="825"/>
                  </a:cubicBezTo>
                  <a:cubicBezTo>
                    <a:pt x="890" y="825"/>
                    <a:pt x="912" y="859"/>
                    <a:pt x="943" y="892"/>
                  </a:cubicBezTo>
                  <a:cubicBezTo>
                    <a:pt x="973" y="924"/>
                    <a:pt x="1007" y="977"/>
                    <a:pt x="1035" y="1005"/>
                  </a:cubicBezTo>
                  <a:moveTo>
                    <a:pt x="679" y="342"/>
                  </a:moveTo>
                  <a:cubicBezTo>
                    <a:pt x="661" y="355"/>
                    <a:pt x="657" y="367"/>
                    <a:pt x="627" y="382"/>
                  </a:cubicBezTo>
                  <a:cubicBezTo>
                    <a:pt x="610" y="391"/>
                    <a:pt x="593" y="398"/>
                    <a:pt x="582" y="393"/>
                  </a:cubicBezTo>
                  <a:cubicBezTo>
                    <a:pt x="571" y="387"/>
                    <a:pt x="575" y="367"/>
                    <a:pt x="575" y="364"/>
                  </a:cubicBezTo>
                  <a:cubicBezTo>
                    <a:pt x="575" y="362"/>
                    <a:pt x="575" y="359"/>
                    <a:pt x="575" y="357"/>
                  </a:cubicBezTo>
                  <a:cubicBezTo>
                    <a:pt x="583" y="353"/>
                    <a:pt x="595" y="355"/>
                    <a:pt x="598" y="345"/>
                  </a:cubicBezTo>
                  <a:cubicBezTo>
                    <a:pt x="601" y="337"/>
                    <a:pt x="600" y="327"/>
                    <a:pt x="602" y="318"/>
                  </a:cubicBezTo>
                  <a:cubicBezTo>
                    <a:pt x="606" y="311"/>
                    <a:pt x="617" y="307"/>
                    <a:pt x="619" y="299"/>
                  </a:cubicBezTo>
                  <a:cubicBezTo>
                    <a:pt x="605" y="308"/>
                    <a:pt x="594" y="321"/>
                    <a:pt x="576" y="320"/>
                  </a:cubicBezTo>
                  <a:cubicBezTo>
                    <a:pt x="571" y="319"/>
                    <a:pt x="575" y="312"/>
                    <a:pt x="572" y="309"/>
                  </a:cubicBezTo>
                  <a:cubicBezTo>
                    <a:pt x="568" y="308"/>
                    <a:pt x="568" y="305"/>
                    <a:pt x="568" y="302"/>
                  </a:cubicBezTo>
                  <a:cubicBezTo>
                    <a:pt x="569" y="303"/>
                    <a:pt x="570" y="303"/>
                    <a:pt x="571" y="303"/>
                  </a:cubicBezTo>
                  <a:cubicBezTo>
                    <a:pt x="571" y="303"/>
                    <a:pt x="572" y="302"/>
                    <a:pt x="572" y="301"/>
                  </a:cubicBezTo>
                  <a:cubicBezTo>
                    <a:pt x="572" y="300"/>
                    <a:pt x="571" y="300"/>
                    <a:pt x="571" y="300"/>
                  </a:cubicBezTo>
                  <a:cubicBezTo>
                    <a:pt x="570" y="300"/>
                    <a:pt x="568" y="300"/>
                    <a:pt x="566" y="299"/>
                  </a:cubicBezTo>
                  <a:cubicBezTo>
                    <a:pt x="566" y="299"/>
                    <a:pt x="566" y="299"/>
                    <a:pt x="566" y="299"/>
                  </a:cubicBezTo>
                  <a:cubicBezTo>
                    <a:pt x="565" y="296"/>
                    <a:pt x="567" y="292"/>
                    <a:pt x="565" y="290"/>
                  </a:cubicBezTo>
                  <a:cubicBezTo>
                    <a:pt x="556" y="288"/>
                    <a:pt x="556" y="288"/>
                    <a:pt x="556" y="288"/>
                  </a:cubicBezTo>
                  <a:cubicBezTo>
                    <a:pt x="557" y="279"/>
                    <a:pt x="563" y="272"/>
                    <a:pt x="563" y="262"/>
                  </a:cubicBezTo>
                  <a:cubicBezTo>
                    <a:pt x="565" y="264"/>
                    <a:pt x="570" y="263"/>
                    <a:pt x="568" y="267"/>
                  </a:cubicBezTo>
                  <a:cubicBezTo>
                    <a:pt x="566" y="268"/>
                    <a:pt x="567" y="271"/>
                    <a:pt x="567" y="272"/>
                  </a:cubicBezTo>
                  <a:cubicBezTo>
                    <a:pt x="567" y="268"/>
                    <a:pt x="582" y="262"/>
                    <a:pt x="574" y="260"/>
                  </a:cubicBezTo>
                  <a:cubicBezTo>
                    <a:pt x="570" y="259"/>
                    <a:pt x="560" y="261"/>
                    <a:pt x="560" y="256"/>
                  </a:cubicBezTo>
                  <a:cubicBezTo>
                    <a:pt x="560" y="248"/>
                    <a:pt x="563" y="241"/>
                    <a:pt x="567" y="235"/>
                  </a:cubicBezTo>
                  <a:cubicBezTo>
                    <a:pt x="576" y="242"/>
                    <a:pt x="588" y="249"/>
                    <a:pt x="591" y="261"/>
                  </a:cubicBezTo>
                  <a:cubicBezTo>
                    <a:pt x="594" y="264"/>
                    <a:pt x="598" y="269"/>
                    <a:pt x="602" y="269"/>
                  </a:cubicBezTo>
                  <a:cubicBezTo>
                    <a:pt x="612" y="265"/>
                    <a:pt x="617" y="275"/>
                    <a:pt x="627" y="274"/>
                  </a:cubicBezTo>
                  <a:cubicBezTo>
                    <a:pt x="627" y="272"/>
                    <a:pt x="628" y="270"/>
                    <a:pt x="630" y="269"/>
                  </a:cubicBezTo>
                  <a:cubicBezTo>
                    <a:pt x="632" y="268"/>
                    <a:pt x="635" y="269"/>
                    <a:pt x="636" y="271"/>
                  </a:cubicBezTo>
                  <a:cubicBezTo>
                    <a:pt x="637" y="276"/>
                    <a:pt x="634" y="279"/>
                    <a:pt x="632" y="282"/>
                  </a:cubicBezTo>
                  <a:cubicBezTo>
                    <a:pt x="629" y="284"/>
                    <a:pt x="624" y="285"/>
                    <a:pt x="620" y="286"/>
                  </a:cubicBezTo>
                  <a:cubicBezTo>
                    <a:pt x="628" y="291"/>
                    <a:pt x="634" y="283"/>
                    <a:pt x="642" y="281"/>
                  </a:cubicBezTo>
                  <a:cubicBezTo>
                    <a:pt x="645" y="280"/>
                    <a:pt x="649" y="282"/>
                    <a:pt x="651" y="285"/>
                  </a:cubicBezTo>
                  <a:cubicBezTo>
                    <a:pt x="654" y="303"/>
                    <a:pt x="646" y="330"/>
                    <a:pt x="669" y="339"/>
                  </a:cubicBezTo>
                  <a:cubicBezTo>
                    <a:pt x="672" y="340"/>
                    <a:pt x="676" y="341"/>
                    <a:pt x="679" y="342"/>
                  </a:cubicBezTo>
                  <a:moveTo>
                    <a:pt x="546" y="767"/>
                  </a:moveTo>
                  <a:cubicBezTo>
                    <a:pt x="564" y="796"/>
                    <a:pt x="565" y="797"/>
                    <a:pt x="575" y="814"/>
                  </a:cubicBezTo>
                  <a:cubicBezTo>
                    <a:pt x="585" y="830"/>
                    <a:pt x="625" y="892"/>
                    <a:pt x="632" y="904"/>
                  </a:cubicBezTo>
                  <a:cubicBezTo>
                    <a:pt x="640" y="917"/>
                    <a:pt x="681" y="987"/>
                    <a:pt x="708" y="1000"/>
                  </a:cubicBezTo>
                  <a:cubicBezTo>
                    <a:pt x="687" y="1023"/>
                    <a:pt x="697" y="1050"/>
                    <a:pt x="663" y="1056"/>
                  </a:cubicBezTo>
                  <a:cubicBezTo>
                    <a:pt x="644" y="1059"/>
                    <a:pt x="589" y="1076"/>
                    <a:pt x="570" y="1044"/>
                  </a:cubicBezTo>
                  <a:cubicBezTo>
                    <a:pt x="551" y="1012"/>
                    <a:pt x="543" y="962"/>
                    <a:pt x="548" y="922"/>
                  </a:cubicBezTo>
                  <a:cubicBezTo>
                    <a:pt x="572" y="959"/>
                    <a:pt x="590" y="975"/>
                    <a:pt x="603" y="983"/>
                  </a:cubicBezTo>
                  <a:cubicBezTo>
                    <a:pt x="559" y="934"/>
                    <a:pt x="564" y="924"/>
                    <a:pt x="543" y="898"/>
                  </a:cubicBezTo>
                  <a:cubicBezTo>
                    <a:pt x="535" y="887"/>
                    <a:pt x="533" y="870"/>
                    <a:pt x="532" y="857"/>
                  </a:cubicBezTo>
                  <a:cubicBezTo>
                    <a:pt x="530" y="834"/>
                    <a:pt x="531" y="812"/>
                    <a:pt x="530" y="790"/>
                  </a:cubicBezTo>
                  <a:cubicBezTo>
                    <a:pt x="529" y="778"/>
                    <a:pt x="530" y="765"/>
                    <a:pt x="526" y="753"/>
                  </a:cubicBezTo>
                  <a:cubicBezTo>
                    <a:pt x="524" y="749"/>
                    <a:pt x="521" y="736"/>
                    <a:pt x="520" y="731"/>
                  </a:cubicBezTo>
                  <a:cubicBezTo>
                    <a:pt x="519" y="726"/>
                    <a:pt x="519" y="720"/>
                    <a:pt x="519" y="720"/>
                  </a:cubicBezTo>
                  <a:cubicBezTo>
                    <a:pt x="519" y="720"/>
                    <a:pt x="528" y="739"/>
                    <a:pt x="546" y="767"/>
                  </a:cubicBezTo>
                  <a:moveTo>
                    <a:pt x="538" y="425"/>
                  </a:moveTo>
                  <a:cubicBezTo>
                    <a:pt x="534" y="429"/>
                    <a:pt x="532" y="432"/>
                    <a:pt x="529" y="437"/>
                  </a:cubicBezTo>
                  <a:cubicBezTo>
                    <a:pt x="525" y="449"/>
                    <a:pt x="529" y="467"/>
                    <a:pt x="542" y="476"/>
                  </a:cubicBezTo>
                  <a:cubicBezTo>
                    <a:pt x="550" y="482"/>
                    <a:pt x="553" y="483"/>
                    <a:pt x="560" y="485"/>
                  </a:cubicBezTo>
                  <a:cubicBezTo>
                    <a:pt x="543" y="490"/>
                    <a:pt x="525" y="513"/>
                    <a:pt x="525" y="526"/>
                  </a:cubicBezTo>
                  <a:cubicBezTo>
                    <a:pt x="519" y="520"/>
                    <a:pt x="517" y="508"/>
                    <a:pt x="519" y="498"/>
                  </a:cubicBezTo>
                  <a:cubicBezTo>
                    <a:pt x="514" y="504"/>
                    <a:pt x="504" y="508"/>
                    <a:pt x="498" y="509"/>
                  </a:cubicBezTo>
                  <a:cubicBezTo>
                    <a:pt x="496" y="504"/>
                    <a:pt x="497" y="490"/>
                    <a:pt x="503" y="483"/>
                  </a:cubicBezTo>
                  <a:cubicBezTo>
                    <a:pt x="501" y="479"/>
                    <a:pt x="487" y="481"/>
                    <a:pt x="480" y="486"/>
                  </a:cubicBezTo>
                  <a:cubicBezTo>
                    <a:pt x="479" y="477"/>
                    <a:pt x="482" y="471"/>
                    <a:pt x="490" y="465"/>
                  </a:cubicBezTo>
                  <a:cubicBezTo>
                    <a:pt x="488" y="460"/>
                    <a:pt x="483" y="464"/>
                    <a:pt x="471" y="465"/>
                  </a:cubicBezTo>
                  <a:cubicBezTo>
                    <a:pt x="479" y="462"/>
                    <a:pt x="490" y="456"/>
                    <a:pt x="502" y="448"/>
                  </a:cubicBezTo>
                  <a:cubicBezTo>
                    <a:pt x="523" y="435"/>
                    <a:pt x="538" y="425"/>
                    <a:pt x="538" y="425"/>
                  </a:cubicBezTo>
                  <a:moveTo>
                    <a:pt x="816" y="430"/>
                  </a:moveTo>
                  <a:cubicBezTo>
                    <a:pt x="831" y="432"/>
                    <a:pt x="852" y="428"/>
                    <a:pt x="859" y="426"/>
                  </a:cubicBezTo>
                  <a:cubicBezTo>
                    <a:pt x="863" y="432"/>
                    <a:pt x="856" y="442"/>
                    <a:pt x="850" y="440"/>
                  </a:cubicBezTo>
                  <a:cubicBezTo>
                    <a:pt x="852" y="449"/>
                    <a:pt x="860" y="460"/>
                    <a:pt x="859" y="470"/>
                  </a:cubicBezTo>
                  <a:cubicBezTo>
                    <a:pt x="851" y="467"/>
                    <a:pt x="829" y="458"/>
                    <a:pt x="829" y="458"/>
                  </a:cubicBezTo>
                  <a:cubicBezTo>
                    <a:pt x="835" y="467"/>
                    <a:pt x="842" y="483"/>
                    <a:pt x="840" y="494"/>
                  </a:cubicBezTo>
                  <a:cubicBezTo>
                    <a:pt x="831" y="488"/>
                    <a:pt x="812" y="487"/>
                    <a:pt x="804" y="481"/>
                  </a:cubicBezTo>
                  <a:cubicBezTo>
                    <a:pt x="808" y="495"/>
                    <a:pt x="817" y="515"/>
                    <a:pt x="805" y="528"/>
                  </a:cubicBezTo>
                  <a:cubicBezTo>
                    <a:pt x="794" y="520"/>
                    <a:pt x="788" y="507"/>
                    <a:pt x="779" y="498"/>
                  </a:cubicBezTo>
                  <a:cubicBezTo>
                    <a:pt x="781" y="511"/>
                    <a:pt x="784" y="531"/>
                    <a:pt x="775" y="543"/>
                  </a:cubicBezTo>
                  <a:cubicBezTo>
                    <a:pt x="769" y="536"/>
                    <a:pt x="745" y="526"/>
                    <a:pt x="745" y="518"/>
                  </a:cubicBezTo>
                  <a:cubicBezTo>
                    <a:pt x="743" y="517"/>
                    <a:pt x="736" y="544"/>
                    <a:pt x="728" y="549"/>
                  </a:cubicBezTo>
                  <a:cubicBezTo>
                    <a:pt x="720" y="538"/>
                    <a:pt x="713" y="521"/>
                    <a:pt x="702" y="511"/>
                  </a:cubicBezTo>
                  <a:cubicBezTo>
                    <a:pt x="705" y="508"/>
                    <a:pt x="709" y="510"/>
                    <a:pt x="707" y="504"/>
                  </a:cubicBezTo>
                  <a:cubicBezTo>
                    <a:pt x="704" y="496"/>
                    <a:pt x="692" y="491"/>
                    <a:pt x="679" y="486"/>
                  </a:cubicBezTo>
                  <a:cubicBezTo>
                    <a:pt x="681" y="482"/>
                    <a:pt x="683" y="480"/>
                    <a:pt x="687" y="474"/>
                  </a:cubicBezTo>
                  <a:cubicBezTo>
                    <a:pt x="697" y="459"/>
                    <a:pt x="704" y="445"/>
                    <a:pt x="706" y="438"/>
                  </a:cubicBezTo>
                  <a:cubicBezTo>
                    <a:pt x="710" y="426"/>
                    <a:pt x="712" y="423"/>
                    <a:pt x="713" y="414"/>
                  </a:cubicBezTo>
                  <a:cubicBezTo>
                    <a:pt x="726" y="416"/>
                    <a:pt x="735" y="418"/>
                    <a:pt x="752" y="420"/>
                  </a:cubicBezTo>
                  <a:cubicBezTo>
                    <a:pt x="768" y="422"/>
                    <a:pt x="793" y="427"/>
                    <a:pt x="816" y="430"/>
                  </a:cubicBezTo>
                  <a:moveTo>
                    <a:pt x="1084" y="383"/>
                  </a:moveTo>
                  <a:cubicBezTo>
                    <a:pt x="1085" y="388"/>
                    <a:pt x="1074" y="400"/>
                    <a:pt x="1061" y="403"/>
                  </a:cubicBezTo>
                  <a:cubicBezTo>
                    <a:pt x="1045" y="407"/>
                    <a:pt x="1032" y="404"/>
                    <a:pt x="1021" y="398"/>
                  </a:cubicBezTo>
                  <a:cubicBezTo>
                    <a:pt x="1022" y="409"/>
                    <a:pt x="1041" y="414"/>
                    <a:pt x="1055" y="411"/>
                  </a:cubicBezTo>
                  <a:cubicBezTo>
                    <a:pt x="1047" y="422"/>
                    <a:pt x="1023" y="429"/>
                    <a:pt x="1006" y="428"/>
                  </a:cubicBezTo>
                  <a:cubicBezTo>
                    <a:pt x="987" y="428"/>
                    <a:pt x="975" y="422"/>
                    <a:pt x="958" y="412"/>
                  </a:cubicBezTo>
                  <a:cubicBezTo>
                    <a:pt x="956" y="423"/>
                    <a:pt x="977" y="433"/>
                    <a:pt x="993" y="434"/>
                  </a:cubicBezTo>
                  <a:cubicBezTo>
                    <a:pt x="963" y="450"/>
                    <a:pt x="929" y="438"/>
                    <a:pt x="925" y="437"/>
                  </a:cubicBezTo>
                  <a:cubicBezTo>
                    <a:pt x="917" y="435"/>
                    <a:pt x="905" y="430"/>
                    <a:pt x="898" y="423"/>
                  </a:cubicBezTo>
                  <a:cubicBezTo>
                    <a:pt x="898" y="432"/>
                    <a:pt x="910" y="439"/>
                    <a:pt x="920" y="441"/>
                  </a:cubicBezTo>
                  <a:cubicBezTo>
                    <a:pt x="900" y="451"/>
                    <a:pt x="875" y="440"/>
                    <a:pt x="866" y="424"/>
                  </a:cubicBezTo>
                  <a:cubicBezTo>
                    <a:pt x="898" y="415"/>
                    <a:pt x="922" y="406"/>
                    <a:pt x="955" y="398"/>
                  </a:cubicBezTo>
                  <a:cubicBezTo>
                    <a:pt x="987" y="403"/>
                    <a:pt x="1017" y="390"/>
                    <a:pt x="1029" y="376"/>
                  </a:cubicBezTo>
                  <a:cubicBezTo>
                    <a:pt x="1033" y="371"/>
                    <a:pt x="1037" y="364"/>
                    <a:pt x="1037" y="362"/>
                  </a:cubicBezTo>
                  <a:cubicBezTo>
                    <a:pt x="1040" y="361"/>
                    <a:pt x="1044" y="362"/>
                    <a:pt x="1047" y="363"/>
                  </a:cubicBezTo>
                  <a:cubicBezTo>
                    <a:pt x="1050" y="364"/>
                    <a:pt x="1081" y="371"/>
                    <a:pt x="1084" y="383"/>
                  </a:cubicBezTo>
                  <a:moveTo>
                    <a:pt x="306" y="378"/>
                  </a:moveTo>
                  <a:cubicBezTo>
                    <a:pt x="310" y="375"/>
                    <a:pt x="321" y="372"/>
                    <a:pt x="331" y="374"/>
                  </a:cubicBezTo>
                  <a:cubicBezTo>
                    <a:pt x="342" y="375"/>
                    <a:pt x="361" y="380"/>
                    <a:pt x="375" y="390"/>
                  </a:cubicBezTo>
                  <a:cubicBezTo>
                    <a:pt x="404" y="400"/>
                    <a:pt x="427" y="420"/>
                    <a:pt x="456" y="429"/>
                  </a:cubicBezTo>
                  <a:cubicBezTo>
                    <a:pt x="457" y="426"/>
                    <a:pt x="454" y="424"/>
                    <a:pt x="452" y="422"/>
                  </a:cubicBezTo>
                  <a:cubicBezTo>
                    <a:pt x="470" y="408"/>
                    <a:pt x="489" y="396"/>
                    <a:pt x="510" y="387"/>
                  </a:cubicBezTo>
                  <a:cubicBezTo>
                    <a:pt x="523" y="372"/>
                    <a:pt x="540" y="356"/>
                    <a:pt x="562" y="359"/>
                  </a:cubicBezTo>
                  <a:cubicBezTo>
                    <a:pt x="567" y="359"/>
                    <a:pt x="567" y="359"/>
                    <a:pt x="567" y="359"/>
                  </a:cubicBezTo>
                  <a:cubicBezTo>
                    <a:pt x="567" y="359"/>
                    <a:pt x="567" y="364"/>
                    <a:pt x="567" y="366"/>
                  </a:cubicBezTo>
                  <a:cubicBezTo>
                    <a:pt x="566" y="377"/>
                    <a:pt x="560" y="388"/>
                    <a:pt x="554" y="403"/>
                  </a:cubicBezTo>
                  <a:cubicBezTo>
                    <a:pt x="554" y="403"/>
                    <a:pt x="536" y="410"/>
                    <a:pt x="528" y="415"/>
                  </a:cubicBezTo>
                  <a:cubicBezTo>
                    <a:pt x="521" y="419"/>
                    <a:pt x="459" y="456"/>
                    <a:pt x="459" y="456"/>
                  </a:cubicBezTo>
                  <a:cubicBezTo>
                    <a:pt x="441" y="470"/>
                    <a:pt x="433" y="454"/>
                    <a:pt x="415" y="442"/>
                  </a:cubicBezTo>
                  <a:cubicBezTo>
                    <a:pt x="393" y="431"/>
                    <a:pt x="372" y="420"/>
                    <a:pt x="353" y="403"/>
                  </a:cubicBezTo>
                  <a:cubicBezTo>
                    <a:pt x="353" y="400"/>
                    <a:pt x="359" y="402"/>
                    <a:pt x="356" y="399"/>
                  </a:cubicBezTo>
                  <a:cubicBezTo>
                    <a:pt x="346" y="400"/>
                    <a:pt x="338" y="404"/>
                    <a:pt x="329" y="406"/>
                  </a:cubicBezTo>
                  <a:cubicBezTo>
                    <a:pt x="325" y="408"/>
                    <a:pt x="315" y="411"/>
                    <a:pt x="312" y="405"/>
                  </a:cubicBezTo>
                  <a:cubicBezTo>
                    <a:pt x="317" y="404"/>
                    <a:pt x="317" y="404"/>
                    <a:pt x="317" y="404"/>
                  </a:cubicBezTo>
                  <a:cubicBezTo>
                    <a:pt x="322" y="400"/>
                    <a:pt x="324" y="393"/>
                    <a:pt x="334" y="390"/>
                  </a:cubicBezTo>
                  <a:cubicBezTo>
                    <a:pt x="327" y="384"/>
                    <a:pt x="314" y="381"/>
                    <a:pt x="304" y="381"/>
                  </a:cubicBezTo>
                  <a:lnTo>
                    <a:pt x="306" y="378"/>
                  </a:lnTo>
                  <a:close/>
                  <a:moveTo>
                    <a:pt x="999" y="340"/>
                  </a:moveTo>
                  <a:cubicBezTo>
                    <a:pt x="998" y="351"/>
                    <a:pt x="986" y="353"/>
                    <a:pt x="981" y="362"/>
                  </a:cubicBezTo>
                  <a:cubicBezTo>
                    <a:pt x="975" y="367"/>
                    <a:pt x="975" y="367"/>
                    <a:pt x="975" y="367"/>
                  </a:cubicBezTo>
                  <a:cubicBezTo>
                    <a:pt x="980" y="366"/>
                    <a:pt x="986" y="363"/>
                    <a:pt x="990" y="358"/>
                  </a:cubicBezTo>
                  <a:cubicBezTo>
                    <a:pt x="999" y="356"/>
                    <a:pt x="1027" y="350"/>
                    <a:pt x="1028" y="355"/>
                  </a:cubicBezTo>
                  <a:cubicBezTo>
                    <a:pt x="1029" y="361"/>
                    <a:pt x="1027" y="366"/>
                    <a:pt x="1018" y="372"/>
                  </a:cubicBezTo>
                  <a:cubicBezTo>
                    <a:pt x="1010" y="378"/>
                    <a:pt x="980" y="390"/>
                    <a:pt x="959" y="387"/>
                  </a:cubicBezTo>
                  <a:cubicBezTo>
                    <a:pt x="947" y="386"/>
                    <a:pt x="935" y="390"/>
                    <a:pt x="924" y="392"/>
                  </a:cubicBezTo>
                  <a:cubicBezTo>
                    <a:pt x="865" y="410"/>
                    <a:pt x="865" y="410"/>
                    <a:pt x="865" y="410"/>
                  </a:cubicBezTo>
                  <a:cubicBezTo>
                    <a:pt x="845" y="415"/>
                    <a:pt x="821" y="418"/>
                    <a:pt x="799" y="412"/>
                  </a:cubicBezTo>
                  <a:cubicBezTo>
                    <a:pt x="766" y="406"/>
                    <a:pt x="734" y="398"/>
                    <a:pt x="700" y="400"/>
                  </a:cubicBezTo>
                  <a:cubicBezTo>
                    <a:pt x="696" y="400"/>
                    <a:pt x="691" y="403"/>
                    <a:pt x="688" y="408"/>
                  </a:cubicBezTo>
                  <a:cubicBezTo>
                    <a:pt x="692" y="407"/>
                    <a:pt x="697" y="405"/>
                    <a:pt x="701" y="408"/>
                  </a:cubicBezTo>
                  <a:cubicBezTo>
                    <a:pt x="700" y="412"/>
                    <a:pt x="700" y="437"/>
                    <a:pt x="690" y="446"/>
                  </a:cubicBezTo>
                  <a:cubicBezTo>
                    <a:pt x="688" y="443"/>
                    <a:pt x="687" y="439"/>
                    <a:pt x="685" y="435"/>
                  </a:cubicBezTo>
                  <a:cubicBezTo>
                    <a:pt x="684" y="431"/>
                    <a:pt x="670" y="368"/>
                    <a:pt x="697" y="349"/>
                  </a:cubicBezTo>
                  <a:cubicBezTo>
                    <a:pt x="713" y="344"/>
                    <a:pt x="735" y="353"/>
                    <a:pt x="740" y="356"/>
                  </a:cubicBezTo>
                  <a:cubicBezTo>
                    <a:pt x="761" y="368"/>
                    <a:pt x="797" y="374"/>
                    <a:pt x="825" y="385"/>
                  </a:cubicBezTo>
                  <a:cubicBezTo>
                    <a:pt x="837" y="383"/>
                    <a:pt x="849" y="379"/>
                    <a:pt x="861" y="378"/>
                  </a:cubicBezTo>
                  <a:cubicBezTo>
                    <a:pt x="945" y="367"/>
                    <a:pt x="945" y="367"/>
                    <a:pt x="945" y="367"/>
                  </a:cubicBezTo>
                  <a:cubicBezTo>
                    <a:pt x="960" y="369"/>
                    <a:pt x="962" y="350"/>
                    <a:pt x="975" y="349"/>
                  </a:cubicBezTo>
                  <a:cubicBezTo>
                    <a:pt x="984" y="349"/>
                    <a:pt x="989" y="343"/>
                    <a:pt x="996" y="339"/>
                  </a:cubicBezTo>
                  <a:cubicBezTo>
                    <a:pt x="997" y="338"/>
                    <a:pt x="999" y="338"/>
                    <a:pt x="999" y="340"/>
                  </a:cubicBezTo>
                  <a:moveTo>
                    <a:pt x="143" y="129"/>
                  </a:moveTo>
                  <a:cubicBezTo>
                    <a:pt x="216" y="34"/>
                    <a:pt x="216" y="34"/>
                    <a:pt x="216" y="34"/>
                  </a:cubicBezTo>
                  <a:cubicBezTo>
                    <a:pt x="242" y="71"/>
                    <a:pt x="284" y="73"/>
                    <a:pt x="326" y="75"/>
                  </a:cubicBezTo>
                  <a:cubicBezTo>
                    <a:pt x="354" y="72"/>
                    <a:pt x="354" y="72"/>
                    <a:pt x="354" y="72"/>
                  </a:cubicBezTo>
                  <a:cubicBezTo>
                    <a:pt x="473" y="53"/>
                    <a:pt x="473" y="53"/>
                    <a:pt x="473" y="53"/>
                  </a:cubicBezTo>
                  <a:cubicBezTo>
                    <a:pt x="554" y="44"/>
                    <a:pt x="554" y="44"/>
                    <a:pt x="554" y="44"/>
                  </a:cubicBezTo>
                  <a:cubicBezTo>
                    <a:pt x="631" y="35"/>
                    <a:pt x="709" y="47"/>
                    <a:pt x="782" y="57"/>
                  </a:cubicBezTo>
                  <a:cubicBezTo>
                    <a:pt x="889" y="75"/>
                    <a:pt x="889" y="75"/>
                    <a:pt x="889" y="75"/>
                  </a:cubicBezTo>
                  <a:cubicBezTo>
                    <a:pt x="934" y="78"/>
                    <a:pt x="982" y="77"/>
                    <a:pt x="1012" y="43"/>
                  </a:cubicBezTo>
                  <a:cubicBezTo>
                    <a:pt x="1018" y="37"/>
                    <a:pt x="1018" y="37"/>
                    <a:pt x="1018" y="37"/>
                  </a:cubicBezTo>
                  <a:cubicBezTo>
                    <a:pt x="1086" y="126"/>
                    <a:pt x="1086" y="126"/>
                    <a:pt x="1086" y="126"/>
                  </a:cubicBezTo>
                  <a:cubicBezTo>
                    <a:pt x="1086" y="126"/>
                    <a:pt x="1086" y="126"/>
                    <a:pt x="1086" y="126"/>
                  </a:cubicBezTo>
                  <a:cubicBezTo>
                    <a:pt x="1084" y="127"/>
                    <a:pt x="1082" y="128"/>
                    <a:pt x="1079" y="129"/>
                  </a:cubicBezTo>
                  <a:cubicBezTo>
                    <a:pt x="1071" y="132"/>
                    <a:pt x="1061" y="135"/>
                    <a:pt x="1052" y="139"/>
                  </a:cubicBezTo>
                  <a:cubicBezTo>
                    <a:pt x="1050" y="139"/>
                    <a:pt x="1049" y="140"/>
                    <a:pt x="1048" y="140"/>
                  </a:cubicBezTo>
                  <a:cubicBezTo>
                    <a:pt x="1047" y="140"/>
                    <a:pt x="1047" y="140"/>
                    <a:pt x="1047" y="140"/>
                  </a:cubicBezTo>
                  <a:cubicBezTo>
                    <a:pt x="1012" y="95"/>
                    <a:pt x="1012" y="95"/>
                    <a:pt x="1012" y="95"/>
                  </a:cubicBezTo>
                  <a:cubicBezTo>
                    <a:pt x="977" y="115"/>
                    <a:pt x="932" y="118"/>
                    <a:pt x="889" y="115"/>
                  </a:cubicBezTo>
                  <a:cubicBezTo>
                    <a:pt x="827" y="105"/>
                    <a:pt x="827" y="105"/>
                    <a:pt x="827" y="105"/>
                  </a:cubicBezTo>
                  <a:cubicBezTo>
                    <a:pt x="750" y="93"/>
                    <a:pt x="750" y="93"/>
                    <a:pt x="750" y="93"/>
                  </a:cubicBezTo>
                  <a:cubicBezTo>
                    <a:pt x="669" y="83"/>
                    <a:pt x="669" y="83"/>
                    <a:pt x="669" y="83"/>
                  </a:cubicBezTo>
                  <a:cubicBezTo>
                    <a:pt x="620" y="79"/>
                    <a:pt x="570" y="81"/>
                    <a:pt x="522" y="87"/>
                  </a:cubicBezTo>
                  <a:cubicBezTo>
                    <a:pt x="454" y="96"/>
                    <a:pt x="454" y="96"/>
                    <a:pt x="454" y="96"/>
                  </a:cubicBezTo>
                  <a:cubicBezTo>
                    <a:pt x="341" y="113"/>
                    <a:pt x="341" y="113"/>
                    <a:pt x="341" y="113"/>
                  </a:cubicBezTo>
                  <a:cubicBezTo>
                    <a:pt x="298" y="117"/>
                    <a:pt x="256" y="112"/>
                    <a:pt x="221" y="92"/>
                  </a:cubicBezTo>
                  <a:cubicBezTo>
                    <a:pt x="186" y="138"/>
                    <a:pt x="186" y="138"/>
                    <a:pt x="186" y="138"/>
                  </a:cubicBezTo>
                  <a:cubicBezTo>
                    <a:pt x="181" y="137"/>
                    <a:pt x="177" y="136"/>
                    <a:pt x="172" y="135"/>
                  </a:cubicBezTo>
                  <a:cubicBezTo>
                    <a:pt x="161" y="133"/>
                    <a:pt x="152" y="131"/>
                    <a:pt x="143" y="129"/>
                  </a:cubicBezTo>
                  <a:moveTo>
                    <a:pt x="1254" y="120"/>
                  </a:moveTo>
                  <a:cubicBezTo>
                    <a:pt x="1259" y="111"/>
                    <a:pt x="1265" y="101"/>
                    <a:pt x="1270" y="88"/>
                  </a:cubicBezTo>
                  <a:cubicBezTo>
                    <a:pt x="1281" y="63"/>
                    <a:pt x="1281" y="63"/>
                    <a:pt x="1281" y="63"/>
                  </a:cubicBezTo>
                  <a:cubicBezTo>
                    <a:pt x="1254" y="68"/>
                    <a:pt x="1254" y="68"/>
                    <a:pt x="1254" y="68"/>
                  </a:cubicBezTo>
                  <a:cubicBezTo>
                    <a:pt x="1233" y="73"/>
                    <a:pt x="1208" y="80"/>
                    <a:pt x="1177" y="92"/>
                  </a:cubicBezTo>
                  <a:cubicBezTo>
                    <a:pt x="1172" y="93"/>
                    <a:pt x="1167" y="95"/>
                    <a:pt x="1160" y="98"/>
                  </a:cubicBezTo>
                  <a:cubicBezTo>
                    <a:pt x="1139" y="105"/>
                    <a:pt x="1119" y="113"/>
                    <a:pt x="1104" y="118"/>
                  </a:cubicBezTo>
                  <a:cubicBezTo>
                    <a:pt x="1018" y="5"/>
                    <a:pt x="1018" y="5"/>
                    <a:pt x="1018" y="5"/>
                  </a:cubicBezTo>
                  <a:cubicBezTo>
                    <a:pt x="1005" y="22"/>
                    <a:pt x="1005" y="22"/>
                    <a:pt x="1005" y="22"/>
                  </a:cubicBezTo>
                  <a:cubicBezTo>
                    <a:pt x="1002" y="26"/>
                    <a:pt x="999" y="30"/>
                    <a:pt x="995" y="33"/>
                  </a:cubicBezTo>
                  <a:cubicBezTo>
                    <a:pt x="978" y="49"/>
                    <a:pt x="955" y="56"/>
                    <a:pt x="921" y="56"/>
                  </a:cubicBezTo>
                  <a:cubicBezTo>
                    <a:pt x="907" y="56"/>
                    <a:pt x="894" y="55"/>
                    <a:pt x="883" y="54"/>
                  </a:cubicBezTo>
                  <a:cubicBezTo>
                    <a:pt x="804" y="41"/>
                    <a:pt x="804" y="41"/>
                    <a:pt x="804" y="41"/>
                  </a:cubicBezTo>
                  <a:cubicBezTo>
                    <a:pt x="803" y="41"/>
                    <a:pt x="739" y="31"/>
                    <a:pt x="739" y="31"/>
                  </a:cubicBezTo>
                  <a:cubicBezTo>
                    <a:pt x="694" y="25"/>
                    <a:pt x="651" y="22"/>
                    <a:pt x="611" y="22"/>
                  </a:cubicBezTo>
                  <a:cubicBezTo>
                    <a:pt x="589" y="22"/>
                    <a:pt x="568" y="23"/>
                    <a:pt x="548" y="25"/>
                  </a:cubicBezTo>
                  <a:cubicBezTo>
                    <a:pt x="548" y="25"/>
                    <a:pt x="548" y="25"/>
                    <a:pt x="548" y="25"/>
                  </a:cubicBezTo>
                  <a:cubicBezTo>
                    <a:pt x="546" y="25"/>
                    <a:pt x="536" y="26"/>
                    <a:pt x="472" y="34"/>
                  </a:cubicBezTo>
                  <a:cubicBezTo>
                    <a:pt x="471" y="34"/>
                    <a:pt x="381" y="48"/>
                    <a:pt x="381" y="48"/>
                  </a:cubicBezTo>
                  <a:cubicBezTo>
                    <a:pt x="353" y="53"/>
                    <a:pt x="332" y="55"/>
                    <a:pt x="314" y="55"/>
                  </a:cubicBezTo>
                  <a:cubicBezTo>
                    <a:pt x="270" y="55"/>
                    <a:pt x="241" y="42"/>
                    <a:pt x="225" y="15"/>
                  </a:cubicBezTo>
                  <a:cubicBezTo>
                    <a:pt x="217" y="0"/>
                    <a:pt x="217" y="0"/>
                    <a:pt x="217" y="0"/>
                  </a:cubicBezTo>
                  <a:cubicBezTo>
                    <a:pt x="123" y="123"/>
                    <a:pt x="123" y="123"/>
                    <a:pt x="123" y="123"/>
                  </a:cubicBezTo>
                  <a:cubicBezTo>
                    <a:pt x="115" y="121"/>
                    <a:pt x="106" y="118"/>
                    <a:pt x="98" y="115"/>
                  </a:cubicBezTo>
                  <a:cubicBezTo>
                    <a:pt x="77" y="108"/>
                    <a:pt x="77" y="108"/>
                    <a:pt x="77" y="108"/>
                  </a:cubicBezTo>
                  <a:cubicBezTo>
                    <a:pt x="79" y="130"/>
                    <a:pt x="79" y="130"/>
                    <a:pt x="79" y="130"/>
                  </a:cubicBezTo>
                  <a:cubicBezTo>
                    <a:pt x="80" y="142"/>
                    <a:pt x="85" y="153"/>
                    <a:pt x="92" y="163"/>
                  </a:cubicBezTo>
                  <a:cubicBezTo>
                    <a:pt x="0" y="283"/>
                    <a:pt x="0" y="283"/>
                    <a:pt x="0" y="283"/>
                  </a:cubicBezTo>
                  <a:cubicBezTo>
                    <a:pt x="10" y="292"/>
                    <a:pt x="10" y="292"/>
                    <a:pt x="10" y="292"/>
                  </a:cubicBezTo>
                  <a:cubicBezTo>
                    <a:pt x="10" y="293"/>
                    <a:pt x="10" y="293"/>
                    <a:pt x="10" y="293"/>
                  </a:cubicBezTo>
                  <a:cubicBezTo>
                    <a:pt x="51" y="323"/>
                    <a:pt x="69" y="369"/>
                    <a:pt x="69" y="441"/>
                  </a:cubicBezTo>
                  <a:cubicBezTo>
                    <a:pt x="69" y="462"/>
                    <a:pt x="68" y="483"/>
                    <a:pt x="67" y="499"/>
                  </a:cubicBezTo>
                  <a:cubicBezTo>
                    <a:pt x="67" y="499"/>
                    <a:pt x="67" y="499"/>
                    <a:pt x="67" y="499"/>
                  </a:cubicBezTo>
                  <a:cubicBezTo>
                    <a:pt x="66" y="501"/>
                    <a:pt x="65" y="507"/>
                    <a:pt x="64" y="518"/>
                  </a:cubicBezTo>
                  <a:cubicBezTo>
                    <a:pt x="45" y="627"/>
                    <a:pt x="45" y="627"/>
                    <a:pt x="45" y="627"/>
                  </a:cubicBezTo>
                  <a:cubicBezTo>
                    <a:pt x="45" y="628"/>
                    <a:pt x="39" y="673"/>
                    <a:pt x="36" y="696"/>
                  </a:cubicBezTo>
                  <a:cubicBezTo>
                    <a:pt x="32" y="731"/>
                    <a:pt x="30" y="765"/>
                    <a:pt x="30" y="797"/>
                  </a:cubicBezTo>
                  <a:cubicBezTo>
                    <a:pt x="30" y="806"/>
                    <a:pt x="30" y="815"/>
                    <a:pt x="31" y="824"/>
                  </a:cubicBezTo>
                  <a:cubicBezTo>
                    <a:pt x="36" y="1041"/>
                    <a:pt x="166" y="1214"/>
                    <a:pt x="378" y="1287"/>
                  </a:cubicBezTo>
                  <a:cubicBezTo>
                    <a:pt x="378" y="1287"/>
                    <a:pt x="378" y="1287"/>
                    <a:pt x="378" y="1287"/>
                  </a:cubicBezTo>
                  <a:cubicBezTo>
                    <a:pt x="380" y="1288"/>
                    <a:pt x="383" y="1289"/>
                    <a:pt x="387" y="1290"/>
                  </a:cubicBezTo>
                  <a:cubicBezTo>
                    <a:pt x="387" y="1290"/>
                    <a:pt x="420" y="1303"/>
                    <a:pt x="420" y="1303"/>
                  </a:cubicBezTo>
                  <a:cubicBezTo>
                    <a:pt x="425" y="1305"/>
                    <a:pt x="425" y="1305"/>
                    <a:pt x="425" y="1305"/>
                  </a:cubicBezTo>
                  <a:cubicBezTo>
                    <a:pt x="488" y="1331"/>
                    <a:pt x="552" y="1359"/>
                    <a:pt x="604" y="1411"/>
                  </a:cubicBezTo>
                  <a:cubicBezTo>
                    <a:pt x="612" y="1419"/>
                    <a:pt x="612" y="1419"/>
                    <a:pt x="612" y="1419"/>
                  </a:cubicBezTo>
                  <a:cubicBezTo>
                    <a:pt x="621" y="1410"/>
                    <a:pt x="621" y="1410"/>
                    <a:pt x="621" y="1410"/>
                  </a:cubicBezTo>
                  <a:cubicBezTo>
                    <a:pt x="623" y="1408"/>
                    <a:pt x="623" y="1408"/>
                    <a:pt x="623" y="1408"/>
                  </a:cubicBezTo>
                  <a:cubicBezTo>
                    <a:pt x="623" y="1408"/>
                    <a:pt x="624" y="1406"/>
                    <a:pt x="625" y="1405"/>
                  </a:cubicBezTo>
                  <a:cubicBezTo>
                    <a:pt x="689" y="1348"/>
                    <a:pt x="764" y="1319"/>
                    <a:pt x="848" y="1288"/>
                  </a:cubicBezTo>
                  <a:cubicBezTo>
                    <a:pt x="1000" y="1234"/>
                    <a:pt x="1056" y="1167"/>
                    <a:pt x="1096" y="1117"/>
                  </a:cubicBezTo>
                  <a:cubicBezTo>
                    <a:pt x="1097" y="1115"/>
                    <a:pt x="1097" y="1115"/>
                    <a:pt x="1097" y="1115"/>
                  </a:cubicBezTo>
                  <a:cubicBezTo>
                    <a:pt x="1160" y="1042"/>
                    <a:pt x="1199" y="925"/>
                    <a:pt x="1199" y="809"/>
                  </a:cubicBezTo>
                  <a:cubicBezTo>
                    <a:pt x="1199" y="806"/>
                    <a:pt x="1199" y="803"/>
                    <a:pt x="1199" y="800"/>
                  </a:cubicBezTo>
                  <a:cubicBezTo>
                    <a:pt x="1199" y="800"/>
                    <a:pt x="1199" y="800"/>
                    <a:pt x="1196" y="728"/>
                  </a:cubicBezTo>
                  <a:cubicBezTo>
                    <a:pt x="1196" y="727"/>
                    <a:pt x="1191" y="677"/>
                    <a:pt x="1188" y="651"/>
                  </a:cubicBezTo>
                  <a:cubicBezTo>
                    <a:pt x="1188" y="650"/>
                    <a:pt x="1188" y="650"/>
                    <a:pt x="1176" y="579"/>
                  </a:cubicBezTo>
                  <a:cubicBezTo>
                    <a:pt x="1165" y="510"/>
                    <a:pt x="1165" y="510"/>
                    <a:pt x="1165" y="510"/>
                  </a:cubicBezTo>
                  <a:cubicBezTo>
                    <a:pt x="1163" y="492"/>
                    <a:pt x="1162" y="474"/>
                    <a:pt x="1162" y="458"/>
                  </a:cubicBezTo>
                  <a:cubicBezTo>
                    <a:pt x="1162" y="454"/>
                    <a:pt x="1162" y="450"/>
                    <a:pt x="1162" y="446"/>
                  </a:cubicBezTo>
                  <a:cubicBezTo>
                    <a:pt x="1162" y="444"/>
                    <a:pt x="1162" y="444"/>
                    <a:pt x="1162" y="444"/>
                  </a:cubicBezTo>
                  <a:cubicBezTo>
                    <a:pt x="1162" y="375"/>
                    <a:pt x="1182" y="326"/>
                    <a:pt x="1224" y="295"/>
                  </a:cubicBezTo>
                  <a:cubicBezTo>
                    <a:pt x="1233" y="288"/>
                    <a:pt x="1233" y="288"/>
                    <a:pt x="1233" y="288"/>
                  </a:cubicBezTo>
                  <a:cubicBezTo>
                    <a:pt x="1210" y="258"/>
                    <a:pt x="1210" y="258"/>
                    <a:pt x="1210" y="258"/>
                  </a:cubicBezTo>
                  <a:cubicBezTo>
                    <a:pt x="1217" y="251"/>
                    <a:pt x="1221" y="244"/>
                    <a:pt x="1224" y="238"/>
                  </a:cubicBezTo>
                  <a:cubicBezTo>
                    <a:pt x="1228" y="229"/>
                    <a:pt x="1229" y="213"/>
                    <a:pt x="1223" y="203"/>
                  </a:cubicBezTo>
                  <a:cubicBezTo>
                    <a:pt x="1223" y="203"/>
                    <a:pt x="1223" y="203"/>
                    <a:pt x="1222" y="203"/>
                  </a:cubicBezTo>
                  <a:cubicBezTo>
                    <a:pt x="1244" y="187"/>
                    <a:pt x="1266" y="152"/>
                    <a:pt x="1272" y="140"/>
                  </a:cubicBezTo>
                  <a:cubicBezTo>
                    <a:pt x="1290" y="105"/>
                    <a:pt x="1290" y="105"/>
                    <a:pt x="1290" y="105"/>
                  </a:cubicBezTo>
                  <a:cubicBezTo>
                    <a:pt x="1290" y="105"/>
                    <a:pt x="1254" y="120"/>
                    <a:pt x="1254" y="120"/>
                  </a:cubicBezTo>
                  <a:moveTo>
                    <a:pt x="1201" y="277"/>
                  </a:moveTo>
                  <a:cubicBezTo>
                    <a:pt x="1201" y="277"/>
                    <a:pt x="1201" y="277"/>
                    <a:pt x="1201" y="277"/>
                  </a:cubicBezTo>
                  <a:cubicBezTo>
                    <a:pt x="1201" y="277"/>
                    <a:pt x="1201" y="277"/>
                    <a:pt x="1201" y="277"/>
                  </a:cubicBezTo>
                  <a:moveTo>
                    <a:pt x="1201" y="277"/>
                  </a:moveTo>
                  <a:cubicBezTo>
                    <a:pt x="1200" y="275"/>
                    <a:pt x="1199" y="274"/>
                    <a:pt x="1198" y="274"/>
                  </a:cubicBezTo>
                  <a:cubicBezTo>
                    <a:pt x="1199" y="274"/>
                    <a:pt x="1200" y="275"/>
                    <a:pt x="1201" y="277"/>
                  </a:cubicBezTo>
                </a:path>
              </a:pathLst>
            </a:custGeom>
            <a:solidFill>
              <a:schemeClr val="tx2"/>
            </a:solidFill>
            <a:ln>
              <a:noFill/>
            </a:ln>
          </p:spPr>
          <p:style>
            <a:lnRef idx="0">
              <a:scrgbClr r="0" g="0" b="0"/>
            </a:lnRef>
            <a:fillRef idx="0">
              <a:scrgbClr r="0" g="0" b="0"/>
            </a:fillRef>
            <a:effectRef idx="0">
              <a:scrgbClr r="0" g="0" b="0"/>
            </a:effectRef>
            <a:fontRef idx="minor"/>
          </p:style>
        </p:sp>
        <p:sp>
          <p:nvSpPr>
            <p:cNvPr id="30" name="CustomShape 31"/>
            <p:cNvSpPr/>
            <p:nvPr/>
          </p:nvSpPr>
          <p:spPr>
            <a:xfrm>
              <a:off x="609840" y="794880"/>
              <a:ext cx="29880" cy="28440"/>
            </a:xfrm>
            <a:custGeom>
              <a:avLst/>
              <a:gdLst/>
              <a:ahLst/>
              <a:cxnLst/>
              <a:rect l="l" t="t" r="r" b="b"/>
              <a:pathLst>
                <a:path w="121" h="115">
                  <a:moveTo>
                    <a:pt x="71" y="25"/>
                  </a:moveTo>
                  <a:cubicBezTo>
                    <a:pt x="89" y="20"/>
                    <a:pt x="107" y="14"/>
                    <a:pt x="121" y="0"/>
                  </a:cubicBezTo>
                  <a:cubicBezTo>
                    <a:pt x="121" y="8"/>
                    <a:pt x="121" y="111"/>
                    <a:pt x="121" y="115"/>
                  </a:cubicBezTo>
                  <a:cubicBezTo>
                    <a:pt x="83" y="114"/>
                    <a:pt x="40" y="109"/>
                    <a:pt x="8" y="80"/>
                  </a:cubicBezTo>
                  <a:cubicBezTo>
                    <a:pt x="8" y="80"/>
                    <a:pt x="6" y="78"/>
                    <a:pt x="6" y="78"/>
                  </a:cubicBezTo>
                  <a:cubicBezTo>
                    <a:pt x="3" y="73"/>
                    <a:pt x="0" y="70"/>
                    <a:pt x="0" y="65"/>
                  </a:cubicBezTo>
                  <a:cubicBezTo>
                    <a:pt x="0" y="63"/>
                    <a:pt x="0" y="61"/>
                    <a:pt x="1" y="59"/>
                  </a:cubicBezTo>
                  <a:cubicBezTo>
                    <a:pt x="10" y="42"/>
                    <a:pt x="29" y="37"/>
                    <a:pt x="47" y="32"/>
                  </a:cubicBezTo>
                  <a:cubicBezTo>
                    <a:pt x="61" y="28"/>
                    <a:pt x="61" y="28"/>
                    <a:pt x="61" y="28"/>
                  </a:cubicBezTo>
                  <a:cubicBezTo>
                    <a:pt x="61" y="28"/>
                    <a:pt x="71" y="25"/>
                    <a:pt x="71" y="25"/>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31" name="CustomShape 32"/>
            <p:cNvSpPr/>
            <p:nvPr/>
          </p:nvSpPr>
          <p:spPr>
            <a:xfrm>
              <a:off x="922680" y="796680"/>
              <a:ext cx="29520" cy="27360"/>
            </a:xfrm>
            <a:custGeom>
              <a:avLst/>
              <a:gdLst/>
              <a:ahLst/>
              <a:cxnLst/>
              <a:rect l="l" t="t" r="r" b="b"/>
              <a:pathLst>
                <a:path w="120" h="111">
                  <a:moveTo>
                    <a:pt x="0" y="0"/>
                  </a:moveTo>
                  <a:cubicBezTo>
                    <a:pt x="17" y="15"/>
                    <a:pt x="39" y="21"/>
                    <a:pt x="60" y="27"/>
                  </a:cubicBezTo>
                  <a:cubicBezTo>
                    <a:pt x="78" y="32"/>
                    <a:pt x="97" y="38"/>
                    <a:pt x="113" y="49"/>
                  </a:cubicBezTo>
                  <a:cubicBezTo>
                    <a:pt x="118" y="54"/>
                    <a:pt x="120" y="57"/>
                    <a:pt x="120" y="61"/>
                  </a:cubicBezTo>
                  <a:cubicBezTo>
                    <a:pt x="120" y="63"/>
                    <a:pt x="120" y="65"/>
                    <a:pt x="119" y="67"/>
                  </a:cubicBezTo>
                  <a:cubicBezTo>
                    <a:pt x="109" y="86"/>
                    <a:pt x="85" y="95"/>
                    <a:pt x="68" y="101"/>
                  </a:cubicBezTo>
                  <a:cubicBezTo>
                    <a:pt x="46" y="107"/>
                    <a:pt x="23" y="110"/>
                    <a:pt x="0" y="111"/>
                  </a:cubicBezTo>
                  <a:lnTo>
                    <a:pt x="0"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32" name="CustomShape 33"/>
            <p:cNvSpPr/>
            <p:nvPr/>
          </p:nvSpPr>
          <p:spPr>
            <a:xfrm>
              <a:off x="572040" y="765000"/>
              <a:ext cx="67680" cy="43560"/>
            </a:xfrm>
            <a:custGeom>
              <a:avLst/>
              <a:gdLst/>
              <a:ahLst/>
              <a:cxnLst/>
              <a:rect l="l" t="t" r="r" b="b"/>
              <a:pathLst>
                <a:path w="273" h="175">
                  <a:moveTo>
                    <a:pt x="37" y="37"/>
                  </a:moveTo>
                  <a:cubicBezTo>
                    <a:pt x="37" y="25"/>
                    <a:pt x="36" y="13"/>
                    <a:pt x="33" y="0"/>
                  </a:cubicBezTo>
                  <a:cubicBezTo>
                    <a:pt x="99" y="3"/>
                    <a:pt x="174" y="11"/>
                    <a:pt x="239" y="46"/>
                  </a:cubicBezTo>
                  <a:cubicBezTo>
                    <a:pt x="255" y="56"/>
                    <a:pt x="273" y="70"/>
                    <a:pt x="273" y="89"/>
                  </a:cubicBezTo>
                  <a:cubicBezTo>
                    <a:pt x="273" y="90"/>
                    <a:pt x="273" y="90"/>
                    <a:pt x="273" y="91"/>
                  </a:cubicBezTo>
                  <a:cubicBezTo>
                    <a:pt x="270" y="115"/>
                    <a:pt x="246" y="122"/>
                    <a:pt x="224" y="129"/>
                  </a:cubicBezTo>
                  <a:cubicBezTo>
                    <a:pt x="196" y="138"/>
                    <a:pt x="196" y="138"/>
                    <a:pt x="196" y="138"/>
                  </a:cubicBezTo>
                  <a:cubicBezTo>
                    <a:pt x="173" y="144"/>
                    <a:pt x="150" y="151"/>
                    <a:pt x="139" y="175"/>
                  </a:cubicBezTo>
                  <a:cubicBezTo>
                    <a:pt x="102" y="153"/>
                    <a:pt x="55" y="142"/>
                    <a:pt x="0" y="144"/>
                  </a:cubicBezTo>
                  <a:cubicBezTo>
                    <a:pt x="24" y="116"/>
                    <a:pt x="37" y="78"/>
                    <a:pt x="37" y="37"/>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33" name="CustomShape 34"/>
            <p:cNvSpPr/>
            <p:nvPr/>
          </p:nvSpPr>
          <p:spPr>
            <a:xfrm>
              <a:off x="922680" y="766800"/>
              <a:ext cx="67680" cy="43200"/>
            </a:xfrm>
            <a:custGeom>
              <a:avLst/>
              <a:gdLst/>
              <a:ahLst/>
              <a:cxnLst/>
              <a:rect l="l" t="t" r="r" b="b"/>
              <a:pathLst>
                <a:path w="274" h="173">
                  <a:moveTo>
                    <a:pt x="93" y="140"/>
                  </a:moveTo>
                  <a:cubicBezTo>
                    <a:pt x="91" y="139"/>
                    <a:pt x="91" y="139"/>
                    <a:pt x="91" y="139"/>
                  </a:cubicBezTo>
                  <a:cubicBezTo>
                    <a:pt x="63" y="131"/>
                    <a:pt x="63" y="131"/>
                    <a:pt x="63" y="131"/>
                  </a:cubicBezTo>
                  <a:cubicBezTo>
                    <a:pt x="41" y="125"/>
                    <a:pt x="20" y="120"/>
                    <a:pt x="4" y="102"/>
                  </a:cubicBezTo>
                  <a:cubicBezTo>
                    <a:pt x="1" y="98"/>
                    <a:pt x="0" y="93"/>
                    <a:pt x="0" y="87"/>
                  </a:cubicBezTo>
                  <a:cubicBezTo>
                    <a:pt x="0" y="83"/>
                    <a:pt x="1" y="78"/>
                    <a:pt x="3" y="74"/>
                  </a:cubicBezTo>
                  <a:cubicBezTo>
                    <a:pt x="23" y="43"/>
                    <a:pt x="58" y="32"/>
                    <a:pt x="92" y="21"/>
                  </a:cubicBezTo>
                  <a:cubicBezTo>
                    <a:pt x="101" y="18"/>
                    <a:pt x="101" y="18"/>
                    <a:pt x="101" y="18"/>
                  </a:cubicBezTo>
                  <a:cubicBezTo>
                    <a:pt x="143" y="7"/>
                    <a:pt x="189" y="1"/>
                    <a:pt x="242" y="0"/>
                  </a:cubicBezTo>
                  <a:cubicBezTo>
                    <a:pt x="240" y="13"/>
                    <a:pt x="238" y="26"/>
                    <a:pt x="238" y="39"/>
                  </a:cubicBezTo>
                  <a:cubicBezTo>
                    <a:pt x="238" y="80"/>
                    <a:pt x="251" y="116"/>
                    <a:pt x="274" y="144"/>
                  </a:cubicBezTo>
                  <a:cubicBezTo>
                    <a:pt x="220" y="141"/>
                    <a:pt x="173" y="151"/>
                    <a:pt x="135" y="173"/>
                  </a:cubicBezTo>
                  <a:cubicBezTo>
                    <a:pt x="128" y="154"/>
                    <a:pt x="109" y="146"/>
                    <a:pt x="93" y="140"/>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34" name="CustomShape 35"/>
            <p:cNvSpPr/>
            <p:nvPr/>
          </p:nvSpPr>
          <p:spPr>
            <a:xfrm>
              <a:off x="601920" y="772920"/>
              <a:ext cx="358200" cy="93960"/>
            </a:xfrm>
            <a:custGeom>
              <a:avLst/>
              <a:gdLst/>
              <a:ahLst/>
              <a:cxnLst/>
              <a:rect l="l" t="t" r="r" b="b"/>
              <a:pathLst>
                <a:path w="1439" h="376">
                  <a:moveTo>
                    <a:pt x="324" y="163"/>
                  </a:moveTo>
                  <a:cubicBezTo>
                    <a:pt x="419" y="102"/>
                    <a:pt x="419" y="102"/>
                    <a:pt x="419" y="102"/>
                  </a:cubicBezTo>
                  <a:cubicBezTo>
                    <a:pt x="534" y="29"/>
                    <a:pt x="657" y="0"/>
                    <a:pt x="786" y="16"/>
                  </a:cubicBezTo>
                  <a:cubicBezTo>
                    <a:pt x="860" y="26"/>
                    <a:pt x="931" y="51"/>
                    <a:pt x="1002" y="93"/>
                  </a:cubicBezTo>
                  <a:cubicBezTo>
                    <a:pt x="1063" y="131"/>
                    <a:pt x="1063" y="131"/>
                    <a:pt x="1063" y="131"/>
                  </a:cubicBezTo>
                  <a:cubicBezTo>
                    <a:pt x="1125" y="172"/>
                    <a:pt x="1125" y="172"/>
                    <a:pt x="1125" y="172"/>
                  </a:cubicBezTo>
                  <a:cubicBezTo>
                    <a:pt x="1185" y="213"/>
                    <a:pt x="1258" y="229"/>
                    <a:pt x="1331" y="218"/>
                  </a:cubicBezTo>
                  <a:cubicBezTo>
                    <a:pt x="1360" y="211"/>
                    <a:pt x="1392" y="204"/>
                    <a:pt x="1414" y="177"/>
                  </a:cubicBezTo>
                  <a:cubicBezTo>
                    <a:pt x="1416" y="184"/>
                    <a:pt x="1439" y="307"/>
                    <a:pt x="1439" y="307"/>
                  </a:cubicBezTo>
                  <a:cubicBezTo>
                    <a:pt x="1436" y="324"/>
                    <a:pt x="1417" y="332"/>
                    <a:pt x="1402" y="339"/>
                  </a:cubicBezTo>
                  <a:cubicBezTo>
                    <a:pt x="1398" y="340"/>
                    <a:pt x="1398" y="340"/>
                    <a:pt x="1398" y="340"/>
                  </a:cubicBezTo>
                  <a:cubicBezTo>
                    <a:pt x="1290" y="376"/>
                    <a:pt x="1158" y="355"/>
                    <a:pt x="1054" y="284"/>
                  </a:cubicBezTo>
                  <a:cubicBezTo>
                    <a:pt x="1054" y="284"/>
                    <a:pt x="960" y="222"/>
                    <a:pt x="960" y="222"/>
                  </a:cubicBezTo>
                  <a:cubicBezTo>
                    <a:pt x="862" y="159"/>
                    <a:pt x="746" y="136"/>
                    <a:pt x="631" y="158"/>
                  </a:cubicBezTo>
                  <a:cubicBezTo>
                    <a:pt x="575" y="169"/>
                    <a:pt x="520" y="193"/>
                    <a:pt x="458" y="233"/>
                  </a:cubicBezTo>
                  <a:cubicBezTo>
                    <a:pt x="371" y="289"/>
                    <a:pt x="371" y="289"/>
                    <a:pt x="371" y="289"/>
                  </a:cubicBezTo>
                  <a:cubicBezTo>
                    <a:pt x="286" y="343"/>
                    <a:pt x="187" y="364"/>
                    <a:pt x="91" y="348"/>
                  </a:cubicBezTo>
                  <a:cubicBezTo>
                    <a:pt x="62" y="343"/>
                    <a:pt x="31" y="337"/>
                    <a:pt x="8" y="315"/>
                  </a:cubicBezTo>
                  <a:cubicBezTo>
                    <a:pt x="3" y="310"/>
                    <a:pt x="1" y="306"/>
                    <a:pt x="0" y="300"/>
                  </a:cubicBezTo>
                  <a:cubicBezTo>
                    <a:pt x="0" y="300"/>
                    <a:pt x="23" y="188"/>
                    <a:pt x="26" y="172"/>
                  </a:cubicBezTo>
                  <a:cubicBezTo>
                    <a:pt x="58" y="207"/>
                    <a:pt x="103" y="215"/>
                    <a:pt x="148" y="217"/>
                  </a:cubicBezTo>
                  <a:cubicBezTo>
                    <a:pt x="206" y="220"/>
                    <a:pt x="262" y="203"/>
                    <a:pt x="324" y="163"/>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35" name="CustomShape 36"/>
            <p:cNvSpPr/>
            <p:nvPr/>
          </p:nvSpPr>
          <p:spPr>
            <a:xfrm>
              <a:off x="610560" y="783720"/>
              <a:ext cx="339840" cy="71280"/>
            </a:xfrm>
            <a:custGeom>
              <a:avLst/>
              <a:gdLst/>
              <a:ahLst/>
              <a:cxnLst/>
              <a:rect l="l" t="t" r="r" b="b"/>
              <a:pathLst>
                <a:path w="1365" h="287">
                  <a:moveTo>
                    <a:pt x="454" y="105"/>
                  </a:moveTo>
                  <a:cubicBezTo>
                    <a:pt x="452" y="105"/>
                    <a:pt x="441" y="110"/>
                    <a:pt x="439" y="112"/>
                  </a:cubicBezTo>
                  <a:cubicBezTo>
                    <a:pt x="439" y="110"/>
                    <a:pt x="434" y="85"/>
                    <a:pt x="434" y="82"/>
                  </a:cubicBezTo>
                  <a:cubicBezTo>
                    <a:pt x="434" y="83"/>
                    <a:pt x="434" y="83"/>
                    <a:pt x="434" y="83"/>
                  </a:cubicBezTo>
                  <a:cubicBezTo>
                    <a:pt x="438" y="88"/>
                    <a:pt x="454" y="104"/>
                    <a:pt x="455" y="104"/>
                  </a:cubicBezTo>
                  <a:lnTo>
                    <a:pt x="454" y="105"/>
                  </a:lnTo>
                  <a:close/>
                  <a:moveTo>
                    <a:pt x="487" y="114"/>
                  </a:moveTo>
                  <a:cubicBezTo>
                    <a:pt x="441" y="71"/>
                    <a:pt x="441" y="71"/>
                    <a:pt x="441" y="71"/>
                  </a:cubicBezTo>
                  <a:cubicBezTo>
                    <a:pt x="440" y="70"/>
                    <a:pt x="437" y="67"/>
                    <a:pt x="437" y="67"/>
                  </a:cubicBezTo>
                  <a:cubicBezTo>
                    <a:pt x="436" y="66"/>
                    <a:pt x="436" y="65"/>
                    <a:pt x="438" y="64"/>
                  </a:cubicBezTo>
                  <a:cubicBezTo>
                    <a:pt x="438" y="63"/>
                    <a:pt x="437" y="62"/>
                    <a:pt x="437" y="62"/>
                  </a:cubicBezTo>
                  <a:cubicBezTo>
                    <a:pt x="436" y="61"/>
                    <a:pt x="415" y="72"/>
                    <a:pt x="415" y="72"/>
                  </a:cubicBezTo>
                  <a:cubicBezTo>
                    <a:pt x="415" y="73"/>
                    <a:pt x="416" y="75"/>
                    <a:pt x="416" y="75"/>
                  </a:cubicBezTo>
                  <a:cubicBezTo>
                    <a:pt x="419" y="75"/>
                    <a:pt x="419" y="75"/>
                    <a:pt x="419" y="75"/>
                  </a:cubicBezTo>
                  <a:cubicBezTo>
                    <a:pt x="419" y="75"/>
                    <a:pt x="420" y="80"/>
                    <a:pt x="420" y="80"/>
                  </a:cubicBezTo>
                  <a:cubicBezTo>
                    <a:pt x="421" y="80"/>
                    <a:pt x="431" y="143"/>
                    <a:pt x="431" y="143"/>
                  </a:cubicBezTo>
                  <a:cubicBezTo>
                    <a:pt x="431" y="145"/>
                    <a:pt x="431" y="146"/>
                    <a:pt x="430" y="147"/>
                  </a:cubicBezTo>
                  <a:cubicBezTo>
                    <a:pt x="430" y="148"/>
                    <a:pt x="431" y="150"/>
                    <a:pt x="431" y="150"/>
                  </a:cubicBezTo>
                  <a:cubicBezTo>
                    <a:pt x="432" y="150"/>
                    <a:pt x="448" y="141"/>
                    <a:pt x="448" y="141"/>
                  </a:cubicBezTo>
                  <a:cubicBezTo>
                    <a:pt x="449" y="141"/>
                    <a:pt x="449" y="141"/>
                    <a:pt x="449" y="141"/>
                  </a:cubicBezTo>
                  <a:cubicBezTo>
                    <a:pt x="448" y="139"/>
                    <a:pt x="448" y="139"/>
                    <a:pt x="448" y="139"/>
                  </a:cubicBezTo>
                  <a:cubicBezTo>
                    <a:pt x="445" y="139"/>
                    <a:pt x="444" y="139"/>
                    <a:pt x="444" y="138"/>
                  </a:cubicBezTo>
                  <a:cubicBezTo>
                    <a:pt x="444" y="138"/>
                    <a:pt x="443" y="135"/>
                    <a:pt x="443" y="135"/>
                  </a:cubicBezTo>
                  <a:cubicBezTo>
                    <a:pt x="443" y="135"/>
                    <a:pt x="441" y="123"/>
                    <a:pt x="441" y="123"/>
                  </a:cubicBezTo>
                  <a:cubicBezTo>
                    <a:pt x="441" y="124"/>
                    <a:pt x="463" y="112"/>
                    <a:pt x="463" y="112"/>
                  </a:cubicBezTo>
                  <a:cubicBezTo>
                    <a:pt x="463" y="113"/>
                    <a:pt x="472" y="121"/>
                    <a:pt x="472" y="121"/>
                  </a:cubicBezTo>
                  <a:cubicBezTo>
                    <a:pt x="473" y="121"/>
                    <a:pt x="474" y="123"/>
                    <a:pt x="474" y="123"/>
                  </a:cubicBezTo>
                  <a:cubicBezTo>
                    <a:pt x="474" y="123"/>
                    <a:pt x="474" y="123"/>
                    <a:pt x="474" y="123"/>
                  </a:cubicBezTo>
                  <a:cubicBezTo>
                    <a:pt x="474" y="123"/>
                    <a:pt x="474" y="124"/>
                    <a:pt x="473" y="124"/>
                  </a:cubicBezTo>
                  <a:cubicBezTo>
                    <a:pt x="473" y="125"/>
                    <a:pt x="473" y="125"/>
                    <a:pt x="473" y="125"/>
                  </a:cubicBezTo>
                  <a:cubicBezTo>
                    <a:pt x="473" y="126"/>
                    <a:pt x="473" y="127"/>
                    <a:pt x="473" y="127"/>
                  </a:cubicBezTo>
                  <a:cubicBezTo>
                    <a:pt x="474" y="128"/>
                    <a:pt x="492" y="119"/>
                    <a:pt x="492" y="119"/>
                  </a:cubicBezTo>
                  <a:cubicBezTo>
                    <a:pt x="492" y="117"/>
                    <a:pt x="491" y="116"/>
                    <a:pt x="491" y="116"/>
                  </a:cubicBezTo>
                  <a:cubicBezTo>
                    <a:pt x="489" y="116"/>
                    <a:pt x="488" y="116"/>
                    <a:pt x="487" y="114"/>
                  </a:cubicBezTo>
                  <a:moveTo>
                    <a:pt x="1361" y="254"/>
                  </a:moveTo>
                  <a:cubicBezTo>
                    <a:pt x="1360" y="253"/>
                    <a:pt x="1358" y="254"/>
                    <a:pt x="1358" y="254"/>
                  </a:cubicBezTo>
                  <a:cubicBezTo>
                    <a:pt x="1358" y="256"/>
                    <a:pt x="1357" y="257"/>
                    <a:pt x="1354" y="258"/>
                  </a:cubicBezTo>
                  <a:cubicBezTo>
                    <a:pt x="1354" y="258"/>
                    <a:pt x="1323" y="266"/>
                    <a:pt x="1322" y="266"/>
                  </a:cubicBezTo>
                  <a:cubicBezTo>
                    <a:pt x="1322" y="266"/>
                    <a:pt x="1323" y="266"/>
                    <a:pt x="1323" y="266"/>
                  </a:cubicBezTo>
                  <a:cubicBezTo>
                    <a:pt x="1323" y="263"/>
                    <a:pt x="1319" y="249"/>
                    <a:pt x="1318" y="247"/>
                  </a:cubicBezTo>
                  <a:cubicBezTo>
                    <a:pt x="1320" y="247"/>
                    <a:pt x="1335" y="243"/>
                    <a:pt x="1335" y="243"/>
                  </a:cubicBezTo>
                  <a:cubicBezTo>
                    <a:pt x="1339" y="242"/>
                    <a:pt x="1339" y="242"/>
                    <a:pt x="1340" y="244"/>
                  </a:cubicBezTo>
                  <a:cubicBezTo>
                    <a:pt x="1340" y="244"/>
                    <a:pt x="1342" y="243"/>
                    <a:pt x="1342" y="243"/>
                  </a:cubicBezTo>
                  <a:cubicBezTo>
                    <a:pt x="1343" y="243"/>
                    <a:pt x="1339" y="226"/>
                    <a:pt x="1339" y="226"/>
                  </a:cubicBezTo>
                  <a:cubicBezTo>
                    <a:pt x="1338" y="226"/>
                    <a:pt x="1336" y="226"/>
                    <a:pt x="1336" y="226"/>
                  </a:cubicBezTo>
                  <a:cubicBezTo>
                    <a:pt x="1335" y="228"/>
                    <a:pt x="1335" y="229"/>
                    <a:pt x="1332" y="230"/>
                  </a:cubicBezTo>
                  <a:cubicBezTo>
                    <a:pt x="1332" y="230"/>
                    <a:pt x="1314" y="234"/>
                    <a:pt x="1314" y="234"/>
                  </a:cubicBezTo>
                  <a:cubicBezTo>
                    <a:pt x="1314" y="234"/>
                    <a:pt x="1314" y="234"/>
                    <a:pt x="1314" y="234"/>
                  </a:cubicBezTo>
                  <a:cubicBezTo>
                    <a:pt x="1314" y="232"/>
                    <a:pt x="1311" y="217"/>
                    <a:pt x="1311" y="217"/>
                  </a:cubicBezTo>
                  <a:cubicBezTo>
                    <a:pt x="1311" y="218"/>
                    <a:pt x="1340" y="210"/>
                    <a:pt x="1340" y="210"/>
                  </a:cubicBezTo>
                  <a:cubicBezTo>
                    <a:pt x="1343" y="210"/>
                    <a:pt x="1344" y="210"/>
                    <a:pt x="1344" y="211"/>
                  </a:cubicBezTo>
                  <a:cubicBezTo>
                    <a:pt x="1345" y="211"/>
                    <a:pt x="1347" y="211"/>
                    <a:pt x="1347" y="211"/>
                  </a:cubicBezTo>
                  <a:cubicBezTo>
                    <a:pt x="1347" y="210"/>
                    <a:pt x="1343" y="194"/>
                    <a:pt x="1343" y="194"/>
                  </a:cubicBezTo>
                  <a:cubicBezTo>
                    <a:pt x="1342" y="193"/>
                    <a:pt x="1340" y="194"/>
                    <a:pt x="1340" y="194"/>
                  </a:cubicBezTo>
                  <a:cubicBezTo>
                    <a:pt x="1340" y="196"/>
                    <a:pt x="1340" y="196"/>
                    <a:pt x="1336" y="197"/>
                  </a:cubicBezTo>
                  <a:cubicBezTo>
                    <a:pt x="1288" y="210"/>
                    <a:pt x="1288" y="210"/>
                    <a:pt x="1288" y="210"/>
                  </a:cubicBezTo>
                  <a:cubicBezTo>
                    <a:pt x="1288" y="211"/>
                    <a:pt x="1288" y="213"/>
                    <a:pt x="1288" y="213"/>
                  </a:cubicBezTo>
                  <a:cubicBezTo>
                    <a:pt x="1293" y="213"/>
                    <a:pt x="1293" y="213"/>
                    <a:pt x="1294" y="215"/>
                  </a:cubicBezTo>
                  <a:cubicBezTo>
                    <a:pt x="1310" y="276"/>
                    <a:pt x="1310" y="276"/>
                    <a:pt x="1310" y="276"/>
                  </a:cubicBezTo>
                  <a:cubicBezTo>
                    <a:pt x="1310" y="278"/>
                    <a:pt x="1310" y="279"/>
                    <a:pt x="1307" y="280"/>
                  </a:cubicBezTo>
                  <a:cubicBezTo>
                    <a:pt x="1306" y="281"/>
                    <a:pt x="1307" y="283"/>
                    <a:pt x="1307" y="283"/>
                  </a:cubicBezTo>
                  <a:cubicBezTo>
                    <a:pt x="1308" y="284"/>
                    <a:pt x="1357" y="271"/>
                    <a:pt x="1357" y="271"/>
                  </a:cubicBezTo>
                  <a:cubicBezTo>
                    <a:pt x="1361" y="270"/>
                    <a:pt x="1361" y="270"/>
                    <a:pt x="1362" y="272"/>
                  </a:cubicBezTo>
                  <a:cubicBezTo>
                    <a:pt x="1363" y="272"/>
                    <a:pt x="1365" y="272"/>
                    <a:pt x="1365" y="272"/>
                  </a:cubicBezTo>
                  <a:cubicBezTo>
                    <a:pt x="1365" y="271"/>
                    <a:pt x="1361" y="254"/>
                    <a:pt x="1361" y="254"/>
                  </a:cubicBezTo>
                  <a:moveTo>
                    <a:pt x="1270" y="248"/>
                  </a:moveTo>
                  <a:cubicBezTo>
                    <a:pt x="1270" y="267"/>
                    <a:pt x="1264" y="273"/>
                    <a:pt x="1246" y="273"/>
                  </a:cubicBezTo>
                  <a:cubicBezTo>
                    <a:pt x="1246" y="273"/>
                    <a:pt x="1237" y="273"/>
                    <a:pt x="1237" y="273"/>
                  </a:cubicBezTo>
                  <a:cubicBezTo>
                    <a:pt x="1237" y="273"/>
                    <a:pt x="1237" y="273"/>
                    <a:pt x="1237" y="273"/>
                  </a:cubicBezTo>
                  <a:cubicBezTo>
                    <a:pt x="1238" y="273"/>
                    <a:pt x="1238" y="228"/>
                    <a:pt x="1238" y="224"/>
                  </a:cubicBezTo>
                  <a:cubicBezTo>
                    <a:pt x="1240" y="224"/>
                    <a:pt x="1246" y="224"/>
                    <a:pt x="1246" y="224"/>
                  </a:cubicBezTo>
                  <a:cubicBezTo>
                    <a:pt x="1264" y="224"/>
                    <a:pt x="1270" y="230"/>
                    <a:pt x="1270" y="248"/>
                  </a:cubicBezTo>
                  <a:close/>
                  <a:moveTo>
                    <a:pt x="1251" y="210"/>
                  </a:moveTo>
                  <a:cubicBezTo>
                    <a:pt x="1220" y="210"/>
                    <a:pt x="1220" y="210"/>
                    <a:pt x="1220" y="210"/>
                  </a:cubicBezTo>
                  <a:cubicBezTo>
                    <a:pt x="1219" y="211"/>
                    <a:pt x="1219" y="213"/>
                    <a:pt x="1219" y="213"/>
                  </a:cubicBezTo>
                  <a:cubicBezTo>
                    <a:pt x="1222" y="214"/>
                    <a:pt x="1223" y="215"/>
                    <a:pt x="1222" y="217"/>
                  </a:cubicBezTo>
                  <a:cubicBezTo>
                    <a:pt x="1222" y="217"/>
                    <a:pt x="1222" y="280"/>
                    <a:pt x="1222" y="280"/>
                  </a:cubicBezTo>
                  <a:cubicBezTo>
                    <a:pt x="1222" y="282"/>
                    <a:pt x="1222" y="283"/>
                    <a:pt x="1219" y="283"/>
                  </a:cubicBezTo>
                  <a:cubicBezTo>
                    <a:pt x="1219" y="286"/>
                    <a:pt x="1219" y="286"/>
                    <a:pt x="1219" y="286"/>
                  </a:cubicBezTo>
                  <a:cubicBezTo>
                    <a:pt x="1220" y="286"/>
                    <a:pt x="1248" y="287"/>
                    <a:pt x="1248" y="287"/>
                  </a:cubicBezTo>
                  <a:cubicBezTo>
                    <a:pt x="1260" y="287"/>
                    <a:pt x="1270" y="283"/>
                    <a:pt x="1276" y="277"/>
                  </a:cubicBezTo>
                  <a:cubicBezTo>
                    <a:pt x="1283" y="271"/>
                    <a:pt x="1286" y="261"/>
                    <a:pt x="1286" y="249"/>
                  </a:cubicBezTo>
                  <a:cubicBezTo>
                    <a:pt x="1286" y="225"/>
                    <a:pt x="1273" y="210"/>
                    <a:pt x="1251" y="210"/>
                  </a:cubicBezTo>
                  <a:moveTo>
                    <a:pt x="1194" y="207"/>
                  </a:moveTo>
                  <a:cubicBezTo>
                    <a:pt x="1197" y="209"/>
                    <a:pt x="1197" y="210"/>
                    <a:pt x="1197" y="211"/>
                  </a:cubicBezTo>
                  <a:cubicBezTo>
                    <a:pt x="1186" y="252"/>
                    <a:pt x="1186" y="252"/>
                    <a:pt x="1186" y="252"/>
                  </a:cubicBezTo>
                  <a:cubicBezTo>
                    <a:pt x="1184" y="262"/>
                    <a:pt x="1177" y="266"/>
                    <a:pt x="1168" y="263"/>
                  </a:cubicBezTo>
                  <a:cubicBezTo>
                    <a:pt x="1163" y="262"/>
                    <a:pt x="1160" y="260"/>
                    <a:pt x="1158" y="257"/>
                  </a:cubicBezTo>
                  <a:cubicBezTo>
                    <a:pt x="1156" y="254"/>
                    <a:pt x="1156" y="250"/>
                    <a:pt x="1157" y="245"/>
                  </a:cubicBezTo>
                  <a:cubicBezTo>
                    <a:pt x="1167" y="204"/>
                    <a:pt x="1167" y="204"/>
                    <a:pt x="1167" y="204"/>
                  </a:cubicBezTo>
                  <a:cubicBezTo>
                    <a:pt x="1168" y="202"/>
                    <a:pt x="1168" y="202"/>
                    <a:pt x="1171" y="202"/>
                  </a:cubicBezTo>
                  <a:cubicBezTo>
                    <a:pt x="1171" y="201"/>
                    <a:pt x="1172" y="199"/>
                    <a:pt x="1172" y="199"/>
                  </a:cubicBezTo>
                  <a:cubicBezTo>
                    <a:pt x="1171" y="199"/>
                    <a:pt x="1150" y="193"/>
                    <a:pt x="1150" y="193"/>
                  </a:cubicBezTo>
                  <a:cubicBezTo>
                    <a:pt x="1149" y="193"/>
                    <a:pt x="1149" y="193"/>
                    <a:pt x="1149" y="193"/>
                  </a:cubicBezTo>
                  <a:cubicBezTo>
                    <a:pt x="1149" y="194"/>
                    <a:pt x="1149" y="194"/>
                    <a:pt x="1149" y="194"/>
                  </a:cubicBezTo>
                  <a:cubicBezTo>
                    <a:pt x="1149" y="196"/>
                    <a:pt x="1149" y="196"/>
                    <a:pt x="1149" y="196"/>
                  </a:cubicBezTo>
                  <a:cubicBezTo>
                    <a:pt x="1152" y="198"/>
                    <a:pt x="1152" y="199"/>
                    <a:pt x="1152" y="200"/>
                  </a:cubicBezTo>
                  <a:cubicBezTo>
                    <a:pt x="1142" y="241"/>
                    <a:pt x="1142" y="241"/>
                    <a:pt x="1142" y="241"/>
                  </a:cubicBezTo>
                  <a:cubicBezTo>
                    <a:pt x="1137" y="260"/>
                    <a:pt x="1145" y="272"/>
                    <a:pt x="1164" y="276"/>
                  </a:cubicBezTo>
                  <a:cubicBezTo>
                    <a:pt x="1174" y="279"/>
                    <a:pt x="1182" y="278"/>
                    <a:pt x="1189" y="274"/>
                  </a:cubicBezTo>
                  <a:cubicBezTo>
                    <a:pt x="1194" y="271"/>
                    <a:pt x="1198" y="265"/>
                    <a:pt x="1201" y="256"/>
                  </a:cubicBezTo>
                  <a:cubicBezTo>
                    <a:pt x="1211" y="215"/>
                    <a:pt x="1211" y="215"/>
                    <a:pt x="1211" y="215"/>
                  </a:cubicBezTo>
                  <a:cubicBezTo>
                    <a:pt x="1211" y="213"/>
                    <a:pt x="1212" y="213"/>
                    <a:pt x="1214" y="213"/>
                  </a:cubicBezTo>
                  <a:cubicBezTo>
                    <a:pt x="1215" y="212"/>
                    <a:pt x="1216" y="210"/>
                    <a:pt x="1216" y="210"/>
                  </a:cubicBezTo>
                  <a:cubicBezTo>
                    <a:pt x="1215" y="209"/>
                    <a:pt x="1196" y="205"/>
                    <a:pt x="1196" y="205"/>
                  </a:cubicBezTo>
                  <a:cubicBezTo>
                    <a:pt x="1195" y="205"/>
                    <a:pt x="1194" y="207"/>
                    <a:pt x="1194" y="207"/>
                  </a:cubicBezTo>
                  <a:moveTo>
                    <a:pt x="1114" y="197"/>
                  </a:moveTo>
                  <a:cubicBezTo>
                    <a:pt x="1113" y="202"/>
                    <a:pt x="1110" y="225"/>
                    <a:pt x="1110" y="225"/>
                  </a:cubicBezTo>
                  <a:cubicBezTo>
                    <a:pt x="1109" y="225"/>
                    <a:pt x="1109" y="225"/>
                    <a:pt x="1109" y="225"/>
                  </a:cubicBezTo>
                  <a:cubicBezTo>
                    <a:pt x="1108" y="224"/>
                    <a:pt x="1097" y="219"/>
                    <a:pt x="1095" y="217"/>
                  </a:cubicBezTo>
                  <a:cubicBezTo>
                    <a:pt x="1096" y="216"/>
                    <a:pt x="1112" y="198"/>
                    <a:pt x="1115" y="196"/>
                  </a:cubicBezTo>
                  <a:lnTo>
                    <a:pt x="1114" y="197"/>
                  </a:lnTo>
                  <a:close/>
                  <a:moveTo>
                    <a:pt x="1110" y="177"/>
                  </a:moveTo>
                  <a:cubicBezTo>
                    <a:pt x="1112" y="179"/>
                    <a:pt x="1112" y="180"/>
                    <a:pt x="1112" y="180"/>
                  </a:cubicBezTo>
                  <a:cubicBezTo>
                    <a:pt x="1109" y="183"/>
                    <a:pt x="1109" y="183"/>
                    <a:pt x="1109" y="183"/>
                  </a:cubicBezTo>
                  <a:cubicBezTo>
                    <a:pt x="1109" y="184"/>
                    <a:pt x="1064" y="230"/>
                    <a:pt x="1064" y="230"/>
                  </a:cubicBezTo>
                  <a:cubicBezTo>
                    <a:pt x="1063" y="231"/>
                    <a:pt x="1062" y="232"/>
                    <a:pt x="1061" y="231"/>
                  </a:cubicBezTo>
                  <a:cubicBezTo>
                    <a:pt x="1060" y="232"/>
                    <a:pt x="1059" y="234"/>
                    <a:pt x="1059" y="234"/>
                  </a:cubicBezTo>
                  <a:cubicBezTo>
                    <a:pt x="1059" y="235"/>
                    <a:pt x="1076" y="243"/>
                    <a:pt x="1076" y="243"/>
                  </a:cubicBezTo>
                  <a:cubicBezTo>
                    <a:pt x="1077" y="243"/>
                    <a:pt x="1077" y="243"/>
                    <a:pt x="1077" y="243"/>
                  </a:cubicBezTo>
                  <a:cubicBezTo>
                    <a:pt x="1078" y="240"/>
                    <a:pt x="1078" y="240"/>
                    <a:pt x="1078" y="240"/>
                  </a:cubicBezTo>
                  <a:cubicBezTo>
                    <a:pt x="1077" y="239"/>
                    <a:pt x="1076" y="238"/>
                    <a:pt x="1076" y="238"/>
                  </a:cubicBezTo>
                  <a:cubicBezTo>
                    <a:pt x="1076" y="237"/>
                    <a:pt x="1076" y="237"/>
                    <a:pt x="1076" y="237"/>
                  </a:cubicBezTo>
                  <a:cubicBezTo>
                    <a:pt x="1078" y="235"/>
                    <a:pt x="1078" y="235"/>
                    <a:pt x="1078" y="235"/>
                  </a:cubicBezTo>
                  <a:cubicBezTo>
                    <a:pt x="1078" y="235"/>
                    <a:pt x="1086" y="226"/>
                    <a:pt x="1087" y="226"/>
                  </a:cubicBezTo>
                  <a:cubicBezTo>
                    <a:pt x="1087" y="226"/>
                    <a:pt x="1109" y="237"/>
                    <a:pt x="1109" y="237"/>
                  </a:cubicBezTo>
                  <a:cubicBezTo>
                    <a:pt x="1108" y="237"/>
                    <a:pt x="1107" y="250"/>
                    <a:pt x="1107" y="250"/>
                  </a:cubicBezTo>
                  <a:cubicBezTo>
                    <a:pt x="1107" y="250"/>
                    <a:pt x="1107" y="252"/>
                    <a:pt x="1107" y="252"/>
                  </a:cubicBezTo>
                  <a:cubicBezTo>
                    <a:pt x="1106" y="252"/>
                    <a:pt x="1106" y="253"/>
                    <a:pt x="1104" y="252"/>
                  </a:cubicBezTo>
                  <a:cubicBezTo>
                    <a:pt x="1104" y="252"/>
                    <a:pt x="1103" y="254"/>
                    <a:pt x="1103" y="254"/>
                  </a:cubicBezTo>
                  <a:cubicBezTo>
                    <a:pt x="1103" y="255"/>
                    <a:pt x="1121" y="263"/>
                    <a:pt x="1121" y="263"/>
                  </a:cubicBezTo>
                  <a:cubicBezTo>
                    <a:pt x="1122" y="263"/>
                    <a:pt x="1122" y="261"/>
                    <a:pt x="1122" y="261"/>
                  </a:cubicBezTo>
                  <a:cubicBezTo>
                    <a:pt x="1121" y="260"/>
                    <a:pt x="1121" y="259"/>
                    <a:pt x="1121" y="257"/>
                  </a:cubicBezTo>
                  <a:cubicBezTo>
                    <a:pt x="1128" y="194"/>
                    <a:pt x="1128" y="194"/>
                    <a:pt x="1128" y="194"/>
                  </a:cubicBezTo>
                  <a:cubicBezTo>
                    <a:pt x="1129" y="189"/>
                    <a:pt x="1129" y="189"/>
                    <a:pt x="1129" y="189"/>
                  </a:cubicBezTo>
                  <a:cubicBezTo>
                    <a:pt x="1129" y="188"/>
                    <a:pt x="1130" y="187"/>
                    <a:pt x="1132" y="188"/>
                  </a:cubicBezTo>
                  <a:cubicBezTo>
                    <a:pt x="1133" y="188"/>
                    <a:pt x="1133" y="186"/>
                    <a:pt x="1133" y="186"/>
                  </a:cubicBezTo>
                  <a:cubicBezTo>
                    <a:pt x="1133" y="185"/>
                    <a:pt x="1112" y="175"/>
                    <a:pt x="1112" y="175"/>
                  </a:cubicBezTo>
                  <a:cubicBezTo>
                    <a:pt x="1111" y="175"/>
                    <a:pt x="1110" y="177"/>
                    <a:pt x="1110" y="177"/>
                  </a:cubicBezTo>
                  <a:moveTo>
                    <a:pt x="1058" y="213"/>
                  </a:moveTo>
                  <a:cubicBezTo>
                    <a:pt x="1056" y="215"/>
                    <a:pt x="1055" y="215"/>
                    <a:pt x="1053" y="213"/>
                  </a:cubicBezTo>
                  <a:cubicBezTo>
                    <a:pt x="1053" y="213"/>
                    <a:pt x="1026" y="196"/>
                    <a:pt x="1026" y="196"/>
                  </a:cubicBezTo>
                  <a:cubicBezTo>
                    <a:pt x="1027" y="196"/>
                    <a:pt x="1058" y="149"/>
                    <a:pt x="1058" y="149"/>
                  </a:cubicBezTo>
                  <a:cubicBezTo>
                    <a:pt x="1059" y="148"/>
                    <a:pt x="1060" y="147"/>
                    <a:pt x="1063" y="149"/>
                  </a:cubicBezTo>
                  <a:cubicBezTo>
                    <a:pt x="1064" y="149"/>
                    <a:pt x="1065" y="147"/>
                    <a:pt x="1065" y="147"/>
                  </a:cubicBezTo>
                  <a:cubicBezTo>
                    <a:pt x="1065" y="146"/>
                    <a:pt x="1045" y="133"/>
                    <a:pt x="1045" y="133"/>
                  </a:cubicBezTo>
                  <a:cubicBezTo>
                    <a:pt x="1044" y="133"/>
                    <a:pt x="1043" y="135"/>
                    <a:pt x="1043" y="135"/>
                  </a:cubicBezTo>
                  <a:cubicBezTo>
                    <a:pt x="1046" y="138"/>
                    <a:pt x="1046" y="139"/>
                    <a:pt x="1045" y="141"/>
                  </a:cubicBezTo>
                  <a:cubicBezTo>
                    <a:pt x="1010" y="194"/>
                    <a:pt x="1010" y="194"/>
                    <a:pt x="1010" y="194"/>
                  </a:cubicBezTo>
                  <a:cubicBezTo>
                    <a:pt x="1009" y="195"/>
                    <a:pt x="1008" y="196"/>
                    <a:pt x="1006" y="194"/>
                  </a:cubicBezTo>
                  <a:cubicBezTo>
                    <a:pt x="1005" y="194"/>
                    <a:pt x="1004" y="196"/>
                    <a:pt x="1004" y="196"/>
                  </a:cubicBezTo>
                  <a:cubicBezTo>
                    <a:pt x="1004" y="197"/>
                    <a:pt x="1045" y="224"/>
                    <a:pt x="1045" y="224"/>
                  </a:cubicBezTo>
                  <a:cubicBezTo>
                    <a:pt x="1048" y="226"/>
                    <a:pt x="1048" y="227"/>
                    <a:pt x="1048" y="228"/>
                  </a:cubicBezTo>
                  <a:cubicBezTo>
                    <a:pt x="1048" y="229"/>
                    <a:pt x="1049" y="230"/>
                    <a:pt x="1049" y="230"/>
                  </a:cubicBezTo>
                  <a:cubicBezTo>
                    <a:pt x="1051" y="230"/>
                    <a:pt x="1060" y="215"/>
                    <a:pt x="1060" y="215"/>
                  </a:cubicBezTo>
                  <a:cubicBezTo>
                    <a:pt x="1060" y="214"/>
                    <a:pt x="1058" y="213"/>
                    <a:pt x="1058" y="213"/>
                  </a:cubicBezTo>
                  <a:moveTo>
                    <a:pt x="969" y="167"/>
                  </a:moveTo>
                  <a:cubicBezTo>
                    <a:pt x="1004" y="112"/>
                    <a:pt x="1004" y="112"/>
                    <a:pt x="1004" y="112"/>
                  </a:cubicBezTo>
                  <a:cubicBezTo>
                    <a:pt x="1005" y="111"/>
                    <a:pt x="1005" y="110"/>
                    <a:pt x="1007" y="111"/>
                  </a:cubicBezTo>
                  <a:cubicBezTo>
                    <a:pt x="1008" y="111"/>
                    <a:pt x="1009" y="109"/>
                    <a:pt x="1009" y="109"/>
                  </a:cubicBezTo>
                  <a:cubicBezTo>
                    <a:pt x="1009" y="108"/>
                    <a:pt x="988" y="95"/>
                    <a:pt x="988" y="95"/>
                  </a:cubicBezTo>
                  <a:cubicBezTo>
                    <a:pt x="987" y="95"/>
                    <a:pt x="986" y="97"/>
                    <a:pt x="986" y="97"/>
                  </a:cubicBezTo>
                  <a:cubicBezTo>
                    <a:pt x="986" y="98"/>
                    <a:pt x="987" y="99"/>
                    <a:pt x="987" y="99"/>
                  </a:cubicBezTo>
                  <a:cubicBezTo>
                    <a:pt x="987" y="100"/>
                    <a:pt x="987" y="100"/>
                    <a:pt x="986" y="100"/>
                  </a:cubicBezTo>
                  <a:cubicBezTo>
                    <a:pt x="986" y="101"/>
                    <a:pt x="978" y="106"/>
                    <a:pt x="970" y="112"/>
                  </a:cubicBezTo>
                  <a:cubicBezTo>
                    <a:pt x="970" y="112"/>
                    <a:pt x="953" y="124"/>
                    <a:pt x="950" y="126"/>
                  </a:cubicBezTo>
                  <a:cubicBezTo>
                    <a:pt x="950" y="126"/>
                    <a:pt x="950" y="125"/>
                    <a:pt x="951" y="125"/>
                  </a:cubicBezTo>
                  <a:cubicBezTo>
                    <a:pt x="952" y="121"/>
                    <a:pt x="954" y="108"/>
                    <a:pt x="954" y="108"/>
                  </a:cubicBezTo>
                  <a:cubicBezTo>
                    <a:pt x="956" y="98"/>
                    <a:pt x="958" y="84"/>
                    <a:pt x="959" y="83"/>
                  </a:cubicBezTo>
                  <a:cubicBezTo>
                    <a:pt x="959" y="82"/>
                    <a:pt x="959" y="82"/>
                    <a:pt x="961" y="82"/>
                  </a:cubicBezTo>
                  <a:cubicBezTo>
                    <a:pt x="962" y="82"/>
                    <a:pt x="963" y="80"/>
                    <a:pt x="963" y="80"/>
                  </a:cubicBezTo>
                  <a:cubicBezTo>
                    <a:pt x="963" y="79"/>
                    <a:pt x="941" y="66"/>
                    <a:pt x="941" y="66"/>
                  </a:cubicBezTo>
                  <a:cubicBezTo>
                    <a:pt x="940" y="66"/>
                    <a:pt x="939" y="68"/>
                    <a:pt x="939" y="68"/>
                  </a:cubicBezTo>
                  <a:cubicBezTo>
                    <a:pt x="941" y="70"/>
                    <a:pt x="941" y="71"/>
                    <a:pt x="940" y="72"/>
                  </a:cubicBezTo>
                  <a:cubicBezTo>
                    <a:pt x="906" y="127"/>
                    <a:pt x="906" y="127"/>
                    <a:pt x="906" y="127"/>
                  </a:cubicBezTo>
                  <a:cubicBezTo>
                    <a:pt x="905" y="128"/>
                    <a:pt x="904" y="128"/>
                    <a:pt x="903" y="128"/>
                  </a:cubicBezTo>
                  <a:cubicBezTo>
                    <a:pt x="902" y="128"/>
                    <a:pt x="901" y="130"/>
                    <a:pt x="901" y="130"/>
                  </a:cubicBezTo>
                  <a:cubicBezTo>
                    <a:pt x="901" y="131"/>
                    <a:pt x="917" y="141"/>
                    <a:pt x="917" y="141"/>
                  </a:cubicBezTo>
                  <a:cubicBezTo>
                    <a:pt x="918" y="141"/>
                    <a:pt x="918" y="141"/>
                    <a:pt x="918" y="141"/>
                  </a:cubicBezTo>
                  <a:cubicBezTo>
                    <a:pt x="919" y="139"/>
                    <a:pt x="919" y="139"/>
                    <a:pt x="919" y="139"/>
                  </a:cubicBezTo>
                  <a:cubicBezTo>
                    <a:pt x="918" y="138"/>
                    <a:pt x="918" y="137"/>
                    <a:pt x="918" y="136"/>
                  </a:cubicBezTo>
                  <a:cubicBezTo>
                    <a:pt x="918" y="136"/>
                    <a:pt x="918" y="135"/>
                    <a:pt x="918" y="135"/>
                  </a:cubicBezTo>
                  <a:cubicBezTo>
                    <a:pt x="918" y="135"/>
                    <a:pt x="942" y="97"/>
                    <a:pt x="945" y="92"/>
                  </a:cubicBezTo>
                  <a:cubicBezTo>
                    <a:pt x="945" y="92"/>
                    <a:pt x="945" y="93"/>
                    <a:pt x="945" y="93"/>
                  </a:cubicBezTo>
                  <a:cubicBezTo>
                    <a:pt x="942" y="101"/>
                    <a:pt x="936" y="129"/>
                    <a:pt x="936" y="129"/>
                  </a:cubicBezTo>
                  <a:cubicBezTo>
                    <a:pt x="933" y="150"/>
                    <a:pt x="933" y="150"/>
                    <a:pt x="933" y="150"/>
                  </a:cubicBezTo>
                  <a:cubicBezTo>
                    <a:pt x="933" y="151"/>
                    <a:pt x="935" y="152"/>
                    <a:pt x="935" y="152"/>
                  </a:cubicBezTo>
                  <a:cubicBezTo>
                    <a:pt x="936" y="152"/>
                    <a:pt x="955" y="139"/>
                    <a:pt x="955" y="139"/>
                  </a:cubicBezTo>
                  <a:cubicBezTo>
                    <a:pt x="955" y="139"/>
                    <a:pt x="980" y="119"/>
                    <a:pt x="985" y="116"/>
                  </a:cubicBezTo>
                  <a:cubicBezTo>
                    <a:pt x="984" y="118"/>
                    <a:pt x="984" y="118"/>
                    <a:pt x="984" y="118"/>
                  </a:cubicBezTo>
                  <a:cubicBezTo>
                    <a:pt x="977" y="127"/>
                    <a:pt x="957" y="159"/>
                    <a:pt x="957" y="159"/>
                  </a:cubicBezTo>
                  <a:cubicBezTo>
                    <a:pt x="956" y="160"/>
                    <a:pt x="956" y="161"/>
                    <a:pt x="954" y="160"/>
                  </a:cubicBezTo>
                  <a:cubicBezTo>
                    <a:pt x="953" y="160"/>
                    <a:pt x="952" y="161"/>
                    <a:pt x="952" y="161"/>
                  </a:cubicBezTo>
                  <a:cubicBezTo>
                    <a:pt x="952" y="163"/>
                    <a:pt x="969" y="173"/>
                    <a:pt x="969" y="173"/>
                  </a:cubicBezTo>
                  <a:cubicBezTo>
                    <a:pt x="970" y="173"/>
                    <a:pt x="971" y="171"/>
                    <a:pt x="971" y="171"/>
                  </a:cubicBezTo>
                  <a:cubicBezTo>
                    <a:pt x="969" y="169"/>
                    <a:pt x="969" y="168"/>
                    <a:pt x="969" y="167"/>
                  </a:cubicBezTo>
                  <a:moveTo>
                    <a:pt x="890" y="64"/>
                  </a:moveTo>
                  <a:cubicBezTo>
                    <a:pt x="889" y="69"/>
                    <a:pt x="887" y="92"/>
                    <a:pt x="887" y="93"/>
                  </a:cubicBezTo>
                  <a:cubicBezTo>
                    <a:pt x="886" y="93"/>
                    <a:pt x="886" y="93"/>
                    <a:pt x="886" y="93"/>
                  </a:cubicBezTo>
                  <a:cubicBezTo>
                    <a:pt x="884" y="91"/>
                    <a:pt x="874" y="86"/>
                    <a:pt x="871" y="85"/>
                  </a:cubicBezTo>
                  <a:cubicBezTo>
                    <a:pt x="873" y="84"/>
                    <a:pt x="888" y="65"/>
                    <a:pt x="890" y="63"/>
                  </a:cubicBezTo>
                  <a:lnTo>
                    <a:pt x="890" y="64"/>
                  </a:lnTo>
                  <a:close/>
                  <a:moveTo>
                    <a:pt x="899" y="124"/>
                  </a:moveTo>
                  <a:cubicBezTo>
                    <a:pt x="904" y="59"/>
                    <a:pt x="904" y="59"/>
                    <a:pt x="904" y="59"/>
                  </a:cubicBezTo>
                  <a:cubicBezTo>
                    <a:pt x="904" y="55"/>
                    <a:pt x="904" y="55"/>
                    <a:pt x="904" y="55"/>
                  </a:cubicBezTo>
                  <a:cubicBezTo>
                    <a:pt x="905" y="55"/>
                    <a:pt x="905" y="54"/>
                    <a:pt x="907" y="55"/>
                  </a:cubicBezTo>
                  <a:cubicBezTo>
                    <a:pt x="908" y="54"/>
                    <a:pt x="909" y="52"/>
                    <a:pt x="909" y="52"/>
                  </a:cubicBezTo>
                  <a:cubicBezTo>
                    <a:pt x="908" y="51"/>
                    <a:pt x="887" y="42"/>
                    <a:pt x="887" y="42"/>
                  </a:cubicBezTo>
                  <a:cubicBezTo>
                    <a:pt x="886" y="43"/>
                    <a:pt x="885" y="44"/>
                    <a:pt x="885" y="44"/>
                  </a:cubicBezTo>
                  <a:cubicBezTo>
                    <a:pt x="887" y="46"/>
                    <a:pt x="887" y="47"/>
                    <a:pt x="887" y="47"/>
                  </a:cubicBezTo>
                  <a:cubicBezTo>
                    <a:pt x="887" y="47"/>
                    <a:pt x="887" y="47"/>
                    <a:pt x="887" y="47"/>
                  </a:cubicBezTo>
                  <a:cubicBezTo>
                    <a:pt x="884" y="51"/>
                    <a:pt x="884" y="51"/>
                    <a:pt x="884" y="51"/>
                  </a:cubicBezTo>
                  <a:cubicBezTo>
                    <a:pt x="884" y="51"/>
                    <a:pt x="841" y="99"/>
                    <a:pt x="841" y="99"/>
                  </a:cubicBezTo>
                  <a:cubicBezTo>
                    <a:pt x="840" y="100"/>
                    <a:pt x="839" y="101"/>
                    <a:pt x="838" y="101"/>
                  </a:cubicBezTo>
                  <a:cubicBezTo>
                    <a:pt x="837" y="101"/>
                    <a:pt x="836" y="103"/>
                    <a:pt x="836" y="103"/>
                  </a:cubicBezTo>
                  <a:cubicBezTo>
                    <a:pt x="837" y="104"/>
                    <a:pt x="854" y="111"/>
                    <a:pt x="854" y="111"/>
                  </a:cubicBezTo>
                  <a:cubicBezTo>
                    <a:pt x="855" y="112"/>
                    <a:pt x="855" y="112"/>
                    <a:pt x="855" y="112"/>
                  </a:cubicBezTo>
                  <a:cubicBezTo>
                    <a:pt x="856" y="109"/>
                    <a:pt x="856" y="109"/>
                    <a:pt x="856" y="109"/>
                  </a:cubicBezTo>
                  <a:cubicBezTo>
                    <a:pt x="854" y="108"/>
                    <a:pt x="854" y="107"/>
                    <a:pt x="854" y="106"/>
                  </a:cubicBezTo>
                  <a:cubicBezTo>
                    <a:pt x="854" y="106"/>
                    <a:pt x="854" y="105"/>
                    <a:pt x="854" y="105"/>
                  </a:cubicBezTo>
                  <a:cubicBezTo>
                    <a:pt x="855" y="103"/>
                    <a:pt x="855" y="103"/>
                    <a:pt x="855" y="103"/>
                  </a:cubicBezTo>
                  <a:cubicBezTo>
                    <a:pt x="855" y="103"/>
                    <a:pt x="864" y="94"/>
                    <a:pt x="864" y="94"/>
                  </a:cubicBezTo>
                  <a:cubicBezTo>
                    <a:pt x="864" y="95"/>
                    <a:pt x="886" y="104"/>
                    <a:pt x="886" y="104"/>
                  </a:cubicBezTo>
                  <a:cubicBezTo>
                    <a:pt x="886" y="104"/>
                    <a:pt x="885" y="117"/>
                    <a:pt x="885" y="117"/>
                  </a:cubicBezTo>
                  <a:cubicBezTo>
                    <a:pt x="885" y="117"/>
                    <a:pt x="885" y="120"/>
                    <a:pt x="885" y="120"/>
                  </a:cubicBezTo>
                  <a:cubicBezTo>
                    <a:pt x="884" y="120"/>
                    <a:pt x="884" y="120"/>
                    <a:pt x="882" y="120"/>
                  </a:cubicBezTo>
                  <a:cubicBezTo>
                    <a:pt x="882" y="120"/>
                    <a:pt x="881" y="122"/>
                    <a:pt x="881" y="122"/>
                  </a:cubicBezTo>
                  <a:cubicBezTo>
                    <a:pt x="881" y="123"/>
                    <a:pt x="899" y="130"/>
                    <a:pt x="899" y="130"/>
                  </a:cubicBezTo>
                  <a:cubicBezTo>
                    <a:pt x="900" y="130"/>
                    <a:pt x="901" y="128"/>
                    <a:pt x="901" y="128"/>
                  </a:cubicBezTo>
                  <a:cubicBezTo>
                    <a:pt x="900" y="127"/>
                    <a:pt x="899" y="126"/>
                    <a:pt x="899" y="124"/>
                  </a:cubicBezTo>
                  <a:moveTo>
                    <a:pt x="840" y="97"/>
                  </a:moveTo>
                  <a:cubicBezTo>
                    <a:pt x="841" y="97"/>
                    <a:pt x="842" y="96"/>
                    <a:pt x="842" y="96"/>
                  </a:cubicBezTo>
                  <a:cubicBezTo>
                    <a:pt x="843" y="95"/>
                    <a:pt x="835" y="77"/>
                    <a:pt x="835" y="77"/>
                  </a:cubicBezTo>
                  <a:cubicBezTo>
                    <a:pt x="834" y="77"/>
                    <a:pt x="833" y="77"/>
                    <a:pt x="833" y="77"/>
                  </a:cubicBezTo>
                  <a:cubicBezTo>
                    <a:pt x="832" y="78"/>
                    <a:pt x="832" y="80"/>
                    <a:pt x="832" y="80"/>
                  </a:cubicBezTo>
                  <a:cubicBezTo>
                    <a:pt x="832" y="80"/>
                    <a:pt x="828" y="84"/>
                    <a:pt x="828" y="84"/>
                  </a:cubicBezTo>
                  <a:cubicBezTo>
                    <a:pt x="825" y="86"/>
                    <a:pt x="820" y="86"/>
                    <a:pt x="815" y="85"/>
                  </a:cubicBezTo>
                  <a:cubicBezTo>
                    <a:pt x="804" y="82"/>
                    <a:pt x="798" y="70"/>
                    <a:pt x="802" y="56"/>
                  </a:cubicBezTo>
                  <a:cubicBezTo>
                    <a:pt x="805" y="46"/>
                    <a:pt x="809" y="40"/>
                    <a:pt x="814" y="37"/>
                  </a:cubicBezTo>
                  <a:cubicBezTo>
                    <a:pt x="818" y="35"/>
                    <a:pt x="823" y="34"/>
                    <a:pt x="829" y="36"/>
                  </a:cubicBezTo>
                  <a:cubicBezTo>
                    <a:pt x="834" y="37"/>
                    <a:pt x="837" y="40"/>
                    <a:pt x="839" y="43"/>
                  </a:cubicBezTo>
                  <a:cubicBezTo>
                    <a:pt x="840" y="49"/>
                    <a:pt x="840" y="49"/>
                    <a:pt x="840" y="49"/>
                  </a:cubicBezTo>
                  <a:cubicBezTo>
                    <a:pt x="840" y="50"/>
                    <a:pt x="840" y="50"/>
                    <a:pt x="840" y="50"/>
                  </a:cubicBezTo>
                  <a:cubicBezTo>
                    <a:pt x="841" y="51"/>
                    <a:pt x="841" y="51"/>
                    <a:pt x="841" y="51"/>
                  </a:cubicBezTo>
                  <a:cubicBezTo>
                    <a:pt x="842" y="51"/>
                    <a:pt x="855" y="37"/>
                    <a:pt x="855" y="37"/>
                  </a:cubicBezTo>
                  <a:cubicBezTo>
                    <a:pt x="857" y="36"/>
                    <a:pt x="857" y="36"/>
                    <a:pt x="857" y="36"/>
                  </a:cubicBezTo>
                  <a:cubicBezTo>
                    <a:pt x="854" y="35"/>
                    <a:pt x="854" y="35"/>
                    <a:pt x="854" y="35"/>
                  </a:cubicBezTo>
                  <a:cubicBezTo>
                    <a:pt x="851" y="36"/>
                    <a:pt x="851" y="36"/>
                    <a:pt x="851" y="36"/>
                  </a:cubicBezTo>
                  <a:cubicBezTo>
                    <a:pt x="849" y="33"/>
                    <a:pt x="849" y="33"/>
                    <a:pt x="849" y="33"/>
                  </a:cubicBezTo>
                  <a:cubicBezTo>
                    <a:pt x="846" y="31"/>
                    <a:pt x="846" y="31"/>
                    <a:pt x="846" y="31"/>
                  </a:cubicBezTo>
                  <a:cubicBezTo>
                    <a:pt x="843" y="27"/>
                    <a:pt x="838" y="25"/>
                    <a:pt x="833" y="23"/>
                  </a:cubicBezTo>
                  <a:cubicBezTo>
                    <a:pt x="823" y="20"/>
                    <a:pt x="813" y="21"/>
                    <a:pt x="805" y="26"/>
                  </a:cubicBezTo>
                  <a:cubicBezTo>
                    <a:pt x="796" y="31"/>
                    <a:pt x="790" y="40"/>
                    <a:pt x="787" y="52"/>
                  </a:cubicBezTo>
                  <a:cubicBezTo>
                    <a:pt x="781" y="73"/>
                    <a:pt x="791" y="92"/>
                    <a:pt x="811" y="98"/>
                  </a:cubicBezTo>
                  <a:cubicBezTo>
                    <a:pt x="823" y="101"/>
                    <a:pt x="830" y="98"/>
                    <a:pt x="835" y="96"/>
                  </a:cubicBezTo>
                  <a:cubicBezTo>
                    <a:pt x="838" y="95"/>
                    <a:pt x="838" y="95"/>
                    <a:pt x="838" y="95"/>
                  </a:cubicBezTo>
                  <a:cubicBezTo>
                    <a:pt x="839" y="95"/>
                    <a:pt x="839" y="96"/>
                    <a:pt x="840" y="97"/>
                  </a:cubicBezTo>
                  <a:moveTo>
                    <a:pt x="769" y="33"/>
                  </a:moveTo>
                  <a:cubicBezTo>
                    <a:pt x="770" y="33"/>
                    <a:pt x="782" y="17"/>
                    <a:pt x="782" y="17"/>
                  </a:cubicBezTo>
                  <a:cubicBezTo>
                    <a:pt x="782" y="16"/>
                    <a:pt x="782" y="16"/>
                    <a:pt x="782" y="16"/>
                  </a:cubicBezTo>
                  <a:cubicBezTo>
                    <a:pt x="782" y="16"/>
                    <a:pt x="782" y="16"/>
                    <a:pt x="782" y="16"/>
                  </a:cubicBezTo>
                  <a:cubicBezTo>
                    <a:pt x="782" y="16"/>
                    <a:pt x="782" y="16"/>
                    <a:pt x="782" y="16"/>
                  </a:cubicBezTo>
                  <a:cubicBezTo>
                    <a:pt x="780" y="15"/>
                    <a:pt x="780" y="15"/>
                    <a:pt x="780" y="15"/>
                  </a:cubicBezTo>
                  <a:cubicBezTo>
                    <a:pt x="779" y="16"/>
                    <a:pt x="778" y="16"/>
                    <a:pt x="777" y="16"/>
                  </a:cubicBezTo>
                  <a:cubicBezTo>
                    <a:pt x="774" y="14"/>
                    <a:pt x="774" y="14"/>
                    <a:pt x="774" y="14"/>
                  </a:cubicBezTo>
                  <a:cubicBezTo>
                    <a:pt x="770" y="12"/>
                    <a:pt x="770" y="12"/>
                    <a:pt x="770" y="12"/>
                  </a:cubicBezTo>
                  <a:cubicBezTo>
                    <a:pt x="766" y="9"/>
                    <a:pt x="760" y="8"/>
                    <a:pt x="754" y="7"/>
                  </a:cubicBezTo>
                  <a:cubicBezTo>
                    <a:pt x="733" y="4"/>
                    <a:pt x="725" y="15"/>
                    <a:pt x="723" y="25"/>
                  </a:cubicBezTo>
                  <a:cubicBezTo>
                    <a:pt x="721" y="41"/>
                    <a:pt x="736" y="46"/>
                    <a:pt x="748" y="51"/>
                  </a:cubicBezTo>
                  <a:cubicBezTo>
                    <a:pt x="757" y="54"/>
                    <a:pt x="764" y="57"/>
                    <a:pt x="764" y="63"/>
                  </a:cubicBezTo>
                  <a:cubicBezTo>
                    <a:pt x="760" y="69"/>
                    <a:pt x="760" y="69"/>
                    <a:pt x="760" y="69"/>
                  </a:cubicBezTo>
                  <a:cubicBezTo>
                    <a:pt x="757" y="71"/>
                    <a:pt x="752" y="72"/>
                    <a:pt x="746" y="71"/>
                  </a:cubicBezTo>
                  <a:cubicBezTo>
                    <a:pt x="740" y="70"/>
                    <a:pt x="731" y="67"/>
                    <a:pt x="729" y="63"/>
                  </a:cubicBezTo>
                  <a:cubicBezTo>
                    <a:pt x="728" y="60"/>
                    <a:pt x="728" y="60"/>
                    <a:pt x="728" y="60"/>
                  </a:cubicBezTo>
                  <a:cubicBezTo>
                    <a:pt x="728" y="58"/>
                    <a:pt x="728" y="58"/>
                    <a:pt x="728" y="58"/>
                  </a:cubicBezTo>
                  <a:cubicBezTo>
                    <a:pt x="726" y="57"/>
                    <a:pt x="726" y="57"/>
                    <a:pt x="726" y="57"/>
                  </a:cubicBezTo>
                  <a:cubicBezTo>
                    <a:pt x="725" y="58"/>
                    <a:pt x="714" y="74"/>
                    <a:pt x="714" y="74"/>
                  </a:cubicBezTo>
                  <a:cubicBezTo>
                    <a:pt x="714" y="75"/>
                    <a:pt x="714" y="75"/>
                    <a:pt x="714" y="75"/>
                  </a:cubicBezTo>
                  <a:cubicBezTo>
                    <a:pt x="716" y="76"/>
                    <a:pt x="716" y="76"/>
                    <a:pt x="716" y="76"/>
                  </a:cubicBezTo>
                  <a:cubicBezTo>
                    <a:pt x="717" y="76"/>
                    <a:pt x="719" y="74"/>
                    <a:pt x="719" y="74"/>
                  </a:cubicBezTo>
                  <a:cubicBezTo>
                    <a:pt x="719" y="74"/>
                    <a:pt x="723" y="76"/>
                    <a:pt x="723" y="76"/>
                  </a:cubicBezTo>
                  <a:cubicBezTo>
                    <a:pt x="727" y="79"/>
                    <a:pt x="727" y="79"/>
                    <a:pt x="727" y="79"/>
                  </a:cubicBezTo>
                  <a:cubicBezTo>
                    <a:pt x="727" y="79"/>
                    <a:pt x="743" y="84"/>
                    <a:pt x="743" y="84"/>
                  </a:cubicBezTo>
                  <a:cubicBezTo>
                    <a:pt x="757" y="86"/>
                    <a:pt x="766" y="82"/>
                    <a:pt x="771" y="79"/>
                  </a:cubicBezTo>
                  <a:cubicBezTo>
                    <a:pt x="775" y="75"/>
                    <a:pt x="778" y="70"/>
                    <a:pt x="779" y="64"/>
                  </a:cubicBezTo>
                  <a:cubicBezTo>
                    <a:pt x="782" y="47"/>
                    <a:pt x="766" y="41"/>
                    <a:pt x="754" y="37"/>
                  </a:cubicBezTo>
                  <a:cubicBezTo>
                    <a:pt x="746" y="34"/>
                    <a:pt x="738" y="31"/>
                    <a:pt x="739" y="25"/>
                  </a:cubicBezTo>
                  <a:cubicBezTo>
                    <a:pt x="742" y="20"/>
                    <a:pt x="742" y="20"/>
                    <a:pt x="742" y="20"/>
                  </a:cubicBezTo>
                  <a:cubicBezTo>
                    <a:pt x="744" y="19"/>
                    <a:pt x="747" y="18"/>
                    <a:pt x="751" y="19"/>
                  </a:cubicBezTo>
                  <a:cubicBezTo>
                    <a:pt x="761" y="20"/>
                    <a:pt x="765" y="24"/>
                    <a:pt x="766" y="26"/>
                  </a:cubicBezTo>
                  <a:cubicBezTo>
                    <a:pt x="767" y="29"/>
                    <a:pt x="767" y="29"/>
                    <a:pt x="767" y="29"/>
                  </a:cubicBezTo>
                  <a:cubicBezTo>
                    <a:pt x="767" y="30"/>
                    <a:pt x="766" y="31"/>
                    <a:pt x="766" y="31"/>
                  </a:cubicBezTo>
                  <a:cubicBezTo>
                    <a:pt x="767" y="32"/>
                    <a:pt x="769" y="33"/>
                    <a:pt x="769" y="33"/>
                  </a:cubicBezTo>
                  <a:moveTo>
                    <a:pt x="703" y="66"/>
                  </a:moveTo>
                  <a:cubicBezTo>
                    <a:pt x="671" y="66"/>
                    <a:pt x="671" y="66"/>
                    <a:pt x="671" y="66"/>
                  </a:cubicBezTo>
                  <a:cubicBezTo>
                    <a:pt x="671" y="66"/>
                    <a:pt x="671" y="48"/>
                    <a:pt x="671" y="47"/>
                  </a:cubicBezTo>
                  <a:cubicBezTo>
                    <a:pt x="689" y="47"/>
                    <a:pt x="689" y="47"/>
                    <a:pt x="689" y="47"/>
                  </a:cubicBezTo>
                  <a:cubicBezTo>
                    <a:pt x="692" y="47"/>
                    <a:pt x="693" y="47"/>
                    <a:pt x="693" y="48"/>
                  </a:cubicBezTo>
                  <a:cubicBezTo>
                    <a:pt x="696" y="49"/>
                    <a:pt x="696" y="49"/>
                    <a:pt x="696" y="49"/>
                  </a:cubicBezTo>
                  <a:cubicBezTo>
                    <a:pt x="697" y="31"/>
                    <a:pt x="697" y="31"/>
                    <a:pt x="697" y="31"/>
                  </a:cubicBezTo>
                  <a:cubicBezTo>
                    <a:pt x="694" y="31"/>
                    <a:pt x="694" y="31"/>
                    <a:pt x="694" y="31"/>
                  </a:cubicBezTo>
                  <a:cubicBezTo>
                    <a:pt x="693" y="33"/>
                    <a:pt x="692" y="33"/>
                    <a:pt x="689" y="33"/>
                  </a:cubicBezTo>
                  <a:cubicBezTo>
                    <a:pt x="671" y="33"/>
                    <a:pt x="671" y="33"/>
                    <a:pt x="671" y="33"/>
                  </a:cubicBezTo>
                  <a:cubicBezTo>
                    <a:pt x="671" y="15"/>
                    <a:pt x="671" y="15"/>
                    <a:pt x="671" y="15"/>
                  </a:cubicBezTo>
                  <a:cubicBezTo>
                    <a:pt x="701" y="16"/>
                    <a:pt x="701" y="16"/>
                    <a:pt x="701" y="16"/>
                  </a:cubicBezTo>
                  <a:cubicBezTo>
                    <a:pt x="705" y="16"/>
                    <a:pt x="705" y="17"/>
                    <a:pt x="706" y="18"/>
                  </a:cubicBezTo>
                  <a:cubicBezTo>
                    <a:pt x="708" y="19"/>
                    <a:pt x="708" y="19"/>
                    <a:pt x="708" y="19"/>
                  </a:cubicBezTo>
                  <a:cubicBezTo>
                    <a:pt x="709" y="1"/>
                    <a:pt x="709" y="1"/>
                    <a:pt x="709" y="1"/>
                  </a:cubicBezTo>
                  <a:cubicBezTo>
                    <a:pt x="706" y="0"/>
                    <a:pt x="706" y="0"/>
                    <a:pt x="706" y="0"/>
                  </a:cubicBezTo>
                  <a:cubicBezTo>
                    <a:pt x="705" y="2"/>
                    <a:pt x="705" y="3"/>
                    <a:pt x="701" y="3"/>
                  </a:cubicBezTo>
                  <a:cubicBezTo>
                    <a:pt x="652" y="3"/>
                    <a:pt x="652" y="3"/>
                    <a:pt x="652" y="3"/>
                  </a:cubicBezTo>
                  <a:cubicBezTo>
                    <a:pt x="651" y="5"/>
                    <a:pt x="651" y="5"/>
                    <a:pt x="651" y="5"/>
                  </a:cubicBezTo>
                  <a:cubicBezTo>
                    <a:pt x="656" y="7"/>
                    <a:pt x="656" y="7"/>
                    <a:pt x="656" y="9"/>
                  </a:cubicBezTo>
                  <a:cubicBezTo>
                    <a:pt x="656" y="73"/>
                    <a:pt x="656" y="73"/>
                    <a:pt x="656" y="73"/>
                  </a:cubicBezTo>
                  <a:cubicBezTo>
                    <a:pt x="656" y="75"/>
                    <a:pt x="656" y="75"/>
                    <a:pt x="652" y="76"/>
                  </a:cubicBezTo>
                  <a:cubicBezTo>
                    <a:pt x="651" y="78"/>
                    <a:pt x="651" y="78"/>
                    <a:pt x="651" y="78"/>
                  </a:cubicBezTo>
                  <a:cubicBezTo>
                    <a:pt x="703" y="79"/>
                    <a:pt x="703" y="79"/>
                    <a:pt x="703" y="79"/>
                  </a:cubicBezTo>
                  <a:cubicBezTo>
                    <a:pt x="707" y="79"/>
                    <a:pt x="707" y="80"/>
                    <a:pt x="708" y="81"/>
                  </a:cubicBezTo>
                  <a:cubicBezTo>
                    <a:pt x="710" y="82"/>
                    <a:pt x="710" y="82"/>
                    <a:pt x="710" y="82"/>
                  </a:cubicBezTo>
                  <a:cubicBezTo>
                    <a:pt x="711" y="64"/>
                    <a:pt x="711" y="64"/>
                    <a:pt x="711" y="64"/>
                  </a:cubicBezTo>
                  <a:cubicBezTo>
                    <a:pt x="708" y="63"/>
                    <a:pt x="708" y="63"/>
                    <a:pt x="708" y="63"/>
                  </a:cubicBezTo>
                  <a:cubicBezTo>
                    <a:pt x="707" y="65"/>
                    <a:pt x="707" y="66"/>
                    <a:pt x="703" y="66"/>
                  </a:cubicBezTo>
                  <a:moveTo>
                    <a:pt x="619" y="35"/>
                  </a:moveTo>
                  <a:cubicBezTo>
                    <a:pt x="617" y="38"/>
                    <a:pt x="614" y="39"/>
                    <a:pt x="610" y="40"/>
                  </a:cubicBezTo>
                  <a:cubicBezTo>
                    <a:pt x="610" y="40"/>
                    <a:pt x="594" y="42"/>
                    <a:pt x="594" y="42"/>
                  </a:cubicBezTo>
                  <a:cubicBezTo>
                    <a:pt x="594" y="42"/>
                    <a:pt x="594" y="42"/>
                    <a:pt x="594" y="41"/>
                  </a:cubicBezTo>
                  <a:cubicBezTo>
                    <a:pt x="594" y="38"/>
                    <a:pt x="592" y="26"/>
                    <a:pt x="592" y="24"/>
                  </a:cubicBezTo>
                  <a:cubicBezTo>
                    <a:pt x="593" y="23"/>
                    <a:pt x="607" y="21"/>
                    <a:pt x="607" y="21"/>
                  </a:cubicBezTo>
                  <a:cubicBezTo>
                    <a:pt x="615" y="20"/>
                    <a:pt x="619" y="23"/>
                    <a:pt x="620" y="29"/>
                  </a:cubicBezTo>
                  <a:lnTo>
                    <a:pt x="619" y="35"/>
                  </a:lnTo>
                  <a:close/>
                  <a:moveTo>
                    <a:pt x="638" y="71"/>
                  </a:moveTo>
                  <a:cubicBezTo>
                    <a:pt x="637" y="68"/>
                    <a:pt x="637" y="68"/>
                    <a:pt x="637" y="68"/>
                  </a:cubicBezTo>
                  <a:cubicBezTo>
                    <a:pt x="637" y="68"/>
                    <a:pt x="623" y="49"/>
                    <a:pt x="623" y="48"/>
                  </a:cubicBezTo>
                  <a:cubicBezTo>
                    <a:pt x="623" y="48"/>
                    <a:pt x="623" y="48"/>
                    <a:pt x="623" y="48"/>
                  </a:cubicBezTo>
                  <a:cubicBezTo>
                    <a:pt x="633" y="45"/>
                    <a:pt x="637" y="37"/>
                    <a:pt x="636" y="25"/>
                  </a:cubicBezTo>
                  <a:cubicBezTo>
                    <a:pt x="634" y="12"/>
                    <a:pt x="623" y="6"/>
                    <a:pt x="607" y="8"/>
                  </a:cubicBezTo>
                  <a:cubicBezTo>
                    <a:pt x="572" y="13"/>
                    <a:pt x="572" y="13"/>
                    <a:pt x="572" y="13"/>
                  </a:cubicBezTo>
                  <a:cubicBezTo>
                    <a:pt x="571" y="14"/>
                    <a:pt x="572" y="16"/>
                    <a:pt x="572" y="16"/>
                  </a:cubicBezTo>
                  <a:cubicBezTo>
                    <a:pt x="575" y="16"/>
                    <a:pt x="575" y="17"/>
                    <a:pt x="575" y="19"/>
                  </a:cubicBezTo>
                  <a:cubicBezTo>
                    <a:pt x="584" y="82"/>
                    <a:pt x="584" y="82"/>
                    <a:pt x="584" y="82"/>
                  </a:cubicBezTo>
                  <a:cubicBezTo>
                    <a:pt x="584" y="84"/>
                    <a:pt x="584" y="84"/>
                    <a:pt x="582" y="85"/>
                  </a:cubicBezTo>
                  <a:cubicBezTo>
                    <a:pt x="582" y="86"/>
                    <a:pt x="582" y="88"/>
                    <a:pt x="582" y="88"/>
                  </a:cubicBezTo>
                  <a:cubicBezTo>
                    <a:pt x="583" y="88"/>
                    <a:pt x="603" y="85"/>
                    <a:pt x="603" y="85"/>
                  </a:cubicBezTo>
                  <a:cubicBezTo>
                    <a:pt x="604" y="85"/>
                    <a:pt x="604" y="85"/>
                    <a:pt x="604" y="85"/>
                  </a:cubicBezTo>
                  <a:cubicBezTo>
                    <a:pt x="604" y="83"/>
                    <a:pt x="604" y="83"/>
                    <a:pt x="604" y="83"/>
                  </a:cubicBezTo>
                  <a:cubicBezTo>
                    <a:pt x="601" y="82"/>
                    <a:pt x="600" y="81"/>
                    <a:pt x="600" y="79"/>
                  </a:cubicBezTo>
                  <a:cubicBezTo>
                    <a:pt x="600" y="79"/>
                    <a:pt x="596" y="55"/>
                    <a:pt x="596" y="54"/>
                  </a:cubicBezTo>
                  <a:cubicBezTo>
                    <a:pt x="597" y="55"/>
                    <a:pt x="608" y="53"/>
                    <a:pt x="608" y="53"/>
                  </a:cubicBezTo>
                  <a:cubicBezTo>
                    <a:pt x="608" y="54"/>
                    <a:pt x="623" y="74"/>
                    <a:pt x="623" y="74"/>
                  </a:cubicBezTo>
                  <a:cubicBezTo>
                    <a:pt x="625" y="78"/>
                    <a:pt x="625" y="78"/>
                    <a:pt x="625" y="78"/>
                  </a:cubicBezTo>
                  <a:cubicBezTo>
                    <a:pt x="625" y="78"/>
                    <a:pt x="625" y="78"/>
                    <a:pt x="625" y="78"/>
                  </a:cubicBezTo>
                  <a:cubicBezTo>
                    <a:pt x="625" y="78"/>
                    <a:pt x="625" y="79"/>
                    <a:pt x="623" y="79"/>
                  </a:cubicBezTo>
                  <a:cubicBezTo>
                    <a:pt x="623" y="80"/>
                    <a:pt x="622" y="80"/>
                    <a:pt x="622" y="81"/>
                  </a:cubicBezTo>
                  <a:cubicBezTo>
                    <a:pt x="622" y="82"/>
                    <a:pt x="623" y="82"/>
                    <a:pt x="623" y="82"/>
                  </a:cubicBezTo>
                  <a:cubicBezTo>
                    <a:pt x="623" y="83"/>
                    <a:pt x="644" y="80"/>
                    <a:pt x="644" y="80"/>
                  </a:cubicBezTo>
                  <a:cubicBezTo>
                    <a:pt x="645" y="79"/>
                    <a:pt x="645" y="77"/>
                    <a:pt x="645" y="77"/>
                  </a:cubicBezTo>
                  <a:cubicBezTo>
                    <a:pt x="642" y="76"/>
                    <a:pt x="641" y="75"/>
                    <a:pt x="638" y="71"/>
                  </a:cubicBezTo>
                  <a:moveTo>
                    <a:pt x="561" y="67"/>
                  </a:moveTo>
                  <a:cubicBezTo>
                    <a:pt x="560" y="67"/>
                    <a:pt x="559" y="68"/>
                    <a:pt x="559" y="68"/>
                  </a:cubicBezTo>
                  <a:cubicBezTo>
                    <a:pt x="558" y="70"/>
                    <a:pt x="560" y="72"/>
                    <a:pt x="560" y="72"/>
                  </a:cubicBezTo>
                  <a:cubicBezTo>
                    <a:pt x="560" y="72"/>
                    <a:pt x="559" y="77"/>
                    <a:pt x="559" y="77"/>
                  </a:cubicBezTo>
                  <a:cubicBezTo>
                    <a:pt x="557" y="80"/>
                    <a:pt x="553" y="84"/>
                    <a:pt x="549" y="85"/>
                  </a:cubicBezTo>
                  <a:cubicBezTo>
                    <a:pt x="544" y="86"/>
                    <a:pt x="538" y="86"/>
                    <a:pt x="534" y="84"/>
                  </a:cubicBezTo>
                  <a:cubicBezTo>
                    <a:pt x="528" y="81"/>
                    <a:pt x="524" y="75"/>
                    <a:pt x="522" y="67"/>
                  </a:cubicBezTo>
                  <a:cubicBezTo>
                    <a:pt x="519" y="58"/>
                    <a:pt x="519" y="50"/>
                    <a:pt x="522" y="45"/>
                  </a:cubicBezTo>
                  <a:cubicBezTo>
                    <a:pt x="524" y="41"/>
                    <a:pt x="528" y="38"/>
                    <a:pt x="534" y="36"/>
                  </a:cubicBezTo>
                  <a:cubicBezTo>
                    <a:pt x="541" y="34"/>
                    <a:pt x="548" y="36"/>
                    <a:pt x="550" y="40"/>
                  </a:cubicBezTo>
                  <a:cubicBezTo>
                    <a:pt x="550" y="41"/>
                    <a:pt x="550" y="41"/>
                    <a:pt x="550" y="41"/>
                  </a:cubicBezTo>
                  <a:cubicBezTo>
                    <a:pt x="551" y="42"/>
                    <a:pt x="551" y="42"/>
                    <a:pt x="551" y="42"/>
                  </a:cubicBezTo>
                  <a:cubicBezTo>
                    <a:pt x="552" y="42"/>
                    <a:pt x="552" y="42"/>
                    <a:pt x="552" y="42"/>
                  </a:cubicBezTo>
                  <a:cubicBezTo>
                    <a:pt x="553" y="42"/>
                    <a:pt x="557" y="23"/>
                    <a:pt x="557" y="23"/>
                  </a:cubicBezTo>
                  <a:cubicBezTo>
                    <a:pt x="557" y="21"/>
                    <a:pt x="557" y="21"/>
                    <a:pt x="557" y="21"/>
                  </a:cubicBezTo>
                  <a:cubicBezTo>
                    <a:pt x="555" y="22"/>
                    <a:pt x="555" y="22"/>
                    <a:pt x="555" y="22"/>
                  </a:cubicBezTo>
                  <a:cubicBezTo>
                    <a:pt x="552" y="24"/>
                    <a:pt x="552" y="24"/>
                    <a:pt x="552" y="24"/>
                  </a:cubicBezTo>
                  <a:cubicBezTo>
                    <a:pt x="552" y="24"/>
                    <a:pt x="549" y="23"/>
                    <a:pt x="549" y="23"/>
                  </a:cubicBezTo>
                  <a:cubicBezTo>
                    <a:pt x="545" y="22"/>
                    <a:pt x="545" y="22"/>
                    <a:pt x="545" y="22"/>
                  </a:cubicBezTo>
                  <a:cubicBezTo>
                    <a:pt x="540" y="21"/>
                    <a:pt x="535" y="21"/>
                    <a:pt x="530" y="23"/>
                  </a:cubicBezTo>
                  <a:cubicBezTo>
                    <a:pt x="513" y="28"/>
                    <a:pt x="499" y="45"/>
                    <a:pt x="507" y="72"/>
                  </a:cubicBezTo>
                  <a:cubicBezTo>
                    <a:pt x="513" y="93"/>
                    <a:pt x="532" y="104"/>
                    <a:pt x="551" y="98"/>
                  </a:cubicBezTo>
                  <a:cubicBezTo>
                    <a:pt x="564" y="94"/>
                    <a:pt x="568" y="88"/>
                    <a:pt x="571" y="84"/>
                  </a:cubicBezTo>
                  <a:cubicBezTo>
                    <a:pt x="573" y="81"/>
                    <a:pt x="573" y="81"/>
                    <a:pt x="573" y="81"/>
                  </a:cubicBezTo>
                  <a:cubicBezTo>
                    <a:pt x="574" y="81"/>
                    <a:pt x="574" y="81"/>
                    <a:pt x="575" y="82"/>
                  </a:cubicBezTo>
                  <a:cubicBezTo>
                    <a:pt x="576" y="81"/>
                    <a:pt x="577" y="80"/>
                    <a:pt x="577" y="80"/>
                  </a:cubicBezTo>
                  <a:cubicBezTo>
                    <a:pt x="577" y="79"/>
                    <a:pt x="561" y="67"/>
                    <a:pt x="561" y="67"/>
                  </a:cubicBezTo>
                  <a:moveTo>
                    <a:pt x="381" y="131"/>
                  </a:moveTo>
                  <a:cubicBezTo>
                    <a:pt x="381" y="131"/>
                    <a:pt x="367" y="139"/>
                    <a:pt x="367" y="140"/>
                  </a:cubicBezTo>
                  <a:cubicBezTo>
                    <a:pt x="367" y="140"/>
                    <a:pt x="367" y="140"/>
                    <a:pt x="367" y="140"/>
                  </a:cubicBezTo>
                  <a:cubicBezTo>
                    <a:pt x="367" y="138"/>
                    <a:pt x="359" y="125"/>
                    <a:pt x="357" y="124"/>
                  </a:cubicBezTo>
                  <a:cubicBezTo>
                    <a:pt x="359" y="123"/>
                    <a:pt x="371" y="115"/>
                    <a:pt x="371" y="115"/>
                  </a:cubicBezTo>
                  <a:cubicBezTo>
                    <a:pt x="377" y="111"/>
                    <a:pt x="382" y="111"/>
                    <a:pt x="385" y="117"/>
                  </a:cubicBezTo>
                  <a:cubicBezTo>
                    <a:pt x="385" y="117"/>
                    <a:pt x="387" y="123"/>
                    <a:pt x="387" y="123"/>
                  </a:cubicBezTo>
                  <a:cubicBezTo>
                    <a:pt x="386" y="126"/>
                    <a:pt x="384" y="128"/>
                    <a:pt x="381" y="131"/>
                  </a:cubicBezTo>
                  <a:moveTo>
                    <a:pt x="419" y="147"/>
                  </a:moveTo>
                  <a:cubicBezTo>
                    <a:pt x="417" y="146"/>
                    <a:pt x="417" y="146"/>
                    <a:pt x="417" y="146"/>
                  </a:cubicBezTo>
                  <a:cubicBezTo>
                    <a:pt x="396" y="133"/>
                    <a:pt x="396" y="133"/>
                    <a:pt x="396" y="133"/>
                  </a:cubicBezTo>
                  <a:cubicBezTo>
                    <a:pt x="396" y="133"/>
                    <a:pt x="396" y="133"/>
                    <a:pt x="396" y="133"/>
                  </a:cubicBezTo>
                  <a:cubicBezTo>
                    <a:pt x="403" y="126"/>
                    <a:pt x="404" y="117"/>
                    <a:pt x="398" y="107"/>
                  </a:cubicBezTo>
                  <a:cubicBezTo>
                    <a:pt x="391" y="96"/>
                    <a:pt x="378" y="94"/>
                    <a:pt x="365" y="103"/>
                  </a:cubicBezTo>
                  <a:cubicBezTo>
                    <a:pt x="335" y="122"/>
                    <a:pt x="335" y="122"/>
                    <a:pt x="335" y="122"/>
                  </a:cubicBezTo>
                  <a:cubicBezTo>
                    <a:pt x="334" y="123"/>
                    <a:pt x="336" y="125"/>
                    <a:pt x="336" y="125"/>
                  </a:cubicBezTo>
                  <a:cubicBezTo>
                    <a:pt x="339" y="124"/>
                    <a:pt x="339" y="125"/>
                    <a:pt x="340" y="126"/>
                  </a:cubicBezTo>
                  <a:cubicBezTo>
                    <a:pt x="375" y="180"/>
                    <a:pt x="375" y="180"/>
                    <a:pt x="375" y="180"/>
                  </a:cubicBezTo>
                  <a:cubicBezTo>
                    <a:pt x="376" y="181"/>
                    <a:pt x="376" y="182"/>
                    <a:pt x="374" y="183"/>
                  </a:cubicBezTo>
                  <a:cubicBezTo>
                    <a:pt x="374" y="184"/>
                    <a:pt x="375" y="186"/>
                    <a:pt x="375" y="186"/>
                  </a:cubicBezTo>
                  <a:cubicBezTo>
                    <a:pt x="376" y="186"/>
                    <a:pt x="394" y="175"/>
                    <a:pt x="394" y="175"/>
                  </a:cubicBezTo>
                  <a:cubicBezTo>
                    <a:pt x="395" y="175"/>
                    <a:pt x="395" y="175"/>
                    <a:pt x="395" y="175"/>
                  </a:cubicBezTo>
                  <a:cubicBezTo>
                    <a:pt x="393" y="172"/>
                    <a:pt x="393" y="172"/>
                    <a:pt x="393" y="172"/>
                  </a:cubicBezTo>
                  <a:cubicBezTo>
                    <a:pt x="390" y="173"/>
                    <a:pt x="389" y="173"/>
                    <a:pt x="388" y="171"/>
                  </a:cubicBezTo>
                  <a:cubicBezTo>
                    <a:pt x="388" y="171"/>
                    <a:pt x="375" y="150"/>
                    <a:pt x="374" y="150"/>
                  </a:cubicBezTo>
                  <a:cubicBezTo>
                    <a:pt x="375" y="150"/>
                    <a:pt x="385" y="144"/>
                    <a:pt x="385" y="144"/>
                  </a:cubicBezTo>
                  <a:cubicBezTo>
                    <a:pt x="385" y="144"/>
                    <a:pt x="407" y="157"/>
                    <a:pt x="407" y="157"/>
                  </a:cubicBezTo>
                  <a:cubicBezTo>
                    <a:pt x="410" y="159"/>
                    <a:pt x="410" y="159"/>
                    <a:pt x="410" y="159"/>
                  </a:cubicBezTo>
                  <a:cubicBezTo>
                    <a:pt x="410" y="159"/>
                    <a:pt x="410" y="159"/>
                    <a:pt x="410" y="159"/>
                  </a:cubicBezTo>
                  <a:cubicBezTo>
                    <a:pt x="410" y="160"/>
                    <a:pt x="410" y="160"/>
                    <a:pt x="409" y="161"/>
                  </a:cubicBezTo>
                  <a:cubicBezTo>
                    <a:pt x="409" y="161"/>
                    <a:pt x="409" y="161"/>
                    <a:pt x="409" y="161"/>
                  </a:cubicBezTo>
                  <a:cubicBezTo>
                    <a:pt x="409" y="162"/>
                    <a:pt x="410" y="164"/>
                    <a:pt x="410" y="164"/>
                  </a:cubicBezTo>
                  <a:cubicBezTo>
                    <a:pt x="411" y="164"/>
                    <a:pt x="429" y="153"/>
                    <a:pt x="429" y="153"/>
                  </a:cubicBezTo>
                  <a:cubicBezTo>
                    <a:pt x="429" y="152"/>
                    <a:pt x="428" y="150"/>
                    <a:pt x="428" y="150"/>
                  </a:cubicBezTo>
                  <a:cubicBezTo>
                    <a:pt x="425" y="150"/>
                    <a:pt x="424" y="150"/>
                    <a:pt x="419" y="147"/>
                  </a:cubicBezTo>
                  <a:moveTo>
                    <a:pt x="355" y="181"/>
                  </a:moveTo>
                  <a:cubicBezTo>
                    <a:pt x="355" y="182"/>
                    <a:pt x="355" y="182"/>
                    <a:pt x="355" y="182"/>
                  </a:cubicBezTo>
                  <a:cubicBezTo>
                    <a:pt x="355" y="184"/>
                    <a:pt x="355" y="184"/>
                    <a:pt x="352" y="186"/>
                  </a:cubicBezTo>
                  <a:cubicBezTo>
                    <a:pt x="352" y="186"/>
                    <a:pt x="325" y="204"/>
                    <a:pt x="325" y="204"/>
                  </a:cubicBezTo>
                  <a:cubicBezTo>
                    <a:pt x="325" y="204"/>
                    <a:pt x="325" y="204"/>
                    <a:pt x="325" y="204"/>
                  </a:cubicBezTo>
                  <a:cubicBezTo>
                    <a:pt x="325" y="202"/>
                    <a:pt x="317" y="189"/>
                    <a:pt x="315" y="187"/>
                  </a:cubicBezTo>
                  <a:cubicBezTo>
                    <a:pt x="317" y="187"/>
                    <a:pt x="330" y="178"/>
                    <a:pt x="330" y="178"/>
                  </a:cubicBezTo>
                  <a:cubicBezTo>
                    <a:pt x="333" y="176"/>
                    <a:pt x="333" y="176"/>
                    <a:pt x="334" y="177"/>
                  </a:cubicBezTo>
                  <a:cubicBezTo>
                    <a:pt x="335" y="177"/>
                    <a:pt x="337" y="176"/>
                    <a:pt x="337" y="176"/>
                  </a:cubicBezTo>
                  <a:cubicBezTo>
                    <a:pt x="337" y="175"/>
                    <a:pt x="328" y="161"/>
                    <a:pt x="328" y="161"/>
                  </a:cubicBezTo>
                  <a:cubicBezTo>
                    <a:pt x="327" y="161"/>
                    <a:pt x="325" y="162"/>
                    <a:pt x="325" y="162"/>
                  </a:cubicBezTo>
                  <a:cubicBezTo>
                    <a:pt x="325" y="162"/>
                    <a:pt x="325" y="163"/>
                    <a:pt x="325" y="163"/>
                  </a:cubicBezTo>
                  <a:cubicBezTo>
                    <a:pt x="325" y="164"/>
                    <a:pt x="325" y="165"/>
                    <a:pt x="323" y="166"/>
                  </a:cubicBezTo>
                  <a:cubicBezTo>
                    <a:pt x="323" y="166"/>
                    <a:pt x="307" y="176"/>
                    <a:pt x="307" y="176"/>
                  </a:cubicBezTo>
                  <a:cubicBezTo>
                    <a:pt x="307" y="176"/>
                    <a:pt x="307" y="176"/>
                    <a:pt x="307" y="176"/>
                  </a:cubicBezTo>
                  <a:cubicBezTo>
                    <a:pt x="307" y="175"/>
                    <a:pt x="298" y="161"/>
                    <a:pt x="298" y="161"/>
                  </a:cubicBezTo>
                  <a:cubicBezTo>
                    <a:pt x="299" y="162"/>
                    <a:pt x="324" y="145"/>
                    <a:pt x="324" y="145"/>
                  </a:cubicBezTo>
                  <a:cubicBezTo>
                    <a:pt x="327" y="144"/>
                    <a:pt x="327" y="144"/>
                    <a:pt x="328" y="145"/>
                  </a:cubicBezTo>
                  <a:cubicBezTo>
                    <a:pt x="329" y="145"/>
                    <a:pt x="331" y="144"/>
                    <a:pt x="331" y="144"/>
                  </a:cubicBezTo>
                  <a:cubicBezTo>
                    <a:pt x="331" y="143"/>
                    <a:pt x="322" y="128"/>
                    <a:pt x="322" y="128"/>
                  </a:cubicBezTo>
                  <a:cubicBezTo>
                    <a:pt x="321" y="128"/>
                    <a:pt x="319" y="129"/>
                    <a:pt x="319" y="129"/>
                  </a:cubicBezTo>
                  <a:cubicBezTo>
                    <a:pt x="320" y="132"/>
                    <a:pt x="320" y="132"/>
                    <a:pt x="317" y="134"/>
                  </a:cubicBezTo>
                  <a:cubicBezTo>
                    <a:pt x="275" y="161"/>
                    <a:pt x="275" y="161"/>
                    <a:pt x="275" y="161"/>
                  </a:cubicBezTo>
                  <a:cubicBezTo>
                    <a:pt x="275" y="162"/>
                    <a:pt x="276" y="164"/>
                    <a:pt x="276" y="164"/>
                  </a:cubicBezTo>
                  <a:cubicBezTo>
                    <a:pt x="280" y="162"/>
                    <a:pt x="281" y="163"/>
                    <a:pt x="282" y="164"/>
                  </a:cubicBezTo>
                  <a:cubicBezTo>
                    <a:pt x="316" y="218"/>
                    <a:pt x="316" y="218"/>
                    <a:pt x="316" y="218"/>
                  </a:cubicBezTo>
                  <a:cubicBezTo>
                    <a:pt x="317" y="219"/>
                    <a:pt x="317" y="220"/>
                    <a:pt x="315" y="222"/>
                  </a:cubicBezTo>
                  <a:cubicBezTo>
                    <a:pt x="314" y="223"/>
                    <a:pt x="315" y="225"/>
                    <a:pt x="315" y="225"/>
                  </a:cubicBezTo>
                  <a:cubicBezTo>
                    <a:pt x="317" y="225"/>
                    <a:pt x="360" y="197"/>
                    <a:pt x="360" y="197"/>
                  </a:cubicBezTo>
                  <a:cubicBezTo>
                    <a:pt x="363" y="195"/>
                    <a:pt x="363" y="196"/>
                    <a:pt x="364" y="197"/>
                  </a:cubicBezTo>
                  <a:cubicBezTo>
                    <a:pt x="365" y="197"/>
                    <a:pt x="367" y="196"/>
                    <a:pt x="367" y="196"/>
                  </a:cubicBezTo>
                  <a:cubicBezTo>
                    <a:pt x="367" y="195"/>
                    <a:pt x="358" y="180"/>
                    <a:pt x="358" y="180"/>
                  </a:cubicBezTo>
                  <a:cubicBezTo>
                    <a:pt x="357" y="180"/>
                    <a:pt x="355" y="181"/>
                    <a:pt x="355" y="181"/>
                  </a:cubicBezTo>
                  <a:moveTo>
                    <a:pt x="277" y="240"/>
                  </a:moveTo>
                  <a:cubicBezTo>
                    <a:pt x="277" y="240"/>
                    <a:pt x="253" y="188"/>
                    <a:pt x="253" y="188"/>
                  </a:cubicBezTo>
                  <a:cubicBezTo>
                    <a:pt x="253" y="188"/>
                    <a:pt x="268" y="182"/>
                    <a:pt x="268" y="182"/>
                  </a:cubicBezTo>
                  <a:cubicBezTo>
                    <a:pt x="271" y="180"/>
                    <a:pt x="272" y="180"/>
                    <a:pt x="273" y="182"/>
                  </a:cubicBezTo>
                  <a:cubicBezTo>
                    <a:pt x="274" y="183"/>
                    <a:pt x="276" y="182"/>
                    <a:pt x="276" y="182"/>
                  </a:cubicBezTo>
                  <a:cubicBezTo>
                    <a:pt x="276" y="181"/>
                    <a:pt x="269" y="165"/>
                    <a:pt x="269" y="165"/>
                  </a:cubicBezTo>
                  <a:cubicBezTo>
                    <a:pt x="268" y="164"/>
                    <a:pt x="266" y="165"/>
                    <a:pt x="266" y="165"/>
                  </a:cubicBezTo>
                  <a:cubicBezTo>
                    <a:pt x="266" y="168"/>
                    <a:pt x="265" y="168"/>
                    <a:pt x="262" y="169"/>
                  </a:cubicBezTo>
                  <a:cubicBezTo>
                    <a:pt x="218" y="189"/>
                    <a:pt x="218" y="189"/>
                    <a:pt x="218" y="189"/>
                  </a:cubicBezTo>
                  <a:cubicBezTo>
                    <a:pt x="215" y="191"/>
                    <a:pt x="215" y="191"/>
                    <a:pt x="214" y="189"/>
                  </a:cubicBezTo>
                  <a:cubicBezTo>
                    <a:pt x="213" y="189"/>
                    <a:pt x="211" y="190"/>
                    <a:pt x="211" y="190"/>
                  </a:cubicBezTo>
                  <a:cubicBezTo>
                    <a:pt x="211" y="191"/>
                    <a:pt x="218" y="207"/>
                    <a:pt x="218" y="207"/>
                  </a:cubicBezTo>
                  <a:cubicBezTo>
                    <a:pt x="219" y="208"/>
                    <a:pt x="221" y="207"/>
                    <a:pt x="221" y="207"/>
                  </a:cubicBezTo>
                  <a:cubicBezTo>
                    <a:pt x="221" y="206"/>
                    <a:pt x="221" y="206"/>
                    <a:pt x="221" y="206"/>
                  </a:cubicBezTo>
                  <a:cubicBezTo>
                    <a:pt x="221" y="203"/>
                    <a:pt x="222" y="203"/>
                    <a:pt x="224" y="202"/>
                  </a:cubicBezTo>
                  <a:cubicBezTo>
                    <a:pt x="224" y="202"/>
                    <a:pt x="239" y="195"/>
                    <a:pt x="240" y="195"/>
                  </a:cubicBezTo>
                  <a:cubicBezTo>
                    <a:pt x="240" y="195"/>
                    <a:pt x="240" y="195"/>
                    <a:pt x="240" y="195"/>
                  </a:cubicBezTo>
                  <a:cubicBezTo>
                    <a:pt x="240" y="196"/>
                    <a:pt x="262" y="246"/>
                    <a:pt x="262" y="246"/>
                  </a:cubicBezTo>
                  <a:cubicBezTo>
                    <a:pt x="263" y="247"/>
                    <a:pt x="263" y="248"/>
                    <a:pt x="263" y="248"/>
                  </a:cubicBezTo>
                  <a:cubicBezTo>
                    <a:pt x="263" y="249"/>
                    <a:pt x="262" y="249"/>
                    <a:pt x="261" y="250"/>
                  </a:cubicBezTo>
                  <a:cubicBezTo>
                    <a:pt x="261" y="250"/>
                    <a:pt x="261" y="250"/>
                    <a:pt x="261" y="250"/>
                  </a:cubicBezTo>
                  <a:cubicBezTo>
                    <a:pt x="261" y="251"/>
                    <a:pt x="262" y="253"/>
                    <a:pt x="262" y="253"/>
                  </a:cubicBezTo>
                  <a:cubicBezTo>
                    <a:pt x="263" y="253"/>
                    <a:pt x="282" y="245"/>
                    <a:pt x="282" y="245"/>
                  </a:cubicBezTo>
                  <a:cubicBezTo>
                    <a:pt x="282" y="244"/>
                    <a:pt x="282" y="244"/>
                    <a:pt x="282" y="244"/>
                  </a:cubicBezTo>
                  <a:cubicBezTo>
                    <a:pt x="281" y="242"/>
                    <a:pt x="281" y="242"/>
                    <a:pt x="281" y="242"/>
                  </a:cubicBezTo>
                  <a:cubicBezTo>
                    <a:pt x="278" y="242"/>
                    <a:pt x="277" y="242"/>
                    <a:pt x="277" y="240"/>
                  </a:cubicBezTo>
                  <a:moveTo>
                    <a:pt x="188" y="227"/>
                  </a:moveTo>
                  <a:cubicBezTo>
                    <a:pt x="179" y="227"/>
                    <a:pt x="171" y="227"/>
                    <a:pt x="170" y="222"/>
                  </a:cubicBezTo>
                  <a:cubicBezTo>
                    <a:pt x="169" y="217"/>
                    <a:pt x="172" y="213"/>
                    <a:pt x="178" y="212"/>
                  </a:cubicBezTo>
                  <a:cubicBezTo>
                    <a:pt x="189" y="209"/>
                    <a:pt x="196" y="213"/>
                    <a:pt x="197" y="216"/>
                  </a:cubicBezTo>
                  <a:cubicBezTo>
                    <a:pt x="197" y="217"/>
                    <a:pt x="197" y="217"/>
                    <a:pt x="197" y="217"/>
                  </a:cubicBezTo>
                  <a:cubicBezTo>
                    <a:pt x="198" y="219"/>
                    <a:pt x="200" y="219"/>
                    <a:pt x="200" y="219"/>
                  </a:cubicBezTo>
                  <a:cubicBezTo>
                    <a:pt x="201" y="218"/>
                    <a:pt x="207" y="199"/>
                    <a:pt x="207" y="199"/>
                  </a:cubicBezTo>
                  <a:cubicBezTo>
                    <a:pt x="208" y="196"/>
                    <a:pt x="208" y="196"/>
                    <a:pt x="208" y="196"/>
                  </a:cubicBezTo>
                  <a:cubicBezTo>
                    <a:pt x="205" y="198"/>
                    <a:pt x="205" y="198"/>
                    <a:pt x="205" y="198"/>
                  </a:cubicBezTo>
                  <a:cubicBezTo>
                    <a:pt x="202" y="200"/>
                    <a:pt x="202" y="200"/>
                    <a:pt x="202" y="200"/>
                  </a:cubicBezTo>
                  <a:cubicBezTo>
                    <a:pt x="199" y="199"/>
                    <a:pt x="199" y="199"/>
                    <a:pt x="199" y="199"/>
                  </a:cubicBezTo>
                  <a:cubicBezTo>
                    <a:pt x="195" y="199"/>
                    <a:pt x="195" y="199"/>
                    <a:pt x="195" y="199"/>
                  </a:cubicBezTo>
                  <a:cubicBezTo>
                    <a:pt x="189" y="198"/>
                    <a:pt x="183" y="198"/>
                    <a:pt x="177" y="199"/>
                  </a:cubicBezTo>
                  <a:cubicBezTo>
                    <a:pt x="157" y="204"/>
                    <a:pt x="152" y="217"/>
                    <a:pt x="155" y="227"/>
                  </a:cubicBezTo>
                  <a:cubicBezTo>
                    <a:pt x="158" y="242"/>
                    <a:pt x="173" y="242"/>
                    <a:pt x="186" y="243"/>
                  </a:cubicBezTo>
                  <a:cubicBezTo>
                    <a:pt x="196" y="243"/>
                    <a:pt x="204" y="243"/>
                    <a:pt x="205" y="249"/>
                  </a:cubicBezTo>
                  <a:cubicBezTo>
                    <a:pt x="205" y="249"/>
                    <a:pt x="204" y="256"/>
                    <a:pt x="204" y="256"/>
                  </a:cubicBezTo>
                  <a:cubicBezTo>
                    <a:pt x="202" y="259"/>
                    <a:pt x="198" y="261"/>
                    <a:pt x="191" y="262"/>
                  </a:cubicBezTo>
                  <a:cubicBezTo>
                    <a:pt x="185" y="264"/>
                    <a:pt x="176" y="263"/>
                    <a:pt x="172" y="261"/>
                  </a:cubicBezTo>
                  <a:cubicBezTo>
                    <a:pt x="171" y="259"/>
                    <a:pt x="171" y="259"/>
                    <a:pt x="171" y="259"/>
                  </a:cubicBezTo>
                  <a:cubicBezTo>
                    <a:pt x="170" y="257"/>
                    <a:pt x="170" y="257"/>
                    <a:pt x="170" y="257"/>
                  </a:cubicBezTo>
                  <a:cubicBezTo>
                    <a:pt x="168" y="256"/>
                    <a:pt x="168" y="256"/>
                    <a:pt x="168" y="256"/>
                  </a:cubicBezTo>
                  <a:cubicBezTo>
                    <a:pt x="167" y="257"/>
                    <a:pt x="162" y="276"/>
                    <a:pt x="162" y="276"/>
                  </a:cubicBezTo>
                  <a:cubicBezTo>
                    <a:pt x="162" y="276"/>
                    <a:pt x="163" y="276"/>
                    <a:pt x="163" y="276"/>
                  </a:cubicBezTo>
                  <a:cubicBezTo>
                    <a:pt x="163" y="276"/>
                    <a:pt x="163" y="276"/>
                    <a:pt x="163" y="276"/>
                  </a:cubicBezTo>
                  <a:cubicBezTo>
                    <a:pt x="165" y="277"/>
                    <a:pt x="165" y="277"/>
                    <a:pt x="165" y="277"/>
                  </a:cubicBezTo>
                  <a:cubicBezTo>
                    <a:pt x="165" y="276"/>
                    <a:pt x="165" y="276"/>
                    <a:pt x="165" y="276"/>
                  </a:cubicBezTo>
                  <a:cubicBezTo>
                    <a:pt x="165" y="276"/>
                    <a:pt x="166" y="276"/>
                    <a:pt x="166" y="276"/>
                  </a:cubicBezTo>
                  <a:cubicBezTo>
                    <a:pt x="166" y="275"/>
                    <a:pt x="166" y="275"/>
                    <a:pt x="167" y="275"/>
                  </a:cubicBezTo>
                  <a:cubicBezTo>
                    <a:pt x="167" y="275"/>
                    <a:pt x="171" y="275"/>
                    <a:pt x="171" y="275"/>
                  </a:cubicBezTo>
                  <a:cubicBezTo>
                    <a:pt x="176" y="276"/>
                    <a:pt x="176" y="276"/>
                    <a:pt x="176" y="276"/>
                  </a:cubicBezTo>
                  <a:cubicBezTo>
                    <a:pt x="193" y="276"/>
                    <a:pt x="193" y="276"/>
                    <a:pt x="193" y="276"/>
                  </a:cubicBezTo>
                  <a:cubicBezTo>
                    <a:pt x="215" y="271"/>
                    <a:pt x="223" y="256"/>
                    <a:pt x="220" y="245"/>
                  </a:cubicBezTo>
                  <a:cubicBezTo>
                    <a:pt x="217" y="228"/>
                    <a:pt x="201" y="228"/>
                    <a:pt x="188" y="227"/>
                  </a:cubicBezTo>
                  <a:moveTo>
                    <a:pt x="121" y="265"/>
                  </a:moveTo>
                  <a:cubicBezTo>
                    <a:pt x="117" y="268"/>
                    <a:pt x="113" y="270"/>
                    <a:pt x="108" y="270"/>
                  </a:cubicBezTo>
                  <a:cubicBezTo>
                    <a:pt x="96" y="269"/>
                    <a:pt x="89" y="260"/>
                    <a:pt x="90" y="243"/>
                  </a:cubicBezTo>
                  <a:cubicBezTo>
                    <a:pt x="90" y="234"/>
                    <a:pt x="92" y="227"/>
                    <a:pt x="97" y="223"/>
                  </a:cubicBezTo>
                  <a:cubicBezTo>
                    <a:pt x="100" y="220"/>
                    <a:pt x="104" y="218"/>
                    <a:pt x="109" y="219"/>
                  </a:cubicBezTo>
                  <a:cubicBezTo>
                    <a:pt x="115" y="219"/>
                    <a:pt x="119" y="220"/>
                    <a:pt x="122" y="224"/>
                  </a:cubicBezTo>
                  <a:cubicBezTo>
                    <a:pt x="126" y="228"/>
                    <a:pt x="128" y="235"/>
                    <a:pt x="128" y="245"/>
                  </a:cubicBezTo>
                  <a:cubicBezTo>
                    <a:pt x="128" y="254"/>
                    <a:pt x="125" y="261"/>
                    <a:pt x="121" y="265"/>
                  </a:cubicBezTo>
                  <a:moveTo>
                    <a:pt x="110" y="205"/>
                  </a:moveTo>
                  <a:cubicBezTo>
                    <a:pt x="100" y="205"/>
                    <a:pt x="92" y="208"/>
                    <a:pt x="86" y="214"/>
                  </a:cubicBezTo>
                  <a:cubicBezTo>
                    <a:pt x="78" y="220"/>
                    <a:pt x="74" y="231"/>
                    <a:pt x="74" y="243"/>
                  </a:cubicBezTo>
                  <a:cubicBezTo>
                    <a:pt x="73" y="266"/>
                    <a:pt x="87" y="282"/>
                    <a:pt x="107" y="283"/>
                  </a:cubicBezTo>
                  <a:cubicBezTo>
                    <a:pt x="117" y="283"/>
                    <a:pt x="125" y="280"/>
                    <a:pt x="132" y="274"/>
                  </a:cubicBezTo>
                  <a:cubicBezTo>
                    <a:pt x="139" y="268"/>
                    <a:pt x="143" y="257"/>
                    <a:pt x="144" y="245"/>
                  </a:cubicBezTo>
                  <a:cubicBezTo>
                    <a:pt x="144" y="233"/>
                    <a:pt x="140" y="222"/>
                    <a:pt x="134" y="215"/>
                  </a:cubicBezTo>
                  <a:cubicBezTo>
                    <a:pt x="128" y="209"/>
                    <a:pt x="119" y="205"/>
                    <a:pt x="110" y="205"/>
                  </a:cubicBezTo>
                  <a:moveTo>
                    <a:pt x="38" y="228"/>
                  </a:moveTo>
                  <a:cubicBezTo>
                    <a:pt x="38" y="228"/>
                    <a:pt x="25" y="227"/>
                    <a:pt x="25" y="227"/>
                  </a:cubicBezTo>
                  <a:cubicBezTo>
                    <a:pt x="26" y="226"/>
                    <a:pt x="28" y="211"/>
                    <a:pt x="28" y="208"/>
                  </a:cubicBezTo>
                  <a:cubicBezTo>
                    <a:pt x="30" y="209"/>
                    <a:pt x="41" y="210"/>
                    <a:pt x="41" y="210"/>
                  </a:cubicBezTo>
                  <a:cubicBezTo>
                    <a:pt x="47" y="211"/>
                    <a:pt x="50" y="213"/>
                    <a:pt x="52" y="215"/>
                  </a:cubicBezTo>
                  <a:cubicBezTo>
                    <a:pt x="53" y="221"/>
                    <a:pt x="53" y="221"/>
                    <a:pt x="53" y="221"/>
                  </a:cubicBezTo>
                  <a:cubicBezTo>
                    <a:pt x="52" y="228"/>
                    <a:pt x="48" y="230"/>
                    <a:pt x="38" y="228"/>
                  </a:cubicBezTo>
                  <a:moveTo>
                    <a:pt x="45" y="197"/>
                  </a:moveTo>
                  <a:cubicBezTo>
                    <a:pt x="12" y="192"/>
                    <a:pt x="12" y="192"/>
                    <a:pt x="12" y="192"/>
                  </a:cubicBezTo>
                  <a:cubicBezTo>
                    <a:pt x="11" y="193"/>
                    <a:pt x="11" y="195"/>
                    <a:pt x="11" y="195"/>
                  </a:cubicBezTo>
                  <a:cubicBezTo>
                    <a:pt x="14" y="197"/>
                    <a:pt x="14" y="197"/>
                    <a:pt x="14" y="199"/>
                  </a:cubicBezTo>
                  <a:cubicBezTo>
                    <a:pt x="4" y="262"/>
                    <a:pt x="4" y="262"/>
                    <a:pt x="4" y="262"/>
                  </a:cubicBezTo>
                  <a:cubicBezTo>
                    <a:pt x="4" y="264"/>
                    <a:pt x="4" y="264"/>
                    <a:pt x="1" y="264"/>
                  </a:cubicBezTo>
                  <a:cubicBezTo>
                    <a:pt x="0" y="265"/>
                    <a:pt x="0" y="267"/>
                    <a:pt x="0" y="267"/>
                  </a:cubicBezTo>
                  <a:cubicBezTo>
                    <a:pt x="1" y="268"/>
                    <a:pt x="22" y="271"/>
                    <a:pt x="22" y="271"/>
                  </a:cubicBezTo>
                  <a:cubicBezTo>
                    <a:pt x="23" y="271"/>
                    <a:pt x="23" y="271"/>
                    <a:pt x="23" y="271"/>
                  </a:cubicBezTo>
                  <a:cubicBezTo>
                    <a:pt x="23" y="268"/>
                    <a:pt x="23" y="268"/>
                    <a:pt x="23" y="268"/>
                  </a:cubicBezTo>
                  <a:cubicBezTo>
                    <a:pt x="21" y="267"/>
                    <a:pt x="20" y="267"/>
                    <a:pt x="20" y="265"/>
                  </a:cubicBezTo>
                  <a:cubicBezTo>
                    <a:pt x="20" y="265"/>
                    <a:pt x="20" y="265"/>
                    <a:pt x="20" y="264"/>
                  </a:cubicBezTo>
                  <a:cubicBezTo>
                    <a:pt x="20" y="264"/>
                    <a:pt x="24" y="240"/>
                    <a:pt x="24" y="239"/>
                  </a:cubicBezTo>
                  <a:cubicBezTo>
                    <a:pt x="24" y="240"/>
                    <a:pt x="39" y="242"/>
                    <a:pt x="39" y="242"/>
                  </a:cubicBezTo>
                  <a:cubicBezTo>
                    <a:pt x="58" y="245"/>
                    <a:pt x="67" y="235"/>
                    <a:pt x="68" y="224"/>
                  </a:cubicBezTo>
                  <a:cubicBezTo>
                    <a:pt x="70" y="213"/>
                    <a:pt x="65" y="200"/>
                    <a:pt x="45" y="197"/>
                  </a:cubicBezTo>
                </a:path>
              </a:pathLst>
            </a:custGeom>
            <a:solidFill>
              <a:schemeClr val="tx2"/>
            </a:solidFill>
            <a:ln>
              <a:noFill/>
            </a:ln>
          </p:spPr>
          <p:style>
            <a:lnRef idx="0">
              <a:scrgbClr r="0" g="0" b="0"/>
            </a:lnRef>
            <a:fillRef idx="0">
              <a:scrgbClr r="0" g="0" b="0"/>
            </a:fillRef>
            <a:effectRef idx="0">
              <a:scrgbClr r="0" g="0" b="0"/>
            </a:effectRef>
            <a:fontRef idx="minor"/>
          </p:style>
        </p:sp>
        <p:sp>
          <p:nvSpPr>
            <p:cNvPr id="36" name="CustomShape 37"/>
            <p:cNvSpPr/>
            <p:nvPr/>
          </p:nvSpPr>
          <p:spPr>
            <a:xfrm>
              <a:off x="674280" y="639720"/>
              <a:ext cx="25560" cy="25200"/>
            </a:xfrm>
            <a:custGeom>
              <a:avLst/>
              <a:gdLst/>
              <a:ahLst/>
              <a:cxnLst/>
              <a:rect l="l" t="t" r="r" b="b"/>
              <a:pathLst>
                <a:path w="104" h="101">
                  <a:moveTo>
                    <a:pt x="39" y="28"/>
                  </a:moveTo>
                  <a:cubicBezTo>
                    <a:pt x="12" y="18"/>
                    <a:pt x="12" y="18"/>
                    <a:pt x="12" y="18"/>
                  </a:cubicBezTo>
                  <a:cubicBezTo>
                    <a:pt x="26" y="46"/>
                    <a:pt x="26" y="46"/>
                    <a:pt x="26" y="46"/>
                  </a:cubicBezTo>
                  <a:cubicBezTo>
                    <a:pt x="0" y="64"/>
                    <a:pt x="0" y="64"/>
                    <a:pt x="0" y="64"/>
                  </a:cubicBezTo>
                  <a:cubicBezTo>
                    <a:pt x="29" y="71"/>
                    <a:pt x="29" y="71"/>
                    <a:pt x="29" y="71"/>
                  </a:cubicBezTo>
                  <a:cubicBezTo>
                    <a:pt x="27" y="101"/>
                    <a:pt x="27" y="101"/>
                    <a:pt x="27" y="101"/>
                  </a:cubicBezTo>
                  <a:cubicBezTo>
                    <a:pt x="52" y="81"/>
                    <a:pt x="52" y="81"/>
                    <a:pt x="52" y="81"/>
                  </a:cubicBezTo>
                  <a:cubicBezTo>
                    <a:pt x="74" y="101"/>
                    <a:pt x="74" y="101"/>
                    <a:pt x="74" y="101"/>
                  </a:cubicBezTo>
                  <a:cubicBezTo>
                    <a:pt x="73" y="69"/>
                    <a:pt x="73" y="69"/>
                    <a:pt x="73" y="69"/>
                  </a:cubicBezTo>
                  <a:cubicBezTo>
                    <a:pt x="73" y="69"/>
                    <a:pt x="104" y="67"/>
                    <a:pt x="104" y="67"/>
                  </a:cubicBezTo>
                  <a:cubicBezTo>
                    <a:pt x="78" y="47"/>
                    <a:pt x="78" y="47"/>
                    <a:pt x="78" y="47"/>
                  </a:cubicBezTo>
                  <a:cubicBezTo>
                    <a:pt x="93" y="20"/>
                    <a:pt x="93" y="20"/>
                    <a:pt x="93" y="20"/>
                  </a:cubicBezTo>
                  <a:cubicBezTo>
                    <a:pt x="63" y="29"/>
                    <a:pt x="63" y="29"/>
                    <a:pt x="63" y="29"/>
                  </a:cubicBezTo>
                  <a:cubicBezTo>
                    <a:pt x="51" y="0"/>
                    <a:pt x="51" y="0"/>
                    <a:pt x="51" y="0"/>
                  </a:cubicBezTo>
                  <a:lnTo>
                    <a:pt x="39" y="28"/>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37" name="CustomShape 38"/>
            <p:cNvSpPr/>
            <p:nvPr/>
          </p:nvSpPr>
          <p:spPr>
            <a:xfrm>
              <a:off x="718920" y="651600"/>
              <a:ext cx="25560" cy="25200"/>
            </a:xfrm>
            <a:custGeom>
              <a:avLst/>
              <a:gdLst/>
              <a:ahLst/>
              <a:cxnLst/>
              <a:rect l="l" t="t" r="r" b="b"/>
              <a:pathLst>
                <a:path w="70" h="69">
                  <a:moveTo>
                    <a:pt x="26" y="19"/>
                  </a:moveTo>
                  <a:lnTo>
                    <a:pt x="8" y="13"/>
                  </a:lnTo>
                  <a:lnTo>
                    <a:pt x="17" y="31"/>
                  </a:lnTo>
                  <a:lnTo>
                    <a:pt x="0" y="43"/>
                  </a:lnTo>
                  <a:lnTo>
                    <a:pt x="20" y="48"/>
                  </a:lnTo>
                  <a:lnTo>
                    <a:pt x="18" y="69"/>
                  </a:lnTo>
                  <a:lnTo>
                    <a:pt x="34" y="55"/>
                  </a:lnTo>
                  <a:lnTo>
                    <a:pt x="51" y="69"/>
                  </a:lnTo>
                  <a:lnTo>
                    <a:pt x="49" y="47"/>
                  </a:lnTo>
                  <a:lnTo>
                    <a:pt x="70" y="45"/>
                  </a:lnTo>
                  <a:lnTo>
                    <a:pt x="53" y="32"/>
                  </a:lnTo>
                  <a:lnTo>
                    <a:pt x="63" y="13"/>
                  </a:lnTo>
                  <a:lnTo>
                    <a:pt x="43" y="19"/>
                  </a:lnTo>
                  <a:lnTo>
                    <a:pt x="34" y="0"/>
                  </a:lnTo>
                  <a:lnTo>
                    <a:pt x="26" y="19"/>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38" name="CustomShape 39"/>
            <p:cNvSpPr/>
            <p:nvPr/>
          </p:nvSpPr>
          <p:spPr>
            <a:xfrm>
              <a:off x="666000" y="697320"/>
              <a:ext cx="25920" cy="25200"/>
            </a:xfrm>
            <a:custGeom>
              <a:avLst/>
              <a:gdLst/>
              <a:ahLst/>
              <a:cxnLst/>
              <a:rect l="l" t="t" r="r" b="b"/>
              <a:pathLst>
                <a:path w="104" h="101">
                  <a:moveTo>
                    <a:pt x="51" y="0"/>
                  </a:moveTo>
                  <a:cubicBezTo>
                    <a:pt x="62" y="28"/>
                    <a:pt x="62" y="28"/>
                    <a:pt x="62" y="28"/>
                  </a:cubicBezTo>
                  <a:cubicBezTo>
                    <a:pt x="93" y="20"/>
                    <a:pt x="93" y="20"/>
                    <a:pt x="93" y="20"/>
                  </a:cubicBezTo>
                  <a:cubicBezTo>
                    <a:pt x="78" y="46"/>
                    <a:pt x="78" y="46"/>
                    <a:pt x="78" y="46"/>
                  </a:cubicBezTo>
                  <a:cubicBezTo>
                    <a:pt x="104" y="66"/>
                    <a:pt x="104" y="66"/>
                    <a:pt x="104" y="66"/>
                  </a:cubicBezTo>
                  <a:cubicBezTo>
                    <a:pt x="104" y="66"/>
                    <a:pt x="72" y="69"/>
                    <a:pt x="72" y="69"/>
                  </a:cubicBezTo>
                  <a:cubicBezTo>
                    <a:pt x="74" y="101"/>
                    <a:pt x="74" y="101"/>
                    <a:pt x="74" y="101"/>
                  </a:cubicBezTo>
                  <a:cubicBezTo>
                    <a:pt x="51" y="80"/>
                    <a:pt x="51" y="80"/>
                    <a:pt x="51" y="80"/>
                  </a:cubicBezTo>
                  <a:cubicBezTo>
                    <a:pt x="27" y="101"/>
                    <a:pt x="27" y="101"/>
                    <a:pt x="27" y="101"/>
                  </a:cubicBezTo>
                  <a:cubicBezTo>
                    <a:pt x="29" y="70"/>
                    <a:pt x="29" y="70"/>
                    <a:pt x="29" y="70"/>
                  </a:cubicBezTo>
                  <a:cubicBezTo>
                    <a:pt x="0" y="64"/>
                    <a:pt x="0" y="64"/>
                    <a:pt x="0" y="64"/>
                  </a:cubicBezTo>
                  <a:cubicBezTo>
                    <a:pt x="26" y="45"/>
                    <a:pt x="26" y="45"/>
                    <a:pt x="26" y="45"/>
                  </a:cubicBezTo>
                  <a:cubicBezTo>
                    <a:pt x="11" y="19"/>
                    <a:pt x="11" y="19"/>
                    <a:pt x="11" y="19"/>
                  </a:cubicBezTo>
                  <a:cubicBezTo>
                    <a:pt x="39" y="28"/>
                    <a:pt x="39" y="28"/>
                    <a:pt x="39" y="28"/>
                  </a:cubicBezTo>
                  <a:lnTo>
                    <a:pt x="51"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39" name="CustomShape 40"/>
            <p:cNvSpPr/>
            <p:nvPr/>
          </p:nvSpPr>
          <p:spPr>
            <a:xfrm>
              <a:off x="722160" y="700560"/>
              <a:ext cx="18000" cy="17280"/>
            </a:xfrm>
            <a:custGeom>
              <a:avLst/>
              <a:gdLst/>
              <a:ahLst/>
              <a:cxnLst/>
              <a:rect l="l" t="t" r="r" b="b"/>
              <a:pathLst>
                <a:path w="50" h="48">
                  <a:moveTo>
                    <a:pt x="25" y="0"/>
                  </a:moveTo>
                  <a:lnTo>
                    <a:pt x="32" y="18"/>
                  </a:lnTo>
                  <a:lnTo>
                    <a:pt x="50" y="18"/>
                  </a:lnTo>
                  <a:lnTo>
                    <a:pt x="35" y="30"/>
                  </a:lnTo>
                  <a:lnTo>
                    <a:pt x="40" y="48"/>
                  </a:lnTo>
                  <a:lnTo>
                    <a:pt x="25" y="37"/>
                  </a:lnTo>
                  <a:lnTo>
                    <a:pt x="10" y="48"/>
                  </a:lnTo>
                  <a:lnTo>
                    <a:pt x="15" y="30"/>
                  </a:lnTo>
                  <a:lnTo>
                    <a:pt x="0" y="18"/>
                  </a:lnTo>
                  <a:lnTo>
                    <a:pt x="19" y="18"/>
                  </a:lnTo>
                  <a:lnTo>
                    <a:pt x="25"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40" name="CustomShape 41"/>
            <p:cNvSpPr/>
            <p:nvPr/>
          </p:nvSpPr>
          <p:spPr>
            <a:xfrm>
              <a:off x="718560" y="747000"/>
              <a:ext cx="25920" cy="25200"/>
            </a:xfrm>
            <a:custGeom>
              <a:avLst/>
              <a:gdLst/>
              <a:ahLst/>
              <a:cxnLst/>
              <a:rect l="l" t="t" r="r" b="b"/>
              <a:pathLst>
                <a:path w="71" h="69">
                  <a:moveTo>
                    <a:pt x="27" y="19"/>
                  </a:moveTo>
                  <a:lnTo>
                    <a:pt x="8" y="13"/>
                  </a:lnTo>
                  <a:lnTo>
                    <a:pt x="18" y="31"/>
                  </a:lnTo>
                  <a:lnTo>
                    <a:pt x="0" y="43"/>
                  </a:lnTo>
                  <a:lnTo>
                    <a:pt x="20" y="48"/>
                  </a:lnTo>
                  <a:lnTo>
                    <a:pt x="18" y="69"/>
                  </a:lnTo>
                  <a:lnTo>
                    <a:pt x="35" y="55"/>
                  </a:lnTo>
                  <a:lnTo>
                    <a:pt x="50" y="69"/>
                  </a:lnTo>
                  <a:lnTo>
                    <a:pt x="49" y="48"/>
                  </a:lnTo>
                  <a:lnTo>
                    <a:pt x="71" y="45"/>
                  </a:lnTo>
                  <a:lnTo>
                    <a:pt x="53" y="32"/>
                  </a:lnTo>
                  <a:lnTo>
                    <a:pt x="63" y="13"/>
                  </a:lnTo>
                  <a:lnTo>
                    <a:pt x="42" y="19"/>
                  </a:lnTo>
                  <a:lnTo>
                    <a:pt x="35" y="0"/>
                  </a:lnTo>
                  <a:lnTo>
                    <a:pt x="27" y="19"/>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41" name="CustomShape 42"/>
            <p:cNvSpPr/>
            <p:nvPr/>
          </p:nvSpPr>
          <p:spPr>
            <a:xfrm>
              <a:off x="708120" y="612360"/>
              <a:ext cx="6840" cy="3960"/>
            </a:xfrm>
            <a:custGeom>
              <a:avLst/>
              <a:gdLst/>
              <a:ahLst/>
              <a:cxnLst/>
              <a:rect l="l" t="t" r="r" b="b"/>
              <a:pathLst>
                <a:path w="30" h="18">
                  <a:moveTo>
                    <a:pt x="28" y="0"/>
                  </a:moveTo>
                  <a:cubicBezTo>
                    <a:pt x="19" y="0"/>
                    <a:pt x="5" y="13"/>
                    <a:pt x="0" y="18"/>
                  </a:cubicBezTo>
                  <a:cubicBezTo>
                    <a:pt x="18" y="11"/>
                    <a:pt x="25" y="15"/>
                    <a:pt x="29" y="9"/>
                  </a:cubicBezTo>
                  <a:cubicBezTo>
                    <a:pt x="30" y="6"/>
                    <a:pt x="30" y="2"/>
                    <a:pt x="28" y="0"/>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42" name="CustomShape 43"/>
            <p:cNvSpPr/>
            <p:nvPr/>
          </p:nvSpPr>
          <p:spPr>
            <a:xfrm>
              <a:off x="717480" y="613440"/>
              <a:ext cx="3960" cy="6840"/>
            </a:xfrm>
            <a:custGeom>
              <a:avLst/>
              <a:gdLst/>
              <a:ahLst/>
              <a:cxnLst/>
              <a:rect l="l" t="t" r="r" b="b"/>
              <a:pathLst>
                <a:path w="18" h="29">
                  <a:moveTo>
                    <a:pt x="2" y="0"/>
                  </a:moveTo>
                  <a:cubicBezTo>
                    <a:pt x="0" y="12"/>
                    <a:pt x="8" y="23"/>
                    <a:pt x="17" y="29"/>
                  </a:cubicBezTo>
                  <a:cubicBezTo>
                    <a:pt x="18" y="20"/>
                    <a:pt x="18" y="20"/>
                    <a:pt x="18" y="20"/>
                  </a:cubicBezTo>
                  <a:cubicBezTo>
                    <a:pt x="17" y="12"/>
                    <a:pt x="9" y="4"/>
                    <a:pt x="2" y="0"/>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43" name="CustomShape 44"/>
            <p:cNvSpPr/>
            <p:nvPr/>
          </p:nvSpPr>
          <p:spPr>
            <a:xfrm>
              <a:off x="715680" y="618840"/>
              <a:ext cx="4680" cy="7200"/>
            </a:xfrm>
            <a:custGeom>
              <a:avLst/>
              <a:gdLst/>
              <a:ahLst/>
              <a:cxnLst/>
              <a:rect l="l" t="t" r="r" b="b"/>
              <a:pathLst>
                <a:path w="21" h="30">
                  <a:moveTo>
                    <a:pt x="4" y="0"/>
                  </a:moveTo>
                  <a:cubicBezTo>
                    <a:pt x="3" y="3"/>
                    <a:pt x="0" y="8"/>
                    <a:pt x="1" y="11"/>
                  </a:cubicBezTo>
                  <a:cubicBezTo>
                    <a:pt x="2" y="18"/>
                    <a:pt x="12" y="20"/>
                    <a:pt x="16" y="30"/>
                  </a:cubicBezTo>
                  <a:cubicBezTo>
                    <a:pt x="21" y="21"/>
                    <a:pt x="14" y="3"/>
                    <a:pt x="4" y="0"/>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44" name="CustomShape 45"/>
            <p:cNvSpPr/>
            <p:nvPr/>
          </p:nvSpPr>
          <p:spPr>
            <a:xfrm>
              <a:off x="711720" y="623520"/>
              <a:ext cx="5040" cy="8640"/>
            </a:xfrm>
            <a:custGeom>
              <a:avLst/>
              <a:gdLst/>
              <a:ahLst/>
              <a:cxnLst/>
              <a:rect l="l" t="t" r="r" b="b"/>
              <a:pathLst>
                <a:path w="22" h="35">
                  <a:moveTo>
                    <a:pt x="12" y="0"/>
                  </a:moveTo>
                  <a:cubicBezTo>
                    <a:pt x="7" y="8"/>
                    <a:pt x="7" y="8"/>
                    <a:pt x="7" y="8"/>
                  </a:cubicBezTo>
                  <a:cubicBezTo>
                    <a:pt x="0" y="19"/>
                    <a:pt x="13" y="28"/>
                    <a:pt x="13" y="35"/>
                  </a:cubicBezTo>
                  <a:cubicBezTo>
                    <a:pt x="17" y="31"/>
                    <a:pt x="22" y="19"/>
                    <a:pt x="19" y="11"/>
                  </a:cubicBezTo>
                  <a:cubicBezTo>
                    <a:pt x="18" y="7"/>
                    <a:pt x="16" y="3"/>
                    <a:pt x="12" y="0"/>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45" name="CustomShape 46"/>
            <p:cNvSpPr/>
            <p:nvPr/>
          </p:nvSpPr>
          <p:spPr>
            <a:xfrm>
              <a:off x="702000" y="623160"/>
              <a:ext cx="9720" cy="3600"/>
            </a:xfrm>
            <a:custGeom>
              <a:avLst/>
              <a:gdLst/>
              <a:ahLst/>
              <a:cxnLst/>
              <a:rect l="l" t="t" r="r" b="b"/>
              <a:pathLst>
                <a:path w="39" h="16">
                  <a:moveTo>
                    <a:pt x="23" y="3"/>
                  </a:moveTo>
                  <a:cubicBezTo>
                    <a:pt x="18" y="5"/>
                    <a:pt x="6" y="13"/>
                    <a:pt x="0" y="12"/>
                  </a:cubicBezTo>
                  <a:cubicBezTo>
                    <a:pt x="3" y="16"/>
                    <a:pt x="16" y="15"/>
                    <a:pt x="21" y="16"/>
                  </a:cubicBezTo>
                  <a:cubicBezTo>
                    <a:pt x="29" y="16"/>
                    <a:pt x="35" y="7"/>
                    <a:pt x="39" y="0"/>
                  </a:cubicBezTo>
                  <a:lnTo>
                    <a:pt x="23" y="3"/>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46" name="CustomShape 47"/>
            <p:cNvSpPr/>
            <p:nvPr/>
          </p:nvSpPr>
          <p:spPr>
            <a:xfrm>
              <a:off x="706320" y="629280"/>
              <a:ext cx="5400" cy="8280"/>
            </a:xfrm>
            <a:custGeom>
              <a:avLst/>
              <a:gdLst/>
              <a:ahLst/>
              <a:cxnLst/>
              <a:rect l="l" t="t" r="r" b="b"/>
              <a:pathLst>
                <a:path w="23" h="34">
                  <a:moveTo>
                    <a:pt x="19" y="0"/>
                  </a:moveTo>
                  <a:cubicBezTo>
                    <a:pt x="3" y="4"/>
                    <a:pt x="13" y="23"/>
                    <a:pt x="0" y="34"/>
                  </a:cubicBezTo>
                  <a:cubicBezTo>
                    <a:pt x="9" y="32"/>
                    <a:pt x="13" y="32"/>
                    <a:pt x="19" y="21"/>
                  </a:cubicBezTo>
                  <a:cubicBezTo>
                    <a:pt x="22" y="15"/>
                    <a:pt x="23" y="5"/>
                    <a:pt x="19" y="0"/>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47" name="CustomShape 48"/>
            <p:cNvSpPr/>
            <p:nvPr/>
          </p:nvSpPr>
          <p:spPr>
            <a:xfrm>
              <a:off x="678600" y="616320"/>
              <a:ext cx="6120" cy="9360"/>
            </a:xfrm>
            <a:custGeom>
              <a:avLst/>
              <a:gdLst/>
              <a:ahLst/>
              <a:cxnLst/>
              <a:rect l="l" t="t" r="r" b="b"/>
              <a:pathLst>
                <a:path w="26" h="39">
                  <a:moveTo>
                    <a:pt x="3" y="16"/>
                  </a:moveTo>
                  <a:cubicBezTo>
                    <a:pt x="0" y="28"/>
                    <a:pt x="3" y="31"/>
                    <a:pt x="9" y="39"/>
                  </a:cubicBezTo>
                  <a:cubicBezTo>
                    <a:pt x="6" y="21"/>
                    <a:pt x="26" y="14"/>
                    <a:pt x="17" y="0"/>
                  </a:cubicBezTo>
                  <a:cubicBezTo>
                    <a:pt x="10" y="2"/>
                    <a:pt x="5" y="10"/>
                    <a:pt x="3" y="16"/>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48" name="CustomShape 49"/>
            <p:cNvSpPr/>
            <p:nvPr/>
          </p:nvSpPr>
          <p:spPr>
            <a:xfrm>
              <a:off x="696960" y="628200"/>
              <a:ext cx="9720" cy="4680"/>
            </a:xfrm>
            <a:custGeom>
              <a:avLst/>
              <a:gdLst/>
              <a:ahLst/>
              <a:cxnLst/>
              <a:rect l="l" t="t" r="r" b="b"/>
              <a:pathLst>
                <a:path w="40" h="21">
                  <a:moveTo>
                    <a:pt x="0" y="17"/>
                  </a:moveTo>
                  <a:cubicBezTo>
                    <a:pt x="0" y="21"/>
                    <a:pt x="16" y="20"/>
                    <a:pt x="23" y="17"/>
                  </a:cubicBezTo>
                  <a:cubicBezTo>
                    <a:pt x="27" y="16"/>
                    <a:pt x="39" y="11"/>
                    <a:pt x="40" y="7"/>
                  </a:cubicBezTo>
                  <a:cubicBezTo>
                    <a:pt x="12" y="0"/>
                    <a:pt x="22" y="11"/>
                    <a:pt x="0" y="17"/>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49" name="CustomShape 50"/>
            <p:cNvSpPr/>
            <p:nvPr/>
          </p:nvSpPr>
          <p:spPr>
            <a:xfrm>
              <a:off x="705240" y="617400"/>
              <a:ext cx="9000" cy="5040"/>
            </a:xfrm>
            <a:custGeom>
              <a:avLst/>
              <a:gdLst/>
              <a:ahLst/>
              <a:cxnLst/>
              <a:rect l="l" t="t" r="r" b="b"/>
              <a:pathLst>
                <a:path w="37" h="22">
                  <a:moveTo>
                    <a:pt x="0" y="18"/>
                  </a:moveTo>
                  <a:cubicBezTo>
                    <a:pt x="1" y="22"/>
                    <a:pt x="16" y="18"/>
                    <a:pt x="23" y="14"/>
                  </a:cubicBezTo>
                  <a:cubicBezTo>
                    <a:pt x="26" y="12"/>
                    <a:pt x="37" y="6"/>
                    <a:pt x="37" y="1"/>
                  </a:cubicBezTo>
                  <a:cubicBezTo>
                    <a:pt x="9" y="0"/>
                    <a:pt x="20" y="8"/>
                    <a:pt x="0" y="18"/>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50" name="CustomShape 51"/>
            <p:cNvSpPr/>
            <p:nvPr/>
          </p:nvSpPr>
          <p:spPr>
            <a:xfrm>
              <a:off x="672480" y="612360"/>
              <a:ext cx="9360" cy="6120"/>
            </a:xfrm>
            <a:custGeom>
              <a:avLst/>
              <a:gdLst/>
              <a:ahLst/>
              <a:cxnLst/>
              <a:rect l="l" t="t" r="r" b="b"/>
              <a:pathLst>
                <a:path w="37" h="27">
                  <a:moveTo>
                    <a:pt x="37" y="2"/>
                  </a:moveTo>
                  <a:cubicBezTo>
                    <a:pt x="33" y="0"/>
                    <a:pt x="21" y="6"/>
                    <a:pt x="19" y="8"/>
                  </a:cubicBezTo>
                  <a:cubicBezTo>
                    <a:pt x="11" y="11"/>
                    <a:pt x="0" y="22"/>
                    <a:pt x="3" y="25"/>
                  </a:cubicBezTo>
                  <a:cubicBezTo>
                    <a:pt x="22" y="13"/>
                    <a:pt x="23" y="27"/>
                    <a:pt x="37" y="2"/>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51" name="CustomShape 52"/>
            <p:cNvSpPr/>
            <p:nvPr/>
          </p:nvSpPr>
          <p:spPr>
            <a:xfrm>
              <a:off x="691560" y="599040"/>
              <a:ext cx="7560" cy="3600"/>
            </a:xfrm>
            <a:custGeom>
              <a:avLst/>
              <a:gdLst/>
              <a:ahLst/>
              <a:cxnLst/>
              <a:rect l="l" t="t" r="r" b="b"/>
              <a:pathLst>
                <a:path w="32" h="15">
                  <a:moveTo>
                    <a:pt x="0" y="5"/>
                  </a:moveTo>
                  <a:cubicBezTo>
                    <a:pt x="9" y="8"/>
                    <a:pt x="14" y="14"/>
                    <a:pt x="20" y="15"/>
                  </a:cubicBezTo>
                  <a:cubicBezTo>
                    <a:pt x="28" y="15"/>
                    <a:pt x="30" y="13"/>
                    <a:pt x="32" y="10"/>
                  </a:cubicBezTo>
                  <a:cubicBezTo>
                    <a:pt x="29" y="0"/>
                    <a:pt x="9" y="1"/>
                    <a:pt x="0" y="5"/>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52" name="CustomShape 53"/>
            <p:cNvSpPr/>
            <p:nvPr/>
          </p:nvSpPr>
          <p:spPr>
            <a:xfrm>
              <a:off x="699120" y="603000"/>
              <a:ext cx="4320" cy="7560"/>
            </a:xfrm>
            <a:custGeom>
              <a:avLst/>
              <a:gdLst/>
              <a:ahLst/>
              <a:cxnLst/>
              <a:rect l="l" t="t" r="r" b="b"/>
              <a:pathLst>
                <a:path w="18" h="32">
                  <a:moveTo>
                    <a:pt x="14" y="32"/>
                  </a:moveTo>
                  <a:cubicBezTo>
                    <a:pt x="14" y="22"/>
                    <a:pt x="18" y="16"/>
                    <a:pt x="16" y="10"/>
                  </a:cubicBezTo>
                  <a:cubicBezTo>
                    <a:pt x="14" y="2"/>
                    <a:pt x="11" y="1"/>
                    <a:pt x="8" y="0"/>
                  </a:cubicBezTo>
                  <a:cubicBezTo>
                    <a:pt x="0" y="6"/>
                    <a:pt x="7" y="24"/>
                    <a:pt x="14" y="32"/>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53" name="CustomShape 54"/>
            <p:cNvSpPr/>
            <p:nvPr/>
          </p:nvSpPr>
          <p:spPr>
            <a:xfrm>
              <a:off x="684360" y="601920"/>
              <a:ext cx="9360" cy="4680"/>
            </a:xfrm>
            <a:custGeom>
              <a:avLst/>
              <a:gdLst/>
              <a:ahLst/>
              <a:cxnLst/>
              <a:rect l="l" t="t" r="r" b="b"/>
              <a:pathLst>
                <a:path w="38" h="20">
                  <a:moveTo>
                    <a:pt x="27" y="2"/>
                  </a:moveTo>
                  <a:cubicBezTo>
                    <a:pt x="19" y="0"/>
                    <a:pt x="5" y="5"/>
                    <a:pt x="0" y="9"/>
                  </a:cubicBezTo>
                  <a:cubicBezTo>
                    <a:pt x="11" y="8"/>
                    <a:pt x="17" y="20"/>
                    <a:pt x="30" y="15"/>
                  </a:cubicBezTo>
                  <a:cubicBezTo>
                    <a:pt x="38" y="11"/>
                    <a:pt x="38" y="11"/>
                    <a:pt x="38" y="11"/>
                  </a:cubicBezTo>
                  <a:cubicBezTo>
                    <a:pt x="35" y="6"/>
                    <a:pt x="31" y="4"/>
                    <a:pt x="27" y="2"/>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54" name="CustomShape 55"/>
            <p:cNvSpPr/>
            <p:nvPr/>
          </p:nvSpPr>
          <p:spPr>
            <a:xfrm>
              <a:off x="694440" y="604800"/>
              <a:ext cx="4680" cy="9000"/>
            </a:xfrm>
            <a:custGeom>
              <a:avLst/>
              <a:gdLst/>
              <a:ahLst/>
              <a:cxnLst/>
              <a:rect l="l" t="t" r="r" b="b"/>
              <a:pathLst>
                <a:path w="20" h="37">
                  <a:moveTo>
                    <a:pt x="2" y="11"/>
                  </a:moveTo>
                  <a:cubicBezTo>
                    <a:pt x="0" y="19"/>
                    <a:pt x="6" y="33"/>
                    <a:pt x="10" y="37"/>
                  </a:cubicBezTo>
                  <a:cubicBezTo>
                    <a:pt x="9" y="27"/>
                    <a:pt x="20" y="20"/>
                    <a:pt x="14" y="8"/>
                  </a:cubicBezTo>
                  <a:cubicBezTo>
                    <a:pt x="10" y="0"/>
                    <a:pt x="10" y="0"/>
                    <a:pt x="10" y="0"/>
                  </a:cubicBezTo>
                  <a:cubicBezTo>
                    <a:pt x="6" y="3"/>
                    <a:pt x="3" y="6"/>
                    <a:pt x="2" y="11"/>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55" name="CustomShape 56"/>
            <p:cNvSpPr/>
            <p:nvPr/>
          </p:nvSpPr>
          <p:spPr>
            <a:xfrm>
              <a:off x="697680" y="634320"/>
              <a:ext cx="7200" cy="4680"/>
            </a:xfrm>
            <a:custGeom>
              <a:avLst/>
              <a:gdLst/>
              <a:ahLst/>
              <a:cxnLst/>
              <a:rect l="l" t="t" r="r" b="b"/>
              <a:pathLst>
                <a:path w="32" h="21">
                  <a:moveTo>
                    <a:pt x="32" y="0"/>
                  </a:moveTo>
                  <a:cubicBezTo>
                    <a:pt x="23" y="0"/>
                    <a:pt x="23" y="0"/>
                    <a:pt x="23" y="0"/>
                  </a:cubicBezTo>
                  <a:cubicBezTo>
                    <a:pt x="9" y="2"/>
                    <a:pt x="10" y="16"/>
                    <a:pt x="0" y="20"/>
                  </a:cubicBezTo>
                  <a:cubicBezTo>
                    <a:pt x="6" y="21"/>
                    <a:pt x="21" y="19"/>
                    <a:pt x="27" y="12"/>
                  </a:cubicBezTo>
                  <a:cubicBezTo>
                    <a:pt x="30" y="9"/>
                    <a:pt x="31" y="5"/>
                    <a:pt x="32" y="0"/>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56" name="CustomShape 57"/>
            <p:cNvSpPr/>
            <p:nvPr/>
          </p:nvSpPr>
          <p:spPr>
            <a:xfrm>
              <a:off x="678600" y="606240"/>
              <a:ext cx="8640" cy="4680"/>
            </a:xfrm>
            <a:custGeom>
              <a:avLst/>
              <a:gdLst/>
              <a:ahLst/>
              <a:cxnLst/>
              <a:rect l="l" t="t" r="r" b="b"/>
              <a:pathLst>
                <a:path w="36" h="20">
                  <a:moveTo>
                    <a:pt x="16" y="2"/>
                  </a:moveTo>
                  <a:cubicBezTo>
                    <a:pt x="4" y="6"/>
                    <a:pt x="3" y="10"/>
                    <a:pt x="0" y="19"/>
                  </a:cubicBezTo>
                  <a:cubicBezTo>
                    <a:pt x="13" y="7"/>
                    <a:pt x="30" y="20"/>
                    <a:pt x="36" y="4"/>
                  </a:cubicBezTo>
                  <a:cubicBezTo>
                    <a:pt x="31" y="0"/>
                    <a:pt x="21" y="0"/>
                    <a:pt x="16" y="2"/>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57" name="CustomShape 58"/>
            <p:cNvSpPr/>
            <p:nvPr/>
          </p:nvSpPr>
          <p:spPr>
            <a:xfrm>
              <a:off x="689400" y="608040"/>
              <a:ext cx="5040" cy="9720"/>
            </a:xfrm>
            <a:custGeom>
              <a:avLst/>
              <a:gdLst/>
              <a:ahLst/>
              <a:cxnLst/>
              <a:rect l="l" t="t" r="r" b="b"/>
              <a:pathLst>
                <a:path w="22" h="39">
                  <a:moveTo>
                    <a:pt x="1" y="19"/>
                  </a:moveTo>
                  <a:cubicBezTo>
                    <a:pt x="2" y="32"/>
                    <a:pt x="5" y="34"/>
                    <a:pt x="13" y="39"/>
                  </a:cubicBezTo>
                  <a:cubicBezTo>
                    <a:pt x="5" y="23"/>
                    <a:pt x="22" y="10"/>
                    <a:pt x="9" y="0"/>
                  </a:cubicBezTo>
                  <a:cubicBezTo>
                    <a:pt x="3" y="4"/>
                    <a:pt x="0" y="13"/>
                    <a:pt x="1" y="19"/>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58" name="CustomShape 59"/>
            <p:cNvSpPr/>
            <p:nvPr/>
          </p:nvSpPr>
          <p:spPr>
            <a:xfrm>
              <a:off x="685800" y="612720"/>
              <a:ext cx="2880" cy="9360"/>
            </a:xfrm>
            <a:custGeom>
              <a:avLst/>
              <a:gdLst/>
              <a:ahLst/>
              <a:cxnLst/>
              <a:rect l="l" t="t" r="r" b="b"/>
              <a:pathLst>
                <a:path w="13" h="39">
                  <a:moveTo>
                    <a:pt x="1" y="0"/>
                  </a:moveTo>
                  <a:cubicBezTo>
                    <a:pt x="0" y="17"/>
                    <a:pt x="0" y="31"/>
                    <a:pt x="8" y="39"/>
                  </a:cubicBezTo>
                  <a:cubicBezTo>
                    <a:pt x="13" y="25"/>
                    <a:pt x="13" y="19"/>
                    <a:pt x="9" y="10"/>
                  </a:cubicBezTo>
                  <a:cubicBezTo>
                    <a:pt x="8" y="6"/>
                    <a:pt x="4" y="0"/>
                    <a:pt x="1" y="0"/>
                  </a:cubicBezTo>
                </a:path>
              </a:pathLst>
            </a:custGeom>
            <a:solidFill>
              <a:srgbClr val="FFFFFF"/>
            </a:solidFill>
            <a:ln>
              <a:noFill/>
            </a:ln>
          </p:spPr>
          <p:style>
            <a:lnRef idx="0">
              <a:scrgbClr r="0" g="0" b="0"/>
            </a:lnRef>
            <a:fillRef idx="0">
              <a:scrgbClr r="0" g="0" b="0"/>
            </a:fillRef>
            <a:effectRef idx="0">
              <a:scrgbClr r="0" g="0" b="0"/>
            </a:effectRef>
            <a:fontRef idx="minor"/>
          </p:style>
        </p:sp>
      </p:grpSp>
      <p:sp>
        <p:nvSpPr>
          <p:cNvPr id="59" name="CustomShape 60"/>
          <p:cNvSpPr/>
          <p:nvPr/>
        </p:nvSpPr>
        <p:spPr>
          <a:xfrm>
            <a:off x="0" y="0"/>
            <a:ext cx="9152640" cy="6857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60" name="PlaceHolder 61"/>
          <p:cNvSpPr>
            <a:spLocks noGrp="1"/>
          </p:cNvSpPr>
          <p:nvPr>
            <p:ph type="body"/>
          </p:nvPr>
        </p:nvSpPr>
        <p:spPr>
          <a:xfrm>
            <a:off x="586080" y="5338800"/>
            <a:ext cx="215640" cy="10440"/>
          </a:xfrm>
          <a:prstGeom prst="rect">
            <a:avLst/>
          </a:prstGeom>
        </p:spPr>
        <p:txBody>
          <a:bodyPr/>
          <a:lstStyle/>
          <a:p>
            <a:pPr>
              <a:lnSpc>
                <a:spcPct val="100000"/>
              </a:lnSpc>
              <a:spcBef>
                <a:spcPts val="499"/>
              </a:spcBef>
            </a:pPr>
            <a:r>
              <a:rPr lang="en-US" sz="200" b="0" strike="noStrike" spc="-1">
                <a:solidFill>
                  <a:srgbClr val="4597AD"/>
                </a:solidFill>
                <a:latin typeface="Calibri"/>
              </a:rPr>
              <a:t>    1</a:t>
            </a:r>
            <a:endParaRPr lang="en-US" sz="200" b="0" strike="noStrike" spc="-1">
              <a:solidFill>
                <a:srgbClr val="000000"/>
              </a:solidFill>
              <a:latin typeface="Calibri"/>
            </a:endParaRPr>
          </a:p>
          <a:p>
            <a:pPr lvl="1">
              <a:lnSpc>
                <a:spcPct val="100000"/>
              </a:lnSpc>
              <a:spcBef>
                <a:spcPts val="499"/>
              </a:spcBef>
              <a:buClr>
                <a:srgbClr val="4597AD"/>
              </a:buClr>
              <a:buFont typeface="Arial"/>
              <a:buChar char="•"/>
            </a:pPr>
            <a:r>
              <a:rPr lang="en-US" sz="200" b="0" strike="noStrike" spc="-1">
                <a:solidFill>
                  <a:srgbClr val="4597AD"/>
                </a:solidFill>
                <a:latin typeface="Calibri"/>
              </a:rPr>
              <a:t>2</a:t>
            </a:r>
            <a:endParaRPr lang="en-US" sz="200" b="0" strike="noStrike" spc="-1">
              <a:solidFill>
                <a:srgbClr val="000000"/>
              </a:solidFill>
              <a:latin typeface="Calibri"/>
            </a:endParaRPr>
          </a:p>
          <a:p>
            <a:pPr lvl="2">
              <a:lnSpc>
                <a:spcPct val="100000"/>
              </a:lnSpc>
              <a:spcBef>
                <a:spcPts val="499"/>
              </a:spcBef>
              <a:buClr>
                <a:srgbClr val="4597AD"/>
              </a:buClr>
              <a:buFont typeface="Calibri"/>
              <a:buChar char="–"/>
            </a:pPr>
            <a:r>
              <a:rPr lang="en-US" sz="200" b="0" strike="noStrike" spc="-1">
                <a:solidFill>
                  <a:srgbClr val="4597AD"/>
                </a:solidFill>
                <a:latin typeface="Calibri"/>
              </a:rPr>
              <a:t>3</a:t>
            </a:r>
            <a:endParaRPr lang="en-US" sz="200" b="1" strike="noStrike" spc="-1">
              <a:solidFill>
                <a:srgbClr val="000000"/>
              </a:solidFill>
              <a:latin typeface="Calibri"/>
            </a:endParaRPr>
          </a:p>
          <a:p>
            <a:pPr>
              <a:lnSpc>
                <a:spcPct val="100000"/>
              </a:lnSpc>
              <a:spcBef>
                <a:spcPts val="799"/>
              </a:spcBef>
            </a:pPr>
            <a:r>
              <a:rPr lang="en-US" sz="200" b="1" strike="noStrike" spc="-1">
                <a:solidFill>
                  <a:srgbClr val="4597AD"/>
                </a:solidFill>
                <a:latin typeface="Calibri"/>
              </a:rPr>
              <a:t>4</a:t>
            </a:r>
            <a:endParaRPr lang="en-US" sz="200" b="0" strike="noStrike" spc="-1">
              <a:solidFill>
                <a:srgbClr val="000000"/>
              </a:solidFill>
              <a:latin typeface="Calibri"/>
            </a:endParaRPr>
          </a:p>
          <a:p>
            <a:pPr>
              <a:lnSpc>
                <a:spcPct val="100000"/>
              </a:lnSpc>
              <a:spcBef>
                <a:spcPts val="499"/>
              </a:spcBef>
            </a:pPr>
            <a:r>
              <a:rPr lang="en-US" sz="200" b="0" strike="noStrike" spc="-1">
                <a:solidFill>
                  <a:srgbClr val="094183"/>
                </a:solidFill>
                <a:latin typeface="Calibri"/>
              </a:rPr>
              <a:t>5</a:t>
            </a:r>
            <a:endParaRPr lang="en-US" sz="200" b="0" strike="noStrike" spc="-1">
              <a:solidFill>
                <a:srgbClr val="000000"/>
              </a:solidFill>
              <a:latin typeface="Calibri"/>
            </a:endParaRPr>
          </a:p>
          <a:p>
            <a:pPr>
              <a:lnSpc>
                <a:spcPct val="100000"/>
              </a:lnSpc>
              <a:spcBef>
                <a:spcPts val="499"/>
              </a:spcBef>
            </a:pPr>
            <a:r>
              <a:rPr lang="en-US" sz="200" b="0" strike="noStrike" spc="-1">
                <a:solidFill>
                  <a:srgbClr val="094183"/>
                </a:solidFill>
                <a:latin typeface="Calibri"/>
              </a:rPr>
              <a:t>6</a:t>
            </a:r>
            <a:endParaRPr lang="en-US" sz="200" b="0" strike="noStrike" spc="-1">
              <a:solidFill>
                <a:srgbClr val="000000"/>
              </a:solidFill>
              <a:latin typeface="Calibri"/>
            </a:endParaRPr>
          </a:p>
          <a:p>
            <a:pPr>
              <a:lnSpc>
                <a:spcPct val="100000"/>
              </a:lnSpc>
              <a:spcBef>
                <a:spcPts val="499"/>
              </a:spcBef>
            </a:pPr>
            <a:r>
              <a:rPr lang="en-US" sz="200" b="0" strike="noStrike" spc="-1">
                <a:solidFill>
                  <a:srgbClr val="094183"/>
                </a:solidFill>
                <a:latin typeface="Calibri"/>
              </a:rPr>
              <a:t>7</a:t>
            </a:r>
            <a:endParaRPr lang="en-US" sz="200" b="0" strike="noStrike" spc="-1">
              <a:solidFill>
                <a:srgbClr val="000000"/>
              </a:solidFill>
              <a:latin typeface="Calibri"/>
            </a:endParaRPr>
          </a:p>
          <a:p>
            <a:pPr>
              <a:lnSpc>
                <a:spcPct val="100000"/>
              </a:lnSpc>
              <a:spcBef>
                <a:spcPts val="499"/>
              </a:spcBef>
            </a:pPr>
            <a:r>
              <a:rPr lang="en-US" sz="200" b="0" strike="noStrike" spc="-1">
                <a:solidFill>
                  <a:srgbClr val="094183"/>
                </a:solidFill>
                <a:latin typeface="Calibri"/>
              </a:rPr>
              <a:t>8</a:t>
            </a:r>
            <a:endParaRPr lang="en-US" sz="200" b="0" strike="noStrike" spc="-1">
              <a:solidFill>
                <a:srgbClr val="000000"/>
              </a:solidFill>
              <a:latin typeface="Calibri"/>
            </a:endParaRPr>
          </a:p>
          <a:p>
            <a:pPr>
              <a:lnSpc>
                <a:spcPct val="100000"/>
              </a:lnSpc>
              <a:spcBef>
                <a:spcPts val="499"/>
              </a:spcBef>
            </a:pPr>
            <a:r>
              <a:rPr lang="en-US" sz="200" b="0" strike="noStrike" spc="-1">
                <a:solidFill>
                  <a:srgbClr val="094183"/>
                </a:solidFill>
                <a:latin typeface="Calibri"/>
              </a:rPr>
              <a:t>9   </a:t>
            </a:r>
            <a:endParaRPr lang="en-US" sz="200" b="0" strike="noStrike" spc="-1">
              <a:solidFill>
                <a:srgbClr val="000000"/>
              </a:solidFill>
              <a:latin typeface="Calibri"/>
            </a:endParaRPr>
          </a:p>
        </p:txBody>
      </p:sp>
      <p:sp>
        <p:nvSpPr>
          <p:cNvPr id="61" name="PlaceHolder 62"/>
          <p:cNvSpPr>
            <a:spLocks noGrp="1"/>
          </p:cNvSpPr>
          <p:nvPr>
            <p:ph type="body"/>
          </p:nvPr>
        </p:nvSpPr>
        <p:spPr>
          <a:xfrm>
            <a:off x="487440" y="5394960"/>
            <a:ext cx="3578760" cy="707040"/>
          </a:xfrm>
          <a:prstGeom prst="rect">
            <a:avLst/>
          </a:prstGeom>
        </p:spPr>
        <p:txBody>
          <a:bodyPr>
            <a:normAutofit/>
          </a:bodyPr>
          <a:lstStyle/>
          <a:p>
            <a:pPr>
              <a:lnSpc>
                <a:spcPct val="100000"/>
              </a:lnSpc>
              <a:spcAft>
                <a:spcPts val="601"/>
              </a:spcAft>
            </a:pPr>
            <a:r>
              <a:rPr lang="en-US" sz="1600" b="1" strike="noStrike" spc="-1">
                <a:solidFill>
                  <a:srgbClr val="FFFFFF"/>
                </a:solidFill>
                <a:latin typeface="Calibri"/>
              </a:rPr>
              <a:t>Click to add Identifier</a:t>
            </a:r>
            <a:endParaRPr lang="en-US" sz="1600" b="0" strike="noStrike" spc="-1">
              <a:solidFill>
                <a:srgbClr val="000000"/>
              </a:solidFill>
              <a:latin typeface="Calibri"/>
            </a:endParaRPr>
          </a:p>
          <a:p>
            <a:pPr>
              <a:lnSpc>
                <a:spcPct val="100000"/>
              </a:lnSpc>
            </a:pPr>
            <a:r>
              <a:rPr lang="en-US" sz="1600" b="0" strike="noStrike" spc="-1">
                <a:solidFill>
                  <a:srgbClr val="FFFFFF"/>
                </a:solidFill>
                <a:latin typeface="Calibri"/>
              </a:rPr>
              <a:t>Second level</a:t>
            </a:r>
            <a:endParaRPr lang="en-US" sz="1600" b="0" strike="noStrike" spc="-1">
              <a:solidFill>
                <a:srgbClr val="000000"/>
              </a:solidFill>
              <a:latin typeface="Calibri"/>
            </a:endParaRPr>
          </a:p>
          <a:p>
            <a:pPr>
              <a:lnSpc>
                <a:spcPct val="100000"/>
              </a:lnSpc>
            </a:pPr>
            <a:r>
              <a:rPr lang="en-US" sz="1600" b="0" strike="noStrike" spc="-1">
                <a:solidFill>
                  <a:srgbClr val="FFFFFF"/>
                </a:solidFill>
                <a:latin typeface="Calibri"/>
              </a:rPr>
              <a:t>Third level</a:t>
            </a:r>
            <a:endParaRPr lang="en-US" sz="1600" b="0" strike="noStrike" spc="-1">
              <a:solidFill>
                <a:srgbClr val="000000"/>
              </a:solidFill>
              <a:latin typeface="Calibri"/>
            </a:endParaRPr>
          </a:p>
          <a:p>
            <a:pPr>
              <a:lnSpc>
                <a:spcPct val="100000"/>
              </a:lnSpc>
            </a:pPr>
            <a:r>
              <a:rPr lang="en-US" sz="1600" b="0" strike="noStrike" spc="-1">
                <a:solidFill>
                  <a:srgbClr val="FFFFFF"/>
                </a:solidFill>
                <a:latin typeface="Calibri"/>
              </a:rPr>
              <a:t>Fourth level</a:t>
            </a:r>
            <a:endParaRPr lang="en-US" sz="1600" b="0" strike="noStrike" spc="-1">
              <a:solidFill>
                <a:srgbClr val="000000"/>
              </a:solidFill>
              <a:latin typeface="Calibri"/>
            </a:endParaRPr>
          </a:p>
          <a:p>
            <a:pPr>
              <a:lnSpc>
                <a:spcPct val="100000"/>
              </a:lnSpc>
            </a:pPr>
            <a:r>
              <a:rPr lang="en-US" sz="1600" b="0" strike="noStrike" spc="-1">
                <a:solidFill>
                  <a:srgbClr val="FFFFFF"/>
                </a:solidFill>
                <a:latin typeface="Calibri"/>
              </a:rPr>
              <a:t>5</a:t>
            </a:r>
            <a:endParaRPr lang="en-US" sz="1600" b="0" strike="noStrike" spc="-1">
              <a:solidFill>
                <a:srgbClr val="000000"/>
              </a:solidFill>
              <a:latin typeface="Calibri"/>
            </a:endParaRPr>
          </a:p>
          <a:p>
            <a:pPr>
              <a:lnSpc>
                <a:spcPct val="100000"/>
              </a:lnSpc>
            </a:pPr>
            <a:r>
              <a:rPr lang="en-US" sz="1600" b="0" strike="noStrike" spc="-1">
                <a:solidFill>
                  <a:srgbClr val="FFFFFF"/>
                </a:solidFill>
                <a:latin typeface="Calibri"/>
              </a:rPr>
              <a:t>6</a:t>
            </a:r>
            <a:endParaRPr lang="en-US" sz="1600" b="0" strike="noStrike" spc="-1">
              <a:solidFill>
                <a:srgbClr val="000000"/>
              </a:solidFill>
              <a:latin typeface="Calibri"/>
            </a:endParaRPr>
          </a:p>
          <a:p>
            <a:pPr>
              <a:lnSpc>
                <a:spcPct val="100000"/>
              </a:lnSpc>
            </a:pPr>
            <a:r>
              <a:rPr lang="en-US" sz="1600" b="0" strike="noStrike" spc="-1">
                <a:solidFill>
                  <a:srgbClr val="FFFFFF"/>
                </a:solidFill>
                <a:latin typeface="Calibri"/>
              </a:rPr>
              <a:t>7</a:t>
            </a:r>
            <a:endParaRPr lang="en-US" sz="1600" b="0" strike="noStrike" spc="-1">
              <a:solidFill>
                <a:srgbClr val="000000"/>
              </a:solidFill>
              <a:latin typeface="Calibri"/>
            </a:endParaRPr>
          </a:p>
          <a:p>
            <a:pPr>
              <a:lnSpc>
                <a:spcPct val="100000"/>
              </a:lnSpc>
            </a:pPr>
            <a:r>
              <a:rPr lang="en-US" sz="1600" b="0" strike="noStrike" spc="-1">
                <a:solidFill>
                  <a:srgbClr val="FFFFFF"/>
                </a:solidFill>
                <a:latin typeface="Calibri"/>
              </a:rPr>
              <a:t>8</a:t>
            </a:r>
            <a:endParaRPr lang="en-US" sz="1600" b="0" strike="noStrike" spc="-1">
              <a:solidFill>
                <a:srgbClr val="000000"/>
              </a:solidFill>
              <a:latin typeface="Calibri"/>
            </a:endParaRPr>
          </a:p>
          <a:p>
            <a:pPr>
              <a:lnSpc>
                <a:spcPct val="100000"/>
              </a:lnSpc>
            </a:pPr>
            <a:r>
              <a:rPr lang="en-US" sz="1600" b="0" strike="noStrike" spc="-1">
                <a:solidFill>
                  <a:srgbClr val="FFFFFF"/>
                </a:solidFill>
                <a:latin typeface="Calibri"/>
              </a:rPr>
              <a:t>9</a:t>
            </a:r>
            <a:endParaRPr lang="en-US" sz="1600" b="0" strike="noStrike" spc="-1">
              <a:solidFill>
                <a:srgbClr val="000000"/>
              </a:solidFill>
              <a:latin typeface="Calibri"/>
            </a:endParaRPr>
          </a:p>
          <a:p>
            <a:pPr>
              <a:lnSpc>
                <a:spcPct val="100000"/>
              </a:lnSpc>
            </a:pPr>
            <a:r>
              <a:rPr lang="en-US" sz="1600" b="0" strike="noStrike" spc="-1">
                <a:solidFill>
                  <a:srgbClr val="FFFFFF"/>
                </a:solidFill>
                <a:latin typeface="Calibri"/>
              </a:rPr>
              <a:t>Fifth level</a:t>
            </a:r>
            <a:endParaRPr lang="en-US" sz="1600" b="0" strike="noStrike" spc="-1">
              <a:solidFill>
                <a:srgbClr val="000000"/>
              </a:solidFill>
              <a:latin typeface="Calibri"/>
            </a:endParaRPr>
          </a:p>
        </p:txBody>
      </p:sp>
      <p:grpSp>
        <p:nvGrpSpPr>
          <p:cNvPr id="62" name="Group 63"/>
          <p:cNvGrpSpPr/>
          <p:nvPr/>
        </p:nvGrpSpPr>
        <p:grpSpPr>
          <a:xfrm>
            <a:off x="421200" y="453600"/>
            <a:ext cx="1661760" cy="1666440"/>
            <a:chOff x="421200" y="453600"/>
            <a:chExt cx="1661760" cy="1666440"/>
          </a:xfrm>
        </p:grpSpPr>
        <p:sp>
          <p:nvSpPr>
            <p:cNvPr id="63" name="CustomShape 64"/>
            <p:cNvSpPr/>
            <p:nvPr/>
          </p:nvSpPr>
          <p:spPr>
            <a:xfrm>
              <a:off x="421200" y="454680"/>
              <a:ext cx="1661760" cy="1665360"/>
            </a:xfrm>
            <a:prstGeom prst="rect">
              <a:avLst/>
            </a:prstGeom>
            <a:noFill/>
            <a:ln>
              <a:noFill/>
            </a:ln>
          </p:spPr>
          <p:style>
            <a:lnRef idx="0">
              <a:scrgbClr r="0" g="0" b="0"/>
            </a:lnRef>
            <a:fillRef idx="0">
              <a:scrgbClr r="0" g="0" b="0"/>
            </a:fillRef>
            <a:effectRef idx="0">
              <a:scrgbClr r="0" g="0" b="0"/>
            </a:effectRef>
            <a:fontRef idx="minor"/>
          </p:style>
        </p:sp>
        <p:sp>
          <p:nvSpPr>
            <p:cNvPr id="64" name="CustomShape 65"/>
            <p:cNvSpPr/>
            <p:nvPr/>
          </p:nvSpPr>
          <p:spPr>
            <a:xfrm>
              <a:off x="421920" y="453600"/>
              <a:ext cx="1660320" cy="1666080"/>
            </a:xfrm>
            <a:prstGeom prst="rect">
              <a:avLst/>
            </a:prstGeom>
            <a:solidFill>
              <a:schemeClr val="tx2"/>
            </a:solidFill>
            <a:ln>
              <a:noFill/>
            </a:ln>
          </p:spPr>
          <p:style>
            <a:lnRef idx="0">
              <a:scrgbClr r="0" g="0" b="0"/>
            </a:lnRef>
            <a:fillRef idx="0">
              <a:scrgbClr r="0" g="0" b="0"/>
            </a:fillRef>
            <a:effectRef idx="0">
              <a:scrgbClr r="0" g="0" b="0"/>
            </a:effectRef>
            <a:fontRef idx="minor"/>
          </p:style>
        </p:sp>
        <p:sp>
          <p:nvSpPr>
            <p:cNvPr id="65" name="CustomShape 66"/>
            <p:cNvSpPr/>
            <p:nvPr/>
          </p:nvSpPr>
          <p:spPr>
            <a:xfrm>
              <a:off x="614520" y="1545480"/>
              <a:ext cx="76320" cy="92520"/>
            </a:xfrm>
            <a:custGeom>
              <a:avLst/>
              <a:gdLst/>
              <a:ahLst/>
              <a:cxnLst/>
              <a:rect l="l" t="t" r="r" b="b"/>
              <a:pathLst>
                <a:path w="132" h="160">
                  <a:moveTo>
                    <a:pt x="5" y="4"/>
                  </a:moveTo>
                  <a:cubicBezTo>
                    <a:pt x="4" y="5"/>
                    <a:pt x="0" y="24"/>
                    <a:pt x="0" y="26"/>
                  </a:cubicBezTo>
                  <a:cubicBezTo>
                    <a:pt x="0" y="29"/>
                    <a:pt x="1" y="30"/>
                    <a:pt x="2" y="30"/>
                  </a:cubicBezTo>
                  <a:cubicBezTo>
                    <a:pt x="4" y="30"/>
                    <a:pt x="5" y="28"/>
                    <a:pt x="6" y="27"/>
                  </a:cubicBezTo>
                  <a:cubicBezTo>
                    <a:pt x="6" y="27"/>
                    <a:pt x="9" y="21"/>
                    <a:pt x="9" y="21"/>
                  </a:cubicBezTo>
                  <a:cubicBezTo>
                    <a:pt x="12" y="17"/>
                    <a:pt x="16" y="15"/>
                    <a:pt x="29" y="15"/>
                  </a:cubicBezTo>
                  <a:cubicBezTo>
                    <a:pt x="29" y="15"/>
                    <a:pt x="51" y="15"/>
                    <a:pt x="57" y="15"/>
                  </a:cubicBezTo>
                  <a:cubicBezTo>
                    <a:pt x="57" y="99"/>
                    <a:pt x="57" y="99"/>
                    <a:pt x="57" y="99"/>
                  </a:cubicBezTo>
                  <a:cubicBezTo>
                    <a:pt x="57" y="119"/>
                    <a:pt x="57" y="135"/>
                    <a:pt x="56" y="144"/>
                  </a:cubicBezTo>
                  <a:cubicBezTo>
                    <a:pt x="56" y="150"/>
                    <a:pt x="55" y="153"/>
                    <a:pt x="52" y="153"/>
                  </a:cubicBezTo>
                  <a:cubicBezTo>
                    <a:pt x="52" y="153"/>
                    <a:pt x="46" y="154"/>
                    <a:pt x="46" y="154"/>
                  </a:cubicBezTo>
                  <a:cubicBezTo>
                    <a:pt x="44" y="154"/>
                    <a:pt x="43" y="156"/>
                    <a:pt x="43" y="157"/>
                  </a:cubicBezTo>
                  <a:cubicBezTo>
                    <a:pt x="43" y="160"/>
                    <a:pt x="46" y="160"/>
                    <a:pt x="47" y="160"/>
                  </a:cubicBezTo>
                  <a:cubicBezTo>
                    <a:pt x="64" y="160"/>
                    <a:pt x="64" y="160"/>
                    <a:pt x="64" y="160"/>
                  </a:cubicBezTo>
                  <a:cubicBezTo>
                    <a:pt x="68" y="160"/>
                    <a:pt x="68" y="160"/>
                    <a:pt x="68" y="160"/>
                  </a:cubicBezTo>
                  <a:cubicBezTo>
                    <a:pt x="70" y="160"/>
                    <a:pt x="70" y="160"/>
                    <a:pt x="70" y="160"/>
                  </a:cubicBezTo>
                  <a:cubicBezTo>
                    <a:pt x="93" y="160"/>
                    <a:pt x="93" y="160"/>
                    <a:pt x="93" y="160"/>
                  </a:cubicBezTo>
                  <a:cubicBezTo>
                    <a:pt x="97" y="160"/>
                    <a:pt x="97" y="158"/>
                    <a:pt x="97" y="157"/>
                  </a:cubicBezTo>
                  <a:cubicBezTo>
                    <a:pt x="97" y="156"/>
                    <a:pt x="96" y="154"/>
                    <a:pt x="94" y="154"/>
                  </a:cubicBezTo>
                  <a:cubicBezTo>
                    <a:pt x="85" y="153"/>
                    <a:pt x="85" y="153"/>
                    <a:pt x="85" y="153"/>
                  </a:cubicBezTo>
                  <a:cubicBezTo>
                    <a:pt x="80" y="153"/>
                    <a:pt x="79" y="150"/>
                    <a:pt x="79" y="144"/>
                  </a:cubicBezTo>
                  <a:cubicBezTo>
                    <a:pt x="78" y="135"/>
                    <a:pt x="78" y="119"/>
                    <a:pt x="78" y="99"/>
                  </a:cubicBezTo>
                  <a:cubicBezTo>
                    <a:pt x="78" y="15"/>
                    <a:pt x="78" y="15"/>
                    <a:pt x="78" y="15"/>
                  </a:cubicBezTo>
                  <a:cubicBezTo>
                    <a:pt x="80" y="15"/>
                    <a:pt x="102" y="15"/>
                    <a:pt x="102" y="15"/>
                  </a:cubicBezTo>
                  <a:cubicBezTo>
                    <a:pt x="121" y="15"/>
                    <a:pt x="125" y="20"/>
                    <a:pt x="125" y="25"/>
                  </a:cubicBezTo>
                  <a:cubicBezTo>
                    <a:pt x="126" y="27"/>
                    <a:pt x="126" y="27"/>
                    <a:pt x="126" y="27"/>
                  </a:cubicBezTo>
                  <a:cubicBezTo>
                    <a:pt x="126" y="29"/>
                    <a:pt x="126" y="32"/>
                    <a:pt x="129" y="32"/>
                  </a:cubicBezTo>
                  <a:cubicBezTo>
                    <a:pt x="129" y="32"/>
                    <a:pt x="132" y="32"/>
                    <a:pt x="132" y="28"/>
                  </a:cubicBezTo>
                  <a:cubicBezTo>
                    <a:pt x="132" y="21"/>
                    <a:pt x="132" y="21"/>
                    <a:pt x="132" y="21"/>
                  </a:cubicBezTo>
                  <a:cubicBezTo>
                    <a:pt x="132" y="5"/>
                    <a:pt x="132" y="5"/>
                    <a:pt x="132" y="5"/>
                  </a:cubicBezTo>
                  <a:cubicBezTo>
                    <a:pt x="132" y="4"/>
                    <a:pt x="132" y="1"/>
                    <a:pt x="130" y="1"/>
                  </a:cubicBezTo>
                  <a:cubicBezTo>
                    <a:pt x="127" y="2"/>
                    <a:pt x="127" y="2"/>
                    <a:pt x="127" y="2"/>
                  </a:cubicBezTo>
                  <a:cubicBezTo>
                    <a:pt x="124" y="2"/>
                    <a:pt x="119" y="3"/>
                    <a:pt x="110" y="3"/>
                  </a:cubicBezTo>
                  <a:cubicBezTo>
                    <a:pt x="33" y="3"/>
                    <a:pt x="33" y="3"/>
                    <a:pt x="33" y="3"/>
                  </a:cubicBezTo>
                  <a:cubicBezTo>
                    <a:pt x="17" y="2"/>
                    <a:pt x="17" y="2"/>
                    <a:pt x="17" y="2"/>
                  </a:cubicBezTo>
                  <a:cubicBezTo>
                    <a:pt x="17" y="2"/>
                    <a:pt x="10" y="1"/>
                    <a:pt x="10" y="1"/>
                  </a:cubicBezTo>
                  <a:cubicBezTo>
                    <a:pt x="8" y="0"/>
                    <a:pt x="8" y="0"/>
                    <a:pt x="8" y="0"/>
                  </a:cubicBezTo>
                  <a:cubicBezTo>
                    <a:pt x="6" y="0"/>
                    <a:pt x="5" y="2"/>
                    <a:pt x="5" y="4"/>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66" name="CustomShape 67"/>
            <p:cNvSpPr/>
            <p:nvPr/>
          </p:nvSpPr>
          <p:spPr>
            <a:xfrm>
              <a:off x="696240" y="1547280"/>
              <a:ext cx="94320" cy="90720"/>
            </a:xfrm>
            <a:custGeom>
              <a:avLst/>
              <a:gdLst/>
              <a:ahLst/>
              <a:cxnLst/>
              <a:rect l="l" t="t" r="r" b="b"/>
              <a:pathLst>
                <a:path w="164" h="157">
                  <a:moveTo>
                    <a:pt x="138" y="0"/>
                  </a:moveTo>
                  <a:cubicBezTo>
                    <a:pt x="134" y="0"/>
                    <a:pt x="134" y="0"/>
                    <a:pt x="134" y="0"/>
                  </a:cubicBezTo>
                  <a:cubicBezTo>
                    <a:pt x="132" y="0"/>
                    <a:pt x="132" y="0"/>
                    <a:pt x="132" y="0"/>
                  </a:cubicBezTo>
                  <a:cubicBezTo>
                    <a:pt x="111" y="0"/>
                    <a:pt x="111" y="0"/>
                    <a:pt x="111" y="0"/>
                  </a:cubicBezTo>
                  <a:cubicBezTo>
                    <a:pt x="110" y="0"/>
                    <a:pt x="106" y="0"/>
                    <a:pt x="106" y="3"/>
                  </a:cubicBezTo>
                  <a:cubicBezTo>
                    <a:pt x="106" y="4"/>
                    <a:pt x="108" y="6"/>
                    <a:pt x="110" y="6"/>
                  </a:cubicBezTo>
                  <a:cubicBezTo>
                    <a:pt x="116" y="6"/>
                    <a:pt x="116" y="6"/>
                    <a:pt x="116" y="6"/>
                  </a:cubicBezTo>
                  <a:cubicBezTo>
                    <a:pt x="122" y="7"/>
                    <a:pt x="123" y="10"/>
                    <a:pt x="124" y="16"/>
                  </a:cubicBezTo>
                  <a:cubicBezTo>
                    <a:pt x="124" y="60"/>
                    <a:pt x="124" y="60"/>
                    <a:pt x="124" y="60"/>
                  </a:cubicBezTo>
                  <a:cubicBezTo>
                    <a:pt x="124" y="65"/>
                    <a:pt x="124" y="65"/>
                    <a:pt x="124" y="65"/>
                  </a:cubicBezTo>
                  <a:cubicBezTo>
                    <a:pt x="38" y="64"/>
                    <a:pt x="38" y="64"/>
                    <a:pt x="38" y="64"/>
                  </a:cubicBezTo>
                  <a:cubicBezTo>
                    <a:pt x="38" y="60"/>
                    <a:pt x="38" y="60"/>
                    <a:pt x="38" y="60"/>
                  </a:cubicBezTo>
                  <a:cubicBezTo>
                    <a:pt x="39" y="16"/>
                    <a:pt x="39" y="16"/>
                    <a:pt x="39" y="16"/>
                  </a:cubicBezTo>
                  <a:cubicBezTo>
                    <a:pt x="39" y="10"/>
                    <a:pt x="40" y="7"/>
                    <a:pt x="45" y="6"/>
                  </a:cubicBezTo>
                  <a:cubicBezTo>
                    <a:pt x="45" y="6"/>
                    <a:pt x="50" y="6"/>
                    <a:pt x="50" y="6"/>
                  </a:cubicBezTo>
                  <a:cubicBezTo>
                    <a:pt x="52" y="6"/>
                    <a:pt x="53" y="4"/>
                    <a:pt x="53" y="3"/>
                  </a:cubicBezTo>
                  <a:cubicBezTo>
                    <a:pt x="53" y="1"/>
                    <a:pt x="51" y="0"/>
                    <a:pt x="48" y="0"/>
                  </a:cubicBezTo>
                  <a:cubicBezTo>
                    <a:pt x="31" y="0"/>
                    <a:pt x="31" y="0"/>
                    <a:pt x="31" y="0"/>
                  </a:cubicBezTo>
                  <a:cubicBezTo>
                    <a:pt x="28" y="0"/>
                    <a:pt x="28" y="0"/>
                    <a:pt x="28" y="0"/>
                  </a:cubicBezTo>
                  <a:cubicBezTo>
                    <a:pt x="25" y="0"/>
                    <a:pt x="25" y="0"/>
                    <a:pt x="25" y="0"/>
                  </a:cubicBezTo>
                  <a:cubicBezTo>
                    <a:pt x="5" y="0"/>
                    <a:pt x="5" y="0"/>
                    <a:pt x="5" y="0"/>
                  </a:cubicBezTo>
                  <a:cubicBezTo>
                    <a:pt x="2" y="0"/>
                    <a:pt x="0" y="1"/>
                    <a:pt x="0" y="3"/>
                  </a:cubicBezTo>
                  <a:cubicBezTo>
                    <a:pt x="0" y="4"/>
                    <a:pt x="1" y="6"/>
                    <a:pt x="3" y="6"/>
                  </a:cubicBezTo>
                  <a:cubicBezTo>
                    <a:pt x="10" y="6"/>
                    <a:pt x="10" y="6"/>
                    <a:pt x="10" y="6"/>
                  </a:cubicBezTo>
                  <a:cubicBezTo>
                    <a:pt x="15" y="7"/>
                    <a:pt x="17" y="10"/>
                    <a:pt x="17" y="16"/>
                  </a:cubicBezTo>
                  <a:cubicBezTo>
                    <a:pt x="17" y="16"/>
                    <a:pt x="18" y="60"/>
                    <a:pt x="18" y="60"/>
                  </a:cubicBezTo>
                  <a:cubicBezTo>
                    <a:pt x="18" y="96"/>
                    <a:pt x="18" y="96"/>
                    <a:pt x="18" y="96"/>
                  </a:cubicBezTo>
                  <a:cubicBezTo>
                    <a:pt x="18" y="116"/>
                    <a:pt x="18" y="132"/>
                    <a:pt x="17" y="141"/>
                  </a:cubicBezTo>
                  <a:cubicBezTo>
                    <a:pt x="16" y="147"/>
                    <a:pt x="15" y="150"/>
                    <a:pt x="12" y="150"/>
                  </a:cubicBezTo>
                  <a:cubicBezTo>
                    <a:pt x="12" y="150"/>
                    <a:pt x="6" y="151"/>
                    <a:pt x="6" y="151"/>
                  </a:cubicBezTo>
                  <a:cubicBezTo>
                    <a:pt x="4" y="151"/>
                    <a:pt x="3" y="153"/>
                    <a:pt x="3" y="154"/>
                  </a:cubicBezTo>
                  <a:cubicBezTo>
                    <a:pt x="3" y="157"/>
                    <a:pt x="7" y="157"/>
                    <a:pt x="8" y="157"/>
                  </a:cubicBezTo>
                  <a:cubicBezTo>
                    <a:pt x="25" y="157"/>
                    <a:pt x="25" y="157"/>
                    <a:pt x="25" y="157"/>
                  </a:cubicBezTo>
                  <a:cubicBezTo>
                    <a:pt x="28" y="157"/>
                    <a:pt x="28" y="157"/>
                    <a:pt x="28" y="157"/>
                  </a:cubicBezTo>
                  <a:cubicBezTo>
                    <a:pt x="30" y="157"/>
                    <a:pt x="30" y="157"/>
                    <a:pt x="30" y="157"/>
                  </a:cubicBezTo>
                  <a:cubicBezTo>
                    <a:pt x="53" y="157"/>
                    <a:pt x="53" y="157"/>
                    <a:pt x="53" y="157"/>
                  </a:cubicBezTo>
                  <a:cubicBezTo>
                    <a:pt x="57" y="157"/>
                    <a:pt x="58" y="155"/>
                    <a:pt x="58" y="154"/>
                  </a:cubicBezTo>
                  <a:cubicBezTo>
                    <a:pt x="58" y="153"/>
                    <a:pt x="57" y="151"/>
                    <a:pt x="55" y="151"/>
                  </a:cubicBezTo>
                  <a:cubicBezTo>
                    <a:pt x="46" y="150"/>
                    <a:pt x="46" y="150"/>
                    <a:pt x="46" y="150"/>
                  </a:cubicBezTo>
                  <a:cubicBezTo>
                    <a:pt x="41" y="150"/>
                    <a:pt x="40" y="147"/>
                    <a:pt x="39" y="141"/>
                  </a:cubicBezTo>
                  <a:cubicBezTo>
                    <a:pt x="38" y="132"/>
                    <a:pt x="38" y="116"/>
                    <a:pt x="38" y="96"/>
                  </a:cubicBezTo>
                  <a:cubicBezTo>
                    <a:pt x="38" y="75"/>
                    <a:pt x="38" y="75"/>
                    <a:pt x="38" y="75"/>
                  </a:cubicBezTo>
                  <a:cubicBezTo>
                    <a:pt x="124" y="75"/>
                    <a:pt x="124" y="75"/>
                    <a:pt x="124" y="75"/>
                  </a:cubicBezTo>
                  <a:cubicBezTo>
                    <a:pt x="124" y="96"/>
                    <a:pt x="124" y="96"/>
                    <a:pt x="124" y="96"/>
                  </a:cubicBezTo>
                  <a:cubicBezTo>
                    <a:pt x="124" y="116"/>
                    <a:pt x="124" y="132"/>
                    <a:pt x="123" y="141"/>
                  </a:cubicBezTo>
                  <a:cubicBezTo>
                    <a:pt x="122" y="146"/>
                    <a:pt x="121" y="150"/>
                    <a:pt x="118" y="150"/>
                  </a:cubicBezTo>
                  <a:cubicBezTo>
                    <a:pt x="118" y="150"/>
                    <a:pt x="113" y="151"/>
                    <a:pt x="113" y="151"/>
                  </a:cubicBezTo>
                  <a:cubicBezTo>
                    <a:pt x="110" y="151"/>
                    <a:pt x="109" y="153"/>
                    <a:pt x="109" y="154"/>
                  </a:cubicBezTo>
                  <a:cubicBezTo>
                    <a:pt x="109" y="157"/>
                    <a:pt x="113" y="157"/>
                    <a:pt x="114" y="157"/>
                  </a:cubicBezTo>
                  <a:cubicBezTo>
                    <a:pt x="131" y="157"/>
                    <a:pt x="131" y="157"/>
                    <a:pt x="131" y="157"/>
                  </a:cubicBezTo>
                  <a:cubicBezTo>
                    <a:pt x="134" y="157"/>
                    <a:pt x="134" y="157"/>
                    <a:pt x="134" y="157"/>
                  </a:cubicBezTo>
                  <a:cubicBezTo>
                    <a:pt x="137" y="157"/>
                    <a:pt x="137" y="157"/>
                    <a:pt x="137" y="157"/>
                  </a:cubicBezTo>
                  <a:cubicBezTo>
                    <a:pt x="159" y="157"/>
                    <a:pt x="159" y="157"/>
                    <a:pt x="159" y="157"/>
                  </a:cubicBezTo>
                  <a:cubicBezTo>
                    <a:pt x="164" y="157"/>
                    <a:pt x="164" y="155"/>
                    <a:pt x="164" y="154"/>
                  </a:cubicBezTo>
                  <a:cubicBezTo>
                    <a:pt x="164" y="153"/>
                    <a:pt x="163" y="151"/>
                    <a:pt x="161" y="151"/>
                  </a:cubicBezTo>
                  <a:cubicBezTo>
                    <a:pt x="152" y="150"/>
                    <a:pt x="152" y="150"/>
                    <a:pt x="152" y="150"/>
                  </a:cubicBezTo>
                  <a:cubicBezTo>
                    <a:pt x="147" y="150"/>
                    <a:pt x="146" y="147"/>
                    <a:pt x="145" y="141"/>
                  </a:cubicBezTo>
                  <a:cubicBezTo>
                    <a:pt x="144" y="132"/>
                    <a:pt x="144" y="116"/>
                    <a:pt x="144" y="96"/>
                  </a:cubicBezTo>
                  <a:cubicBezTo>
                    <a:pt x="144" y="60"/>
                    <a:pt x="144" y="60"/>
                    <a:pt x="144" y="60"/>
                  </a:cubicBezTo>
                  <a:cubicBezTo>
                    <a:pt x="145" y="16"/>
                    <a:pt x="145" y="16"/>
                    <a:pt x="145" y="16"/>
                  </a:cubicBezTo>
                  <a:cubicBezTo>
                    <a:pt x="145" y="9"/>
                    <a:pt x="147" y="7"/>
                    <a:pt x="151" y="6"/>
                  </a:cubicBezTo>
                  <a:cubicBezTo>
                    <a:pt x="156" y="6"/>
                    <a:pt x="156" y="6"/>
                    <a:pt x="156" y="6"/>
                  </a:cubicBezTo>
                  <a:cubicBezTo>
                    <a:pt x="158" y="6"/>
                    <a:pt x="159" y="4"/>
                    <a:pt x="159" y="3"/>
                  </a:cubicBezTo>
                  <a:cubicBezTo>
                    <a:pt x="159" y="0"/>
                    <a:pt x="155" y="0"/>
                    <a:pt x="154" y="0"/>
                  </a:cubicBezTo>
                  <a:lnTo>
                    <a:pt x="138"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67" name="CustomShape 68"/>
            <p:cNvSpPr/>
            <p:nvPr/>
          </p:nvSpPr>
          <p:spPr>
            <a:xfrm>
              <a:off x="802440" y="1546200"/>
              <a:ext cx="54000" cy="91440"/>
            </a:xfrm>
            <a:custGeom>
              <a:avLst/>
              <a:gdLst/>
              <a:ahLst/>
              <a:cxnLst/>
              <a:rect l="l" t="t" r="r" b="b"/>
              <a:pathLst>
                <a:path w="94" h="160">
                  <a:moveTo>
                    <a:pt x="84" y="1"/>
                  </a:moveTo>
                  <a:cubicBezTo>
                    <a:pt x="83" y="1"/>
                    <a:pt x="83" y="1"/>
                    <a:pt x="83" y="1"/>
                  </a:cubicBezTo>
                  <a:cubicBezTo>
                    <a:pt x="75" y="2"/>
                    <a:pt x="75" y="2"/>
                    <a:pt x="75" y="2"/>
                  </a:cubicBezTo>
                  <a:cubicBezTo>
                    <a:pt x="28" y="2"/>
                    <a:pt x="28" y="2"/>
                    <a:pt x="28" y="2"/>
                  </a:cubicBezTo>
                  <a:cubicBezTo>
                    <a:pt x="25" y="2"/>
                    <a:pt x="25" y="2"/>
                    <a:pt x="25" y="2"/>
                  </a:cubicBezTo>
                  <a:cubicBezTo>
                    <a:pt x="5" y="2"/>
                    <a:pt x="5" y="2"/>
                    <a:pt x="5" y="2"/>
                  </a:cubicBezTo>
                  <a:cubicBezTo>
                    <a:pt x="4" y="2"/>
                    <a:pt x="0" y="2"/>
                    <a:pt x="0" y="5"/>
                  </a:cubicBezTo>
                  <a:cubicBezTo>
                    <a:pt x="0" y="6"/>
                    <a:pt x="1" y="8"/>
                    <a:pt x="3" y="8"/>
                  </a:cubicBezTo>
                  <a:cubicBezTo>
                    <a:pt x="10" y="8"/>
                    <a:pt x="10" y="8"/>
                    <a:pt x="10" y="8"/>
                  </a:cubicBezTo>
                  <a:cubicBezTo>
                    <a:pt x="15" y="9"/>
                    <a:pt x="17" y="12"/>
                    <a:pt x="17" y="18"/>
                  </a:cubicBezTo>
                  <a:cubicBezTo>
                    <a:pt x="18" y="62"/>
                    <a:pt x="18" y="62"/>
                    <a:pt x="18" y="62"/>
                  </a:cubicBezTo>
                  <a:cubicBezTo>
                    <a:pt x="18" y="98"/>
                    <a:pt x="18" y="98"/>
                    <a:pt x="18" y="98"/>
                  </a:cubicBezTo>
                  <a:cubicBezTo>
                    <a:pt x="18" y="118"/>
                    <a:pt x="18" y="134"/>
                    <a:pt x="17" y="143"/>
                  </a:cubicBezTo>
                  <a:cubicBezTo>
                    <a:pt x="16" y="149"/>
                    <a:pt x="15" y="152"/>
                    <a:pt x="12" y="152"/>
                  </a:cubicBezTo>
                  <a:cubicBezTo>
                    <a:pt x="12" y="152"/>
                    <a:pt x="6" y="153"/>
                    <a:pt x="6" y="153"/>
                  </a:cubicBezTo>
                  <a:cubicBezTo>
                    <a:pt x="4" y="153"/>
                    <a:pt x="3" y="155"/>
                    <a:pt x="3" y="156"/>
                  </a:cubicBezTo>
                  <a:cubicBezTo>
                    <a:pt x="3" y="159"/>
                    <a:pt x="7" y="159"/>
                    <a:pt x="8" y="159"/>
                  </a:cubicBezTo>
                  <a:cubicBezTo>
                    <a:pt x="24" y="159"/>
                    <a:pt x="24" y="159"/>
                    <a:pt x="24" y="159"/>
                  </a:cubicBezTo>
                  <a:cubicBezTo>
                    <a:pt x="28" y="159"/>
                    <a:pt x="28" y="159"/>
                    <a:pt x="28" y="159"/>
                  </a:cubicBezTo>
                  <a:cubicBezTo>
                    <a:pt x="36" y="159"/>
                    <a:pt x="36" y="159"/>
                    <a:pt x="36" y="159"/>
                  </a:cubicBezTo>
                  <a:cubicBezTo>
                    <a:pt x="78" y="160"/>
                    <a:pt x="78" y="160"/>
                    <a:pt x="78" y="160"/>
                  </a:cubicBezTo>
                  <a:cubicBezTo>
                    <a:pt x="86" y="160"/>
                    <a:pt x="89" y="160"/>
                    <a:pt x="91" y="153"/>
                  </a:cubicBezTo>
                  <a:cubicBezTo>
                    <a:pt x="92" y="149"/>
                    <a:pt x="94" y="135"/>
                    <a:pt x="94" y="133"/>
                  </a:cubicBezTo>
                  <a:cubicBezTo>
                    <a:pt x="94" y="132"/>
                    <a:pt x="94" y="129"/>
                    <a:pt x="91" y="129"/>
                  </a:cubicBezTo>
                  <a:cubicBezTo>
                    <a:pt x="88" y="129"/>
                    <a:pt x="88" y="131"/>
                    <a:pt x="87" y="133"/>
                  </a:cubicBezTo>
                  <a:cubicBezTo>
                    <a:pt x="86" y="141"/>
                    <a:pt x="84" y="144"/>
                    <a:pt x="79" y="146"/>
                  </a:cubicBezTo>
                  <a:cubicBezTo>
                    <a:pt x="74" y="149"/>
                    <a:pt x="65" y="149"/>
                    <a:pt x="60" y="149"/>
                  </a:cubicBezTo>
                  <a:cubicBezTo>
                    <a:pt x="40" y="149"/>
                    <a:pt x="39" y="146"/>
                    <a:pt x="38" y="133"/>
                  </a:cubicBezTo>
                  <a:cubicBezTo>
                    <a:pt x="38" y="107"/>
                    <a:pt x="38" y="107"/>
                    <a:pt x="38" y="107"/>
                  </a:cubicBezTo>
                  <a:cubicBezTo>
                    <a:pt x="38" y="98"/>
                    <a:pt x="38" y="98"/>
                    <a:pt x="38" y="98"/>
                  </a:cubicBezTo>
                  <a:cubicBezTo>
                    <a:pt x="38" y="80"/>
                    <a:pt x="38" y="80"/>
                    <a:pt x="38" y="80"/>
                  </a:cubicBezTo>
                  <a:cubicBezTo>
                    <a:pt x="38" y="81"/>
                    <a:pt x="67" y="82"/>
                    <a:pt x="67" y="82"/>
                  </a:cubicBezTo>
                  <a:cubicBezTo>
                    <a:pt x="74" y="82"/>
                    <a:pt x="76" y="85"/>
                    <a:pt x="76" y="88"/>
                  </a:cubicBezTo>
                  <a:cubicBezTo>
                    <a:pt x="76" y="88"/>
                    <a:pt x="77" y="94"/>
                    <a:pt x="77" y="94"/>
                  </a:cubicBezTo>
                  <a:cubicBezTo>
                    <a:pt x="77" y="96"/>
                    <a:pt x="78" y="97"/>
                    <a:pt x="80" y="97"/>
                  </a:cubicBezTo>
                  <a:cubicBezTo>
                    <a:pt x="83" y="97"/>
                    <a:pt x="83" y="94"/>
                    <a:pt x="83" y="92"/>
                  </a:cubicBezTo>
                  <a:cubicBezTo>
                    <a:pt x="84" y="79"/>
                    <a:pt x="84" y="79"/>
                    <a:pt x="84" y="79"/>
                  </a:cubicBezTo>
                  <a:cubicBezTo>
                    <a:pt x="85" y="67"/>
                    <a:pt x="85" y="67"/>
                    <a:pt x="85" y="67"/>
                  </a:cubicBezTo>
                  <a:cubicBezTo>
                    <a:pt x="85" y="64"/>
                    <a:pt x="83" y="64"/>
                    <a:pt x="83" y="64"/>
                  </a:cubicBezTo>
                  <a:cubicBezTo>
                    <a:pt x="79" y="67"/>
                    <a:pt x="79" y="67"/>
                    <a:pt x="79" y="67"/>
                  </a:cubicBezTo>
                  <a:cubicBezTo>
                    <a:pt x="77" y="69"/>
                    <a:pt x="75" y="69"/>
                    <a:pt x="70" y="70"/>
                  </a:cubicBezTo>
                  <a:cubicBezTo>
                    <a:pt x="38" y="70"/>
                    <a:pt x="38" y="70"/>
                    <a:pt x="38" y="70"/>
                  </a:cubicBezTo>
                  <a:cubicBezTo>
                    <a:pt x="38" y="13"/>
                    <a:pt x="38" y="13"/>
                    <a:pt x="38" y="13"/>
                  </a:cubicBezTo>
                  <a:cubicBezTo>
                    <a:pt x="40" y="13"/>
                    <a:pt x="62" y="13"/>
                    <a:pt x="65" y="13"/>
                  </a:cubicBezTo>
                  <a:cubicBezTo>
                    <a:pt x="77" y="15"/>
                    <a:pt x="78" y="17"/>
                    <a:pt x="79" y="19"/>
                  </a:cubicBezTo>
                  <a:cubicBezTo>
                    <a:pt x="79" y="19"/>
                    <a:pt x="80" y="26"/>
                    <a:pt x="80" y="26"/>
                  </a:cubicBezTo>
                  <a:cubicBezTo>
                    <a:pt x="80" y="30"/>
                    <a:pt x="82" y="30"/>
                    <a:pt x="83" y="30"/>
                  </a:cubicBezTo>
                  <a:cubicBezTo>
                    <a:pt x="84" y="30"/>
                    <a:pt x="85" y="30"/>
                    <a:pt x="86" y="27"/>
                  </a:cubicBezTo>
                  <a:cubicBezTo>
                    <a:pt x="86" y="27"/>
                    <a:pt x="87" y="16"/>
                    <a:pt x="87" y="16"/>
                  </a:cubicBezTo>
                  <a:cubicBezTo>
                    <a:pt x="87" y="13"/>
                    <a:pt x="87" y="13"/>
                    <a:pt x="87" y="13"/>
                  </a:cubicBezTo>
                  <a:cubicBezTo>
                    <a:pt x="87" y="13"/>
                    <a:pt x="88" y="6"/>
                    <a:pt x="88" y="6"/>
                  </a:cubicBezTo>
                  <a:cubicBezTo>
                    <a:pt x="89" y="3"/>
                    <a:pt x="89" y="3"/>
                    <a:pt x="89" y="3"/>
                  </a:cubicBezTo>
                  <a:cubicBezTo>
                    <a:pt x="89" y="0"/>
                    <a:pt x="87" y="0"/>
                    <a:pt x="86" y="0"/>
                  </a:cubicBezTo>
                  <a:lnTo>
                    <a:pt x="84" y="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68" name="CustomShape 69"/>
            <p:cNvSpPr/>
            <p:nvPr/>
          </p:nvSpPr>
          <p:spPr>
            <a:xfrm>
              <a:off x="905760" y="1547280"/>
              <a:ext cx="90000" cy="92520"/>
            </a:xfrm>
            <a:custGeom>
              <a:avLst/>
              <a:gdLst/>
              <a:ahLst/>
              <a:cxnLst/>
              <a:rect l="l" t="t" r="r" b="b"/>
              <a:pathLst>
                <a:path w="156" h="160">
                  <a:moveTo>
                    <a:pt x="138" y="0"/>
                  </a:moveTo>
                  <a:cubicBezTo>
                    <a:pt x="134" y="0"/>
                    <a:pt x="134" y="0"/>
                    <a:pt x="134" y="0"/>
                  </a:cubicBezTo>
                  <a:cubicBezTo>
                    <a:pt x="132" y="0"/>
                    <a:pt x="132" y="0"/>
                    <a:pt x="132" y="0"/>
                  </a:cubicBezTo>
                  <a:cubicBezTo>
                    <a:pt x="113" y="0"/>
                    <a:pt x="113" y="0"/>
                    <a:pt x="113" y="0"/>
                  </a:cubicBezTo>
                  <a:cubicBezTo>
                    <a:pt x="112" y="0"/>
                    <a:pt x="108" y="0"/>
                    <a:pt x="108" y="3"/>
                  </a:cubicBezTo>
                  <a:cubicBezTo>
                    <a:pt x="108" y="4"/>
                    <a:pt x="109" y="6"/>
                    <a:pt x="111" y="6"/>
                  </a:cubicBezTo>
                  <a:cubicBezTo>
                    <a:pt x="118" y="6"/>
                    <a:pt x="118" y="6"/>
                    <a:pt x="118" y="6"/>
                  </a:cubicBezTo>
                  <a:cubicBezTo>
                    <a:pt x="124" y="7"/>
                    <a:pt x="125" y="10"/>
                    <a:pt x="125" y="16"/>
                  </a:cubicBezTo>
                  <a:cubicBezTo>
                    <a:pt x="125" y="16"/>
                    <a:pt x="126" y="60"/>
                    <a:pt x="126" y="60"/>
                  </a:cubicBezTo>
                  <a:cubicBezTo>
                    <a:pt x="126" y="86"/>
                    <a:pt x="126" y="86"/>
                    <a:pt x="126" y="86"/>
                  </a:cubicBezTo>
                  <a:cubicBezTo>
                    <a:pt x="126" y="110"/>
                    <a:pt x="122" y="125"/>
                    <a:pt x="114" y="135"/>
                  </a:cubicBezTo>
                  <a:cubicBezTo>
                    <a:pt x="107" y="144"/>
                    <a:pt x="95" y="149"/>
                    <a:pt x="83" y="149"/>
                  </a:cubicBezTo>
                  <a:cubicBezTo>
                    <a:pt x="72" y="149"/>
                    <a:pt x="63" y="147"/>
                    <a:pt x="54" y="138"/>
                  </a:cubicBezTo>
                  <a:cubicBezTo>
                    <a:pt x="46" y="131"/>
                    <a:pt x="39" y="120"/>
                    <a:pt x="39" y="89"/>
                  </a:cubicBezTo>
                  <a:cubicBezTo>
                    <a:pt x="39" y="60"/>
                    <a:pt x="39" y="60"/>
                    <a:pt x="39" y="60"/>
                  </a:cubicBezTo>
                  <a:cubicBezTo>
                    <a:pt x="39" y="16"/>
                    <a:pt x="39" y="16"/>
                    <a:pt x="39" y="16"/>
                  </a:cubicBezTo>
                  <a:cubicBezTo>
                    <a:pt x="40" y="9"/>
                    <a:pt x="41" y="7"/>
                    <a:pt x="45" y="6"/>
                  </a:cubicBezTo>
                  <a:cubicBezTo>
                    <a:pt x="45" y="6"/>
                    <a:pt x="50" y="6"/>
                    <a:pt x="50" y="6"/>
                  </a:cubicBezTo>
                  <a:cubicBezTo>
                    <a:pt x="52" y="6"/>
                    <a:pt x="53" y="4"/>
                    <a:pt x="53" y="3"/>
                  </a:cubicBezTo>
                  <a:cubicBezTo>
                    <a:pt x="53" y="0"/>
                    <a:pt x="50" y="0"/>
                    <a:pt x="49" y="0"/>
                  </a:cubicBezTo>
                  <a:cubicBezTo>
                    <a:pt x="34" y="0"/>
                    <a:pt x="34" y="0"/>
                    <a:pt x="34" y="0"/>
                  </a:cubicBezTo>
                  <a:cubicBezTo>
                    <a:pt x="28" y="0"/>
                    <a:pt x="28" y="0"/>
                    <a:pt x="28" y="0"/>
                  </a:cubicBezTo>
                  <a:cubicBezTo>
                    <a:pt x="24" y="0"/>
                    <a:pt x="24" y="0"/>
                    <a:pt x="24" y="0"/>
                  </a:cubicBezTo>
                  <a:cubicBezTo>
                    <a:pt x="5" y="0"/>
                    <a:pt x="5" y="0"/>
                    <a:pt x="5" y="0"/>
                  </a:cubicBezTo>
                  <a:cubicBezTo>
                    <a:pt x="4" y="0"/>
                    <a:pt x="0" y="0"/>
                    <a:pt x="0" y="3"/>
                  </a:cubicBezTo>
                  <a:cubicBezTo>
                    <a:pt x="0" y="4"/>
                    <a:pt x="1" y="6"/>
                    <a:pt x="3" y="6"/>
                  </a:cubicBezTo>
                  <a:cubicBezTo>
                    <a:pt x="10" y="6"/>
                    <a:pt x="10" y="6"/>
                    <a:pt x="10" y="6"/>
                  </a:cubicBezTo>
                  <a:cubicBezTo>
                    <a:pt x="15" y="7"/>
                    <a:pt x="17" y="10"/>
                    <a:pt x="17" y="16"/>
                  </a:cubicBezTo>
                  <a:cubicBezTo>
                    <a:pt x="18" y="60"/>
                    <a:pt x="18" y="60"/>
                    <a:pt x="18" y="60"/>
                  </a:cubicBezTo>
                  <a:cubicBezTo>
                    <a:pt x="18" y="90"/>
                    <a:pt x="18" y="90"/>
                    <a:pt x="18" y="90"/>
                  </a:cubicBezTo>
                  <a:cubicBezTo>
                    <a:pt x="18" y="123"/>
                    <a:pt x="28" y="137"/>
                    <a:pt x="36" y="145"/>
                  </a:cubicBezTo>
                  <a:cubicBezTo>
                    <a:pt x="50" y="158"/>
                    <a:pt x="69" y="160"/>
                    <a:pt x="79" y="160"/>
                  </a:cubicBezTo>
                  <a:cubicBezTo>
                    <a:pt x="90" y="160"/>
                    <a:pt x="107" y="159"/>
                    <a:pt x="122" y="145"/>
                  </a:cubicBezTo>
                  <a:cubicBezTo>
                    <a:pt x="140" y="129"/>
                    <a:pt x="142" y="103"/>
                    <a:pt x="142" y="82"/>
                  </a:cubicBezTo>
                  <a:cubicBezTo>
                    <a:pt x="142" y="60"/>
                    <a:pt x="142" y="60"/>
                    <a:pt x="142" y="60"/>
                  </a:cubicBezTo>
                  <a:cubicBezTo>
                    <a:pt x="142" y="16"/>
                    <a:pt x="142" y="16"/>
                    <a:pt x="142" y="16"/>
                  </a:cubicBezTo>
                  <a:cubicBezTo>
                    <a:pt x="143" y="9"/>
                    <a:pt x="144" y="7"/>
                    <a:pt x="148" y="6"/>
                  </a:cubicBezTo>
                  <a:cubicBezTo>
                    <a:pt x="149" y="6"/>
                    <a:pt x="153" y="6"/>
                    <a:pt x="153" y="6"/>
                  </a:cubicBezTo>
                  <a:cubicBezTo>
                    <a:pt x="155" y="6"/>
                    <a:pt x="156" y="4"/>
                    <a:pt x="156" y="3"/>
                  </a:cubicBezTo>
                  <a:cubicBezTo>
                    <a:pt x="156" y="0"/>
                    <a:pt x="153" y="0"/>
                    <a:pt x="152" y="0"/>
                  </a:cubicBezTo>
                  <a:lnTo>
                    <a:pt x="138"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69" name="CustomShape 70"/>
            <p:cNvSpPr/>
            <p:nvPr/>
          </p:nvSpPr>
          <p:spPr>
            <a:xfrm>
              <a:off x="1007640" y="1545480"/>
              <a:ext cx="96840" cy="93240"/>
            </a:xfrm>
            <a:custGeom>
              <a:avLst/>
              <a:gdLst/>
              <a:ahLst/>
              <a:cxnLst/>
              <a:rect l="l" t="t" r="r" b="b"/>
              <a:pathLst>
                <a:path w="168" h="162">
                  <a:moveTo>
                    <a:pt x="17" y="12"/>
                  </a:moveTo>
                  <a:cubicBezTo>
                    <a:pt x="17" y="129"/>
                    <a:pt x="17" y="129"/>
                    <a:pt x="17" y="129"/>
                  </a:cubicBezTo>
                  <a:cubicBezTo>
                    <a:pt x="17" y="147"/>
                    <a:pt x="16" y="152"/>
                    <a:pt x="12" y="153"/>
                  </a:cubicBezTo>
                  <a:cubicBezTo>
                    <a:pt x="11" y="153"/>
                    <a:pt x="4" y="154"/>
                    <a:pt x="4" y="154"/>
                  </a:cubicBezTo>
                  <a:cubicBezTo>
                    <a:pt x="1" y="154"/>
                    <a:pt x="0" y="156"/>
                    <a:pt x="0" y="157"/>
                  </a:cubicBezTo>
                  <a:cubicBezTo>
                    <a:pt x="0" y="160"/>
                    <a:pt x="4" y="160"/>
                    <a:pt x="5" y="160"/>
                  </a:cubicBezTo>
                  <a:cubicBezTo>
                    <a:pt x="22" y="160"/>
                    <a:pt x="22" y="160"/>
                    <a:pt x="22" y="160"/>
                  </a:cubicBezTo>
                  <a:cubicBezTo>
                    <a:pt x="25" y="160"/>
                    <a:pt x="25" y="160"/>
                    <a:pt x="25" y="160"/>
                  </a:cubicBezTo>
                  <a:cubicBezTo>
                    <a:pt x="28" y="160"/>
                    <a:pt x="28" y="160"/>
                    <a:pt x="28" y="160"/>
                  </a:cubicBezTo>
                  <a:cubicBezTo>
                    <a:pt x="46" y="160"/>
                    <a:pt x="46" y="160"/>
                    <a:pt x="46" y="160"/>
                  </a:cubicBezTo>
                  <a:cubicBezTo>
                    <a:pt x="48" y="160"/>
                    <a:pt x="52" y="160"/>
                    <a:pt x="52" y="157"/>
                  </a:cubicBezTo>
                  <a:cubicBezTo>
                    <a:pt x="52" y="156"/>
                    <a:pt x="51" y="154"/>
                    <a:pt x="49" y="154"/>
                  </a:cubicBezTo>
                  <a:cubicBezTo>
                    <a:pt x="39" y="153"/>
                    <a:pt x="39" y="153"/>
                    <a:pt x="39" y="153"/>
                  </a:cubicBezTo>
                  <a:cubicBezTo>
                    <a:pt x="35" y="152"/>
                    <a:pt x="32" y="148"/>
                    <a:pt x="32" y="131"/>
                  </a:cubicBezTo>
                  <a:cubicBezTo>
                    <a:pt x="32" y="131"/>
                    <a:pt x="30" y="45"/>
                    <a:pt x="29" y="37"/>
                  </a:cubicBezTo>
                  <a:cubicBezTo>
                    <a:pt x="34" y="43"/>
                    <a:pt x="80" y="93"/>
                    <a:pt x="80" y="93"/>
                  </a:cubicBezTo>
                  <a:cubicBezTo>
                    <a:pt x="102" y="117"/>
                    <a:pt x="131" y="146"/>
                    <a:pt x="133" y="148"/>
                  </a:cubicBezTo>
                  <a:cubicBezTo>
                    <a:pt x="145" y="160"/>
                    <a:pt x="147" y="162"/>
                    <a:pt x="149" y="162"/>
                  </a:cubicBezTo>
                  <a:cubicBezTo>
                    <a:pt x="152" y="162"/>
                    <a:pt x="153" y="159"/>
                    <a:pt x="153" y="146"/>
                  </a:cubicBezTo>
                  <a:cubicBezTo>
                    <a:pt x="153" y="146"/>
                    <a:pt x="153" y="26"/>
                    <a:pt x="153" y="26"/>
                  </a:cubicBezTo>
                  <a:cubicBezTo>
                    <a:pt x="153" y="13"/>
                    <a:pt x="154" y="10"/>
                    <a:pt x="159" y="9"/>
                  </a:cubicBezTo>
                  <a:cubicBezTo>
                    <a:pt x="159" y="9"/>
                    <a:pt x="164" y="9"/>
                    <a:pt x="164" y="9"/>
                  </a:cubicBezTo>
                  <a:cubicBezTo>
                    <a:pt x="167" y="9"/>
                    <a:pt x="168" y="7"/>
                    <a:pt x="168" y="6"/>
                  </a:cubicBezTo>
                  <a:cubicBezTo>
                    <a:pt x="168" y="3"/>
                    <a:pt x="164" y="3"/>
                    <a:pt x="163" y="3"/>
                  </a:cubicBezTo>
                  <a:cubicBezTo>
                    <a:pt x="149" y="3"/>
                    <a:pt x="149" y="3"/>
                    <a:pt x="149" y="3"/>
                  </a:cubicBezTo>
                  <a:cubicBezTo>
                    <a:pt x="145" y="3"/>
                    <a:pt x="145" y="3"/>
                    <a:pt x="145" y="3"/>
                  </a:cubicBezTo>
                  <a:cubicBezTo>
                    <a:pt x="141" y="3"/>
                    <a:pt x="141" y="3"/>
                    <a:pt x="141" y="3"/>
                  </a:cubicBezTo>
                  <a:cubicBezTo>
                    <a:pt x="124" y="3"/>
                    <a:pt x="124" y="3"/>
                    <a:pt x="124" y="3"/>
                  </a:cubicBezTo>
                  <a:cubicBezTo>
                    <a:pt x="122" y="3"/>
                    <a:pt x="118" y="3"/>
                    <a:pt x="118" y="6"/>
                  </a:cubicBezTo>
                  <a:cubicBezTo>
                    <a:pt x="118" y="8"/>
                    <a:pt x="119" y="9"/>
                    <a:pt x="121" y="9"/>
                  </a:cubicBezTo>
                  <a:cubicBezTo>
                    <a:pt x="131" y="10"/>
                    <a:pt x="131" y="10"/>
                    <a:pt x="131" y="10"/>
                  </a:cubicBezTo>
                  <a:cubicBezTo>
                    <a:pt x="136" y="11"/>
                    <a:pt x="138" y="14"/>
                    <a:pt x="138" y="28"/>
                  </a:cubicBezTo>
                  <a:cubicBezTo>
                    <a:pt x="138" y="28"/>
                    <a:pt x="140" y="108"/>
                    <a:pt x="140" y="127"/>
                  </a:cubicBezTo>
                  <a:cubicBezTo>
                    <a:pt x="136" y="123"/>
                    <a:pt x="125" y="111"/>
                    <a:pt x="125" y="111"/>
                  </a:cubicBezTo>
                  <a:cubicBezTo>
                    <a:pt x="94" y="77"/>
                    <a:pt x="94" y="77"/>
                    <a:pt x="94" y="77"/>
                  </a:cubicBezTo>
                  <a:cubicBezTo>
                    <a:pt x="27" y="5"/>
                    <a:pt x="27" y="5"/>
                    <a:pt x="27" y="5"/>
                  </a:cubicBezTo>
                  <a:cubicBezTo>
                    <a:pt x="24" y="2"/>
                    <a:pt x="22" y="0"/>
                    <a:pt x="21" y="0"/>
                  </a:cubicBezTo>
                  <a:cubicBezTo>
                    <a:pt x="17" y="0"/>
                    <a:pt x="17" y="4"/>
                    <a:pt x="17" y="12"/>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70" name="CustomShape 71"/>
            <p:cNvSpPr/>
            <p:nvPr/>
          </p:nvSpPr>
          <p:spPr>
            <a:xfrm>
              <a:off x="1121040" y="1547280"/>
              <a:ext cx="32040" cy="90720"/>
            </a:xfrm>
            <a:custGeom>
              <a:avLst/>
              <a:gdLst/>
              <a:ahLst/>
              <a:cxnLst/>
              <a:rect l="l" t="t" r="r" b="b"/>
              <a:pathLst>
                <a:path w="56" h="157">
                  <a:moveTo>
                    <a:pt x="29" y="0"/>
                  </a:moveTo>
                  <a:cubicBezTo>
                    <a:pt x="26" y="0"/>
                    <a:pt x="26" y="0"/>
                    <a:pt x="26" y="0"/>
                  </a:cubicBezTo>
                  <a:cubicBezTo>
                    <a:pt x="23" y="0"/>
                    <a:pt x="23" y="0"/>
                    <a:pt x="23" y="0"/>
                  </a:cubicBezTo>
                  <a:cubicBezTo>
                    <a:pt x="5" y="0"/>
                    <a:pt x="5" y="0"/>
                    <a:pt x="5" y="0"/>
                  </a:cubicBezTo>
                  <a:cubicBezTo>
                    <a:pt x="4" y="0"/>
                    <a:pt x="0" y="0"/>
                    <a:pt x="0" y="3"/>
                  </a:cubicBezTo>
                  <a:cubicBezTo>
                    <a:pt x="0" y="4"/>
                    <a:pt x="2" y="6"/>
                    <a:pt x="4" y="6"/>
                  </a:cubicBezTo>
                  <a:cubicBezTo>
                    <a:pt x="10" y="6"/>
                    <a:pt x="10" y="6"/>
                    <a:pt x="10" y="6"/>
                  </a:cubicBezTo>
                  <a:cubicBezTo>
                    <a:pt x="13" y="7"/>
                    <a:pt x="15" y="9"/>
                    <a:pt x="15" y="16"/>
                  </a:cubicBezTo>
                  <a:cubicBezTo>
                    <a:pt x="15" y="16"/>
                    <a:pt x="16" y="60"/>
                    <a:pt x="16" y="60"/>
                  </a:cubicBezTo>
                  <a:cubicBezTo>
                    <a:pt x="16" y="96"/>
                    <a:pt x="16" y="96"/>
                    <a:pt x="16" y="96"/>
                  </a:cubicBezTo>
                  <a:cubicBezTo>
                    <a:pt x="16" y="116"/>
                    <a:pt x="16" y="132"/>
                    <a:pt x="15" y="141"/>
                  </a:cubicBezTo>
                  <a:cubicBezTo>
                    <a:pt x="14" y="147"/>
                    <a:pt x="13" y="150"/>
                    <a:pt x="10" y="150"/>
                  </a:cubicBezTo>
                  <a:cubicBezTo>
                    <a:pt x="10" y="150"/>
                    <a:pt x="4" y="151"/>
                    <a:pt x="4" y="151"/>
                  </a:cubicBezTo>
                  <a:cubicBezTo>
                    <a:pt x="2" y="151"/>
                    <a:pt x="1" y="153"/>
                    <a:pt x="1" y="154"/>
                  </a:cubicBezTo>
                  <a:cubicBezTo>
                    <a:pt x="1" y="157"/>
                    <a:pt x="5" y="157"/>
                    <a:pt x="6" y="157"/>
                  </a:cubicBezTo>
                  <a:cubicBezTo>
                    <a:pt x="22" y="157"/>
                    <a:pt x="22" y="157"/>
                    <a:pt x="22" y="157"/>
                  </a:cubicBezTo>
                  <a:cubicBezTo>
                    <a:pt x="26" y="157"/>
                    <a:pt x="26" y="157"/>
                    <a:pt x="26" y="157"/>
                  </a:cubicBezTo>
                  <a:cubicBezTo>
                    <a:pt x="28" y="157"/>
                    <a:pt x="28" y="157"/>
                    <a:pt x="28" y="157"/>
                  </a:cubicBezTo>
                  <a:cubicBezTo>
                    <a:pt x="51" y="157"/>
                    <a:pt x="51" y="157"/>
                    <a:pt x="51" y="157"/>
                  </a:cubicBezTo>
                  <a:cubicBezTo>
                    <a:pt x="55" y="157"/>
                    <a:pt x="56" y="155"/>
                    <a:pt x="56" y="154"/>
                  </a:cubicBezTo>
                  <a:cubicBezTo>
                    <a:pt x="56" y="153"/>
                    <a:pt x="55" y="151"/>
                    <a:pt x="53" y="151"/>
                  </a:cubicBezTo>
                  <a:cubicBezTo>
                    <a:pt x="44" y="150"/>
                    <a:pt x="44" y="150"/>
                    <a:pt x="44" y="150"/>
                  </a:cubicBezTo>
                  <a:cubicBezTo>
                    <a:pt x="39" y="150"/>
                    <a:pt x="38" y="147"/>
                    <a:pt x="37" y="141"/>
                  </a:cubicBezTo>
                  <a:cubicBezTo>
                    <a:pt x="36" y="132"/>
                    <a:pt x="36" y="116"/>
                    <a:pt x="36" y="96"/>
                  </a:cubicBezTo>
                  <a:cubicBezTo>
                    <a:pt x="36" y="60"/>
                    <a:pt x="36" y="60"/>
                    <a:pt x="36" y="60"/>
                  </a:cubicBezTo>
                  <a:cubicBezTo>
                    <a:pt x="36" y="16"/>
                    <a:pt x="36" y="16"/>
                    <a:pt x="36" y="16"/>
                  </a:cubicBezTo>
                  <a:cubicBezTo>
                    <a:pt x="37" y="10"/>
                    <a:pt x="38" y="7"/>
                    <a:pt x="43" y="6"/>
                  </a:cubicBezTo>
                  <a:cubicBezTo>
                    <a:pt x="43" y="6"/>
                    <a:pt x="47" y="6"/>
                    <a:pt x="47" y="6"/>
                  </a:cubicBezTo>
                  <a:cubicBezTo>
                    <a:pt x="49" y="6"/>
                    <a:pt x="51" y="4"/>
                    <a:pt x="51" y="3"/>
                  </a:cubicBezTo>
                  <a:cubicBezTo>
                    <a:pt x="51" y="0"/>
                    <a:pt x="47" y="0"/>
                    <a:pt x="46" y="0"/>
                  </a:cubicBezTo>
                  <a:lnTo>
                    <a:pt x="29"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71" name="CustomShape 72"/>
            <p:cNvSpPr/>
            <p:nvPr/>
          </p:nvSpPr>
          <p:spPr>
            <a:xfrm>
              <a:off x="1158480" y="1547280"/>
              <a:ext cx="95040" cy="92520"/>
            </a:xfrm>
            <a:custGeom>
              <a:avLst/>
              <a:gdLst/>
              <a:ahLst/>
              <a:cxnLst/>
              <a:rect l="l" t="t" r="r" b="b"/>
              <a:pathLst>
                <a:path w="166" h="160">
                  <a:moveTo>
                    <a:pt x="148" y="0"/>
                  </a:moveTo>
                  <a:cubicBezTo>
                    <a:pt x="145" y="0"/>
                    <a:pt x="145" y="0"/>
                    <a:pt x="145" y="0"/>
                  </a:cubicBezTo>
                  <a:cubicBezTo>
                    <a:pt x="140" y="0"/>
                    <a:pt x="140" y="0"/>
                    <a:pt x="140" y="0"/>
                  </a:cubicBezTo>
                  <a:cubicBezTo>
                    <a:pt x="125" y="0"/>
                    <a:pt x="125" y="0"/>
                    <a:pt x="125" y="0"/>
                  </a:cubicBezTo>
                  <a:cubicBezTo>
                    <a:pt x="123" y="0"/>
                    <a:pt x="119" y="0"/>
                    <a:pt x="119" y="3"/>
                  </a:cubicBezTo>
                  <a:cubicBezTo>
                    <a:pt x="119" y="4"/>
                    <a:pt x="119" y="6"/>
                    <a:pt x="123" y="6"/>
                  </a:cubicBezTo>
                  <a:cubicBezTo>
                    <a:pt x="130" y="6"/>
                    <a:pt x="130" y="6"/>
                    <a:pt x="130" y="6"/>
                  </a:cubicBezTo>
                  <a:cubicBezTo>
                    <a:pt x="131" y="7"/>
                    <a:pt x="131" y="9"/>
                    <a:pt x="131" y="10"/>
                  </a:cubicBezTo>
                  <a:cubicBezTo>
                    <a:pt x="130" y="17"/>
                    <a:pt x="130" y="17"/>
                    <a:pt x="130" y="17"/>
                  </a:cubicBezTo>
                  <a:cubicBezTo>
                    <a:pt x="126" y="30"/>
                    <a:pt x="100" y="97"/>
                    <a:pt x="88" y="127"/>
                  </a:cubicBezTo>
                  <a:cubicBezTo>
                    <a:pt x="85" y="120"/>
                    <a:pt x="50" y="26"/>
                    <a:pt x="50" y="26"/>
                  </a:cubicBezTo>
                  <a:cubicBezTo>
                    <a:pt x="47" y="18"/>
                    <a:pt x="44" y="12"/>
                    <a:pt x="44" y="9"/>
                  </a:cubicBezTo>
                  <a:cubicBezTo>
                    <a:pt x="44" y="8"/>
                    <a:pt x="45" y="7"/>
                    <a:pt x="46" y="7"/>
                  </a:cubicBezTo>
                  <a:cubicBezTo>
                    <a:pt x="53" y="6"/>
                    <a:pt x="53" y="6"/>
                    <a:pt x="53" y="6"/>
                  </a:cubicBezTo>
                  <a:cubicBezTo>
                    <a:pt x="56" y="6"/>
                    <a:pt x="57" y="4"/>
                    <a:pt x="57" y="3"/>
                  </a:cubicBezTo>
                  <a:cubicBezTo>
                    <a:pt x="57" y="0"/>
                    <a:pt x="52" y="0"/>
                    <a:pt x="50" y="0"/>
                  </a:cubicBezTo>
                  <a:cubicBezTo>
                    <a:pt x="35" y="0"/>
                    <a:pt x="35" y="0"/>
                    <a:pt x="35" y="0"/>
                  </a:cubicBezTo>
                  <a:cubicBezTo>
                    <a:pt x="31" y="0"/>
                    <a:pt x="31" y="0"/>
                    <a:pt x="31" y="0"/>
                  </a:cubicBezTo>
                  <a:cubicBezTo>
                    <a:pt x="26" y="0"/>
                    <a:pt x="26" y="0"/>
                    <a:pt x="26" y="0"/>
                  </a:cubicBezTo>
                  <a:cubicBezTo>
                    <a:pt x="7" y="0"/>
                    <a:pt x="7" y="0"/>
                    <a:pt x="7" y="0"/>
                  </a:cubicBezTo>
                  <a:cubicBezTo>
                    <a:pt x="4" y="0"/>
                    <a:pt x="0" y="0"/>
                    <a:pt x="0" y="3"/>
                  </a:cubicBezTo>
                  <a:cubicBezTo>
                    <a:pt x="0" y="4"/>
                    <a:pt x="1" y="6"/>
                    <a:pt x="3" y="6"/>
                  </a:cubicBezTo>
                  <a:cubicBezTo>
                    <a:pt x="10" y="6"/>
                    <a:pt x="10" y="6"/>
                    <a:pt x="10" y="6"/>
                  </a:cubicBezTo>
                  <a:cubicBezTo>
                    <a:pt x="17" y="8"/>
                    <a:pt x="20" y="10"/>
                    <a:pt x="24" y="21"/>
                  </a:cubicBezTo>
                  <a:cubicBezTo>
                    <a:pt x="75" y="148"/>
                    <a:pt x="75" y="148"/>
                    <a:pt x="75" y="148"/>
                  </a:cubicBezTo>
                  <a:cubicBezTo>
                    <a:pt x="78" y="157"/>
                    <a:pt x="80" y="160"/>
                    <a:pt x="83" y="160"/>
                  </a:cubicBezTo>
                  <a:cubicBezTo>
                    <a:pt x="86" y="160"/>
                    <a:pt x="86" y="158"/>
                    <a:pt x="89" y="151"/>
                  </a:cubicBezTo>
                  <a:cubicBezTo>
                    <a:pt x="93" y="144"/>
                    <a:pt x="93" y="144"/>
                    <a:pt x="93" y="144"/>
                  </a:cubicBezTo>
                  <a:cubicBezTo>
                    <a:pt x="118" y="84"/>
                    <a:pt x="118" y="84"/>
                    <a:pt x="118" y="84"/>
                  </a:cubicBezTo>
                  <a:cubicBezTo>
                    <a:pt x="130" y="55"/>
                    <a:pt x="130" y="55"/>
                    <a:pt x="130" y="55"/>
                  </a:cubicBezTo>
                  <a:cubicBezTo>
                    <a:pt x="142" y="26"/>
                    <a:pt x="142" y="26"/>
                    <a:pt x="142" y="26"/>
                  </a:cubicBezTo>
                  <a:cubicBezTo>
                    <a:pt x="148" y="13"/>
                    <a:pt x="151" y="9"/>
                    <a:pt x="153" y="8"/>
                  </a:cubicBezTo>
                  <a:cubicBezTo>
                    <a:pt x="156" y="6"/>
                    <a:pt x="160" y="6"/>
                    <a:pt x="162" y="6"/>
                  </a:cubicBezTo>
                  <a:cubicBezTo>
                    <a:pt x="165" y="6"/>
                    <a:pt x="166" y="4"/>
                    <a:pt x="166" y="3"/>
                  </a:cubicBezTo>
                  <a:cubicBezTo>
                    <a:pt x="166" y="1"/>
                    <a:pt x="164" y="0"/>
                    <a:pt x="161" y="0"/>
                  </a:cubicBezTo>
                  <a:lnTo>
                    <a:pt x="148"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72" name="CustomShape 73"/>
            <p:cNvSpPr/>
            <p:nvPr/>
          </p:nvSpPr>
          <p:spPr>
            <a:xfrm>
              <a:off x="1258920" y="1546200"/>
              <a:ext cx="54000" cy="91440"/>
            </a:xfrm>
            <a:custGeom>
              <a:avLst/>
              <a:gdLst/>
              <a:ahLst/>
              <a:cxnLst/>
              <a:rect l="l" t="t" r="r" b="b"/>
              <a:pathLst>
                <a:path w="94" h="160">
                  <a:moveTo>
                    <a:pt x="84" y="1"/>
                  </a:moveTo>
                  <a:cubicBezTo>
                    <a:pt x="83" y="1"/>
                    <a:pt x="83" y="1"/>
                    <a:pt x="83" y="1"/>
                  </a:cubicBezTo>
                  <a:cubicBezTo>
                    <a:pt x="75" y="2"/>
                    <a:pt x="75" y="2"/>
                    <a:pt x="75" y="2"/>
                  </a:cubicBezTo>
                  <a:cubicBezTo>
                    <a:pt x="75" y="2"/>
                    <a:pt x="28" y="2"/>
                    <a:pt x="28" y="2"/>
                  </a:cubicBezTo>
                  <a:cubicBezTo>
                    <a:pt x="26" y="2"/>
                    <a:pt x="26" y="2"/>
                    <a:pt x="26" y="2"/>
                  </a:cubicBezTo>
                  <a:cubicBezTo>
                    <a:pt x="5" y="2"/>
                    <a:pt x="5" y="2"/>
                    <a:pt x="5" y="2"/>
                  </a:cubicBezTo>
                  <a:cubicBezTo>
                    <a:pt x="4" y="2"/>
                    <a:pt x="0" y="2"/>
                    <a:pt x="0" y="5"/>
                  </a:cubicBezTo>
                  <a:cubicBezTo>
                    <a:pt x="0" y="6"/>
                    <a:pt x="2" y="8"/>
                    <a:pt x="4" y="8"/>
                  </a:cubicBezTo>
                  <a:cubicBezTo>
                    <a:pt x="10" y="8"/>
                    <a:pt x="10" y="8"/>
                    <a:pt x="10" y="8"/>
                  </a:cubicBezTo>
                  <a:cubicBezTo>
                    <a:pt x="16" y="9"/>
                    <a:pt x="17" y="12"/>
                    <a:pt x="18" y="18"/>
                  </a:cubicBezTo>
                  <a:cubicBezTo>
                    <a:pt x="18" y="18"/>
                    <a:pt x="18" y="62"/>
                    <a:pt x="18" y="62"/>
                  </a:cubicBezTo>
                  <a:cubicBezTo>
                    <a:pt x="18" y="98"/>
                    <a:pt x="18" y="98"/>
                    <a:pt x="18" y="98"/>
                  </a:cubicBezTo>
                  <a:cubicBezTo>
                    <a:pt x="18" y="118"/>
                    <a:pt x="18" y="134"/>
                    <a:pt x="17" y="143"/>
                  </a:cubicBezTo>
                  <a:cubicBezTo>
                    <a:pt x="16" y="149"/>
                    <a:pt x="15" y="152"/>
                    <a:pt x="12" y="152"/>
                  </a:cubicBezTo>
                  <a:cubicBezTo>
                    <a:pt x="12" y="152"/>
                    <a:pt x="7" y="153"/>
                    <a:pt x="7" y="153"/>
                  </a:cubicBezTo>
                  <a:cubicBezTo>
                    <a:pt x="4" y="153"/>
                    <a:pt x="3" y="155"/>
                    <a:pt x="3" y="156"/>
                  </a:cubicBezTo>
                  <a:cubicBezTo>
                    <a:pt x="3" y="159"/>
                    <a:pt x="7" y="159"/>
                    <a:pt x="8" y="159"/>
                  </a:cubicBezTo>
                  <a:cubicBezTo>
                    <a:pt x="25" y="159"/>
                    <a:pt x="25" y="159"/>
                    <a:pt x="25" y="159"/>
                  </a:cubicBezTo>
                  <a:cubicBezTo>
                    <a:pt x="28" y="159"/>
                    <a:pt x="28" y="159"/>
                    <a:pt x="28" y="159"/>
                  </a:cubicBezTo>
                  <a:cubicBezTo>
                    <a:pt x="36" y="159"/>
                    <a:pt x="36" y="159"/>
                    <a:pt x="36" y="159"/>
                  </a:cubicBezTo>
                  <a:cubicBezTo>
                    <a:pt x="79" y="160"/>
                    <a:pt x="79" y="160"/>
                    <a:pt x="79" y="160"/>
                  </a:cubicBezTo>
                  <a:cubicBezTo>
                    <a:pt x="87" y="160"/>
                    <a:pt x="90" y="160"/>
                    <a:pt x="91" y="153"/>
                  </a:cubicBezTo>
                  <a:cubicBezTo>
                    <a:pt x="92" y="149"/>
                    <a:pt x="94" y="135"/>
                    <a:pt x="94" y="133"/>
                  </a:cubicBezTo>
                  <a:cubicBezTo>
                    <a:pt x="94" y="132"/>
                    <a:pt x="94" y="129"/>
                    <a:pt x="91" y="129"/>
                  </a:cubicBezTo>
                  <a:cubicBezTo>
                    <a:pt x="89" y="129"/>
                    <a:pt x="88" y="131"/>
                    <a:pt x="88" y="133"/>
                  </a:cubicBezTo>
                  <a:cubicBezTo>
                    <a:pt x="86" y="141"/>
                    <a:pt x="84" y="144"/>
                    <a:pt x="80" y="146"/>
                  </a:cubicBezTo>
                  <a:cubicBezTo>
                    <a:pt x="75" y="149"/>
                    <a:pt x="66" y="149"/>
                    <a:pt x="61" y="149"/>
                  </a:cubicBezTo>
                  <a:cubicBezTo>
                    <a:pt x="41" y="149"/>
                    <a:pt x="39" y="146"/>
                    <a:pt x="38" y="133"/>
                  </a:cubicBezTo>
                  <a:cubicBezTo>
                    <a:pt x="38" y="107"/>
                    <a:pt x="38" y="107"/>
                    <a:pt x="38" y="107"/>
                  </a:cubicBezTo>
                  <a:cubicBezTo>
                    <a:pt x="38" y="98"/>
                    <a:pt x="38" y="98"/>
                    <a:pt x="38" y="98"/>
                  </a:cubicBezTo>
                  <a:cubicBezTo>
                    <a:pt x="38" y="80"/>
                    <a:pt x="38" y="80"/>
                    <a:pt x="38" y="80"/>
                  </a:cubicBezTo>
                  <a:cubicBezTo>
                    <a:pt x="38" y="81"/>
                    <a:pt x="67" y="82"/>
                    <a:pt x="67" y="82"/>
                  </a:cubicBezTo>
                  <a:cubicBezTo>
                    <a:pt x="75" y="82"/>
                    <a:pt x="76" y="86"/>
                    <a:pt x="77" y="88"/>
                  </a:cubicBezTo>
                  <a:cubicBezTo>
                    <a:pt x="77" y="94"/>
                    <a:pt x="77" y="94"/>
                    <a:pt x="77" y="94"/>
                  </a:cubicBezTo>
                  <a:cubicBezTo>
                    <a:pt x="77" y="96"/>
                    <a:pt x="79" y="97"/>
                    <a:pt x="80" y="97"/>
                  </a:cubicBezTo>
                  <a:cubicBezTo>
                    <a:pt x="83" y="97"/>
                    <a:pt x="83" y="94"/>
                    <a:pt x="83" y="92"/>
                  </a:cubicBezTo>
                  <a:cubicBezTo>
                    <a:pt x="84" y="79"/>
                    <a:pt x="84" y="79"/>
                    <a:pt x="84" y="79"/>
                  </a:cubicBezTo>
                  <a:cubicBezTo>
                    <a:pt x="84" y="79"/>
                    <a:pt x="86" y="67"/>
                    <a:pt x="86" y="67"/>
                  </a:cubicBezTo>
                  <a:cubicBezTo>
                    <a:pt x="86" y="64"/>
                    <a:pt x="84" y="64"/>
                    <a:pt x="83" y="64"/>
                  </a:cubicBezTo>
                  <a:cubicBezTo>
                    <a:pt x="79" y="67"/>
                    <a:pt x="79" y="67"/>
                    <a:pt x="79" y="67"/>
                  </a:cubicBezTo>
                  <a:cubicBezTo>
                    <a:pt x="78" y="69"/>
                    <a:pt x="75" y="69"/>
                    <a:pt x="70" y="70"/>
                  </a:cubicBezTo>
                  <a:cubicBezTo>
                    <a:pt x="38" y="70"/>
                    <a:pt x="38" y="70"/>
                    <a:pt x="38" y="70"/>
                  </a:cubicBezTo>
                  <a:cubicBezTo>
                    <a:pt x="38" y="13"/>
                    <a:pt x="38" y="13"/>
                    <a:pt x="38" y="13"/>
                  </a:cubicBezTo>
                  <a:cubicBezTo>
                    <a:pt x="38" y="13"/>
                    <a:pt x="66" y="13"/>
                    <a:pt x="66" y="13"/>
                  </a:cubicBezTo>
                  <a:cubicBezTo>
                    <a:pt x="77" y="15"/>
                    <a:pt x="78" y="17"/>
                    <a:pt x="79" y="19"/>
                  </a:cubicBezTo>
                  <a:cubicBezTo>
                    <a:pt x="80" y="26"/>
                    <a:pt x="80" y="26"/>
                    <a:pt x="80" y="26"/>
                  </a:cubicBezTo>
                  <a:cubicBezTo>
                    <a:pt x="80" y="30"/>
                    <a:pt x="82" y="30"/>
                    <a:pt x="83" y="30"/>
                  </a:cubicBezTo>
                  <a:cubicBezTo>
                    <a:pt x="84" y="30"/>
                    <a:pt x="86" y="30"/>
                    <a:pt x="86" y="27"/>
                  </a:cubicBezTo>
                  <a:cubicBezTo>
                    <a:pt x="86" y="27"/>
                    <a:pt x="87" y="17"/>
                    <a:pt x="87" y="17"/>
                  </a:cubicBezTo>
                  <a:cubicBezTo>
                    <a:pt x="87" y="13"/>
                    <a:pt x="87" y="13"/>
                    <a:pt x="87" y="13"/>
                  </a:cubicBezTo>
                  <a:cubicBezTo>
                    <a:pt x="89" y="3"/>
                    <a:pt x="89" y="3"/>
                    <a:pt x="89" y="3"/>
                  </a:cubicBezTo>
                  <a:cubicBezTo>
                    <a:pt x="89" y="0"/>
                    <a:pt x="87" y="0"/>
                    <a:pt x="87" y="0"/>
                  </a:cubicBezTo>
                  <a:lnTo>
                    <a:pt x="84" y="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73" name="CustomShape 74"/>
            <p:cNvSpPr/>
            <p:nvPr/>
          </p:nvSpPr>
          <p:spPr>
            <a:xfrm>
              <a:off x="1328760" y="1547280"/>
              <a:ext cx="90720" cy="90720"/>
            </a:xfrm>
            <a:custGeom>
              <a:avLst/>
              <a:gdLst/>
              <a:ahLst/>
              <a:cxnLst/>
              <a:rect l="l" t="t" r="r" b="b"/>
              <a:pathLst>
                <a:path w="157" h="157">
                  <a:moveTo>
                    <a:pt x="35" y="0"/>
                  </a:moveTo>
                  <a:cubicBezTo>
                    <a:pt x="28" y="0"/>
                    <a:pt x="28" y="0"/>
                    <a:pt x="28" y="0"/>
                  </a:cubicBezTo>
                  <a:cubicBezTo>
                    <a:pt x="25" y="0"/>
                    <a:pt x="25" y="0"/>
                    <a:pt x="25" y="0"/>
                  </a:cubicBezTo>
                  <a:cubicBezTo>
                    <a:pt x="5" y="0"/>
                    <a:pt x="5" y="0"/>
                    <a:pt x="5" y="0"/>
                  </a:cubicBezTo>
                  <a:cubicBezTo>
                    <a:pt x="4" y="0"/>
                    <a:pt x="0" y="0"/>
                    <a:pt x="0" y="3"/>
                  </a:cubicBezTo>
                  <a:cubicBezTo>
                    <a:pt x="0" y="4"/>
                    <a:pt x="1" y="6"/>
                    <a:pt x="3" y="6"/>
                  </a:cubicBezTo>
                  <a:cubicBezTo>
                    <a:pt x="10" y="6"/>
                    <a:pt x="10" y="6"/>
                    <a:pt x="10" y="6"/>
                  </a:cubicBezTo>
                  <a:cubicBezTo>
                    <a:pt x="15" y="7"/>
                    <a:pt x="17" y="10"/>
                    <a:pt x="17" y="16"/>
                  </a:cubicBezTo>
                  <a:cubicBezTo>
                    <a:pt x="18" y="60"/>
                    <a:pt x="18" y="60"/>
                    <a:pt x="18" y="60"/>
                  </a:cubicBezTo>
                  <a:cubicBezTo>
                    <a:pt x="18" y="96"/>
                    <a:pt x="18" y="96"/>
                    <a:pt x="18" y="96"/>
                  </a:cubicBezTo>
                  <a:cubicBezTo>
                    <a:pt x="18" y="116"/>
                    <a:pt x="18" y="132"/>
                    <a:pt x="17" y="141"/>
                  </a:cubicBezTo>
                  <a:cubicBezTo>
                    <a:pt x="16" y="146"/>
                    <a:pt x="15" y="150"/>
                    <a:pt x="12" y="150"/>
                  </a:cubicBezTo>
                  <a:cubicBezTo>
                    <a:pt x="12" y="150"/>
                    <a:pt x="6" y="151"/>
                    <a:pt x="6" y="151"/>
                  </a:cubicBezTo>
                  <a:cubicBezTo>
                    <a:pt x="4" y="151"/>
                    <a:pt x="3" y="153"/>
                    <a:pt x="3" y="154"/>
                  </a:cubicBezTo>
                  <a:cubicBezTo>
                    <a:pt x="3" y="157"/>
                    <a:pt x="7" y="157"/>
                    <a:pt x="8" y="157"/>
                  </a:cubicBezTo>
                  <a:cubicBezTo>
                    <a:pt x="26" y="157"/>
                    <a:pt x="26" y="157"/>
                    <a:pt x="26" y="157"/>
                  </a:cubicBezTo>
                  <a:cubicBezTo>
                    <a:pt x="27" y="157"/>
                    <a:pt x="29" y="157"/>
                    <a:pt x="29" y="157"/>
                  </a:cubicBezTo>
                  <a:cubicBezTo>
                    <a:pt x="52" y="157"/>
                    <a:pt x="52" y="157"/>
                    <a:pt x="52" y="157"/>
                  </a:cubicBezTo>
                  <a:cubicBezTo>
                    <a:pt x="56" y="157"/>
                    <a:pt x="57" y="155"/>
                    <a:pt x="57" y="154"/>
                  </a:cubicBezTo>
                  <a:cubicBezTo>
                    <a:pt x="57" y="153"/>
                    <a:pt x="56" y="151"/>
                    <a:pt x="54" y="151"/>
                  </a:cubicBezTo>
                  <a:cubicBezTo>
                    <a:pt x="45" y="150"/>
                    <a:pt x="45" y="150"/>
                    <a:pt x="45" y="150"/>
                  </a:cubicBezTo>
                  <a:cubicBezTo>
                    <a:pt x="40" y="150"/>
                    <a:pt x="39" y="147"/>
                    <a:pt x="38" y="141"/>
                  </a:cubicBezTo>
                  <a:cubicBezTo>
                    <a:pt x="37" y="132"/>
                    <a:pt x="37" y="116"/>
                    <a:pt x="37" y="96"/>
                  </a:cubicBezTo>
                  <a:cubicBezTo>
                    <a:pt x="37" y="92"/>
                    <a:pt x="37" y="92"/>
                    <a:pt x="37" y="92"/>
                  </a:cubicBezTo>
                  <a:cubicBezTo>
                    <a:pt x="37" y="91"/>
                    <a:pt x="62" y="92"/>
                    <a:pt x="62" y="92"/>
                  </a:cubicBezTo>
                  <a:cubicBezTo>
                    <a:pt x="64" y="93"/>
                    <a:pt x="64" y="93"/>
                    <a:pt x="64" y="93"/>
                  </a:cubicBezTo>
                  <a:cubicBezTo>
                    <a:pt x="64" y="93"/>
                    <a:pt x="71" y="102"/>
                    <a:pt x="71" y="102"/>
                  </a:cubicBezTo>
                  <a:cubicBezTo>
                    <a:pt x="86" y="123"/>
                    <a:pt x="86" y="123"/>
                    <a:pt x="86" y="123"/>
                  </a:cubicBezTo>
                  <a:cubicBezTo>
                    <a:pt x="89" y="126"/>
                    <a:pt x="89" y="126"/>
                    <a:pt x="89" y="126"/>
                  </a:cubicBezTo>
                  <a:cubicBezTo>
                    <a:pt x="99" y="140"/>
                    <a:pt x="106" y="149"/>
                    <a:pt x="114" y="153"/>
                  </a:cubicBezTo>
                  <a:cubicBezTo>
                    <a:pt x="120" y="156"/>
                    <a:pt x="125" y="157"/>
                    <a:pt x="136" y="157"/>
                  </a:cubicBezTo>
                  <a:cubicBezTo>
                    <a:pt x="151" y="157"/>
                    <a:pt x="151" y="157"/>
                    <a:pt x="151" y="157"/>
                  </a:cubicBezTo>
                  <a:cubicBezTo>
                    <a:pt x="154" y="157"/>
                    <a:pt x="157" y="157"/>
                    <a:pt x="157" y="154"/>
                  </a:cubicBezTo>
                  <a:cubicBezTo>
                    <a:pt x="157" y="152"/>
                    <a:pt x="156" y="151"/>
                    <a:pt x="154" y="151"/>
                  </a:cubicBezTo>
                  <a:cubicBezTo>
                    <a:pt x="146" y="151"/>
                    <a:pt x="146" y="151"/>
                    <a:pt x="146" y="151"/>
                  </a:cubicBezTo>
                  <a:cubicBezTo>
                    <a:pt x="141" y="150"/>
                    <a:pt x="133" y="147"/>
                    <a:pt x="122" y="136"/>
                  </a:cubicBezTo>
                  <a:cubicBezTo>
                    <a:pt x="112" y="125"/>
                    <a:pt x="99" y="109"/>
                    <a:pt x="85" y="90"/>
                  </a:cubicBezTo>
                  <a:cubicBezTo>
                    <a:pt x="85" y="90"/>
                    <a:pt x="82" y="87"/>
                    <a:pt x="81" y="85"/>
                  </a:cubicBezTo>
                  <a:cubicBezTo>
                    <a:pt x="97" y="70"/>
                    <a:pt x="105" y="55"/>
                    <a:pt x="105" y="38"/>
                  </a:cubicBezTo>
                  <a:cubicBezTo>
                    <a:pt x="105" y="23"/>
                    <a:pt x="96" y="13"/>
                    <a:pt x="90" y="9"/>
                  </a:cubicBezTo>
                  <a:cubicBezTo>
                    <a:pt x="79" y="1"/>
                    <a:pt x="64" y="0"/>
                    <a:pt x="52" y="0"/>
                  </a:cubicBezTo>
                  <a:lnTo>
                    <a:pt x="35" y="0"/>
                  </a:lnTo>
                  <a:close/>
                  <a:moveTo>
                    <a:pt x="38" y="79"/>
                  </a:moveTo>
                  <a:cubicBezTo>
                    <a:pt x="37" y="79"/>
                    <a:pt x="37" y="79"/>
                    <a:pt x="37" y="78"/>
                  </a:cubicBezTo>
                  <a:cubicBezTo>
                    <a:pt x="37" y="11"/>
                    <a:pt x="37" y="11"/>
                    <a:pt x="37" y="11"/>
                  </a:cubicBezTo>
                  <a:cubicBezTo>
                    <a:pt x="37" y="11"/>
                    <a:pt x="37" y="11"/>
                    <a:pt x="38" y="10"/>
                  </a:cubicBezTo>
                  <a:cubicBezTo>
                    <a:pt x="39" y="10"/>
                    <a:pt x="45" y="9"/>
                    <a:pt x="51" y="9"/>
                  </a:cubicBezTo>
                  <a:cubicBezTo>
                    <a:pt x="72" y="9"/>
                    <a:pt x="85" y="24"/>
                    <a:pt x="85" y="49"/>
                  </a:cubicBezTo>
                  <a:cubicBezTo>
                    <a:pt x="85" y="63"/>
                    <a:pt x="80" y="74"/>
                    <a:pt x="73" y="79"/>
                  </a:cubicBezTo>
                  <a:cubicBezTo>
                    <a:pt x="68" y="82"/>
                    <a:pt x="63" y="82"/>
                    <a:pt x="58" y="82"/>
                  </a:cubicBezTo>
                  <a:cubicBezTo>
                    <a:pt x="49" y="82"/>
                    <a:pt x="40" y="81"/>
                    <a:pt x="38" y="79"/>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74" name="CustomShape 75"/>
            <p:cNvSpPr/>
            <p:nvPr/>
          </p:nvSpPr>
          <p:spPr>
            <a:xfrm>
              <a:off x="1422360" y="1545480"/>
              <a:ext cx="46440" cy="94320"/>
            </a:xfrm>
            <a:custGeom>
              <a:avLst/>
              <a:gdLst/>
              <a:ahLst/>
              <a:cxnLst/>
              <a:rect l="l" t="t" r="r" b="b"/>
              <a:pathLst>
                <a:path w="81" h="163">
                  <a:moveTo>
                    <a:pt x="5" y="38"/>
                  </a:moveTo>
                  <a:cubicBezTo>
                    <a:pt x="5" y="52"/>
                    <a:pt x="9" y="65"/>
                    <a:pt x="32" y="84"/>
                  </a:cubicBezTo>
                  <a:cubicBezTo>
                    <a:pt x="41" y="91"/>
                    <a:pt x="41" y="91"/>
                    <a:pt x="41" y="91"/>
                  </a:cubicBezTo>
                  <a:cubicBezTo>
                    <a:pt x="59" y="106"/>
                    <a:pt x="64" y="114"/>
                    <a:pt x="64" y="127"/>
                  </a:cubicBezTo>
                  <a:cubicBezTo>
                    <a:pt x="64" y="140"/>
                    <a:pt x="54" y="152"/>
                    <a:pt x="36" y="152"/>
                  </a:cubicBezTo>
                  <a:cubicBezTo>
                    <a:pt x="29" y="152"/>
                    <a:pt x="11" y="150"/>
                    <a:pt x="7" y="133"/>
                  </a:cubicBezTo>
                  <a:cubicBezTo>
                    <a:pt x="7" y="126"/>
                    <a:pt x="7" y="126"/>
                    <a:pt x="7" y="126"/>
                  </a:cubicBezTo>
                  <a:cubicBezTo>
                    <a:pt x="7" y="124"/>
                    <a:pt x="7" y="122"/>
                    <a:pt x="4" y="122"/>
                  </a:cubicBezTo>
                  <a:cubicBezTo>
                    <a:pt x="1" y="122"/>
                    <a:pt x="1" y="125"/>
                    <a:pt x="1" y="126"/>
                  </a:cubicBezTo>
                  <a:cubicBezTo>
                    <a:pt x="1" y="126"/>
                    <a:pt x="1" y="128"/>
                    <a:pt x="1" y="128"/>
                  </a:cubicBezTo>
                  <a:cubicBezTo>
                    <a:pt x="0" y="148"/>
                    <a:pt x="0" y="148"/>
                    <a:pt x="0" y="148"/>
                  </a:cubicBezTo>
                  <a:cubicBezTo>
                    <a:pt x="0" y="154"/>
                    <a:pt x="0" y="156"/>
                    <a:pt x="4" y="157"/>
                  </a:cubicBezTo>
                  <a:cubicBezTo>
                    <a:pt x="11" y="161"/>
                    <a:pt x="21" y="163"/>
                    <a:pt x="32" y="163"/>
                  </a:cubicBezTo>
                  <a:cubicBezTo>
                    <a:pt x="44" y="163"/>
                    <a:pt x="55" y="160"/>
                    <a:pt x="63" y="154"/>
                  </a:cubicBezTo>
                  <a:cubicBezTo>
                    <a:pt x="77" y="145"/>
                    <a:pt x="81" y="130"/>
                    <a:pt x="81" y="119"/>
                  </a:cubicBezTo>
                  <a:cubicBezTo>
                    <a:pt x="81" y="103"/>
                    <a:pt x="76" y="90"/>
                    <a:pt x="51" y="70"/>
                  </a:cubicBezTo>
                  <a:cubicBezTo>
                    <a:pt x="45" y="65"/>
                    <a:pt x="45" y="65"/>
                    <a:pt x="45" y="65"/>
                  </a:cubicBezTo>
                  <a:cubicBezTo>
                    <a:pt x="26" y="49"/>
                    <a:pt x="21" y="43"/>
                    <a:pt x="21" y="32"/>
                  </a:cubicBezTo>
                  <a:cubicBezTo>
                    <a:pt x="21" y="19"/>
                    <a:pt x="30" y="10"/>
                    <a:pt x="45" y="10"/>
                  </a:cubicBezTo>
                  <a:cubicBezTo>
                    <a:pt x="61" y="10"/>
                    <a:pt x="67" y="17"/>
                    <a:pt x="69" y="20"/>
                  </a:cubicBezTo>
                  <a:cubicBezTo>
                    <a:pt x="70" y="22"/>
                    <a:pt x="71" y="27"/>
                    <a:pt x="71" y="30"/>
                  </a:cubicBezTo>
                  <a:cubicBezTo>
                    <a:pt x="71" y="31"/>
                    <a:pt x="72" y="34"/>
                    <a:pt x="74" y="34"/>
                  </a:cubicBezTo>
                  <a:cubicBezTo>
                    <a:pt x="77" y="34"/>
                    <a:pt x="77" y="30"/>
                    <a:pt x="77" y="27"/>
                  </a:cubicBezTo>
                  <a:cubicBezTo>
                    <a:pt x="78" y="7"/>
                    <a:pt x="78" y="7"/>
                    <a:pt x="78" y="7"/>
                  </a:cubicBezTo>
                  <a:cubicBezTo>
                    <a:pt x="78" y="6"/>
                    <a:pt x="78" y="6"/>
                    <a:pt x="78" y="6"/>
                  </a:cubicBezTo>
                  <a:cubicBezTo>
                    <a:pt x="78" y="3"/>
                    <a:pt x="75" y="3"/>
                    <a:pt x="75" y="3"/>
                  </a:cubicBezTo>
                  <a:cubicBezTo>
                    <a:pt x="68" y="2"/>
                    <a:pt x="68" y="2"/>
                    <a:pt x="68" y="2"/>
                  </a:cubicBezTo>
                  <a:cubicBezTo>
                    <a:pt x="62" y="1"/>
                    <a:pt x="56" y="0"/>
                    <a:pt x="48" y="0"/>
                  </a:cubicBezTo>
                  <a:cubicBezTo>
                    <a:pt x="22" y="0"/>
                    <a:pt x="5" y="15"/>
                    <a:pt x="5" y="38"/>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75" name="CustomShape 76"/>
            <p:cNvSpPr/>
            <p:nvPr/>
          </p:nvSpPr>
          <p:spPr>
            <a:xfrm>
              <a:off x="1488240" y="1547280"/>
              <a:ext cx="31320" cy="90720"/>
            </a:xfrm>
            <a:custGeom>
              <a:avLst/>
              <a:gdLst/>
              <a:ahLst/>
              <a:cxnLst/>
              <a:rect l="l" t="t" r="r" b="b"/>
              <a:pathLst>
                <a:path w="55" h="157">
                  <a:moveTo>
                    <a:pt x="29" y="0"/>
                  </a:moveTo>
                  <a:cubicBezTo>
                    <a:pt x="25" y="0"/>
                    <a:pt x="25" y="0"/>
                    <a:pt x="25" y="0"/>
                  </a:cubicBezTo>
                  <a:cubicBezTo>
                    <a:pt x="22" y="0"/>
                    <a:pt x="22" y="0"/>
                    <a:pt x="22" y="0"/>
                  </a:cubicBezTo>
                  <a:cubicBezTo>
                    <a:pt x="5" y="0"/>
                    <a:pt x="5" y="0"/>
                    <a:pt x="5" y="0"/>
                  </a:cubicBezTo>
                  <a:cubicBezTo>
                    <a:pt x="1" y="0"/>
                    <a:pt x="0" y="1"/>
                    <a:pt x="0" y="3"/>
                  </a:cubicBezTo>
                  <a:cubicBezTo>
                    <a:pt x="0" y="4"/>
                    <a:pt x="1" y="6"/>
                    <a:pt x="3" y="6"/>
                  </a:cubicBezTo>
                  <a:cubicBezTo>
                    <a:pt x="9" y="6"/>
                    <a:pt x="9" y="6"/>
                    <a:pt x="9" y="6"/>
                  </a:cubicBezTo>
                  <a:cubicBezTo>
                    <a:pt x="12" y="7"/>
                    <a:pt x="14" y="9"/>
                    <a:pt x="15" y="16"/>
                  </a:cubicBezTo>
                  <a:cubicBezTo>
                    <a:pt x="15" y="60"/>
                    <a:pt x="15" y="60"/>
                    <a:pt x="15" y="60"/>
                  </a:cubicBezTo>
                  <a:cubicBezTo>
                    <a:pt x="15" y="96"/>
                    <a:pt x="15" y="96"/>
                    <a:pt x="15" y="96"/>
                  </a:cubicBezTo>
                  <a:cubicBezTo>
                    <a:pt x="15" y="116"/>
                    <a:pt x="15" y="132"/>
                    <a:pt x="14" y="141"/>
                  </a:cubicBezTo>
                  <a:cubicBezTo>
                    <a:pt x="13" y="147"/>
                    <a:pt x="12" y="150"/>
                    <a:pt x="9" y="150"/>
                  </a:cubicBezTo>
                  <a:cubicBezTo>
                    <a:pt x="9" y="150"/>
                    <a:pt x="4" y="151"/>
                    <a:pt x="4" y="151"/>
                  </a:cubicBezTo>
                  <a:cubicBezTo>
                    <a:pt x="1" y="151"/>
                    <a:pt x="0" y="153"/>
                    <a:pt x="0" y="154"/>
                  </a:cubicBezTo>
                  <a:cubicBezTo>
                    <a:pt x="0" y="157"/>
                    <a:pt x="4" y="157"/>
                    <a:pt x="5" y="157"/>
                  </a:cubicBezTo>
                  <a:cubicBezTo>
                    <a:pt x="22" y="157"/>
                    <a:pt x="22" y="157"/>
                    <a:pt x="22" y="157"/>
                  </a:cubicBezTo>
                  <a:cubicBezTo>
                    <a:pt x="25" y="157"/>
                    <a:pt x="25" y="157"/>
                    <a:pt x="25" y="157"/>
                  </a:cubicBezTo>
                  <a:cubicBezTo>
                    <a:pt x="28" y="157"/>
                    <a:pt x="28" y="157"/>
                    <a:pt x="28" y="157"/>
                  </a:cubicBezTo>
                  <a:cubicBezTo>
                    <a:pt x="50" y="157"/>
                    <a:pt x="50" y="157"/>
                    <a:pt x="50" y="157"/>
                  </a:cubicBezTo>
                  <a:cubicBezTo>
                    <a:pt x="55" y="157"/>
                    <a:pt x="55" y="155"/>
                    <a:pt x="55" y="154"/>
                  </a:cubicBezTo>
                  <a:cubicBezTo>
                    <a:pt x="55" y="153"/>
                    <a:pt x="54" y="151"/>
                    <a:pt x="52" y="151"/>
                  </a:cubicBezTo>
                  <a:cubicBezTo>
                    <a:pt x="43" y="150"/>
                    <a:pt x="43" y="150"/>
                    <a:pt x="43" y="150"/>
                  </a:cubicBezTo>
                  <a:cubicBezTo>
                    <a:pt x="38" y="150"/>
                    <a:pt x="37" y="147"/>
                    <a:pt x="36" y="141"/>
                  </a:cubicBezTo>
                  <a:cubicBezTo>
                    <a:pt x="35" y="132"/>
                    <a:pt x="35" y="116"/>
                    <a:pt x="35" y="96"/>
                  </a:cubicBezTo>
                  <a:cubicBezTo>
                    <a:pt x="35" y="60"/>
                    <a:pt x="35" y="60"/>
                    <a:pt x="35" y="60"/>
                  </a:cubicBezTo>
                  <a:cubicBezTo>
                    <a:pt x="36" y="16"/>
                    <a:pt x="36" y="16"/>
                    <a:pt x="36" y="16"/>
                  </a:cubicBezTo>
                  <a:cubicBezTo>
                    <a:pt x="36" y="10"/>
                    <a:pt x="38" y="7"/>
                    <a:pt x="42" y="6"/>
                  </a:cubicBezTo>
                  <a:cubicBezTo>
                    <a:pt x="47" y="6"/>
                    <a:pt x="47" y="6"/>
                    <a:pt x="47" y="6"/>
                  </a:cubicBezTo>
                  <a:cubicBezTo>
                    <a:pt x="49" y="6"/>
                    <a:pt x="50" y="4"/>
                    <a:pt x="50" y="3"/>
                  </a:cubicBezTo>
                  <a:cubicBezTo>
                    <a:pt x="50" y="0"/>
                    <a:pt x="46" y="0"/>
                    <a:pt x="45" y="0"/>
                  </a:cubicBezTo>
                  <a:lnTo>
                    <a:pt x="29"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76" name="CustomShape 77"/>
            <p:cNvSpPr/>
            <p:nvPr/>
          </p:nvSpPr>
          <p:spPr>
            <a:xfrm>
              <a:off x="1528200" y="1545480"/>
              <a:ext cx="75600" cy="92520"/>
            </a:xfrm>
            <a:custGeom>
              <a:avLst/>
              <a:gdLst/>
              <a:ahLst/>
              <a:cxnLst/>
              <a:rect l="l" t="t" r="r" b="b"/>
              <a:pathLst>
                <a:path w="132" h="160">
                  <a:moveTo>
                    <a:pt x="4" y="5"/>
                  </a:moveTo>
                  <a:cubicBezTo>
                    <a:pt x="4" y="5"/>
                    <a:pt x="0" y="24"/>
                    <a:pt x="0" y="27"/>
                  </a:cubicBezTo>
                  <a:cubicBezTo>
                    <a:pt x="0" y="29"/>
                    <a:pt x="1" y="30"/>
                    <a:pt x="2" y="30"/>
                  </a:cubicBezTo>
                  <a:cubicBezTo>
                    <a:pt x="4" y="30"/>
                    <a:pt x="5" y="28"/>
                    <a:pt x="6" y="27"/>
                  </a:cubicBezTo>
                  <a:cubicBezTo>
                    <a:pt x="9" y="21"/>
                    <a:pt x="9" y="21"/>
                    <a:pt x="9" y="21"/>
                  </a:cubicBezTo>
                  <a:cubicBezTo>
                    <a:pt x="12" y="16"/>
                    <a:pt x="16" y="15"/>
                    <a:pt x="29" y="15"/>
                  </a:cubicBezTo>
                  <a:cubicBezTo>
                    <a:pt x="29" y="15"/>
                    <a:pt x="51" y="15"/>
                    <a:pt x="57" y="15"/>
                  </a:cubicBezTo>
                  <a:cubicBezTo>
                    <a:pt x="57" y="99"/>
                    <a:pt x="57" y="99"/>
                    <a:pt x="57" y="99"/>
                  </a:cubicBezTo>
                  <a:cubicBezTo>
                    <a:pt x="57" y="119"/>
                    <a:pt x="57" y="135"/>
                    <a:pt x="56" y="144"/>
                  </a:cubicBezTo>
                  <a:cubicBezTo>
                    <a:pt x="56" y="150"/>
                    <a:pt x="55" y="153"/>
                    <a:pt x="52" y="153"/>
                  </a:cubicBezTo>
                  <a:cubicBezTo>
                    <a:pt x="52" y="153"/>
                    <a:pt x="46" y="154"/>
                    <a:pt x="46" y="154"/>
                  </a:cubicBezTo>
                  <a:cubicBezTo>
                    <a:pt x="44" y="154"/>
                    <a:pt x="43" y="156"/>
                    <a:pt x="43" y="157"/>
                  </a:cubicBezTo>
                  <a:cubicBezTo>
                    <a:pt x="43" y="160"/>
                    <a:pt x="46" y="160"/>
                    <a:pt x="47" y="160"/>
                  </a:cubicBezTo>
                  <a:cubicBezTo>
                    <a:pt x="64" y="160"/>
                    <a:pt x="64" y="160"/>
                    <a:pt x="64" y="160"/>
                  </a:cubicBezTo>
                  <a:cubicBezTo>
                    <a:pt x="67" y="160"/>
                    <a:pt x="67" y="160"/>
                    <a:pt x="67" y="160"/>
                  </a:cubicBezTo>
                  <a:cubicBezTo>
                    <a:pt x="70" y="160"/>
                    <a:pt x="70" y="160"/>
                    <a:pt x="70" y="160"/>
                  </a:cubicBezTo>
                  <a:cubicBezTo>
                    <a:pt x="93" y="160"/>
                    <a:pt x="93" y="160"/>
                    <a:pt x="93" y="160"/>
                  </a:cubicBezTo>
                  <a:cubicBezTo>
                    <a:pt x="97" y="160"/>
                    <a:pt x="97" y="158"/>
                    <a:pt x="97" y="157"/>
                  </a:cubicBezTo>
                  <a:cubicBezTo>
                    <a:pt x="97" y="156"/>
                    <a:pt x="96" y="154"/>
                    <a:pt x="94" y="154"/>
                  </a:cubicBezTo>
                  <a:cubicBezTo>
                    <a:pt x="85" y="153"/>
                    <a:pt x="85" y="153"/>
                    <a:pt x="85" y="153"/>
                  </a:cubicBezTo>
                  <a:cubicBezTo>
                    <a:pt x="80" y="153"/>
                    <a:pt x="79" y="150"/>
                    <a:pt x="79" y="144"/>
                  </a:cubicBezTo>
                  <a:cubicBezTo>
                    <a:pt x="78" y="135"/>
                    <a:pt x="78" y="119"/>
                    <a:pt x="78" y="99"/>
                  </a:cubicBezTo>
                  <a:cubicBezTo>
                    <a:pt x="78" y="15"/>
                    <a:pt x="78" y="15"/>
                    <a:pt x="78" y="15"/>
                  </a:cubicBezTo>
                  <a:cubicBezTo>
                    <a:pt x="80" y="15"/>
                    <a:pt x="102" y="15"/>
                    <a:pt x="102" y="15"/>
                  </a:cubicBezTo>
                  <a:cubicBezTo>
                    <a:pt x="121" y="15"/>
                    <a:pt x="125" y="20"/>
                    <a:pt x="125" y="25"/>
                  </a:cubicBezTo>
                  <a:cubicBezTo>
                    <a:pt x="125" y="25"/>
                    <a:pt x="126" y="27"/>
                    <a:pt x="126" y="27"/>
                  </a:cubicBezTo>
                  <a:cubicBezTo>
                    <a:pt x="126" y="29"/>
                    <a:pt x="126" y="32"/>
                    <a:pt x="129" y="32"/>
                  </a:cubicBezTo>
                  <a:cubicBezTo>
                    <a:pt x="129" y="32"/>
                    <a:pt x="132" y="32"/>
                    <a:pt x="132" y="28"/>
                  </a:cubicBezTo>
                  <a:cubicBezTo>
                    <a:pt x="132" y="21"/>
                    <a:pt x="132" y="21"/>
                    <a:pt x="132" y="21"/>
                  </a:cubicBezTo>
                  <a:cubicBezTo>
                    <a:pt x="132" y="5"/>
                    <a:pt x="132" y="5"/>
                    <a:pt x="132" y="5"/>
                  </a:cubicBezTo>
                  <a:cubicBezTo>
                    <a:pt x="132" y="4"/>
                    <a:pt x="132" y="1"/>
                    <a:pt x="130" y="1"/>
                  </a:cubicBezTo>
                  <a:cubicBezTo>
                    <a:pt x="127" y="2"/>
                    <a:pt x="127" y="2"/>
                    <a:pt x="127" y="2"/>
                  </a:cubicBezTo>
                  <a:cubicBezTo>
                    <a:pt x="124" y="2"/>
                    <a:pt x="119" y="3"/>
                    <a:pt x="110" y="3"/>
                  </a:cubicBezTo>
                  <a:cubicBezTo>
                    <a:pt x="33" y="3"/>
                    <a:pt x="33" y="3"/>
                    <a:pt x="33" y="3"/>
                  </a:cubicBezTo>
                  <a:cubicBezTo>
                    <a:pt x="17" y="2"/>
                    <a:pt x="17" y="2"/>
                    <a:pt x="17" y="2"/>
                  </a:cubicBezTo>
                  <a:cubicBezTo>
                    <a:pt x="17" y="2"/>
                    <a:pt x="10" y="1"/>
                    <a:pt x="10" y="1"/>
                  </a:cubicBezTo>
                  <a:cubicBezTo>
                    <a:pt x="8" y="0"/>
                    <a:pt x="8" y="0"/>
                    <a:pt x="8" y="0"/>
                  </a:cubicBezTo>
                  <a:cubicBezTo>
                    <a:pt x="6" y="0"/>
                    <a:pt x="5" y="2"/>
                    <a:pt x="4" y="5"/>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77" name="CustomShape 78"/>
            <p:cNvSpPr/>
            <p:nvPr/>
          </p:nvSpPr>
          <p:spPr>
            <a:xfrm>
              <a:off x="1608120" y="1547280"/>
              <a:ext cx="86400" cy="90720"/>
            </a:xfrm>
            <a:custGeom>
              <a:avLst/>
              <a:gdLst/>
              <a:ahLst/>
              <a:cxnLst/>
              <a:rect l="l" t="t" r="r" b="b"/>
              <a:pathLst>
                <a:path w="151" h="157">
                  <a:moveTo>
                    <a:pt x="132" y="0"/>
                  </a:moveTo>
                  <a:cubicBezTo>
                    <a:pt x="127" y="0"/>
                    <a:pt x="127" y="0"/>
                    <a:pt x="127" y="0"/>
                  </a:cubicBezTo>
                  <a:cubicBezTo>
                    <a:pt x="123" y="0"/>
                    <a:pt x="123" y="0"/>
                    <a:pt x="123" y="0"/>
                  </a:cubicBezTo>
                  <a:cubicBezTo>
                    <a:pt x="113" y="0"/>
                    <a:pt x="113" y="0"/>
                    <a:pt x="113" y="0"/>
                  </a:cubicBezTo>
                  <a:cubicBezTo>
                    <a:pt x="109" y="0"/>
                    <a:pt x="108" y="1"/>
                    <a:pt x="108" y="2"/>
                  </a:cubicBezTo>
                  <a:cubicBezTo>
                    <a:pt x="108" y="5"/>
                    <a:pt x="110" y="5"/>
                    <a:pt x="112" y="6"/>
                  </a:cubicBezTo>
                  <a:cubicBezTo>
                    <a:pt x="113" y="6"/>
                    <a:pt x="115" y="6"/>
                    <a:pt x="115" y="10"/>
                  </a:cubicBezTo>
                  <a:cubicBezTo>
                    <a:pt x="115" y="13"/>
                    <a:pt x="114" y="16"/>
                    <a:pt x="111" y="20"/>
                  </a:cubicBezTo>
                  <a:cubicBezTo>
                    <a:pt x="108" y="26"/>
                    <a:pt x="85" y="65"/>
                    <a:pt x="79" y="77"/>
                  </a:cubicBezTo>
                  <a:cubicBezTo>
                    <a:pt x="72" y="66"/>
                    <a:pt x="46" y="21"/>
                    <a:pt x="43" y="15"/>
                  </a:cubicBezTo>
                  <a:cubicBezTo>
                    <a:pt x="41" y="12"/>
                    <a:pt x="40" y="10"/>
                    <a:pt x="40" y="8"/>
                  </a:cubicBezTo>
                  <a:cubicBezTo>
                    <a:pt x="40" y="7"/>
                    <a:pt x="41" y="6"/>
                    <a:pt x="42" y="6"/>
                  </a:cubicBezTo>
                  <a:cubicBezTo>
                    <a:pt x="42" y="6"/>
                    <a:pt x="43" y="5"/>
                    <a:pt x="43" y="5"/>
                  </a:cubicBezTo>
                  <a:cubicBezTo>
                    <a:pt x="44" y="5"/>
                    <a:pt x="46" y="4"/>
                    <a:pt x="46" y="3"/>
                  </a:cubicBezTo>
                  <a:cubicBezTo>
                    <a:pt x="46" y="1"/>
                    <a:pt x="44" y="0"/>
                    <a:pt x="42" y="0"/>
                  </a:cubicBezTo>
                  <a:cubicBezTo>
                    <a:pt x="27" y="0"/>
                    <a:pt x="27" y="0"/>
                    <a:pt x="27" y="0"/>
                  </a:cubicBezTo>
                  <a:cubicBezTo>
                    <a:pt x="24" y="0"/>
                    <a:pt x="24" y="0"/>
                    <a:pt x="24" y="0"/>
                  </a:cubicBezTo>
                  <a:cubicBezTo>
                    <a:pt x="20" y="0"/>
                    <a:pt x="20" y="0"/>
                    <a:pt x="20" y="0"/>
                  </a:cubicBezTo>
                  <a:cubicBezTo>
                    <a:pt x="4" y="0"/>
                    <a:pt x="4" y="0"/>
                    <a:pt x="4" y="0"/>
                  </a:cubicBezTo>
                  <a:cubicBezTo>
                    <a:pt x="0" y="0"/>
                    <a:pt x="0" y="2"/>
                    <a:pt x="0" y="3"/>
                  </a:cubicBezTo>
                  <a:cubicBezTo>
                    <a:pt x="0" y="4"/>
                    <a:pt x="1" y="6"/>
                    <a:pt x="4" y="6"/>
                  </a:cubicBezTo>
                  <a:cubicBezTo>
                    <a:pt x="5" y="6"/>
                    <a:pt x="9" y="7"/>
                    <a:pt x="12" y="9"/>
                  </a:cubicBezTo>
                  <a:cubicBezTo>
                    <a:pt x="16" y="11"/>
                    <a:pt x="21" y="17"/>
                    <a:pt x="25" y="23"/>
                  </a:cubicBezTo>
                  <a:cubicBezTo>
                    <a:pt x="32" y="34"/>
                    <a:pt x="60" y="79"/>
                    <a:pt x="61" y="82"/>
                  </a:cubicBezTo>
                  <a:cubicBezTo>
                    <a:pt x="64" y="88"/>
                    <a:pt x="65" y="92"/>
                    <a:pt x="65" y="103"/>
                  </a:cubicBezTo>
                  <a:cubicBezTo>
                    <a:pt x="65" y="120"/>
                    <a:pt x="65" y="120"/>
                    <a:pt x="65" y="120"/>
                  </a:cubicBezTo>
                  <a:cubicBezTo>
                    <a:pt x="65" y="141"/>
                    <a:pt x="65" y="141"/>
                    <a:pt x="65" y="141"/>
                  </a:cubicBezTo>
                  <a:cubicBezTo>
                    <a:pt x="65" y="145"/>
                    <a:pt x="63" y="150"/>
                    <a:pt x="60" y="150"/>
                  </a:cubicBezTo>
                  <a:cubicBezTo>
                    <a:pt x="54" y="151"/>
                    <a:pt x="54" y="151"/>
                    <a:pt x="54" y="151"/>
                  </a:cubicBezTo>
                  <a:cubicBezTo>
                    <a:pt x="52" y="151"/>
                    <a:pt x="51" y="153"/>
                    <a:pt x="51" y="154"/>
                  </a:cubicBezTo>
                  <a:cubicBezTo>
                    <a:pt x="51" y="157"/>
                    <a:pt x="54" y="157"/>
                    <a:pt x="56" y="157"/>
                  </a:cubicBezTo>
                  <a:cubicBezTo>
                    <a:pt x="72" y="157"/>
                    <a:pt x="72" y="157"/>
                    <a:pt x="72" y="157"/>
                  </a:cubicBezTo>
                  <a:cubicBezTo>
                    <a:pt x="76" y="157"/>
                    <a:pt x="76" y="157"/>
                    <a:pt x="76" y="157"/>
                  </a:cubicBezTo>
                  <a:cubicBezTo>
                    <a:pt x="78" y="157"/>
                    <a:pt x="78" y="157"/>
                    <a:pt x="78" y="157"/>
                  </a:cubicBezTo>
                  <a:cubicBezTo>
                    <a:pt x="101" y="157"/>
                    <a:pt x="101" y="157"/>
                    <a:pt x="101" y="157"/>
                  </a:cubicBezTo>
                  <a:cubicBezTo>
                    <a:pt x="105" y="157"/>
                    <a:pt x="105" y="155"/>
                    <a:pt x="105" y="154"/>
                  </a:cubicBezTo>
                  <a:cubicBezTo>
                    <a:pt x="105" y="153"/>
                    <a:pt x="104" y="151"/>
                    <a:pt x="102" y="151"/>
                  </a:cubicBezTo>
                  <a:cubicBezTo>
                    <a:pt x="93" y="150"/>
                    <a:pt x="93" y="150"/>
                    <a:pt x="93" y="150"/>
                  </a:cubicBezTo>
                  <a:cubicBezTo>
                    <a:pt x="89" y="150"/>
                    <a:pt x="87" y="147"/>
                    <a:pt x="86" y="141"/>
                  </a:cubicBezTo>
                  <a:cubicBezTo>
                    <a:pt x="86" y="120"/>
                    <a:pt x="86" y="120"/>
                    <a:pt x="86" y="120"/>
                  </a:cubicBezTo>
                  <a:cubicBezTo>
                    <a:pt x="86" y="103"/>
                    <a:pt x="86" y="103"/>
                    <a:pt x="86" y="103"/>
                  </a:cubicBezTo>
                  <a:cubicBezTo>
                    <a:pt x="86" y="96"/>
                    <a:pt x="86" y="90"/>
                    <a:pt x="89" y="83"/>
                  </a:cubicBezTo>
                  <a:cubicBezTo>
                    <a:pt x="92" y="75"/>
                    <a:pt x="121" y="27"/>
                    <a:pt x="127" y="18"/>
                  </a:cubicBezTo>
                  <a:cubicBezTo>
                    <a:pt x="132" y="13"/>
                    <a:pt x="134" y="10"/>
                    <a:pt x="138" y="8"/>
                  </a:cubicBezTo>
                  <a:cubicBezTo>
                    <a:pt x="141" y="6"/>
                    <a:pt x="144" y="6"/>
                    <a:pt x="146" y="6"/>
                  </a:cubicBezTo>
                  <a:cubicBezTo>
                    <a:pt x="150" y="6"/>
                    <a:pt x="151" y="4"/>
                    <a:pt x="151" y="2"/>
                  </a:cubicBezTo>
                  <a:cubicBezTo>
                    <a:pt x="151" y="1"/>
                    <a:pt x="150" y="0"/>
                    <a:pt x="146" y="0"/>
                  </a:cubicBezTo>
                  <a:lnTo>
                    <a:pt x="132"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78" name="CustomShape 79"/>
            <p:cNvSpPr/>
            <p:nvPr/>
          </p:nvSpPr>
          <p:spPr>
            <a:xfrm>
              <a:off x="1734120" y="1545480"/>
              <a:ext cx="94320" cy="94320"/>
            </a:xfrm>
            <a:custGeom>
              <a:avLst/>
              <a:gdLst/>
              <a:ahLst/>
              <a:cxnLst/>
              <a:rect l="l" t="t" r="r" b="b"/>
              <a:pathLst>
                <a:path w="164" h="163">
                  <a:moveTo>
                    <a:pt x="0" y="81"/>
                  </a:moveTo>
                  <a:cubicBezTo>
                    <a:pt x="0" y="121"/>
                    <a:pt x="26" y="163"/>
                    <a:pt x="81" y="163"/>
                  </a:cubicBezTo>
                  <a:cubicBezTo>
                    <a:pt x="129" y="163"/>
                    <a:pt x="164" y="127"/>
                    <a:pt x="164" y="78"/>
                  </a:cubicBezTo>
                  <a:cubicBezTo>
                    <a:pt x="164" y="31"/>
                    <a:pt x="131" y="0"/>
                    <a:pt x="82" y="0"/>
                  </a:cubicBezTo>
                  <a:cubicBezTo>
                    <a:pt x="23" y="0"/>
                    <a:pt x="0" y="50"/>
                    <a:pt x="0" y="81"/>
                  </a:cubicBezTo>
                  <a:moveTo>
                    <a:pt x="23" y="76"/>
                  </a:moveTo>
                  <a:cubicBezTo>
                    <a:pt x="23" y="35"/>
                    <a:pt x="45" y="10"/>
                    <a:pt x="81" y="10"/>
                  </a:cubicBezTo>
                  <a:cubicBezTo>
                    <a:pt x="110" y="10"/>
                    <a:pt x="142" y="33"/>
                    <a:pt x="142" y="84"/>
                  </a:cubicBezTo>
                  <a:cubicBezTo>
                    <a:pt x="142" y="149"/>
                    <a:pt x="96" y="152"/>
                    <a:pt x="87" y="152"/>
                  </a:cubicBezTo>
                  <a:cubicBezTo>
                    <a:pt x="49" y="152"/>
                    <a:pt x="23" y="121"/>
                    <a:pt x="23" y="76"/>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79" name="CustomShape 80"/>
            <p:cNvSpPr/>
            <p:nvPr/>
          </p:nvSpPr>
          <p:spPr>
            <a:xfrm>
              <a:off x="1839960" y="1546200"/>
              <a:ext cx="52560" cy="91440"/>
            </a:xfrm>
            <a:custGeom>
              <a:avLst/>
              <a:gdLst/>
              <a:ahLst/>
              <a:cxnLst/>
              <a:rect l="l" t="t" r="r" b="b"/>
              <a:pathLst>
                <a:path w="92" h="159">
                  <a:moveTo>
                    <a:pt x="87" y="1"/>
                  </a:moveTo>
                  <a:cubicBezTo>
                    <a:pt x="86" y="1"/>
                    <a:pt x="86" y="1"/>
                    <a:pt x="86" y="1"/>
                  </a:cubicBezTo>
                  <a:cubicBezTo>
                    <a:pt x="80" y="2"/>
                    <a:pt x="80" y="2"/>
                    <a:pt x="80" y="2"/>
                  </a:cubicBezTo>
                  <a:cubicBezTo>
                    <a:pt x="78" y="2"/>
                    <a:pt x="78" y="2"/>
                    <a:pt x="78" y="2"/>
                  </a:cubicBezTo>
                  <a:cubicBezTo>
                    <a:pt x="78" y="2"/>
                    <a:pt x="28" y="2"/>
                    <a:pt x="28" y="2"/>
                  </a:cubicBezTo>
                  <a:cubicBezTo>
                    <a:pt x="25" y="2"/>
                    <a:pt x="25" y="2"/>
                    <a:pt x="25" y="2"/>
                  </a:cubicBezTo>
                  <a:cubicBezTo>
                    <a:pt x="4" y="2"/>
                    <a:pt x="4" y="2"/>
                    <a:pt x="4" y="2"/>
                  </a:cubicBezTo>
                  <a:cubicBezTo>
                    <a:pt x="3" y="2"/>
                    <a:pt x="0" y="2"/>
                    <a:pt x="0" y="5"/>
                  </a:cubicBezTo>
                  <a:cubicBezTo>
                    <a:pt x="0" y="6"/>
                    <a:pt x="1" y="8"/>
                    <a:pt x="3" y="8"/>
                  </a:cubicBezTo>
                  <a:cubicBezTo>
                    <a:pt x="9" y="8"/>
                    <a:pt x="9" y="8"/>
                    <a:pt x="9" y="8"/>
                  </a:cubicBezTo>
                  <a:cubicBezTo>
                    <a:pt x="15" y="9"/>
                    <a:pt x="17" y="12"/>
                    <a:pt x="17" y="18"/>
                  </a:cubicBezTo>
                  <a:cubicBezTo>
                    <a:pt x="17" y="18"/>
                    <a:pt x="17" y="62"/>
                    <a:pt x="17" y="62"/>
                  </a:cubicBezTo>
                  <a:cubicBezTo>
                    <a:pt x="17" y="98"/>
                    <a:pt x="17" y="98"/>
                    <a:pt x="17" y="98"/>
                  </a:cubicBezTo>
                  <a:cubicBezTo>
                    <a:pt x="17" y="118"/>
                    <a:pt x="17" y="134"/>
                    <a:pt x="16" y="143"/>
                  </a:cubicBezTo>
                  <a:cubicBezTo>
                    <a:pt x="16" y="149"/>
                    <a:pt x="15" y="152"/>
                    <a:pt x="12" y="152"/>
                  </a:cubicBezTo>
                  <a:cubicBezTo>
                    <a:pt x="12" y="152"/>
                    <a:pt x="6" y="153"/>
                    <a:pt x="6" y="153"/>
                  </a:cubicBezTo>
                  <a:cubicBezTo>
                    <a:pt x="4" y="153"/>
                    <a:pt x="3" y="155"/>
                    <a:pt x="3" y="156"/>
                  </a:cubicBezTo>
                  <a:cubicBezTo>
                    <a:pt x="3" y="159"/>
                    <a:pt x="6" y="159"/>
                    <a:pt x="8" y="159"/>
                  </a:cubicBezTo>
                  <a:cubicBezTo>
                    <a:pt x="24" y="159"/>
                    <a:pt x="24" y="159"/>
                    <a:pt x="24" y="159"/>
                  </a:cubicBezTo>
                  <a:cubicBezTo>
                    <a:pt x="28" y="159"/>
                    <a:pt x="28" y="159"/>
                    <a:pt x="28" y="159"/>
                  </a:cubicBezTo>
                  <a:cubicBezTo>
                    <a:pt x="30" y="159"/>
                    <a:pt x="30" y="159"/>
                    <a:pt x="30" y="159"/>
                  </a:cubicBezTo>
                  <a:cubicBezTo>
                    <a:pt x="53" y="159"/>
                    <a:pt x="53" y="159"/>
                    <a:pt x="53" y="159"/>
                  </a:cubicBezTo>
                  <a:cubicBezTo>
                    <a:pt x="57" y="159"/>
                    <a:pt x="58" y="157"/>
                    <a:pt x="58" y="156"/>
                  </a:cubicBezTo>
                  <a:cubicBezTo>
                    <a:pt x="58" y="155"/>
                    <a:pt x="57" y="153"/>
                    <a:pt x="54" y="153"/>
                  </a:cubicBezTo>
                  <a:cubicBezTo>
                    <a:pt x="45" y="152"/>
                    <a:pt x="45" y="152"/>
                    <a:pt x="45" y="152"/>
                  </a:cubicBezTo>
                  <a:cubicBezTo>
                    <a:pt x="41" y="152"/>
                    <a:pt x="39" y="149"/>
                    <a:pt x="39" y="143"/>
                  </a:cubicBezTo>
                  <a:cubicBezTo>
                    <a:pt x="38" y="134"/>
                    <a:pt x="38" y="118"/>
                    <a:pt x="38" y="98"/>
                  </a:cubicBezTo>
                  <a:cubicBezTo>
                    <a:pt x="38" y="81"/>
                    <a:pt x="38" y="81"/>
                    <a:pt x="38" y="81"/>
                  </a:cubicBezTo>
                  <a:cubicBezTo>
                    <a:pt x="45" y="81"/>
                    <a:pt x="64" y="81"/>
                    <a:pt x="68" y="81"/>
                  </a:cubicBezTo>
                  <a:cubicBezTo>
                    <a:pt x="74" y="82"/>
                    <a:pt x="77" y="85"/>
                    <a:pt x="78" y="88"/>
                  </a:cubicBezTo>
                  <a:cubicBezTo>
                    <a:pt x="79" y="94"/>
                    <a:pt x="79" y="94"/>
                    <a:pt x="79" y="94"/>
                  </a:cubicBezTo>
                  <a:cubicBezTo>
                    <a:pt x="79" y="95"/>
                    <a:pt x="79" y="95"/>
                    <a:pt x="79" y="95"/>
                  </a:cubicBezTo>
                  <a:cubicBezTo>
                    <a:pt x="79" y="97"/>
                    <a:pt x="80" y="98"/>
                    <a:pt x="82" y="98"/>
                  </a:cubicBezTo>
                  <a:cubicBezTo>
                    <a:pt x="85" y="98"/>
                    <a:pt x="85" y="94"/>
                    <a:pt x="85" y="92"/>
                  </a:cubicBezTo>
                  <a:cubicBezTo>
                    <a:pt x="85" y="79"/>
                    <a:pt x="85" y="79"/>
                    <a:pt x="85" y="79"/>
                  </a:cubicBezTo>
                  <a:cubicBezTo>
                    <a:pt x="87" y="67"/>
                    <a:pt x="87" y="67"/>
                    <a:pt x="87" y="67"/>
                  </a:cubicBezTo>
                  <a:cubicBezTo>
                    <a:pt x="87" y="64"/>
                    <a:pt x="85" y="64"/>
                    <a:pt x="85" y="64"/>
                  </a:cubicBezTo>
                  <a:cubicBezTo>
                    <a:pt x="83" y="64"/>
                    <a:pt x="82" y="65"/>
                    <a:pt x="81" y="66"/>
                  </a:cubicBezTo>
                  <a:cubicBezTo>
                    <a:pt x="80" y="69"/>
                    <a:pt x="78" y="69"/>
                    <a:pt x="73" y="70"/>
                  </a:cubicBezTo>
                  <a:cubicBezTo>
                    <a:pt x="64" y="70"/>
                    <a:pt x="64" y="70"/>
                    <a:pt x="64" y="70"/>
                  </a:cubicBezTo>
                  <a:cubicBezTo>
                    <a:pt x="38" y="70"/>
                    <a:pt x="38" y="70"/>
                    <a:pt x="38" y="70"/>
                  </a:cubicBezTo>
                  <a:cubicBezTo>
                    <a:pt x="38" y="14"/>
                    <a:pt x="38" y="14"/>
                    <a:pt x="38" y="14"/>
                  </a:cubicBezTo>
                  <a:cubicBezTo>
                    <a:pt x="38" y="13"/>
                    <a:pt x="69" y="14"/>
                    <a:pt x="69" y="14"/>
                  </a:cubicBezTo>
                  <a:cubicBezTo>
                    <a:pt x="77" y="14"/>
                    <a:pt x="81" y="17"/>
                    <a:pt x="82" y="19"/>
                  </a:cubicBezTo>
                  <a:cubicBezTo>
                    <a:pt x="82" y="19"/>
                    <a:pt x="84" y="26"/>
                    <a:pt x="84" y="26"/>
                  </a:cubicBezTo>
                  <a:cubicBezTo>
                    <a:pt x="84" y="30"/>
                    <a:pt x="86" y="30"/>
                    <a:pt x="87" y="30"/>
                  </a:cubicBezTo>
                  <a:cubicBezTo>
                    <a:pt x="88" y="30"/>
                    <a:pt x="89" y="30"/>
                    <a:pt x="90" y="27"/>
                  </a:cubicBezTo>
                  <a:cubicBezTo>
                    <a:pt x="90" y="27"/>
                    <a:pt x="91" y="17"/>
                    <a:pt x="91" y="17"/>
                  </a:cubicBezTo>
                  <a:cubicBezTo>
                    <a:pt x="91" y="13"/>
                    <a:pt x="91" y="13"/>
                    <a:pt x="91" y="13"/>
                  </a:cubicBezTo>
                  <a:cubicBezTo>
                    <a:pt x="92" y="6"/>
                    <a:pt x="92" y="6"/>
                    <a:pt x="92" y="6"/>
                  </a:cubicBezTo>
                  <a:cubicBezTo>
                    <a:pt x="92" y="3"/>
                    <a:pt x="92" y="3"/>
                    <a:pt x="92" y="3"/>
                  </a:cubicBezTo>
                  <a:cubicBezTo>
                    <a:pt x="92" y="1"/>
                    <a:pt x="91" y="0"/>
                    <a:pt x="90" y="0"/>
                  </a:cubicBezTo>
                  <a:lnTo>
                    <a:pt x="87" y="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80" name="CustomShape 81"/>
            <p:cNvSpPr/>
            <p:nvPr/>
          </p:nvSpPr>
          <p:spPr>
            <a:xfrm>
              <a:off x="628920" y="1707480"/>
              <a:ext cx="1257480" cy="64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81" name="CustomShape 82"/>
            <p:cNvSpPr/>
            <p:nvPr/>
          </p:nvSpPr>
          <p:spPr>
            <a:xfrm>
              <a:off x="614520" y="1778040"/>
              <a:ext cx="188640" cy="142560"/>
            </a:xfrm>
            <a:custGeom>
              <a:avLst/>
              <a:gdLst/>
              <a:ahLst/>
              <a:cxnLst/>
              <a:rect l="l" t="t" r="r" b="b"/>
              <a:pathLst>
                <a:path w="327" h="247">
                  <a:moveTo>
                    <a:pt x="245" y="8"/>
                  </a:moveTo>
                  <a:cubicBezTo>
                    <a:pt x="245" y="8"/>
                    <a:pt x="167" y="171"/>
                    <a:pt x="159" y="186"/>
                  </a:cubicBezTo>
                  <a:cubicBezTo>
                    <a:pt x="158" y="183"/>
                    <a:pt x="74" y="10"/>
                    <a:pt x="74" y="10"/>
                  </a:cubicBezTo>
                  <a:cubicBezTo>
                    <a:pt x="70" y="2"/>
                    <a:pt x="68" y="0"/>
                    <a:pt x="65" y="0"/>
                  </a:cubicBezTo>
                  <a:cubicBezTo>
                    <a:pt x="63" y="0"/>
                    <a:pt x="60" y="1"/>
                    <a:pt x="59" y="8"/>
                  </a:cubicBezTo>
                  <a:cubicBezTo>
                    <a:pt x="27" y="214"/>
                    <a:pt x="27" y="214"/>
                    <a:pt x="27" y="214"/>
                  </a:cubicBezTo>
                  <a:cubicBezTo>
                    <a:pt x="26" y="226"/>
                    <a:pt x="23" y="237"/>
                    <a:pt x="15" y="238"/>
                  </a:cubicBezTo>
                  <a:cubicBezTo>
                    <a:pt x="15" y="238"/>
                    <a:pt x="6" y="239"/>
                    <a:pt x="6" y="239"/>
                  </a:cubicBezTo>
                  <a:cubicBezTo>
                    <a:pt x="4" y="239"/>
                    <a:pt x="0" y="239"/>
                    <a:pt x="0" y="242"/>
                  </a:cubicBezTo>
                  <a:cubicBezTo>
                    <a:pt x="0" y="247"/>
                    <a:pt x="5" y="247"/>
                    <a:pt x="6" y="247"/>
                  </a:cubicBezTo>
                  <a:cubicBezTo>
                    <a:pt x="26" y="246"/>
                    <a:pt x="26" y="246"/>
                    <a:pt x="26" y="246"/>
                  </a:cubicBezTo>
                  <a:cubicBezTo>
                    <a:pt x="38" y="246"/>
                    <a:pt x="38" y="246"/>
                    <a:pt x="38" y="246"/>
                  </a:cubicBezTo>
                  <a:cubicBezTo>
                    <a:pt x="48" y="246"/>
                    <a:pt x="48" y="246"/>
                    <a:pt x="48" y="246"/>
                  </a:cubicBezTo>
                  <a:cubicBezTo>
                    <a:pt x="71" y="247"/>
                    <a:pt x="71" y="247"/>
                    <a:pt x="71" y="247"/>
                  </a:cubicBezTo>
                  <a:cubicBezTo>
                    <a:pt x="75" y="247"/>
                    <a:pt x="79" y="246"/>
                    <a:pt x="79" y="242"/>
                  </a:cubicBezTo>
                  <a:cubicBezTo>
                    <a:pt x="79" y="240"/>
                    <a:pt x="77" y="239"/>
                    <a:pt x="74" y="239"/>
                  </a:cubicBezTo>
                  <a:cubicBezTo>
                    <a:pt x="61" y="238"/>
                    <a:pt x="61" y="238"/>
                    <a:pt x="61" y="238"/>
                  </a:cubicBezTo>
                  <a:cubicBezTo>
                    <a:pt x="55" y="236"/>
                    <a:pt x="52" y="233"/>
                    <a:pt x="52" y="228"/>
                  </a:cubicBezTo>
                  <a:cubicBezTo>
                    <a:pt x="53" y="214"/>
                    <a:pt x="53" y="214"/>
                    <a:pt x="53" y="214"/>
                  </a:cubicBezTo>
                  <a:cubicBezTo>
                    <a:pt x="53" y="214"/>
                    <a:pt x="67" y="104"/>
                    <a:pt x="69" y="90"/>
                  </a:cubicBezTo>
                  <a:cubicBezTo>
                    <a:pt x="71" y="94"/>
                    <a:pt x="84" y="121"/>
                    <a:pt x="84" y="121"/>
                  </a:cubicBezTo>
                  <a:cubicBezTo>
                    <a:pt x="102" y="158"/>
                    <a:pt x="102" y="158"/>
                    <a:pt x="102" y="158"/>
                  </a:cubicBezTo>
                  <a:cubicBezTo>
                    <a:pt x="105" y="167"/>
                    <a:pt x="130" y="215"/>
                    <a:pt x="138" y="230"/>
                  </a:cubicBezTo>
                  <a:cubicBezTo>
                    <a:pt x="139" y="232"/>
                    <a:pt x="139" y="232"/>
                    <a:pt x="139" y="232"/>
                  </a:cubicBezTo>
                  <a:cubicBezTo>
                    <a:pt x="144" y="241"/>
                    <a:pt x="147" y="246"/>
                    <a:pt x="150" y="246"/>
                  </a:cubicBezTo>
                  <a:cubicBezTo>
                    <a:pt x="153" y="246"/>
                    <a:pt x="155" y="243"/>
                    <a:pt x="162" y="228"/>
                  </a:cubicBezTo>
                  <a:cubicBezTo>
                    <a:pt x="162" y="228"/>
                    <a:pt x="231" y="85"/>
                    <a:pt x="231" y="85"/>
                  </a:cubicBezTo>
                  <a:cubicBezTo>
                    <a:pt x="231" y="86"/>
                    <a:pt x="250" y="223"/>
                    <a:pt x="250" y="223"/>
                  </a:cubicBezTo>
                  <a:cubicBezTo>
                    <a:pt x="250" y="226"/>
                    <a:pt x="250" y="228"/>
                    <a:pt x="250" y="230"/>
                  </a:cubicBezTo>
                  <a:cubicBezTo>
                    <a:pt x="250" y="234"/>
                    <a:pt x="249" y="236"/>
                    <a:pt x="248" y="236"/>
                  </a:cubicBezTo>
                  <a:cubicBezTo>
                    <a:pt x="246" y="237"/>
                    <a:pt x="244" y="238"/>
                    <a:pt x="244" y="240"/>
                  </a:cubicBezTo>
                  <a:cubicBezTo>
                    <a:pt x="244" y="243"/>
                    <a:pt x="248" y="244"/>
                    <a:pt x="254" y="245"/>
                  </a:cubicBezTo>
                  <a:cubicBezTo>
                    <a:pt x="267" y="246"/>
                    <a:pt x="310" y="247"/>
                    <a:pt x="318" y="247"/>
                  </a:cubicBezTo>
                  <a:cubicBezTo>
                    <a:pt x="324" y="247"/>
                    <a:pt x="327" y="245"/>
                    <a:pt x="327" y="242"/>
                  </a:cubicBezTo>
                  <a:cubicBezTo>
                    <a:pt x="327" y="239"/>
                    <a:pt x="323" y="239"/>
                    <a:pt x="322" y="239"/>
                  </a:cubicBezTo>
                  <a:cubicBezTo>
                    <a:pt x="317" y="239"/>
                    <a:pt x="311" y="239"/>
                    <a:pt x="302" y="236"/>
                  </a:cubicBezTo>
                  <a:cubicBezTo>
                    <a:pt x="293" y="233"/>
                    <a:pt x="290" y="224"/>
                    <a:pt x="287" y="205"/>
                  </a:cubicBezTo>
                  <a:cubicBezTo>
                    <a:pt x="259" y="10"/>
                    <a:pt x="259" y="10"/>
                    <a:pt x="259" y="10"/>
                  </a:cubicBezTo>
                  <a:cubicBezTo>
                    <a:pt x="258" y="3"/>
                    <a:pt x="256" y="0"/>
                    <a:pt x="252" y="0"/>
                  </a:cubicBezTo>
                  <a:cubicBezTo>
                    <a:pt x="249" y="0"/>
                    <a:pt x="247" y="3"/>
                    <a:pt x="245" y="8"/>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82" name="CustomShape 83"/>
            <p:cNvSpPr/>
            <p:nvPr/>
          </p:nvSpPr>
          <p:spPr>
            <a:xfrm>
              <a:off x="812880" y="1780560"/>
              <a:ext cx="92520" cy="140040"/>
            </a:xfrm>
            <a:custGeom>
              <a:avLst/>
              <a:gdLst/>
              <a:ahLst/>
              <a:cxnLst/>
              <a:rect l="l" t="t" r="r" b="b"/>
              <a:pathLst>
                <a:path w="161" h="243">
                  <a:moveTo>
                    <a:pt x="147" y="1"/>
                  </a:moveTo>
                  <a:cubicBezTo>
                    <a:pt x="146" y="1"/>
                    <a:pt x="146" y="1"/>
                    <a:pt x="146" y="1"/>
                  </a:cubicBezTo>
                  <a:cubicBezTo>
                    <a:pt x="132" y="3"/>
                    <a:pt x="132" y="3"/>
                    <a:pt x="132" y="3"/>
                  </a:cubicBezTo>
                  <a:cubicBezTo>
                    <a:pt x="127" y="3"/>
                    <a:pt x="75" y="3"/>
                    <a:pt x="53" y="3"/>
                  </a:cubicBezTo>
                  <a:cubicBezTo>
                    <a:pt x="37" y="3"/>
                    <a:pt x="37" y="3"/>
                    <a:pt x="37" y="3"/>
                  </a:cubicBezTo>
                  <a:cubicBezTo>
                    <a:pt x="33" y="3"/>
                    <a:pt x="33" y="3"/>
                    <a:pt x="33" y="3"/>
                  </a:cubicBezTo>
                  <a:cubicBezTo>
                    <a:pt x="33" y="3"/>
                    <a:pt x="8" y="2"/>
                    <a:pt x="8" y="2"/>
                  </a:cubicBezTo>
                  <a:cubicBezTo>
                    <a:pt x="4" y="2"/>
                    <a:pt x="0" y="3"/>
                    <a:pt x="0" y="6"/>
                  </a:cubicBezTo>
                  <a:cubicBezTo>
                    <a:pt x="0" y="10"/>
                    <a:pt x="4" y="10"/>
                    <a:pt x="6" y="10"/>
                  </a:cubicBezTo>
                  <a:cubicBezTo>
                    <a:pt x="18" y="11"/>
                    <a:pt x="18" y="11"/>
                    <a:pt x="18" y="11"/>
                  </a:cubicBezTo>
                  <a:cubicBezTo>
                    <a:pt x="29" y="13"/>
                    <a:pt x="31" y="18"/>
                    <a:pt x="31" y="28"/>
                  </a:cubicBezTo>
                  <a:cubicBezTo>
                    <a:pt x="32" y="38"/>
                    <a:pt x="32" y="47"/>
                    <a:pt x="32" y="95"/>
                  </a:cubicBezTo>
                  <a:cubicBezTo>
                    <a:pt x="32" y="150"/>
                    <a:pt x="32" y="150"/>
                    <a:pt x="32" y="150"/>
                  </a:cubicBezTo>
                  <a:cubicBezTo>
                    <a:pt x="32" y="179"/>
                    <a:pt x="32" y="204"/>
                    <a:pt x="30" y="217"/>
                  </a:cubicBezTo>
                  <a:cubicBezTo>
                    <a:pt x="29" y="228"/>
                    <a:pt x="27" y="233"/>
                    <a:pt x="22" y="234"/>
                  </a:cubicBezTo>
                  <a:cubicBezTo>
                    <a:pt x="11" y="235"/>
                    <a:pt x="11" y="235"/>
                    <a:pt x="11" y="235"/>
                  </a:cubicBezTo>
                  <a:cubicBezTo>
                    <a:pt x="8" y="235"/>
                    <a:pt x="5" y="236"/>
                    <a:pt x="5" y="239"/>
                  </a:cubicBezTo>
                  <a:cubicBezTo>
                    <a:pt x="5" y="241"/>
                    <a:pt x="7" y="243"/>
                    <a:pt x="12" y="243"/>
                  </a:cubicBezTo>
                  <a:cubicBezTo>
                    <a:pt x="34" y="242"/>
                    <a:pt x="34" y="242"/>
                    <a:pt x="34" y="242"/>
                  </a:cubicBezTo>
                  <a:cubicBezTo>
                    <a:pt x="52" y="242"/>
                    <a:pt x="52" y="242"/>
                    <a:pt x="52" y="242"/>
                  </a:cubicBezTo>
                  <a:cubicBezTo>
                    <a:pt x="84" y="243"/>
                    <a:pt x="84" y="243"/>
                    <a:pt x="84" y="243"/>
                  </a:cubicBezTo>
                  <a:cubicBezTo>
                    <a:pt x="94" y="243"/>
                    <a:pt x="94" y="243"/>
                    <a:pt x="94" y="243"/>
                  </a:cubicBezTo>
                  <a:cubicBezTo>
                    <a:pt x="139" y="243"/>
                    <a:pt x="139" y="243"/>
                    <a:pt x="139" y="243"/>
                  </a:cubicBezTo>
                  <a:cubicBezTo>
                    <a:pt x="151" y="243"/>
                    <a:pt x="154" y="243"/>
                    <a:pt x="157" y="235"/>
                  </a:cubicBezTo>
                  <a:cubicBezTo>
                    <a:pt x="158" y="228"/>
                    <a:pt x="161" y="207"/>
                    <a:pt x="161" y="199"/>
                  </a:cubicBezTo>
                  <a:cubicBezTo>
                    <a:pt x="161" y="196"/>
                    <a:pt x="161" y="193"/>
                    <a:pt x="158" y="193"/>
                  </a:cubicBezTo>
                  <a:cubicBezTo>
                    <a:pt x="155" y="193"/>
                    <a:pt x="154" y="195"/>
                    <a:pt x="153" y="198"/>
                  </a:cubicBezTo>
                  <a:cubicBezTo>
                    <a:pt x="151" y="211"/>
                    <a:pt x="147" y="218"/>
                    <a:pt x="140" y="221"/>
                  </a:cubicBezTo>
                  <a:cubicBezTo>
                    <a:pt x="132" y="225"/>
                    <a:pt x="118" y="225"/>
                    <a:pt x="110" y="225"/>
                  </a:cubicBezTo>
                  <a:cubicBezTo>
                    <a:pt x="78" y="225"/>
                    <a:pt x="74" y="220"/>
                    <a:pt x="73" y="199"/>
                  </a:cubicBezTo>
                  <a:cubicBezTo>
                    <a:pt x="73" y="163"/>
                    <a:pt x="73" y="163"/>
                    <a:pt x="73" y="163"/>
                  </a:cubicBezTo>
                  <a:cubicBezTo>
                    <a:pt x="73" y="150"/>
                    <a:pt x="73" y="150"/>
                    <a:pt x="73" y="150"/>
                  </a:cubicBezTo>
                  <a:cubicBezTo>
                    <a:pt x="73" y="125"/>
                    <a:pt x="73" y="125"/>
                    <a:pt x="73" y="125"/>
                  </a:cubicBezTo>
                  <a:cubicBezTo>
                    <a:pt x="73" y="123"/>
                    <a:pt x="74" y="123"/>
                    <a:pt x="74" y="123"/>
                  </a:cubicBezTo>
                  <a:cubicBezTo>
                    <a:pt x="81" y="123"/>
                    <a:pt x="113" y="123"/>
                    <a:pt x="119" y="124"/>
                  </a:cubicBezTo>
                  <a:cubicBezTo>
                    <a:pt x="129" y="125"/>
                    <a:pt x="134" y="129"/>
                    <a:pt x="136" y="136"/>
                  </a:cubicBezTo>
                  <a:cubicBezTo>
                    <a:pt x="136" y="136"/>
                    <a:pt x="137" y="144"/>
                    <a:pt x="137" y="144"/>
                  </a:cubicBezTo>
                  <a:cubicBezTo>
                    <a:pt x="137" y="147"/>
                    <a:pt x="137" y="147"/>
                    <a:pt x="137" y="147"/>
                  </a:cubicBezTo>
                  <a:cubicBezTo>
                    <a:pt x="137" y="149"/>
                    <a:pt x="139" y="150"/>
                    <a:pt x="141" y="150"/>
                  </a:cubicBezTo>
                  <a:cubicBezTo>
                    <a:pt x="145" y="150"/>
                    <a:pt x="145" y="146"/>
                    <a:pt x="145" y="144"/>
                  </a:cubicBezTo>
                  <a:cubicBezTo>
                    <a:pt x="145" y="134"/>
                    <a:pt x="145" y="134"/>
                    <a:pt x="145" y="134"/>
                  </a:cubicBezTo>
                  <a:cubicBezTo>
                    <a:pt x="146" y="123"/>
                    <a:pt x="146" y="123"/>
                    <a:pt x="146" y="123"/>
                  </a:cubicBezTo>
                  <a:cubicBezTo>
                    <a:pt x="148" y="103"/>
                    <a:pt x="148" y="103"/>
                    <a:pt x="148" y="103"/>
                  </a:cubicBezTo>
                  <a:cubicBezTo>
                    <a:pt x="148" y="99"/>
                    <a:pt x="148" y="99"/>
                    <a:pt x="148" y="99"/>
                  </a:cubicBezTo>
                  <a:cubicBezTo>
                    <a:pt x="148" y="97"/>
                    <a:pt x="147" y="96"/>
                    <a:pt x="145" y="96"/>
                  </a:cubicBezTo>
                  <a:cubicBezTo>
                    <a:pt x="144" y="96"/>
                    <a:pt x="142" y="98"/>
                    <a:pt x="140" y="100"/>
                  </a:cubicBezTo>
                  <a:cubicBezTo>
                    <a:pt x="137" y="104"/>
                    <a:pt x="133" y="104"/>
                    <a:pt x="125" y="105"/>
                  </a:cubicBezTo>
                  <a:cubicBezTo>
                    <a:pt x="120" y="105"/>
                    <a:pt x="103" y="106"/>
                    <a:pt x="75" y="106"/>
                  </a:cubicBezTo>
                  <a:cubicBezTo>
                    <a:pt x="74" y="106"/>
                    <a:pt x="73" y="105"/>
                    <a:pt x="73" y="103"/>
                  </a:cubicBezTo>
                  <a:cubicBezTo>
                    <a:pt x="73" y="23"/>
                    <a:pt x="73" y="23"/>
                    <a:pt x="73" y="23"/>
                  </a:cubicBezTo>
                  <a:cubicBezTo>
                    <a:pt x="73" y="21"/>
                    <a:pt x="74" y="21"/>
                    <a:pt x="75" y="21"/>
                  </a:cubicBezTo>
                  <a:cubicBezTo>
                    <a:pt x="81" y="21"/>
                    <a:pt x="114" y="21"/>
                    <a:pt x="119" y="22"/>
                  </a:cubicBezTo>
                  <a:cubicBezTo>
                    <a:pt x="135" y="24"/>
                    <a:pt x="138" y="28"/>
                    <a:pt x="140" y="33"/>
                  </a:cubicBezTo>
                  <a:cubicBezTo>
                    <a:pt x="142" y="37"/>
                    <a:pt x="142" y="43"/>
                    <a:pt x="142" y="44"/>
                  </a:cubicBezTo>
                  <a:cubicBezTo>
                    <a:pt x="142" y="46"/>
                    <a:pt x="142" y="49"/>
                    <a:pt x="145" y="49"/>
                  </a:cubicBezTo>
                  <a:cubicBezTo>
                    <a:pt x="148" y="49"/>
                    <a:pt x="149" y="46"/>
                    <a:pt x="149" y="45"/>
                  </a:cubicBezTo>
                  <a:cubicBezTo>
                    <a:pt x="149" y="45"/>
                    <a:pt x="150" y="31"/>
                    <a:pt x="150" y="31"/>
                  </a:cubicBezTo>
                  <a:cubicBezTo>
                    <a:pt x="151" y="24"/>
                    <a:pt x="151" y="24"/>
                    <a:pt x="151" y="24"/>
                  </a:cubicBezTo>
                  <a:cubicBezTo>
                    <a:pt x="151" y="24"/>
                    <a:pt x="153" y="7"/>
                    <a:pt x="153" y="7"/>
                  </a:cubicBezTo>
                  <a:cubicBezTo>
                    <a:pt x="153" y="4"/>
                    <a:pt x="153" y="4"/>
                    <a:pt x="153" y="4"/>
                  </a:cubicBezTo>
                  <a:cubicBezTo>
                    <a:pt x="153" y="3"/>
                    <a:pt x="153" y="0"/>
                    <a:pt x="151" y="0"/>
                  </a:cubicBezTo>
                  <a:lnTo>
                    <a:pt x="147" y="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83" name="CustomShape 84"/>
            <p:cNvSpPr/>
            <p:nvPr/>
          </p:nvSpPr>
          <p:spPr>
            <a:xfrm>
              <a:off x="928440" y="1781280"/>
              <a:ext cx="96840" cy="139320"/>
            </a:xfrm>
            <a:custGeom>
              <a:avLst/>
              <a:gdLst/>
              <a:ahLst/>
              <a:cxnLst/>
              <a:rect l="l" t="t" r="r" b="b"/>
              <a:pathLst>
                <a:path w="167" h="241">
                  <a:moveTo>
                    <a:pt x="68" y="1"/>
                  </a:moveTo>
                  <a:cubicBezTo>
                    <a:pt x="51" y="1"/>
                    <a:pt x="51" y="1"/>
                    <a:pt x="51" y="1"/>
                  </a:cubicBezTo>
                  <a:cubicBezTo>
                    <a:pt x="35" y="1"/>
                    <a:pt x="35" y="1"/>
                    <a:pt x="35" y="1"/>
                  </a:cubicBezTo>
                  <a:cubicBezTo>
                    <a:pt x="8" y="0"/>
                    <a:pt x="8" y="0"/>
                    <a:pt x="8" y="0"/>
                  </a:cubicBezTo>
                  <a:cubicBezTo>
                    <a:pt x="4" y="0"/>
                    <a:pt x="0" y="1"/>
                    <a:pt x="0" y="4"/>
                  </a:cubicBezTo>
                  <a:cubicBezTo>
                    <a:pt x="0" y="8"/>
                    <a:pt x="5" y="8"/>
                    <a:pt x="7" y="8"/>
                  </a:cubicBezTo>
                  <a:cubicBezTo>
                    <a:pt x="17" y="9"/>
                    <a:pt x="17" y="9"/>
                    <a:pt x="17" y="9"/>
                  </a:cubicBezTo>
                  <a:cubicBezTo>
                    <a:pt x="27" y="11"/>
                    <a:pt x="29" y="16"/>
                    <a:pt x="30" y="26"/>
                  </a:cubicBezTo>
                  <a:cubicBezTo>
                    <a:pt x="30" y="36"/>
                    <a:pt x="30" y="45"/>
                    <a:pt x="30" y="93"/>
                  </a:cubicBezTo>
                  <a:cubicBezTo>
                    <a:pt x="30" y="148"/>
                    <a:pt x="30" y="148"/>
                    <a:pt x="30" y="148"/>
                  </a:cubicBezTo>
                  <a:cubicBezTo>
                    <a:pt x="30" y="177"/>
                    <a:pt x="30" y="202"/>
                    <a:pt x="29" y="215"/>
                  </a:cubicBezTo>
                  <a:cubicBezTo>
                    <a:pt x="27" y="226"/>
                    <a:pt x="26" y="231"/>
                    <a:pt x="20" y="232"/>
                  </a:cubicBezTo>
                  <a:cubicBezTo>
                    <a:pt x="20" y="232"/>
                    <a:pt x="9" y="233"/>
                    <a:pt x="9" y="233"/>
                  </a:cubicBezTo>
                  <a:cubicBezTo>
                    <a:pt x="7" y="233"/>
                    <a:pt x="3" y="234"/>
                    <a:pt x="3" y="237"/>
                  </a:cubicBezTo>
                  <a:cubicBezTo>
                    <a:pt x="3" y="240"/>
                    <a:pt x="9" y="240"/>
                    <a:pt x="10" y="240"/>
                  </a:cubicBezTo>
                  <a:cubicBezTo>
                    <a:pt x="32" y="240"/>
                    <a:pt x="32" y="240"/>
                    <a:pt x="32" y="240"/>
                  </a:cubicBezTo>
                  <a:cubicBezTo>
                    <a:pt x="32" y="240"/>
                    <a:pt x="50" y="240"/>
                    <a:pt x="50" y="240"/>
                  </a:cubicBezTo>
                  <a:cubicBezTo>
                    <a:pt x="99" y="241"/>
                    <a:pt x="99" y="241"/>
                    <a:pt x="99" y="241"/>
                  </a:cubicBezTo>
                  <a:cubicBezTo>
                    <a:pt x="142" y="241"/>
                    <a:pt x="142" y="241"/>
                    <a:pt x="142" y="241"/>
                  </a:cubicBezTo>
                  <a:cubicBezTo>
                    <a:pt x="158" y="241"/>
                    <a:pt x="160" y="240"/>
                    <a:pt x="162" y="232"/>
                  </a:cubicBezTo>
                  <a:cubicBezTo>
                    <a:pt x="165" y="223"/>
                    <a:pt x="167" y="200"/>
                    <a:pt x="167" y="196"/>
                  </a:cubicBezTo>
                  <a:cubicBezTo>
                    <a:pt x="167" y="193"/>
                    <a:pt x="167" y="190"/>
                    <a:pt x="164" y="190"/>
                  </a:cubicBezTo>
                  <a:cubicBezTo>
                    <a:pt x="160" y="190"/>
                    <a:pt x="160" y="193"/>
                    <a:pt x="160" y="195"/>
                  </a:cubicBezTo>
                  <a:cubicBezTo>
                    <a:pt x="159" y="201"/>
                    <a:pt x="155" y="210"/>
                    <a:pt x="152" y="214"/>
                  </a:cubicBezTo>
                  <a:cubicBezTo>
                    <a:pt x="144" y="222"/>
                    <a:pt x="133" y="222"/>
                    <a:pt x="115" y="222"/>
                  </a:cubicBezTo>
                  <a:cubicBezTo>
                    <a:pt x="90" y="222"/>
                    <a:pt x="83" y="220"/>
                    <a:pt x="78" y="216"/>
                  </a:cubicBezTo>
                  <a:cubicBezTo>
                    <a:pt x="71" y="210"/>
                    <a:pt x="71" y="188"/>
                    <a:pt x="71" y="148"/>
                  </a:cubicBezTo>
                  <a:cubicBezTo>
                    <a:pt x="71" y="93"/>
                    <a:pt x="71" y="93"/>
                    <a:pt x="71" y="93"/>
                  </a:cubicBezTo>
                  <a:cubicBezTo>
                    <a:pt x="71" y="45"/>
                    <a:pt x="71" y="36"/>
                    <a:pt x="72" y="26"/>
                  </a:cubicBezTo>
                  <a:cubicBezTo>
                    <a:pt x="73" y="14"/>
                    <a:pt x="75" y="10"/>
                    <a:pt x="83" y="9"/>
                  </a:cubicBezTo>
                  <a:cubicBezTo>
                    <a:pt x="95" y="8"/>
                    <a:pt x="95" y="8"/>
                    <a:pt x="95" y="8"/>
                  </a:cubicBezTo>
                  <a:cubicBezTo>
                    <a:pt x="99" y="8"/>
                    <a:pt x="102" y="7"/>
                    <a:pt x="102" y="4"/>
                  </a:cubicBezTo>
                  <a:cubicBezTo>
                    <a:pt x="102" y="1"/>
                    <a:pt x="98" y="0"/>
                    <a:pt x="94" y="0"/>
                  </a:cubicBezTo>
                  <a:lnTo>
                    <a:pt x="68" y="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84" name="CustomShape 85"/>
            <p:cNvSpPr/>
            <p:nvPr/>
          </p:nvSpPr>
          <p:spPr>
            <a:xfrm>
              <a:off x="1038600" y="1781280"/>
              <a:ext cx="105120" cy="139320"/>
            </a:xfrm>
            <a:custGeom>
              <a:avLst/>
              <a:gdLst/>
              <a:ahLst/>
              <a:cxnLst/>
              <a:rect l="l" t="t" r="r" b="b"/>
              <a:pathLst>
                <a:path w="183" h="241">
                  <a:moveTo>
                    <a:pt x="82" y="222"/>
                  </a:moveTo>
                  <a:cubicBezTo>
                    <a:pt x="72" y="218"/>
                    <a:pt x="72" y="213"/>
                    <a:pt x="72" y="192"/>
                  </a:cubicBezTo>
                  <a:cubicBezTo>
                    <a:pt x="72" y="118"/>
                    <a:pt x="72" y="118"/>
                    <a:pt x="72" y="118"/>
                  </a:cubicBezTo>
                  <a:cubicBezTo>
                    <a:pt x="72" y="116"/>
                    <a:pt x="72" y="116"/>
                    <a:pt x="73" y="116"/>
                  </a:cubicBezTo>
                  <a:cubicBezTo>
                    <a:pt x="86" y="117"/>
                    <a:pt x="86" y="117"/>
                    <a:pt x="86" y="117"/>
                  </a:cubicBezTo>
                  <a:cubicBezTo>
                    <a:pt x="98" y="117"/>
                    <a:pt x="105" y="119"/>
                    <a:pt x="112" y="124"/>
                  </a:cubicBezTo>
                  <a:cubicBezTo>
                    <a:pt x="112" y="124"/>
                    <a:pt x="112" y="124"/>
                    <a:pt x="112" y="124"/>
                  </a:cubicBezTo>
                  <a:cubicBezTo>
                    <a:pt x="139" y="143"/>
                    <a:pt x="142" y="174"/>
                    <a:pt x="142" y="186"/>
                  </a:cubicBezTo>
                  <a:cubicBezTo>
                    <a:pt x="142" y="224"/>
                    <a:pt x="111" y="226"/>
                    <a:pt x="105" y="226"/>
                  </a:cubicBezTo>
                  <a:cubicBezTo>
                    <a:pt x="98" y="226"/>
                    <a:pt x="91" y="225"/>
                    <a:pt x="82" y="222"/>
                  </a:cubicBezTo>
                  <a:moveTo>
                    <a:pt x="84" y="15"/>
                  </a:moveTo>
                  <a:cubicBezTo>
                    <a:pt x="112" y="15"/>
                    <a:pt x="123" y="44"/>
                    <a:pt x="123" y="63"/>
                  </a:cubicBezTo>
                  <a:cubicBezTo>
                    <a:pt x="123" y="78"/>
                    <a:pt x="118" y="89"/>
                    <a:pt x="110" y="96"/>
                  </a:cubicBezTo>
                  <a:cubicBezTo>
                    <a:pt x="105" y="101"/>
                    <a:pt x="97" y="102"/>
                    <a:pt x="88" y="102"/>
                  </a:cubicBezTo>
                  <a:cubicBezTo>
                    <a:pt x="73" y="101"/>
                    <a:pt x="73" y="101"/>
                    <a:pt x="73" y="101"/>
                  </a:cubicBezTo>
                  <a:cubicBezTo>
                    <a:pt x="72" y="101"/>
                    <a:pt x="72" y="100"/>
                    <a:pt x="72" y="98"/>
                  </a:cubicBezTo>
                  <a:cubicBezTo>
                    <a:pt x="72" y="20"/>
                    <a:pt x="72" y="20"/>
                    <a:pt x="72" y="20"/>
                  </a:cubicBezTo>
                  <a:cubicBezTo>
                    <a:pt x="72" y="17"/>
                    <a:pt x="72" y="16"/>
                    <a:pt x="74" y="16"/>
                  </a:cubicBezTo>
                  <a:cubicBezTo>
                    <a:pt x="74" y="16"/>
                    <a:pt x="84" y="15"/>
                    <a:pt x="84" y="15"/>
                  </a:cubicBezTo>
                  <a:moveTo>
                    <a:pt x="74" y="1"/>
                  </a:moveTo>
                  <a:cubicBezTo>
                    <a:pt x="51" y="1"/>
                    <a:pt x="51" y="1"/>
                    <a:pt x="51" y="1"/>
                  </a:cubicBezTo>
                  <a:cubicBezTo>
                    <a:pt x="39" y="1"/>
                    <a:pt x="39" y="1"/>
                    <a:pt x="39" y="1"/>
                  </a:cubicBezTo>
                  <a:cubicBezTo>
                    <a:pt x="8" y="0"/>
                    <a:pt x="8" y="0"/>
                    <a:pt x="8" y="0"/>
                  </a:cubicBezTo>
                  <a:cubicBezTo>
                    <a:pt x="4" y="0"/>
                    <a:pt x="0" y="1"/>
                    <a:pt x="0" y="4"/>
                  </a:cubicBezTo>
                  <a:cubicBezTo>
                    <a:pt x="0" y="8"/>
                    <a:pt x="4" y="8"/>
                    <a:pt x="6" y="8"/>
                  </a:cubicBezTo>
                  <a:cubicBezTo>
                    <a:pt x="19" y="9"/>
                    <a:pt x="19" y="9"/>
                    <a:pt x="19" y="9"/>
                  </a:cubicBezTo>
                  <a:cubicBezTo>
                    <a:pt x="29" y="11"/>
                    <a:pt x="31" y="16"/>
                    <a:pt x="32" y="26"/>
                  </a:cubicBezTo>
                  <a:cubicBezTo>
                    <a:pt x="32" y="36"/>
                    <a:pt x="32" y="45"/>
                    <a:pt x="32" y="93"/>
                  </a:cubicBezTo>
                  <a:cubicBezTo>
                    <a:pt x="32" y="148"/>
                    <a:pt x="32" y="148"/>
                    <a:pt x="32" y="148"/>
                  </a:cubicBezTo>
                  <a:cubicBezTo>
                    <a:pt x="32" y="177"/>
                    <a:pt x="32" y="202"/>
                    <a:pt x="31" y="215"/>
                  </a:cubicBezTo>
                  <a:cubicBezTo>
                    <a:pt x="29" y="224"/>
                    <a:pt x="28" y="231"/>
                    <a:pt x="22" y="232"/>
                  </a:cubicBezTo>
                  <a:cubicBezTo>
                    <a:pt x="22" y="232"/>
                    <a:pt x="11" y="233"/>
                    <a:pt x="11" y="233"/>
                  </a:cubicBezTo>
                  <a:cubicBezTo>
                    <a:pt x="8" y="233"/>
                    <a:pt x="5" y="234"/>
                    <a:pt x="5" y="237"/>
                  </a:cubicBezTo>
                  <a:cubicBezTo>
                    <a:pt x="5" y="241"/>
                    <a:pt x="10" y="241"/>
                    <a:pt x="12" y="241"/>
                  </a:cubicBezTo>
                  <a:cubicBezTo>
                    <a:pt x="34" y="240"/>
                    <a:pt x="34" y="240"/>
                    <a:pt x="34" y="240"/>
                  </a:cubicBezTo>
                  <a:cubicBezTo>
                    <a:pt x="34" y="240"/>
                    <a:pt x="52" y="240"/>
                    <a:pt x="52" y="240"/>
                  </a:cubicBezTo>
                  <a:cubicBezTo>
                    <a:pt x="76" y="241"/>
                    <a:pt x="76" y="241"/>
                    <a:pt x="76" y="241"/>
                  </a:cubicBezTo>
                  <a:cubicBezTo>
                    <a:pt x="76" y="241"/>
                    <a:pt x="88" y="241"/>
                    <a:pt x="88" y="241"/>
                  </a:cubicBezTo>
                  <a:cubicBezTo>
                    <a:pt x="98" y="241"/>
                    <a:pt x="98" y="241"/>
                    <a:pt x="98" y="241"/>
                  </a:cubicBezTo>
                  <a:cubicBezTo>
                    <a:pt x="156" y="241"/>
                    <a:pt x="183" y="206"/>
                    <a:pt x="183" y="172"/>
                  </a:cubicBezTo>
                  <a:cubicBezTo>
                    <a:pt x="183" y="136"/>
                    <a:pt x="154" y="113"/>
                    <a:pt x="126" y="103"/>
                  </a:cubicBezTo>
                  <a:cubicBezTo>
                    <a:pt x="145" y="88"/>
                    <a:pt x="157" y="73"/>
                    <a:pt x="157" y="49"/>
                  </a:cubicBezTo>
                  <a:cubicBezTo>
                    <a:pt x="157" y="37"/>
                    <a:pt x="152" y="0"/>
                    <a:pt x="89" y="0"/>
                  </a:cubicBezTo>
                  <a:lnTo>
                    <a:pt x="74" y="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85" name="CustomShape 86"/>
            <p:cNvSpPr/>
            <p:nvPr/>
          </p:nvSpPr>
          <p:spPr>
            <a:xfrm>
              <a:off x="1162080" y="1779840"/>
              <a:ext cx="149400" cy="143640"/>
            </a:xfrm>
            <a:custGeom>
              <a:avLst/>
              <a:gdLst/>
              <a:ahLst/>
              <a:cxnLst/>
              <a:rect l="l" t="t" r="r" b="b"/>
              <a:pathLst>
                <a:path w="259" h="249">
                  <a:moveTo>
                    <a:pt x="45" y="115"/>
                  </a:moveTo>
                  <a:cubicBezTo>
                    <a:pt x="45" y="29"/>
                    <a:pt x="93" y="17"/>
                    <a:pt x="121" y="17"/>
                  </a:cubicBezTo>
                  <a:cubicBezTo>
                    <a:pt x="175" y="17"/>
                    <a:pt x="213" y="64"/>
                    <a:pt x="213" y="130"/>
                  </a:cubicBezTo>
                  <a:cubicBezTo>
                    <a:pt x="213" y="222"/>
                    <a:pt x="162" y="232"/>
                    <a:pt x="141" y="232"/>
                  </a:cubicBezTo>
                  <a:cubicBezTo>
                    <a:pt x="84" y="232"/>
                    <a:pt x="45" y="184"/>
                    <a:pt x="45" y="115"/>
                  </a:cubicBezTo>
                  <a:moveTo>
                    <a:pt x="0" y="125"/>
                  </a:moveTo>
                  <a:cubicBezTo>
                    <a:pt x="0" y="184"/>
                    <a:pt x="40" y="249"/>
                    <a:pt x="127" y="249"/>
                  </a:cubicBezTo>
                  <a:cubicBezTo>
                    <a:pt x="205" y="249"/>
                    <a:pt x="259" y="195"/>
                    <a:pt x="259" y="119"/>
                  </a:cubicBezTo>
                  <a:cubicBezTo>
                    <a:pt x="259" y="46"/>
                    <a:pt x="210" y="0"/>
                    <a:pt x="131" y="0"/>
                  </a:cubicBezTo>
                  <a:cubicBezTo>
                    <a:pt x="41" y="0"/>
                    <a:pt x="0" y="65"/>
                    <a:pt x="0" y="125"/>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86" name="CustomShape 87"/>
            <p:cNvSpPr/>
            <p:nvPr/>
          </p:nvSpPr>
          <p:spPr>
            <a:xfrm>
              <a:off x="1324440" y="1781280"/>
              <a:ext cx="146160" cy="141840"/>
            </a:xfrm>
            <a:custGeom>
              <a:avLst/>
              <a:gdLst/>
              <a:ahLst/>
              <a:cxnLst/>
              <a:rect l="l" t="t" r="r" b="b"/>
              <a:pathLst>
                <a:path w="254" h="245">
                  <a:moveTo>
                    <a:pt x="220" y="1"/>
                  </a:moveTo>
                  <a:cubicBezTo>
                    <a:pt x="211" y="1"/>
                    <a:pt x="211" y="1"/>
                    <a:pt x="211" y="1"/>
                  </a:cubicBezTo>
                  <a:cubicBezTo>
                    <a:pt x="210" y="1"/>
                    <a:pt x="174" y="0"/>
                    <a:pt x="174" y="0"/>
                  </a:cubicBezTo>
                  <a:cubicBezTo>
                    <a:pt x="171" y="0"/>
                    <a:pt x="167" y="1"/>
                    <a:pt x="167" y="4"/>
                  </a:cubicBezTo>
                  <a:cubicBezTo>
                    <a:pt x="167" y="8"/>
                    <a:pt x="171" y="8"/>
                    <a:pt x="173" y="8"/>
                  </a:cubicBezTo>
                  <a:cubicBezTo>
                    <a:pt x="184" y="9"/>
                    <a:pt x="184" y="9"/>
                    <a:pt x="184" y="9"/>
                  </a:cubicBezTo>
                  <a:cubicBezTo>
                    <a:pt x="195" y="11"/>
                    <a:pt x="197" y="16"/>
                    <a:pt x="197" y="26"/>
                  </a:cubicBezTo>
                  <a:cubicBezTo>
                    <a:pt x="198" y="36"/>
                    <a:pt x="198" y="45"/>
                    <a:pt x="198" y="93"/>
                  </a:cubicBezTo>
                  <a:cubicBezTo>
                    <a:pt x="198" y="132"/>
                    <a:pt x="198" y="132"/>
                    <a:pt x="198" y="132"/>
                  </a:cubicBezTo>
                  <a:cubicBezTo>
                    <a:pt x="198" y="166"/>
                    <a:pt x="197" y="193"/>
                    <a:pt x="180" y="210"/>
                  </a:cubicBezTo>
                  <a:cubicBezTo>
                    <a:pt x="165" y="225"/>
                    <a:pt x="145" y="227"/>
                    <a:pt x="137" y="227"/>
                  </a:cubicBezTo>
                  <a:cubicBezTo>
                    <a:pt x="126" y="227"/>
                    <a:pt x="112" y="225"/>
                    <a:pt x="98" y="214"/>
                  </a:cubicBezTo>
                  <a:cubicBezTo>
                    <a:pt x="85" y="204"/>
                    <a:pt x="74" y="187"/>
                    <a:pt x="74" y="137"/>
                  </a:cubicBezTo>
                  <a:cubicBezTo>
                    <a:pt x="74" y="93"/>
                    <a:pt x="74" y="93"/>
                    <a:pt x="74" y="93"/>
                  </a:cubicBezTo>
                  <a:cubicBezTo>
                    <a:pt x="74" y="45"/>
                    <a:pt x="74" y="36"/>
                    <a:pt x="74" y="26"/>
                  </a:cubicBezTo>
                  <a:cubicBezTo>
                    <a:pt x="75" y="14"/>
                    <a:pt x="78" y="10"/>
                    <a:pt x="85" y="9"/>
                  </a:cubicBezTo>
                  <a:cubicBezTo>
                    <a:pt x="94" y="8"/>
                    <a:pt x="94" y="8"/>
                    <a:pt x="94" y="8"/>
                  </a:cubicBezTo>
                  <a:cubicBezTo>
                    <a:pt x="96" y="8"/>
                    <a:pt x="100" y="8"/>
                    <a:pt x="100" y="4"/>
                  </a:cubicBezTo>
                  <a:cubicBezTo>
                    <a:pt x="100" y="1"/>
                    <a:pt x="96" y="0"/>
                    <a:pt x="92" y="0"/>
                  </a:cubicBezTo>
                  <a:cubicBezTo>
                    <a:pt x="69" y="1"/>
                    <a:pt x="69" y="1"/>
                    <a:pt x="69" y="1"/>
                  </a:cubicBezTo>
                  <a:cubicBezTo>
                    <a:pt x="54" y="1"/>
                    <a:pt x="54" y="1"/>
                    <a:pt x="54" y="1"/>
                  </a:cubicBezTo>
                  <a:cubicBezTo>
                    <a:pt x="37" y="1"/>
                    <a:pt x="37" y="1"/>
                    <a:pt x="37" y="1"/>
                  </a:cubicBezTo>
                  <a:cubicBezTo>
                    <a:pt x="8" y="0"/>
                    <a:pt x="8" y="0"/>
                    <a:pt x="8" y="0"/>
                  </a:cubicBezTo>
                  <a:cubicBezTo>
                    <a:pt x="4" y="0"/>
                    <a:pt x="0" y="1"/>
                    <a:pt x="0" y="4"/>
                  </a:cubicBezTo>
                  <a:cubicBezTo>
                    <a:pt x="0" y="8"/>
                    <a:pt x="4" y="8"/>
                    <a:pt x="6" y="8"/>
                  </a:cubicBezTo>
                  <a:cubicBezTo>
                    <a:pt x="18" y="9"/>
                    <a:pt x="18" y="9"/>
                    <a:pt x="18" y="9"/>
                  </a:cubicBezTo>
                  <a:cubicBezTo>
                    <a:pt x="28" y="11"/>
                    <a:pt x="31" y="16"/>
                    <a:pt x="31" y="26"/>
                  </a:cubicBezTo>
                  <a:cubicBezTo>
                    <a:pt x="32" y="36"/>
                    <a:pt x="32" y="45"/>
                    <a:pt x="32" y="93"/>
                  </a:cubicBezTo>
                  <a:cubicBezTo>
                    <a:pt x="32" y="139"/>
                    <a:pt x="32" y="139"/>
                    <a:pt x="32" y="139"/>
                  </a:cubicBezTo>
                  <a:cubicBezTo>
                    <a:pt x="32" y="179"/>
                    <a:pt x="41" y="206"/>
                    <a:pt x="60" y="223"/>
                  </a:cubicBezTo>
                  <a:cubicBezTo>
                    <a:pt x="84" y="245"/>
                    <a:pt x="117" y="245"/>
                    <a:pt x="131" y="245"/>
                  </a:cubicBezTo>
                  <a:cubicBezTo>
                    <a:pt x="149" y="245"/>
                    <a:pt x="173" y="242"/>
                    <a:pt x="197" y="222"/>
                  </a:cubicBezTo>
                  <a:cubicBezTo>
                    <a:pt x="223" y="199"/>
                    <a:pt x="227" y="163"/>
                    <a:pt x="227" y="126"/>
                  </a:cubicBezTo>
                  <a:cubicBezTo>
                    <a:pt x="227" y="93"/>
                    <a:pt x="227" y="93"/>
                    <a:pt x="227" y="93"/>
                  </a:cubicBezTo>
                  <a:cubicBezTo>
                    <a:pt x="227" y="45"/>
                    <a:pt x="227" y="36"/>
                    <a:pt x="228" y="26"/>
                  </a:cubicBezTo>
                  <a:cubicBezTo>
                    <a:pt x="228" y="14"/>
                    <a:pt x="231" y="10"/>
                    <a:pt x="239" y="9"/>
                  </a:cubicBezTo>
                  <a:cubicBezTo>
                    <a:pt x="239" y="9"/>
                    <a:pt x="248" y="8"/>
                    <a:pt x="248" y="8"/>
                  </a:cubicBezTo>
                  <a:cubicBezTo>
                    <a:pt x="251" y="8"/>
                    <a:pt x="254" y="7"/>
                    <a:pt x="254" y="4"/>
                  </a:cubicBezTo>
                  <a:cubicBezTo>
                    <a:pt x="254" y="1"/>
                    <a:pt x="250" y="0"/>
                    <a:pt x="247" y="0"/>
                  </a:cubicBezTo>
                  <a:lnTo>
                    <a:pt x="220" y="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87" name="CustomShape 88"/>
            <p:cNvSpPr/>
            <p:nvPr/>
          </p:nvSpPr>
          <p:spPr>
            <a:xfrm>
              <a:off x="1487160" y="1781280"/>
              <a:ext cx="144360" cy="139320"/>
            </a:xfrm>
            <a:custGeom>
              <a:avLst/>
              <a:gdLst/>
              <a:ahLst/>
              <a:cxnLst/>
              <a:rect l="l" t="t" r="r" b="b"/>
              <a:pathLst>
                <a:path w="251" h="241">
                  <a:moveTo>
                    <a:pt x="73" y="123"/>
                  </a:moveTo>
                  <a:cubicBezTo>
                    <a:pt x="71" y="122"/>
                    <a:pt x="71" y="121"/>
                    <a:pt x="71" y="118"/>
                  </a:cubicBezTo>
                  <a:cubicBezTo>
                    <a:pt x="71" y="22"/>
                    <a:pt x="71" y="22"/>
                    <a:pt x="71" y="22"/>
                  </a:cubicBezTo>
                  <a:cubicBezTo>
                    <a:pt x="71" y="19"/>
                    <a:pt x="71" y="19"/>
                    <a:pt x="73" y="18"/>
                  </a:cubicBezTo>
                  <a:cubicBezTo>
                    <a:pt x="76" y="17"/>
                    <a:pt x="81" y="17"/>
                    <a:pt x="90" y="17"/>
                  </a:cubicBezTo>
                  <a:cubicBezTo>
                    <a:pt x="107" y="17"/>
                    <a:pt x="137" y="29"/>
                    <a:pt x="137" y="74"/>
                  </a:cubicBezTo>
                  <a:cubicBezTo>
                    <a:pt x="137" y="103"/>
                    <a:pt x="126" y="115"/>
                    <a:pt x="119" y="120"/>
                  </a:cubicBezTo>
                  <a:cubicBezTo>
                    <a:pt x="113" y="124"/>
                    <a:pt x="109" y="126"/>
                    <a:pt x="97" y="126"/>
                  </a:cubicBezTo>
                  <a:cubicBezTo>
                    <a:pt x="88" y="126"/>
                    <a:pt x="79" y="125"/>
                    <a:pt x="73" y="123"/>
                  </a:cubicBezTo>
                  <a:moveTo>
                    <a:pt x="74" y="1"/>
                  </a:moveTo>
                  <a:cubicBezTo>
                    <a:pt x="51" y="1"/>
                    <a:pt x="51" y="1"/>
                    <a:pt x="51" y="1"/>
                  </a:cubicBezTo>
                  <a:cubicBezTo>
                    <a:pt x="38" y="1"/>
                    <a:pt x="38" y="1"/>
                    <a:pt x="38" y="1"/>
                  </a:cubicBezTo>
                  <a:cubicBezTo>
                    <a:pt x="8" y="0"/>
                    <a:pt x="8" y="0"/>
                    <a:pt x="8" y="0"/>
                  </a:cubicBezTo>
                  <a:cubicBezTo>
                    <a:pt x="4" y="0"/>
                    <a:pt x="0" y="1"/>
                    <a:pt x="0" y="4"/>
                  </a:cubicBezTo>
                  <a:cubicBezTo>
                    <a:pt x="0" y="8"/>
                    <a:pt x="4" y="8"/>
                    <a:pt x="6" y="8"/>
                  </a:cubicBezTo>
                  <a:cubicBezTo>
                    <a:pt x="18" y="9"/>
                    <a:pt x="18" y="9"/>
                    <a:pt x="18" y="9"/>
                  </a:cubicBezTo>
                  <a:cubicBezTo>
                    <a:pt x="29" y="11"/>
                    <a:pt x="31" y="16"/>
                    <a:pt x="31" y="26"/>
                  </a:cubicBezTo>
                  <a:cubicBezTo>
                    <a:pt x="32" y="36"/>
                    <a:pt x="32" y="45"/>
                    <a:pt x="32" y="93"/>
                  </a:cubicBezTo>
                  <a:cubicBezTo>
                    <a:pt x="32" y="148"/>
                    <a:pt x="32" y="148"/>
                    <a:pt x="32" y="148"/>
                  </a:cubicBezTo>
                  <a:cubicBezTo>
                    <a:pt x="32" y="177"/>
                    <a:pt x="32" y="202"/>
                    <a:pt x="30" y="215"/>
                  </a:cubicBezTo>
                  <a:cubicBezTo>
                    <a:pt x="29" y="224"/>
                    <a:pt x="28" y="231"/>
                    <a:pt x="22" y="232"/>
                  </a:cubicBezTo>
                  <a:cubicBezTo>
                    <a:pt x="11" y="233"/>
                    <a:pt x="11" y="233"/>
                    <a:pt x="11" y="233"/>
                  </a:cubicBezTo>
                  <a:cubicBezTo>
                    <a:pt x="8" y="233"/>
                    <a:pt x="5" y="234"/>
                    <a:pt x="5" y="237"/>
                  </a:cubicBezTo>
                  <a:cubicBezTo>
                    <a:pt x="5" y="241"/>
                    <a:pt x="10" y="241"/>
                    <a:pt x="12" y="241"/>
                  </a:cubicBezTo>
                  <a:cubicBezTo>
                    <a:pt x="38" y="240"/>
                    <a:pt x="38" y="240"/>
                    <a:pt x="38" y="240"/>
                  </a:cubicBezTo>
                  <a:cubicBezTo>
                    <a:pt x="50" y="240"/>
                    <a:pt x="50" y="240"/>
                    <a:pt x="50" y="240"/>
                  </a:cubicBezTo>
                  <a:cubicBezTo>
                    <a:pt x="61" y="240"/>
                    <a:pt x="61" y="240"/>
                    <a:pt x="61" y="240"/>
                  </a:cubicBezTo>
                  <a:cubicBezTo>
                    <a:pt x="97" y="241"/>
                    <a:pt x="97" y="241"/>
                    <a:pt x="97" y="241"/>
                  </a:cubicBezTo>
                  <a:cubicBezTo>
                    <a:pt x="99" y="241"/>
                    <a:pt x="104" y="241"/>
                    <a:pt x="104" y="237"/>
                  </a:cubicBezTo>
                  <a:cubicBezTo>
                    <a:pt x="104" y="236"/>
                    <a:pt x="103" y="233"/>
                    <a:pt x="99" y="233"/>
                  </a:cubicBezTo>
                  <a:cubicBezTo>
                    <a:pt x="84" y="232"/>
                    <a:pt x="84" y="232"/>
                    <a:pt x="84" y="232"/>
                  </a:cubicBezTo>
                  <a:cubicBezTo>
                    <a:pt x="76" y="231"/>
                    <a:pt x="73" y="225"/>
                    <a:pt x="72" y="215"/>
                  </a:cubicBezTo>
                  <a:cubicBezTo>
                    <a:pt x="71" y="202"/>
                    <a:pt x="71" y="177"/>
                    <a:pt x="71" y="148"/>
                  </a:cubicBezTo>
                  <a:cubicBezTo>
                    <a:pt x="71" y="143"/>
                    <a:pt x="71" y="143"/>
                    <a:pt x="71" y="143"/>
                  </a:cubicBezTo>
                  <a:cubicBezTo>
                    <a:pt x="71" y="142"/>
                    <a:pt x="71" y="142"/>
                    <a:pt x="73" y="142"/>
                  </a:cubicBezTo>
                  <a:cubicBezTo>
                    <a:pt x="100" y="142"/>
                    <a:pt x="100" y="142"/>
                    <a:pt x="100" y="142"/>
                  </a:cubicBezTo>
                  <a:cubicBezTo>
                    <a:pt x="102" y="142"/>
                    <a:pt x="104" y="143"/>
                    <a:pt x="105" y="144"/>
                  </a:cubicBezTo>
                  <a:cubicBezTo>
                    <a:pt x="105" y="144"/>
                    <a:pt x="120" y="165"/>
                    <a:pt x="120" y="165"/>
                  </a:cubicBezTo>
                  <a:cubicBezTo>
                    <a:pt x="136" y="188"/>
                    <a:pt x="136" y="188"/>
                    <a:pt x="136" y="188"/>
                  </a:cubicBezTo>
                  <a:cubicBezTo>
                    <a:pt x="155" y="213"/>
                    <a:pt x="166" y="227"/>
                    <a:pt x="180" y="234"/>
                  </a:cubicBezTo>
                  <a:cubicBezTo>
                    <a:pt x="188" y="239"/>
                    <a:pt x="197" y="241"/>
                    <a:pt x="214" y="241"/>
                  </a:cubicBezTo>
                  <a:cubicBezTo>
                    <a:pt x="244" y="241"/>
                    <a:pt x="244" y="241"/>
                    <a:pt x="244" y="241"/>
                  </a:cubicBezTo>
                  <a:cubicBezTo>
                    <a:pt x="246" y="241"/>
                    <a:pt x="251" y="241"/>
                    <a:pt x="251" y="237"/>
                  </a:cubicBezTo>
                  <a:cubicBezTo>
                    <a:pt x="251" y="236"/>
                    <a:pt x="250" y="233"/>
                    <a:pt x="246" y="233"/>
                  </a:cubicBezTo>
                  <a:cubicBezTo>
                    <a:pt x="237" y="232"/>
                    <a:pt x="237" y="232"/>
                    <a:pt x="237" y="232"/>
                  </a:cubicBezTo>
                  <a:cubicBezTo>
                    <a:pt x="232" y="231"/>
                    <a:pt x="220" y="229"/>
                    <a:pt x="202" y="211"/>
                  </a:cubicBezTo>
                  <a:cubicBezTo>
                    <a:pt x="186" y="194"/>
                    <a:pt x="168" y="171"/>
                    <a:pt x="145" y="142"/>
                  </a:cubicBezTo>
                  <a:cubicBezTo>
                    <a:pt x="145" y="142"/>
                    <a:pt x="135" y="130"/>
                    <a:pt x="134" y="129"/>
                  </a:cubicBezTo>
                  <a:cubicBezTo>
                    <a:pt x="163" y="105"/>
                    <a:pt x="176" y="84"/>
                    <a:pt x="176" y="58"/>
                  </a:cubicBezTo>
                  <a:cubicBezTo>
                    <a:pt x="176" y="35"/>
                    <a:pt x="162" y="19"/>
                    <a:pt x="154" y="14"/>
                  </a:cubicBezTo>
                  <a:cubicBezTo>
                    <a:pt x="136" y="2"/>
                    <a:pt x="115" y="0"/>
                    <a:pt x="96" y="0"/>
                  </a:cubicBezTo>
                  <a:lnTo>
                    <a:pt x="74" y="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88" name="CustomShape 89"/>
            <p:cNvSpPr/>
            <p:nvPr/>
          </p:nvSpPr>
          <p:spPr>
            <a:xfrm>
              <a:off x="1635480" y="1778760"/>
              <a:ext cx="153000" cy="143640"/>
            </a:xfrm>
            <a:custGeom>
              <a:avLst/>
              <a:gdLst/>
              <a:ahLst/>
              <a:cxnLst/>
              <a:rect l="l" t="t" r="r" b="b"/>
              <a:pathLst>
                <a:path w="266" h="249">
                  <a:moveTo>
                    <a:pt x="31" y="12"/>
                  </a:moveTo>
                  <a:cubicBezTo>
                    <a:pt x="29" y="198"/>
                    <a:pt x="29" y="198"/>
                    <a:pt x="29" y="198"/>
                  </a:cubicBezTo>
                  <a:cubicBezTo>
                    <a:pt x="28" y="226"/>
                    <a:pt x="27" y="234"/>
                    <a:pt x="19" y="237"/>
                  </a:cubicBezTo>
                  <a:cubicBezTo>
                    <a:pt x="15" y="238"/>
                    <a:pt x="9" y="238"/>
                    <a:pt x="5" y="238"/>
                  </a:cubicBezTo>
                  <a:cubicBezTo>
                    <a:pt x="4" y="238"/>
                    <a:pt x="0" y="238"/>
                    <a:pt x="0" y="242"/>
                  </a:cubicBezTo>
                  <a:cubicBezTo>
                    <a:pt x="0" y="246"/>
                    <a:pt x="4" y="246"/>
                    <a:pt x="7" y="246"/>
                  </a:cubicBezTo>
                  <a:cubicBezTo>
                    <a:pt x="36" y="245"/>
                    <a:pt x="36" y="245"/>
                    <a:pt x="36" y="245"/>
                  </a:cubicBezTo>
                  <a:cubicBezTo>
                    <a:pt x="41" y="245"/>
                    <a:pt x="41" y="245"/>
                    <a:pt x="41" y="245"/>
                  </a:cubicBezTo>
                  <a:cubicBezTo>
                    <a:pt x="50" y="245"/>
                    <a:pt x="50" y="245"/>
                    <a:pt x="50" y="245"/>
                  </a:cubicBezTo>
                  <a:cubicBezTo>
                    <a:pt x="80" y="246"/>
                    <a:pt x="80" y="246"/>
                    <a:pt x="80" y="246"/>
                  </a:cubicBezTo>
                  <a:cubicBezTo>
                    <a:pt x="83" y="246"/>
                    <a:pt x="88" y="246"/>
                    <a:pt x="88" y="242"/>
                  </a:cubicBezTo>
                  <a:cubicBezTo>
                    <a:pt x="88" y="238"/>
                    <a:pt x="84" y="238"/>
                    <a:pt x="82" y="238"/>
                  </a:cubicBezTo>
                  <a:cubicBezTo>
                    <a:pt x="78" y="238"/>
                    <a:pt x="72" y="238"/>
                    <a:pt x="66" y="236"/>
                  </a:cubicBezTo>
                  <a:cubicBezTo>
                    <a:pt x="59" y="234"/>
                    <a:pt x="56" y="223"/>
                    <a:pt x="56" y="202"/>
                  </a:cubicBezTo>
                  <a:cubicBezTo>
                    <a:pt x="56" y="202"/>
                    <a:pt x="52" y="74"/>
                    <a:pt x="52" y="71"/>
                  </a:cubicBezTo>
                  <a:cubicBezTo>
                    <a:pt x="54" y="72"/>
                    <a:pt x="59" y="77"/>
                    <a:pt x="59" y="77"/>
                  </a:cubicBezTo>
                  <a:cubicBezTo>
                    <a:pt x="72" y="92"/>
                    <a:pt x="100" y="122"/>
                    <a:pt x="127" y="149"/>
                  </a:cubicBezTo>
                  <a:cubicBezTo>
                    <a:pt x="169" y="191"/>
                    <a:pt x="169" y="191"/>
                    <a:pt x="169" y="191"/>
                  </a:cubicBezTo>
                  <a:cubicBezTo>
                    <a:pt x="220" y="242"/>
                    <a:pt x="220" y="242"/>
                    <a:pt x="220" y="242"/>
                  </a:cubicBezTo>
                  <a:cubicBezTo>
                    <a:pt x="224" y="246"/>
                    <a:pt x="227" y="249"/>
                    <a:pt x="231" y="249"/>
                  </a:cubicBezTo>
                  <a:cubicBezTo>
                    <a:pt x="236" y="249"/>
                    <a:pt x="236" y="244"/>
                    <a:pt x="236" y="239"/>
                  </a:cubicBezTo>
                  <a:cubicBezTo>
                    <a:pt x="240" y="40"/>
                    <a:pt x="240" y="40"/>
                    <a:pt x="240" y="40"/>
                  </a:cubicBezTo>
                  <a:cubicBezTo>
                    <a:pt x="240" y="22"/>
                    <a:pt x="242" y="16"/>
                    <a:pt x="251" y="14"/>
                  </a:cubicBezTo>
                  <a:cubicBezTo>
                    <a:pt x="251" y="14"/>
                    <a:pt x="260" y="13"/>
                    <a:pt x="260" y="13"/>
                  </a:cubicBezTo>
                  <a:cubicBezTo>
                    <a:pt x="264" y="13"/>
                    <a:pt x="266" y="11"/>
                    <a:pt x="266" y="9"/>
                  </a:cubicBezTo>
                  <a:cubicBezTo>
                    <a:pt x="266" y="5"/>
                    <a:pt x="262" y="5"/>
                    <a:pt x="258" y="5"/>
                  </a:cubicBezTo>
                  <a:cubicBezTo>
                    <a:pt x="233" y="6"/>
                    <a:pt x="233" y="6"/>
                    <a:pt x="233" y="6"/>
                  </a:cubicBezTo>
                  <a:cubicBezTo>
                    <a:pt x="227" y="6"/>
                    <a:pt x="227" y="6"/>
                    <a:pt x="227" y="6"/>
                  </a:cubicBezTo>
                  <a:cubicBezTo>
                    <a:pt x="216" y="6"/>
                    <a:pt x="216" y="6"/>
                    <a:pt x="216" y="6"/>
                  </a:cubicBezTo>
                  <a:cubicBezTo>
                    <a:pt x="189" y="5"/>
                    <a:pt x="189" y="5"/>
                    <a:pt x="189" y="5"/>
                  </a:cubicBezTo>
                  <a:cubicBezTo>
                    <a:pt x="185" y="5"/>
                    <a:pt x="180" y="5"/>
                    <a:pt x="180" y="9"/>
                  </a:cubicBezTo>
                  <a:cubicBezTo>
                    <a:pt x="180" y="12"/>
                    <a:pt x="183" y="13"/>
                    <a:pt x="186" y="13"/>
                  </a:cubicBezTo>
                  <a:cubicBezTo>
                    <a:pt x="191" y="13"/>
                    <a:pt x="198" y="13"/>
                    <a:pt x="203" y="15"/>
                  </a:cubicBezTo>
                  <a:cubicBezTo>
                    <a:pt x="209" y="17"/>
                    <a:pt x="212" y="22"/>
                    <a:pt x="213" y="42"/>
                  </a:cubicBezTo>
                  <a:cubicBezTo>
                    <a:pt x="213" y="42"/>
                    <a:pt x="216" y="175"/>
                    <a:pt x="216" y="183"/>
                  </a:cubicBezTo>
                  <a:cubicBezTo>
                    <a:pt x="215" y="183"/>
                    <a:pt x="215" y="183"/>
                    <a:pt x="215" y="183"/>
                  </a:cubicBezTo>
                  <a:cubicBezTo>
                    <a:pt x="215" y="183"/>
                    <a:pt x="193" y="160"/>
                    <a:pt x="193" y="160"/>
                  </a:cubicBezTo>
                  <a:cubicBezTo>
                    <a:pt x="146" y="111"/>
                    <a:pt x="146" y="111"/>
                    <a:pt x="146" y="111"/>
                  </a:cubicBezTo>
                  <a:cubicBezTo>
                    <a:pt x="98" y="64"/>
                    <a:pt x="49" y="11"/>
                    <a:pt x="49" y="10"/>
                  </a:cubicBezTo>
                  <a:cubicBezTo>
                    <a:pt x="46" y="7"/>
                    <a:pt x="46" y="7"/>
                    <a:pt x="46" y="7"/>
                  </a:cubicBezTo>
                  <a:cubicBezTo>
                    <a:pt x="42" y="3"/>
                    <a:pt x="39" y="0"/>
                    <a:pt x="36" y="0"/>
                  </a:cubicBezTo>
                  <a:cubicBezTo>
                    <a:pt x="32" y="0"/>
                    <a:pt x="31" y="7"/>
                    <a:pt x="31" y="12"/>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89" name="CustomShape 90"/>
            <p:cNvSpPr/>
            <p:nvPr/>
          </p:nvSpPr>
          <p:spPr>
            <a:xfrm>
              <a:off x="1797120" y="1780560"/>
              <a:ext cx="92520" cy="140040"/>
            </a:xfrm>
            <a:custGeom>
              <a:avLst/>
              <a:gdLst/>
              <a:ahLst/>
              <a:cxnLst/>
              <a:rect l="l" t="t" r="r" b="b"/>
              <a:pathLst>
                <a:path w="161" h="243">
                  <a:moveTo>
                    <a:pt x="147" y="1"/>
                  </a:moveTo>
                  <a:cubicBezTo>
                    <a:pt x="145" y="1"/>
                    <a:pt x="145" y="1"/>
                    <a:pt x="145" y="1"/>
                  </a:cubicBezTo>
                  <a:cubicBezTo>
                    <a:pt x="145" y="1"/>
                    <a:pt x="132" y="3"/>
                    <a:pt x="132" y="3"/>
                  </a:cubicBezTo>
                  <a:cubicBezTo>
                    <a:pt x="127" y="3"/>
                    <a:pt x="75" y="3"/>
                    <a:pt x="53" y="3"/>
                  </a:cubicBezTo>
                  <a:cubicBezTo>
                    <a:pt x="37" y="3"/>
                    <a:pt x="37" y="3"/>
                    <a:pt x="37" y="3"/>
                  </a:cubicBezTo>
                  <a:cubicBezTo>
                    <a:pt x="33" y="3"/>
                    <a:pt x="33" y="3"/>
                    <a:pt x="33" y="3"/>
                  </a:cubicBezTo>
                  <a:cubicBezTo>
                    <a:pt x="33" y="3"/>
                    <a:pt x="8" y="2"/>
                    <a:pt x="8" y="2"/>
                  </a:cubicBezTo>
                  <a:cubicBezTo>
                    <a:pt x="4" y="2"/>
                    <a:pt x="0" y="3"/>
                    <a:pt x="0" y="6"/>
                  </a:cubicBezTo>
                  <a:cubicBezTo>
                    <a:pt x="0" y="10"/>
                    <a:pt x="4" y="10"/>
                    <a:pt x="6" y="10"/>
                  </a:cubicBezTo>
                  <a:cubicBezTo>
                    <a:pt x="18" y="11"/>
                    <a:pt x="18" y="11"/>
                    <a:pt x="18" y="11"/>
                  </a:cubicBezTo>
                  <a:cubicBezTo>
                    <a:pt x="29" y="13"/>
                    <a:pt x="31" y="18"/>
                    <a:pt x="31" y="28"/>
                  </a:cubicBezTo>
                  <a:cubicBezTo>
                    <a:pt x="32" y="38"/>
                    <a:pt x="32" y="47"/>
                    <a:pt x="32" y="95"/>
                  </a:cubicBezTo>
                  <a:cubicBezTo>
                    <a:pt x="32" y="150"/>
                    <a:pt x="32" y="150"/>
                    <a:pt x="32" y="150"/>
                  </a:cubicBezTo>
                  <a:cubicBezTo>
                    <a:pt x="32" y="179"/>
                    <a:pt x="32" y="204"/>
                    <a:pt x="30" y="217"/>
                  </a:cubicBezTo>
                  <a:cubicBezTo>
                    <a:pt x="29" y="226"/>
                    <a:pt x="28" y="233"/>
                    <a:pt x="22" y="234"/>
                  </a:cubicBezTo>
                  <a:cubicBezTo>
                    <a:pt x="11" y="235"/>
                    <a:pt x="11" y="235"/>
                    <a:pt x="11" y="235"/>
                  </a:cubicBezTo>
                  <a:cubicBezTo>
                    <a:pt x="8" y="235"/>
                    <a:pt x="5" y="236"/>
                    <a:pt x="5" y="239"/>
                  </a:cubicBezTo>
                  <a:cubicBezTo>
                    <a:pt x="5" y="243"/>
                    <a:pt x="10" y="243"/>
                    <a:pt x="12" y="243"/>
                  </a:cubicBezTo>
                  <a:cubicBezTo>
                    <a:pt x="34" y="242"/>
                    <a:pt x="34" y="242"/>
                    <a:pt x="34" y="242"/>
                  </a:cubicBezTo>
                  <a:cubicBezTo>
                    <a:pt x="34" y="242"/>
                    <a:pt x="52" y="242"/>
                    <a:pt x="52" y="242"/>
                  </a:cubicBezTo>
                  <a:cubicBezTo>
                    <a:pt x="84" y="243"/>
                    <a:pt x="84" y="243"/>
                    <a:pt x="84" y="243"/>
                  </a:cubicBezTo>
                  <a:cubicBezTo>
                    <a:pt x="94" y="243"/>
                    <a:pt x="94" y="243"/>
                    <a:pt x="94" y="243"/>
                  </a:cubicBezTo>
                  <a:cubicBezTo>
                    <a:pt x="139" y="243"/>
                    <a:pt x="139" y="243"/>
                    <a:pt x="139" y="243"/>
                  </a:cubicBezTo>
                  <a:cubicBezTo>
                    <a:pt x="151" y="243"/>
                    <a:pt x="154" y="243"/>
                    <a:pt x="157" y="235"/>
                  </a:cubicBezTo>
                  <a:cubicBezTo>
                    <a:pt x="158" y="228"/>
                    <a:pt x="161" y="207"/>
                    <a:pt x="161" y="199"/>
                  </a:cubicBezTo>
                  <a:cubicBezTo>
                    <a:pt x="161" y="196"/>
                    <a:pt x="161" y="193"/>
                    <a:pt x="158" y="193"/>
                  </a:cubicBezTo>
                  <a:cubicBezTo>
                    <a:pt x="155" y="193"/>
                    <a:pt x="154" y="195"/>
                    <a:pt x="153" y="198"/>
                  </a:cubicBezTo>
                  <a:cubicBezTo>
                    <a:pt x="151" y="211"/>
                    <a:pt x="147" y="218"/>
                    <a:pt x="140" y="221"/>
                  </a:cubicBezTo>
                  <a:cubicBezTo>
                    <a:pt x="132" y="225"/>
                    <a:pt x="118" y="225"/>
                    <a:pt x="110" y="225"/>
                  </a:cubicBezTo>
                  <a:cubicBezTo>
                    <a:pt x="78" y="225"/>
                    <a:pt x="74" y="220"/>
                    <a:pt x="73" y="199"/>
                  </a:cubicBezTo>
                  <a:cubicBezTo>
                    <a:pt x="73" y="163"/>
                    <a:pt x="73" y="163"/>
                    <a:pt x="73" y="163"/>
                  </a:cubicBezTo>
                  <a:cubicBezTo>
                    <a:pt x="73" y="150"/>
                    <a:pt x="73" y="150"/>
                    <a:pt x="73" y="150"/>
                  </a:cubicBezTo>
                  <a:cubicBezTo>
                    <a:pt x="73" y="125"/>
                    <a:pt x="73" y="125"/>
                    <a:pt x="73" y="125"/>
                  </a:cubicBezTo>
                  <a:cubicBezTo>
                    <a:pt x="73" y="123"/>
                    <a:pt x="74" y="123"/>
                    <a:pt x="74" y="123"/>
                  </a:cubicBezTo>
                  <a:cubicBezTo>
                    <a:pt x="81" y="123"/>
                    <a:pt x="113" y="123"/>
                    <a:pt x="119" y="124"/>
                  </a:cubicBezTo>
                  <a:cubicBezTo>
                    <a:pt x="129" y="125"/>
                    <a:pt x="134" y="129"/>
                    <a:pt x="136" y="136"/>
                  </a:cubicBezTo>
                  <a:cubicBezTo>
                    <a:pt x="137" y="144"/>
                    <a:pt x="137" y="144"/>
                    <a:pt x="137" y="144"/>
                  </a:cubicBezTo>
                  <a:cubicBezTo>
                    <a:pt x="137" y="147"/>
                    <a:pt x="137" y="147"/>
                    <a:pt x="137" y="147"/>
                  </a:cubicBezTo>
                  <a:cubicBezTo>
                    <a:pt x="137" y="149"/>
                    <a:pt x="139" y="150"/>
                    <a:pt x="141" y="150"/>
                  </a:cubicBezTo>
                  <a:cubicBezTo>
                    <a:pt x="144" y="150"/>
                    <a:pt x="144" y="146"/>
                    <a:pt x="144" y="144"/>
                  </a:cubicBezTo>
                  <a:cubicBezTo>
                    <a:pt x="145" y="133"/>
                    <a:pt x="145" y="133"/>
                    <a:pt x="145" y="133"/>
                  </a:cubicBezTo>
                  <a:cubicBezTo>
                    <a:pt x="146" y="123"/>
                    <a:pt x="146" y="123"/>
                    <a:pt x="146" y="123"/>
                  </a:cubicBezTo>
                  <a:cubicBezTo>
                    <a:pt x="148" y="103"/>
                    <a:pt x="148" y="103"/>
                    <a:pt x="148" y="103"/>
                  </a:cubicBezTo>
                  <a:cubicBezTo>
                    <a:pt x="148" y="99"/>
                    <a:pt x="148" y="99"/>
                    <a:pt x="148" y="99"/>
                  </a:cubicBezTo>
                  <a:cubicBezTo>
                    <a:pt x="148" y="97"/>
                    <a:pt x="147" y="96"/>
                    <a:pt x="145" y="96"/>
                  </a:cubicBezTo>
                  <a:cubicBezTo>
                    <a:pt x="143" y="96"/>
                    <a:pt x="142" y="98"/>
                    <a:pt x="140" y="100"/>
                  </a:cubicBezTo>
                  <a:cubicBezTo>
                    <a:pt x="137" y="103"/>
                    <a:pt x="132" y="104"/>
                    <a:pt x="125" y="105"/>
                  </a:cubicBezTo>
                  <a:cubicBezTo>
                    <a:pt x="120" y="105"/>
                    <a:pt x="102" y="106"/>
                    <a:pt x="75" y="106"/>
                  </a:cubicBezTo>
                  <a:cubicBezTo>
                    <a:pt x="74" y="106"/>
                    <a:pt x="73" y="105"/>
                    <a:pt x="73" y="103"/>
                  </a:cubicBezTo>
                  <a:cubicBezTo>
                    <a:pt x="73" y="23"/>
                    <a:pt x="73" y="23"/>
                    <a:pt x="73" y="23"/>
                  </a:cubicBezTo>
                  <a:cubicBezTo>
                    <a:pt x="73" y="21"/>
                    <a:pt x="74" y="21"/>
                    <a:pt x="75" y="21"/>
                  </a:cubicBezTo>
                  <a:cubicBezTo>
                    <a:pt x="81" y="21"/>
                    <a:pt x="114" y="21"/>
                    <a:pt x="119" y="22"/>
                  </a:cubicBezTo>
                  <a:cubicBezTo>
                    <a:pt x="135" y="24"/>
                    <a:pt x="138" y="28"/>
                    <a:pt x="140" y="33"/>
                  </a:cubicBezTo>
                  <a:cubicBezTo>
                    <a:pt x="142" y="37"/>
                    <a:pt x="142" y="43"/>
                    <a:pt x="142" y="44"/>
                  </a:cubicBezTo>
                  <a:cubicBezTo>
                    <a:pt x="142" y="46"/>
                    <a:pt x="142" y="49"/>
                    <a:pt x="145" y="49"/>
                  </a:cubicBezTo>
                  <a:cubicBezTo>
                    <a:pt x="148" y="49"/>
                    <a:pt x="149" y="46"/>
                    <a:pt x="149" y="45"/>
                  </a:cubicBezTo>
                  <a:cubicBezTo>
                    <a:pt x="149" y="45"/>
                    <a:pt x="150" y="31"/>
                    <a:pt x="150" y="31"/>
                  </a:cubicBezTo>
                  <a:cubicBezTo>
                    <a:pt x="151" y="24"/>
                    <a:pt x="151" y="24"/>
                    <a:pt x="151" y="24"/>
                  </a:cubicBezTo>
                  <a:cubicBezTo>
                    <a:pt x="151" y="24"/>
                    <a:pt x="153" y="7"/>
                    <a:pt x="153" y="7"/>
                  </a:cubicBezTo>
                  <a:cubicBezTo>
                    <a:pt x="153" y="4"/>
                    <a:pt x="153" y="4"/>
                    <a:pt x="153" y="4"/>
                  </a:cubicBezTo>
                  <a:cubicBezTo>
                    <a:pt x="153" y="1"/>
                    <a:pt x="152" y="0"/>
                    <a:pt x="151" y="0"/>
                  </a:cubicBezTo>
                  <a:lnTo>
                    <a:pt x="147" y="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90" name="CustomShape 91"/>
            <p:cNvSpPr/>
            <p:nvPr/>
          </p:nvSpPr>
          <p:spPr>
            <a:xfrm>
              <a:off x="905760" y="636840"/>
              <a:ext cx="733680" cy="811080"/>
            </a:xfrm>
            <a:custGeom>
              <a:avLst/>
              <a:gdLst/>
              <a:ahLst/>
              <a:cxnLst/>
              <a:rect l="l" t="t" r="r" b="b"/>
              <a:pathLst>
                <a:path w="1271" h="1401">
                  <a:moveTo>
                    <a:pt x="601" y="1396"/>
                  </a:moveTo>
                  <a:cubicBezTo>
                    <a:pt x="548" y="1344"/>
                    <a:pt x="483" y="1316"/>
                    <a:pt x="420" y="1289"/>
                  </a:cubicBezTo>
                  <a:cubicBezTo>
                    <a:pt x="415" y="1287"/>
                    <a:pt x="415" y="1287"/>
                    <a:pt x="415" y="1287"/>
                  </a:cubicBezTo>
                  <a:cubicBezTo>
                    <a:pt x="414" y="1286"/>
                    <a:pt x="381" y="1274"/>
                    <a:pt x="381" y="1274"/>
                  </a:cubicBezTo>
                  <a:cubicBezTo>
                    <a:pt x="377" y="1273"/>
                    <a:pt x="375" y="1272"/>
                    <a:pt x="373" y="1271"/>
                  </a:cubicBezTo>
                  <a:cubicBezTo>
                    <a:pt x="367" y="1268"/>
                    <a:pt x="367" y="1268"/>
                    <a:pt x="367" y="1268"/>
                  </a:cubicBezTo>
                  <a:cubicBezTo>
                    <a:pt x="367" y="1269"/>
                    <a:pt x="367" y="1269"/>
                    <a:pt x="367" y="1269"/>
                  </a:cubicBezTo>
                  <a:cubicBezTo>
                    <a:pt x="161" y="1196"/>
                    <a:pt x="35" y="1026"/>
                    <a:pt x="29" y="813"/>
                  </a:cubicBezTo>
                  <a:cubicBezTo>
                    <a:pt x="29" y="805"/>
                    <a:pt x="29" y="796"/>
                    <a:pt x="29" y="786"/>
                  </a:cubicBezTo>
                  <a:cubicBezTo>
                    <a:pt x="29" y="754"/>
                    <a:pt x="31" y="721"/>
                    <a:pt x="34" y="686"/>
                  </a:cubicBezTo>
                  <a:cubicBezTo>
                    <a:pt x="37" y="666"/>
                    <a:pt x="43" y="619"/>
                    <a:pt x="43" y="617"/>
                  </a:cubicBezTo>
                  <a:cubicBezTo>
                    <a:pt x="62" y="509"/>
                    <a:pt x="62" y="509"/>
                    <a:pt x="62" y="509"/>
                  </a:cubicBezTo>
                  <a:cubicBezTo>
                    <a:pt x="64" y="498"/>
                    <a:pt x="65" y="492"/>
                    <a:pt x="65" y="489"/>
                  </a:cubicBezTo>
                  <a:cubicBezTo>
                    <a:pt x="67" y="483"/>
                    <a:pt x="67" y="483"/>
                    <a:pt x="67" y="483"/>
                  </a:cubicBezTo>
                  <a:cubicBezTo>
                    <a:pt x="66" y="483"/>
                    <a:pt x="66" y="483"/>
                    <a:pt x="66" y="483"/>
                  </a:cubicBezTo>
                  <a:cubicBezTo>
                    <a:pt x="67" y="468"/>
                    <a:pt x="68" y="449"/>
                    <a:pt x="68" y="431"/>
                  </a:cubicBezTo>
                  <a:cubicBezTo>
                    <a:pt x="68" y="356"/>
                    <a:pt x="49" y="309"/>
                    <a:pt x="6" y="278"/>
                  </a:cubicBezTo>
                  <a:cubicBezTo>
                    <a:pt x="6" y="277"/>
                    <a:pt x="6" y="277"/>
                    <a:pt x="6" y="277"/>
                  </a:cubicBezTo>
                  <a:cubicBezTo>
                    <a:pt x="0" y="272"/>
                    <a:pt x="0" y="272"/>
                    <a:pt x="0" y="272"/>
                  </a:cubicBezTo>
                  <a:cubicBezTo>
                    <a:pt x="92" y="152"/>
                    <a:pt x="92" y="152"/>
                    <a:pt x="92" y="152"/>
                  </a:cubicBezTo>
                  <a:cubicBezTo>
                    <a:pt x="90" y="149"/>
                    <a:pt x="90" y="149"/>
                    <a:pt x="90" y="149"/>
                  </a:cubicBezTo>
                  <a:cubicBezTo>
                    <a:pt x="82" y="139"/>
                    <a:pt x="78" y="129"/>
                    <a:pt x="77" y="119"/>
                  </a:cubicBezTo>
                  <a:cubicBezTo>
                    <a:pt x="76" y="105"/>
                    <a:pt x="76" y="105"/>
                    <a:pt x="76" y="105"/>
                  </a:cubicBezTo>
                  <a:cubicBezTo>
                    <a:pt x="89" y="110"/>
                    <a:pt x="89" y="110"/>
                    <a:pt x="89" y="110"/>
                  </a:cubicBezTo>
                  <a:cubicBezTo>
                    <a:pt x="97" y="113"/>
                    <a:pt x="105" y="116"/>
                    <a:pt x="114" y="118"/>
                  </a:cubicBezTo>
                  <a:cubicBezTo>
                    <a:pt x="118" y="119"/>
                    <a:pt x="118" y="119"/>
                    <a:pt x="118" y="119"/>
                  </a:cubicBezTo>
                  <a:cubicBezTo>
                    <a:pt x="209" y="0"/>
                    <a:pt x="209" y="0"/>
                    <a:pt x="209" y="0"/>
                  </a:cubicBezTo>
                  <a:cubicBezTo>
                    <a:pt x="213" y="7"/>
                    <a:pt x="213" y="7"/>
                    <a:pt x="213" y="7"/>
                  </a:cubicBezTo>
                  <a:cubicBezTo>
                    <a:pt x="230" y="36"/>
                    <a:pt x="261" y="50"/>
                    <a:pt x="306" y="50"/>
                  </a:cubicBezTo>
                  <a:cubicBezTo>
                    <a:pt x="325" y="50"/>
                    <a:pt x="347" y="48"/>
                    <a:pt x="374" y="43"/>
                  </a:cubicBezTo>
                  <a:cubicBezTo>
                    <a:pt x="374" y="43"/>
                    <a:pt x="464" y="29"/>
                    <a:pt x="465" y="29"/>
                  </a:cubicBezTo>
                  <a:cubicBezTo>
                    <a:pt x="528" y="22"/>
                    <a:pt x="539" y="20"/>
                    <a:pt x="541" y="20"/>
                  </a:cubicBezTo>
                  <a:cubicBezTo>
                    <a:pt x="547" y="19"/>
                    <a:pt x="547" y="19"/>
                    <a:pt x="547" y="19"/>
                  </a:cubicBezTo>
                  <a:cubicBezTo>
                    <a:pt x="565" y="18"/>
                    <a:pt x="584" y="17"/>
                    <a:pt x="604" y="17"/>
                  </a:cubicBezTo>
                  <a:cubicBezTo>
                    <a:pt x="643" y="17"/>
                    <a:pt x="686" y="20"/>
                    <a:pt x="731" y="27"/>
                  </a:cubicBezTo>
                  <a:cubicBezTo>
                    <a:pt x="731" y="27"/>
                    <a:pt x="795" y="36"/>
                    <a:pt x="795" y="36"/>
                  </a:cubicBezTo>
                  <a:cubicBezTo>
                    <a:pt x="875" y="49"/>
                    <a:pt x="875" y="49"/>
                    <a:pt x="875" y="49"/>
                  </a:cubicBezTo>
                  <a:cubicBezTo>
                    <a:pt x="886" y="51"/>
                    <a:pt x="900" y="52"/>
                    <a:pt x="913" y="52"/>
                  </a:cubicBezTo>
                  <a:cubicBezTo>
                    <a:pt x="949" y="52"/>
                    <a:pt x="974" y="44"/>
                    <a:pt x="992" y="27"/>
                  </a:cubicBezTo>
                  <a:cubicBezTo>
                    <a:pt x="995" y="23"/>
                    <a:pt x="999" y="19"/>
                    <a:pt x="1002" y="15"/>
                  </a:cubicBezTo>
                  <a:cubicBezTo>
                    <a:pt x="1011" y="4"/>
                    <a:pt x="1011" y="4"/>
                    <a:pt x="1011" y="4"/>
                  </a:cubicBezTo>
                  <a:cubicBezTo>
                    <a:pt x="1095" y="115"/>
                    <a:pt x="1095" y="115"/>
                    <a:pt x="1095" y="115"/>
                  </a:cubicBezTo>
                  <a:cubicBezTo>
                    <a:pt x="1099" y="113"/>
                    <a:pt x="1099" y="113"/>
                    <a:pt x="1099" y="113"/>
                  </a:cubicBezTo>
                  <a:cubicBezTo>
                    <a:pt x="1112" y="108"/>
                    <a:pt x="1131" y="101"/>
                    <a:pt x="1155" y="92"/>
                  </a:cubicBezTo>
                  <a:cubicBezTo>
                    <a:pt x="1155" y="92"/>
                    <a:pt x="1167" y="88"/>
                    <a:pt x="1171" y="87"/>
                  </a:cubicBezTo>
                  <a:cubicBezTo>
                    <a:pt x="1202" y="75"/>
                    <a:pt x="1227" y="68"/>
                    <a:pt x="1248" y="63"/>
                  </a:cubicBezTo>
                  <a:cubicBezTo>
                    <a:pt x="1264" y="60"/>
                    <a:pt x="1264" y="60"/>
                    <a:pt x="1264" y="60"/>
                  </a:cubicBezTo>
                  <a:cubicBezTo>
                    <a:pt x="1257" y="75"/>
                    <a:pt x="1257" y="75"/>
                    <a:pt x="1257" y="75"/>
                  </a:cubicBezTo>
                  <a:cubicBezTo>
                    <a:pt x="1252" y="88"/>
                    <a:pt x="1247" y="98"/>
                    <a:pt x="1241" y="106"/>
                  </a:cubicBezTo>
                  <a:cubicBezTo>
                    <a:pt x="1231" y="122"/>
                    <a:pt x="1231" y="122"/>
                    <a:pt x="1231" y="122"/>
                  </a:cubicBezTo>
                  <a:cubicBezTo>
                    <a:pt x="1248" y="115"/>
                    <a:pt x="1248" y="115"/>
                    <a:pt x="1248" y="115"/>
                  </a:cubicBezTo>
                  <a:cubicBezTo>
                    <a:pt x="1249" y="115"/>
                    <a:pt x="1261" y="110"/>
                    <a:pt x="1271" y="106"/>
                  </a:cubicBezTo>
                  <a:cubicBezTo>
                    <a:pt x="1260" y="126"/>
                    <a:pt x="1260" y="126"/>
                    <a:pt x="1260" y="126"/>
                  </a:cubicBezTo>
                  <a:cubicBezTo>
                    <a:pt x="1254" y="137"/>
                    <a:pt x="1232" y="172"/>
                    <a:pt x="1212" y="187"/>
                  </a:cubicBezTo>
                  <a:cubicBezTo>
                    <a:pt x="1207" y="191"/>
                    <a:pt x="1207" y="191"/>
                    <a:pt x="1207" y="191"/>
                  </a:cubicBezTo>
                  <a:cubicBezTo>
                    <a:pt x="1210" y="195"/>
                    <a:pt x="1210" y="195"/>
                    <a:pt x="1210" y="195"/>
                  </a:cubicBezTo>
                  <a:cubicBezTo>
                    <a:pt x="1210" y="195"/>
                    <a:pt x="1211" y="196"/>
                    <a:pt x="1211" y="196"/>
                  </a:cubicBezTo>
                  <a:cubicBezTo>
                    <a:pt x="1213" y="199"/>
                    <a:pt x="1214" y="205"/>
                    <a:pt x="1214" y="210"/>
                  </a:cubicBezTo>
                  <a:cubicBezTo>
                    <a:pt x="1214" y="216"/>
                    <a:pt x="1213" y="221"/>
                    <a:pt x="1211" y="225"/>
                  </a:cubicBezTo>
                  <a:cubicBezTo>
                    <a:pt x="1209" y="230"/>
                    <a:pt x="1205" y="236"/>
                    <a:pt x="1199" y="243"/>
                  </a:cubicBezTo>
                  <a:cubicBezTo>
                    <a:pt x="1195" y="247"/>
                    <a:pt x="1195" y="247"/>
                    <a:pt x="1195" y="247"/>
                  </a:cubicBezTo>
                  <a:cubicBezTo>
                    <a:pt x="1218" y="276"/>
                    <a:pt x="1218" y="276"/>
                    <a:pt x="1218" y="276"/>
                  </a:cubicBezTo>
                  <a:cubicBezTo>
                    <a:pt x="1213" y="280"/>
                    <a:pt x="1213" y="280"/>
                    <a:pt x="1213" y="280"/>
                  </a:cubicBezTo>
                  <a:cubicBezTo>
                    <a:pt x="1170" y="312"/>
                    <a:pt x="1149" y="363"/>
                    <a:pt x="1149" y="434"/>
                  </a:cubicBezTo>
                  <a:cubicBezTo>
                    <a:pt x="1149" y="436"/>
                    <a:pt x="1149" y="436"/>
                    <a:pt x="1149" y="436"/>
                  </a:cubicBezTo>
                  <a:cubicBezTo>
                    <a:pt x="1149" y="440"/>
                    <a:pt x="1149" y="443"/>
                    <a:pt x="1149" y="447"/>
                  </a:cubicBezTo>
                  <a:cubicBezTo>
                    <a:pt x="1149" y="464"/>
                    <a:pt x="1150" y="481"/>
                    <a:pt x="1152" y="500"/>
                  </a:cubicBezTo>
                  <a:cubicBezTo>
                    <a:pt x="1163" y="569"/>
                    <a:pt x="1163" y="569"/>
                    <a:pt x="1163" y="569"/>
                  </a:cubicBezTo>
                  <a:cubicBezTo>
                    <a:pt x="1171" y="616"/>
                    <a:pt x="1175" y="640"/>
                    <a:pt x="1175" y="641"/>
                  </a:cubicBezTo>
                  <a:cubicBezTo>
                    <a:pt x="1177" y="661"/>
                    <a:pt x="1183" y="714"/>
                    <a:pt x="1183" y="718"/>
                  </a:cubicBezTo>
                  <a:cubicBezTo>
                    <a:pt x="1186" y="783"/>
                    <a:pt x="1186" y="789"/>
                    <a:pt x="1186" y="790"/>
                  </a:cubicBezTo>
                  <a:cubicBezTo>
                    <a:pt x="1186" y="792"/>
                    <a:pt x="1186" y="795"/>
                    <a:pt x="1186" y="798"/>
                  </a:cubicBezTo>
                  <a:cubicBezTo>
                    <a:pt x="1186" y="913"/>
                    <a:pt x="1148" y="1029"/>
                    <a:pt x="1086" y="1101"/>
                  </a:cubicBezTo>
                  <a:cubicBezTo>
                    <a:pt x="1084" y="1103"/>
                    <a:pt x="1084" y="1103"/>
                    <a:pt x="1084" y="1103"/>
                  </a:cubicBezTo>
                  <a:cubicBezTo>
                    <a:pt x="1044" y="1152"/>
                    <a:pt x="989" y="1219"/>
                    <a:pt x="838" y="1272"/>
                  </a:cubicBezTo>
                  <a:cubicBezTo>
                    <a:pt x="754" y="1303"/>
                    <a:pt x="679" y="1333"/>
                    <a:pt x="614" y="1390"/>
                  </a:cubicBezTo>
                  <a:cubicBezTo>
                    <a:pt x="614" y="1390"/>
                    <a:pt x="614" y="1390"/>
                    <a:pt x="614" y="1390"/>
                  </a:cubicBezTo>
                  <a:cubicBezTo>
                    <a:pt x="611" y="1393"/>
                    <a:pt x="611" y="1393"/>
                    <a:pt x="611" y="1393"/>
                  </a:cubicBezTo>
                  <a:cubicBezTo>
                    <a:pt x="609" y="1395"/>
                    <a:pt x="609" y="1395"/>
                    <a:pt x="609" y="1395"/>
                  </a:cubicBezTo>
                  <a:cubicBezTo>
                    <a:pt x="605" y="1401"/>
                    <a:pt x="605" y="1401"/>
                    <a:pt x="605" y="1401"/>
                  </a:cubicBezTo>
                  <a:lnTo>
                    <a:pt x="601" y="1396"/>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91" name="CustomShape 92"/>
            <p:cNvSpPr/>
            <p:nvPr/>
          </p:nvSpPr>
          <p:spPr>
            <a:xfrm>
              <a:off x="902160" y="631080"/>
              <a:ext cx="743760" cy="820440"/>
            </a:xfrm>
            <a:custGeom>
              <a:avLst/>
              <a:gdLst/>
              <a:ahLst/>
              <a:cxnLst/>
              <a:rect l="l" t="t" r="r" b="b"/>
              <a:pathLst>
                <a:path w="1290" h="1419">
                  <a:moveTo>
                    <a:pt x="445" y="234"/>
                  </a:moveTo>
                  <a:cubicBezTo>
                    <a:pt x="411" y="216"/>
                    <a:pt x="362" y="217"/>
                    <a:pt x="334" y="210"/>
                  </a:cubicBezTo>
                  <a:cubicBezTo>
                    <a:pt x="306" y="203"/>
                    <a:pt x="302" y="201"/>
                    <a:pt x="302" y="201"/>
                  </a:cubicBezTo>
                  <a:cubicBezTo>
                    <a:pt x="313" y="203"/>
                    <a:pt x="323" y="206"/>
                    <a:pt x="335" y="208"/>
                  </a:cubicBezTo>
                  <a:cubicBezTo>
                    <a:pt x="373" y="212"/>
                    <a:pt x="414" y="214"/>
                    <a:pt x="445" y="228"/>
                  </a:cubicBezTo>
                  <a:cubicBezTo>
                    <a:pt x="463" y="235"/>
                    <a:pt x="473" y="253"/>
                    <a:pt x="477" y="272"/>
                  </a:cubicBezTo>
                  <a:cubicBezTo>
                    <a:pt x="470" y="257"/>
                    <a:pt x="459" y="242"/>
                    <a:pt x="445" y="234"/>
                  </a:cubicBezTo>
                  <a:moveTo>
                    <a:pt x="752" y="668"/>
                  </a:moveTo>
                  <a:cubicBezTo>
                    <a:pt x="781" y="704"/>
                    <a:pt x="783" y="704"/>
                    <a:pt x="807" y="728"/>
                  </a:cubicBezTo>
                  <a:cubicBezTo>
                    <a:pt x="794" y="722"/>
                    <a:pt x="765" y="695"/>
                    <a:pt x="749" y="675"/>
                  </a:cubicBezTo>
                  <a:cubicBezTo>
                    <a:pt x="725" y="645"/>
                    <a:pt x="714" y="619"/>
                    <a:pt x="710" y="591"/>
                  </a:cubicBezTo>
                  <a:cubicBezTo>
                    <a:pt x="710" y="591"/>
                    <a:pt x="724" y="632"/>
                    <a:pt x="752" y="668"/>
                  </a:cubicBezTo>
                  <a:moveTo>
                    <a:pt x="562" y="345"/>
                  </a:moveTo>
                  <a:cubicBezTo>
                    <a:pt x="539" y="342"/>
                    <a:pt x="519" y="352"/>
                    <a:pt x="501" y="375"/>
                  </a:cubicBezTo>
                  <a:cubicBezTo>
                    <a:pt x="478" y="382"/>
                    <a:pt x="464" y="391"/>
                    <a:pt x="447" y="409"/>
                  </a:cubicBezTo>
                  <a:cubicBezTo>
                    <a:pt x="434" y="405"/>
                    <a:pt x="419" y="397"/>
                    <a:pt x="415" y="394"/>
                  </a:cubicBezTo>
                  <a:cubicBezTo>
                    <a:pt x="418" y="387"/>
                    <a:pt x="422" y="382"/>
                    <a:pt x="429" y="379"/>
                  </a:cubicBezTo>
                  <a:cubicBezTo>
                    <a:pt x="423" y="376"/>
                    <a:pt x="413" y="371"/>
                    <a:pt x="415" y="364"/>
                  </a:cubicBezTo>
                  <a:cubicBezTo>
                    <a:pt x="418" y="352"/>
                    <a:pt x="434" y="359"/>
                    <a:pt x="452" y="352"/>
                  </a:cubicBezTo>
                  <a:cubicBezTo>
                    <a:pt x="445" y="348"/>
                    <a:pt x="436" y="343"/>
                    <a:pt x="440" y="333"/>
                  </a:cubicBezTo>
                  <a:cubicBezTo>
                    <a:pt x="443" y="323"/>
                    <a:pt x="459" y="324"/>
                    <a:pt x="471" y="327"/>
                  </a:cubicBezTo>
                  <a:cubicBezTo>
                    <a:pt x="464" y="321"/>
                    <a:pt x="463" y="309"/>
                    <a:pt x="470" y="304"/>
                  </a:cubicBezTo>
                  <a:cubicBezTo>
                    <a:pt x="478" y="300"/>
                    <a:pt x="494" y="301"/>
                    <a:pt x="494" y="301"/>
                  </a:cubicBezTo>
                  <a:cubicBezTo>
                    <a:pt x="494" y="293"/>
                    <a:pt x="501" y="287"/>
                    <a:pt x="505" y="280"/>
                  </a:cubicBezTo>
                  <a:cubicBezTo>
                    <a:pt x="498" y="282"/>
                    <a:pt x="493" y="291"/>
                    <a:pt x="491" y="297"/>
                  </a:cubicBezTo>
                  <a:cubicBezTo>
                    <a:pt x="468" y="295"/>
                    <a:pt x="457" y="306"/>
                    <a:pt x="463" y="321"/>
                  </a:cubicBezTo>
                  <a:cubicBezTo>
                    <a:pt x="452" y="318"/>
                    <a:pt x="440" y="320"/>
                    <a:pt x="436" y="330"/>
                  </a:cubicBezTo>
                  <a:cubicBezTo>
                    <a:pt x="408" y="313"/>
                    <a:pt x="365" y="301"/>
                    <a:pt x="335" y="299"/>
                  </a:cubicBezTo>
                  <a:cubicBezTo>
                    <a:pt x="331" y="299"/>
                    <a:pt x="329" y="299"/>
                    <a:pt x="325" y="298"/>
                  </a:cubicBezTo>
                  <a:cubicBezTo>
                    <a:pt x="322" y="295"/>
                    <a:pt x="319" y="286"/>
                    <a:pt x="318" y="282"/>
                  </a:cubicBezTo>
                  <a:cubicBezTo>
                    <a:pt x="314" y="269"/>
                    <a:pt x="308" y="251"/>
                    <a:pt x="295" y="245"/>
                  </a:cubicBezTo>
                  <a:cubicBezTo>
                    <a:pt x="323" y="249"/>
                    <a:pt x="397" y="263"/>
                    <a:pt x="443" y="282"/>
                  </a:cubicBezTo>
                  <a:cubicBezTo>
                    <a:pt x="409" y="257"/>
                    <a:pt x="317" y="245"/>
                    <a:pt x="261" y="231"/>
                  </a:cubicBezTo>
                  <a:cubicBezTo>
                    <a:pt x="219" y="222"/>
                    <a:pt x="162" y="204"/>
                    <a:pt x="126" y="179"/>
                  </a:cubicBezTo>
                  <a:cubicBezTo>
                    <a:pt x="106" y="164"/>
                    <a:pt x="95" y="148"/>
                    <a:pt x="93" y="129"/>
                  </a:cubicBezTo>
                  <a:cubicBezTo>
                    <a:pt x="118" y="138"/>
                    <a:pt x="140" y="143"/>
                    <a:pt x="169" y="149"/>
                  </a:cubicBezTo>
                  <a:cubicBezTo>
                    <a:pt x="189" y="153"/>
                    <a:pt x="205" y="156"/>
                    <a:pt x="233" y="162"/>
                  </a:cubicBezTo>
                  <a:cubicBezTo>
                    <a:pt x="260" y="167"/>
                    <a:pt x="298" y="179"/>
                    <a:pt x="298" y="179"/>
                  </a:cubicBezTo>
                  <a:cubicBezTo>
                    <a:pt x="358" y="196"/>
                    <a:pt x="425" y="185"/>
                    <a:pt x="483" y="205"/>
                  </a:cubicBezTo>
                  <a:cubicBezTo>
                    <a:pt x="509" y="215"/>
                    <a:pt x="508" y="247"/>
                    <a:pt x="512" y="271"/>
                  </a:cubicBezTo>
                  <a:cubicBezTo>
                    <a:pt x="518" y="277"/>
                    <a:pt x="518" y="277"/>
                    <a:pt x="518" y="277"/>
                  </a:cubicBezTo>
                  <a:cubicBezTo>
                    <a:pt x="518" y="311"/>
                    <a:pt x="535" y="325"/>
                    <a:pt x="562" y="345"/>
                  </a:cubicBezTo>
                  <a:moveTo>
                    <a:pt x="774" y="670"/>
                  </a:moveTo>
                  <a:cubicBezTo>
                    <a:pt x="803" y="705"/>
                    <a:pt x="830" y="724"/>
                    <a:pt x="836" y="728"/>
                  </a:cubicBezTo>
                  <a:cubicBezTo>
                    <a:pt x="836" y="728"/>
                    <a:pt x="796" y="691"/>
                    <a:pt x="788" y="676"/>
                  </a:cubicBezTo>
                  <a:cubicBezTo>
                    <a:pt x="855" y="728"/>
                    <a:pt x="908" y="749"/>
                    <a:pt x="933" y="767"/>
                  </a:cubicBezTo>
                  <a:cubicBezTo>
                    <a:pt x="923" y="765"/>
                    <a:pt x="912" y="764"/>
                    <a:pt x="906" y="771"/>
                  </a:cubicBezTo>
                  <a:cubicBezTo>
                    <a:pt x="901" y="779"/>
                    <a:pt x="905" y="791"/>
                    <a:pt x="901" y="802"/>
                  </a:cubicBezTo>
                  <a:cubicBezTo>
                    <a:pt x="899" y="810"/>
                    <a:pt x="894" y="811"/>
                    <a:pt x="891" y="811"/>
                  </a:cubicBezTo>
                  <a:cubicBezTo>
                    <a:pt x="886" y="780"/>
                    <a:pt x="861" y="775"/>
                    <a:pt x="861" y="775"/>
                  </a:cubicBezTo>
                  <a:cubicBezTo>
                    <a:pt x="867" y="782"/>
                    <a:pt x="875" y="790"/>
                    <a:pt x="877" y="801"/>
                  </a:cubicBezTo>
                  <a:cubicBezTo>
                    <a:pt x="853" y="797"/>
                    <a:pt x="809" y="770"/>
                    <a:pt x="809" y="769"/>
                  </a:cubicBezTo>
                  <a:cubicBezTo>
                    <a:pt x="786" y="771"/>
                    <a:pt x="758" y="768"/>
                    <a:pt x="743" y="758"/>
                  </a:cubicBezTo>
                  <a:cubicBezTo>
                    <a:pt x="726" y="747"/>
                    <a:pt x="761" y="745"/>
                    <a:pt x="747" y="734"/>
                  </a:cubicBezTo>
                  <a:cubicBezTo>
                    <a:pt x="740" y="729"/>
                    <a:pt x="733" y="734"/>
                    <a:pt x="728" y="726"/>
                  </a:cubicBezTo>
                  <a:cubicBezTo>
                    <a:pt x="724" y="721"/>
                    <a:pt x="737" y="709"/>
                    <a:pt x="732" y="698"/>
                  </a:cubicBezTo>
                  <a:cubicBezTo>
                    <a:pt x="728" y="690"/>
                    <a:pt x="721" y="691"/>
                    <a:pt x="715" y="696"/>
                  </a:cubicBezTo>
                  <a:cubicBezTo>
                    <a:pt x="709" y="702"/>
                    <a:pt x="705" y="725"/>
                    <a:pt x="687" y="721"/>
                  </a:cubicBezTo>
                  <a:cubicBezTo>
                    <a:pt x="677" y="718"/>
                    <a:pt x="680" y="700"/>
                    <a:pt x="669" y="692"/>
                  </a:cubicBezTo>
                  <a:cubicBezTo>
                    <a:pt x="661" y="686"/>
                    <a:pt x="651" y="686"/>
                    <a:pt x="645" y="693"/>
                  </a:cubicBezTo>
                  <a:cubicBezTo>
                    <a:pt x="637" y="700"/>
                    <a:pt x="639" y="711"/>
                    <a:pt x="639" y="711"/>
                  </a:cubicBezTo>
                  <a:cubicBezTo>
                    <a:pt x="618" y="669"/>
                    <a:pt x="638" y="578"/>
                    <a:pt x="638" y="578"/>
                  </a:cubicBezTo>
                  <a:cubicBezTo>
                    <a:pt x="616" y="637"/>
                    <a:pt x="616" y="688"/>
                    <a:pt x="633" y="719"/>
                  </a:cubicBezTo>
                  <a:cubicBezTo>
                    <a:pt x="628" y="716"/>
                    <a:pt x="619" y="707"/>
                    <a:pt x="616" y="702"/>
                  </a:cubicBezTo>
                  <a:cubicBezTo>
                    <a:pt x="612" y="691"/>
                    <a:pt x="605" y="676"/>
                    <a:pt x="606" y="661"/>
                  </a:cubicBezTo>
                  <a:cubicBezTo>
                    <a:pt x="593" y="684"/>
                    <a:pt x="619" y="727"/>
                    <a:pt x="609" y="727"/>
                  </a:cubicBezTo>
                  <a:cubicBezTo>
                    <a:pt x="600" y="727"/>
                    <a:pt x="600" y="710"/>
                    <a:pt x="589" y="705"/>
                  </a:cubicBezTo>
                  <a:cubicBezTo>
                    <a:pt x="578" y="699"/>
                    <a:pt x="574" y="709"/>
                    <a:pt x="570" y="705"/>
                  </a:cubicBezTo>
                  <a:cubicBezTo>
                    <a:pt x="565" y="701"/>
                    <a:pt x="588" y="684"/>
                    <a:pt x="568" y="672"/>
                  </a:cubicBezTo>
                  <a:cubicBezTo>
                    <a:pt x="557" y="666"/>
                    <a:pt x="552" y="678"/>
                    <a:pt x="543" y="673"/>
                  </a:cubicBezTo>
                  <a:cubicBezTo>
                    <a:pt x="534" y="668"/>
                    <a:pt x="522" y="670"/>
                    <a:pt x="522" y="670"/>
                  </a:cubicBezTo>
                  <a:cubicBezTo>
                    <a:pt x="518" y="649"/>
                    <a:pt x="544" y="556"/>
                    <a:pt x="544" y="556"/>
                  </a:cubicBezTo>
                  <a:cubicBezTo>
                    <a:pt x="560" y="564"/>
                    <a:pt x="582" y="551"/>
                    <a:pt x="582" y="551"/>
                  </a:cubicBezTo>
                  <a:cubicBezTo>
                    <a:pt x="593" y="573"/>
                    <a:pt x="617" y="555"/>
                    <a:pt x="627" y="547"/>
                  </a:cubicBezTo>
                  <a:cubicBezTo>
                    <a:pt x="635" y="540"/>
                    <a:pt x="637" y="535"/>
                    <a:pt x="646" y="531"/>
                  </a:cubicBezTo>
                  <a:cubicBezTo>
                    <a:pt x="656" y="526"/>
                    <a:pt x="667" y="533"/>
                    <a:pt x="677" y="528"/>
                  </a:cubicBezTo>
                  <a:cubicBezTo>
                    <a:pt x="688" y="524"/>
                    <a:pt x="691" y="517"/>
                    <a:pt x="691" y="517"/>
                  </a:cubicBezTo>
                  <a:cubicBezTo>
                    <a:pt x="704" y="529"/>
                    <a:pt x="721" y="574"/>
                    <a:pt x="728" y="589"/>
                  </a:cubicBezTo>
                  <a:cubicBezTo>
                    <a:pt x="751" y="640"/>
                    <a:pt x="774" y="670"/>
                    <a:pt x="774" y="670"/>
                  </a:cubicBezTo>
                  <a:moveTo>
                    <a:pt x="935" y="783"/>
                  </a:moveTo>
                  <a:cubicBezTo>
                    <a:pt x="937" y="794"/>
                    <a:pt x="923" y="801"/>
                    <a:pt x="913" y="802"/>
                  </a:cubicBezTo>
                  <a:cubicBezTo>
                    <a:pt x="910" y="803"/>
                    <a:pt x="910" y="803"/>
                    <a:pt x="910" y="803"/>
                  </a:cubicBezTo>
                  <a:cubicBezTo>
                    <a:pt x="910" y="793"/>
                    <a:pt x="908" y="774"/>
                    <a:pt x="918" y="772"/>
                  </a:cubicBezTo>
                  <a:cubicBezTo>
                    <a:pt x="929" y="770"/>
                    <a:pt x="933" y="775"/>
                    <a:pt x="935" y="783"/>
                  </a:cubicBezTo>
                  <a:moveTo>
                    <a:pt x="692" y="506"/>
                  </a:moveTo>
                  <a:cubicBezTo>
                    <a:pt x="686" y="507"/>
                    <a:pt x="690" y="510"/>
                    <a:pt x="676" y="520"/>
                  </a:cubicBezTo>
                  <a:cubicBezTo>
                    <a:pt x="673" y="522"/>
                    <a:pt x="663" y="524"/>
                    <a:pt x="655" y="523"/>
                  </a:cubicBezTo>
                  <a:cubicBezTo>
                    <a:pt x="657" y="519"/>
                    <a:pt x="661" y="515"/>
                    <a:pt x="656" y="505"/>
                  </a:cubicBezTo>
                  <a:cubicBezTo>
                    <a:pt x="651" y="495"/>
                    <a:pt x="643" y="492"/>
                    <a:pt x="639" y="492"/>
                  </a:cubicBezTo>
                  <a:cubicBezTo>
                    <a:pt x="645" y="496"/>
                    <a:pt x="649" y="501"/>
                    <a:pt x="652" y="507"/>
                  </a:cubicBezTo>
                  <a:cubicBezTo>
                    <a:pt x="654" y="512"/>
                    <a:pt x="653" y="518"/>
                    <a:pt x="648" y="522"/>
                  </a:cubicBezTo>
                  <a:cubicBezTo>
                    <a:pt x="644" y="523"/>
                    <a:pt x="638" y="526"/>
                    <a:pt x="635" y="530"/>
                  </a:cubicBezTo>
                  <a:cubicBezTo>
                    <a:pt x="638" y="517"/>
                    <a:pt x="627" y="498"/>
                    <a:pt x="617" y="495"/>
                  </a:cubicBezTo>
                  <a:cubicBezTo>
                    <a:pt x="626" y="507"/>
                    <a:pt x="633" y="514"/>
                    <a:pt x="628" y="534"/>
                  </a:cubicBezTo>
                  <a:cubicBezTo>
                    <a:pt x="625" y="540"/>
                    <a:pt x="599" y="558"/>
                    <a:pt x="592" y="552"/>
                  </a:cubicBezTo>
                  <a:cubicBezTo>
                    <a:pt x="579" y="541"/>
                    <a:pt x="589" y="532"/>
                    <a:pt x="585" y="519"/>
                  </a:cubicBezTo>
                  <a:cubicBezTo>
                    <a:pt x="583" y="517"/>
                    <a:pt x="583" y="514"/>
                    <a:pt x="581" y="515"/>
                  </a:cubicBezTo>
                  <a:cubicBezTo>
                    <a:pt x="584" y="527"/>
                    <a:pt x="579" y="532"/>
                    <a:pt x="580" y="545"/>
                  </a:cubicBezTo>
                  <a:cubicBezTo>
                    <a:pt x="571" y="548"/>
                    <a:pt x="567" y="549"/>
                    <a:pt x="561" y="548"/>
                  </a:cubicBezTo>
                  <a:cubicBezTo>
                    <a:pt x="558" y="545"/>
                    <a:pt x="555" y="539"/>
                    <a:pt x="557" y="529"/>
                  </a:cubicBezTo>
                  <a:cubicBezTo>
                    <a:pt x="559" y="520"/>
                    <a:pt x="567" y="508"/>
                    <a:pt x="574" y="498"/>
                  </a:cubicBezTo>
                  <a:cubicBezTo>
                    <a:pt x="574" y="498"/>
                    <a:pt x="570" y="500"/>
                    <a:pt x="567" y="503"/>
                  </a:cubicBezTo>
                  <a:cubicBezTo>
                    <a:pt x="555" y="514"/>
                    <a:pt x="550" y="527"/>
                    <a:pt x="550" y="537"/>
                  </a:cubicBezTo>
                  <a:cubicBezTo>
                    <a:pt x="551" y="541"/>
                    <a:pt x="551" y="545"/>
                    <a:pt x="555" y="548"/>
                  </a:cubicBezTo>
                  <a:cubicBezTo>
                    <a:pt x="552" y="548"/>
                    <a:pt x="540" y="548"/>
                    <a:pt x="537" y="541"/>
                  </a:cubicBezTo>
                  <a:cubicBezTo>
                    <a:pt x="530" y="527"/>
                    <a:pt x="540" y="514"/>
                    <a:pt x="547" y="505"/>
                  </a:cubicBezTo>
                  <a:cubicBezTo>
                    <a:pt x="554" y="497"/>
                    <a:pt x="564" y="492"/>
                    <a:pt x="564" y="492"/>
                  </a:cubicBezTo>
                  <a:cubicBezTo>
                    <a:pt x="579" y="485"/>
                    <a:pt x="602" y="488"/>
                    <a:pt x="618" y="485"/>
                  </a:cubicBezTo>
                  <a:cubicBezTo>
                    <a:pt x="634" y="483"/>
                    <a:pt x="647" y="486"/>
                    <a:pt x="661" y="490"/>
                  </a:cubicBezTo>
                  <a:cubicBezTo>
                    <a:pt x="674" y="494"/>
                    <a:pt x="682" y="499"/>
                    <a:pt x="692" y="506"/>
                  </a:cubicBezTo>
                  <a:moveTo>
                    <a:pt x="416" y="356"/>
                  </a:moveTo>
                  <a:cubicBezTo>
                    <a:pt x="408" y="360"/>
                    <a:pt x="410" y="366"/>
                    <a:pt x="411" y="370"/>
                  </a:cubicBezTo>
                  <a:cubicBezTo>
                    <a:pt x="414" y="376"/>
                    <a:pt x="420" y="379"/>
                    <a:pt x="420" y="379"/>
                  </a:cubicBezTo>
                  <a:cubicBezTo>
                    <a:pt x="417" y="381"/>
                    <a:pt x="412" y="386"/>
                    <a:pt x="409" y="391"/>
                  </a:cubicBezTo>
                  <a:cubicBezTo>
                    <a:pt x="401" y="386"/>
                    <a:pt x="389" y="380"/>
                    <a:pt x="379" y="376"/>
                  </a:cubicBezTo>
                  <a:cubicBezTo>
                    <a:pt x="360" y="365"/>
                    <a:pt x="341" y="358"/>
                    <a:pt x="321" y="360"/>
                  </a:cubicBezTo>
                  <a:cubicBezTo>
                    <a:pt x="316" y="360"/>
                    <a:pt x="303" y="365"/>
                    <a:pt x="299" y="366"/>
                  </a:cubicBezTo>
                  <a:cubicBezTo>
                    <a:pt x="285" y="364"/>
                    <a:pt x="265" y="352"/>
                    <a:pt x="260" y="346"/>
                  </a:cubicBezTo>
                  <a:cubicBezTo>
                    <a:pt x="284" y="349"/>
                    <a:pt x="301" y="348"/>
                    <a:pt x="315" y="348"/>
                  </a:cubicBezTo>
                  <a:cubicBezTo>
                    <a:pt x="340" y="346"/>
                    <a:pt x="356" y="342"/>
                    <a:pt x="356" y="342"/>
                  </a:cubicBezTo>
                  <a:cubicBezTo>
                    <a:pt x="376" y="350"/>
                    <a:pt x="391" y="356"/>
                    <a:pt x="416" y="356"/>
                  </a:cubicBezTo>
                  <a:moveTo>
                    <a:pt x="1138" y="317"/>
                  </a:moveTo>
                  <a:cubicBezTo>
                    <a:pt x="1120" y="376"/>
                    <a:pt x="1068" y="368"/>
                    <a:pt x="1049" y="357"/>
                  </a:cubicBezTo>
                  <a:cubicBezTo>
                    <a:pt x="1068" y="351"/>
                    <a:pt x="1076" y="334"/>
                    <a:pt x="1076" y="334"/>
                  </a:cubicBezTo>
                  <a:cubicBezTo>
                    <a:pt x="1102" y="337"/>
                    <a:pt x="1120" y="332"/>
                    <a:pt x="1138" y="317"/>
                  </a:cubicBezTo>
                  <a:moveTo>
                    <a:pt x="1069" y="333"/>
                  </a:moveTo>
                  <a:cubicBezTo>
                    <a:pt x="1068" y="340"/>
                    <a:pt x="1053" y="351"/>
                    <a:pt x="1038" y="354"/>
                  </a:cubicBezTo>
                  <a:cubicBezTo>
                    <a:pt x="1038" y="354"/>
                    <a:pt x="1036" y="342"/>
                    <a:pt x="1020" y="343"/>
                  </a:cubicBezTo>
                  <a:cubicBezTo>
                    <a:pt x="1011" y="344"/>
                    <a:pt x="1011" y="345"/>
                    <a:pt x="1005" y="347"/>
                  </a:cubicBezTo>
                  <a:cubicBezTo>
                    <a:pt x="1007" y="343"/>
                    <a:pt x="1007" y="337"/>
                    <a:pt x="1004" y="332"/>
                  </a:cubicBezTo>
                  <a:cubicBezTo>
                    <a:pt x="1003" y="331"/>
                    <a:pt x="1002" y="330"/>
                    <a:pt x="1000" y="330"/>
                  </a:cubicBezTo>
                  <a:cubicBezTo>
                    <a:pt x="996" y="330"/>
                    <a:pt x="991" y="331"/>
                    <a:pt x="986" y="334"/>
                  </a:cubicBezTo>
                  <a:cubicBezTo>
                    <a:pt x="981" y="338"/>
                    <a:pt x="975" y="337"/>
                    <a:pt x="971" y="339"/>
                  </a:cubicBezTo>
                  <a:cubicBezTo>
                    <a:pt x="963" y="341"/>
                    <a:pt x="958" y="346"/>
                    <a:pt x="952" y="355"/>
                  </a:cubicBezTo>
                  <a:cubicBezTo>
                    <a:pt x="951" y="356"/>
                    <a:pt x="948" y="355"/>
                    <a:pt x="945" y="355"/>
                  </a:cubicBezTo>
                  <a:cubicBezTo>
                    <a:pt x="941" y="354"/>
                    <a:pt x="880" y="363"/>
                    <a:pt x="880" y="363"/>
                  </a:cubicBezTo>
                  <a:cubicBezTo>
                    <a:pt x="869" y="362"/>
                    <a:pt x="853" y="363"/>
                    <a:pt x="833" y="357"/>
                  </a:cubicBezTo>
                  <a:cubicBezTo>
                    <a:pt x="833" y="357"/>
                    <a:pt x="850" y="349"/>
                    <a:pt x="841" y="334"/>
                  </a:cubicBezTo>
                  <a:cubicBezTo>
                    <a:pt x="841" y="334"/>
                    <a:pt x="923" y="316"/>
                    <a:pt x="955" y="307"/>
                  </a:cubicBezTo>
                  <a:cubicBezTo>
                    <a:pt x="988" y="298"/>
                    <a:pt x="1005" y="292"/>
                    <a:pt x="1016" y="287"/>
                  </a:cubicBezTo>
                  <a:cubicBezTo>
                    <a:pt x="1014" y="294"/>
                    <a:pt x="1022" y="308"/>
                    <a:pt x="1035" y="318"/>
                  </a:cubicBezTo>
                  <a:cubicBezTo>
                    <a:pt x="1044" y="325"/>
                    <a:pt x="1062" y="332"/>
                    <a:pt x="1069" y="333"/>
                  </a:cubicBezTo>
                  <a:moveTo>
                    <a:pt x="435" y="335"/>
                  </a:moveTo>
                  <a:cubicBezTo>
                    <a:pt x="434" y="339"/>
                    <a:pt x="435" y="345"/>
                    <a:pt x="442" y="350"/>
                  </a:cubicBezTo>
                  <a:cubicBezTo>
                    <a:pt x="437" y="351"/>
                    <a:pt x="427" y="351"/>
                    <a:pt x="421" y="353"/>
                  </a:cubicBezTo>
                  <a:cubicBezTo>
                    <a:pt x="385" y="351"/>
                    <a:pt x="349" y="340"/>
                    <a:pt x="328" y="305"/>
                  </a:cubicBezTo>
                  <a:cubicBezTo>
                    <a:pt x="337" y="305"/>
                    <a:pt x="346" y="304"/>
                    <a:pt x="359" y="307"/>
                  </a:cubicBezTo>
                  <a:cubicBezTo>
                    <a:pt x="379" y="312"/>
                    <a:pt x="408" y="320"/>
                    <a:pt x="435" y="335"/>
                  </a:cubicBezTo>
                  <a:moveTo>
                    <a:pt x="322" y="306"/>
                  </a:moveTo>
                  <a:cubicBezTo>
                    <a:pt x="325" y="309"/>
                    <a:pt x="331" y="323"/>
                    <a:pt x="350" y="337"/>
                  </a:cubicBezTo>
                  <a:cubicBezTo>
                    <a:pt x="339" y="340"/>
                    <a:pt x="328" y="341"/>
                    <a:pt x="310" y="342"/>
                  </a:cubicBezTo>
                  <a:cubicBezTo>
                    <a:pt x="287" y="343"/>
                    <a:pt x="266" y="341"/>
                    <a:pt x="266" y="341"/>
                  </a:cubicBezTo>
                  <a:cubicBezTo>
                    <a:pt x="232" y="338"/>
                    <a:pt x="188" y="296"/>
                    <a:pt x="177" y="280"/>
                  </a:cubicBezTo>
                  <a:cubicBezTo>
                    <a:pt x="200" y="293"/>
                    <a:pt x="231" y="302"/>
                    <a:pt x="255" y="305"/>
                  </a:cubicBezTo>
                  <a:cubicBezTo>
                    <a:pt x="279" y="308"/>
                    <a:pt x="302" y="309"/>
                    <a:pt x="322" y="306"/>
                  </a:cubicBezTo>
                  <a:moveTo>
                    <a:pt x="691" y="256"/>
                  </a:moveTo>
                  <a:cubicBezTo>
                    <a:pt x="692" y="256"/>
                    <a:pt x="694" y="255"/>
                    <a:pt x="696" y="255"/>
                  </a:cubicBezTo>
                  <a:cubicBezTo>
                    <a:pt x="698" y="263"/>
                    <a:pt x="689" y="266"/>
                    <a:pt x="684" y="267"/>
                  </a:cubicBezTo>
                  <a:cubicBezTo>
                    <a:pt x="680" y="268"/>
                    <a:pt x="678" y="264"/>
                    <a:pt x="677" y="262"/>
                  </a:cubicBezTo>
                  <a:cubicBezTo>
                    <a:pt x="677" y="259"/>
                    <a:pt x="677" y="256"/>
                    <a:pt x="675" y="254"/>
                  </a:cubicBezTo>
                  <a:cubicBezTo>
                    <a:pt x="675" y="253"/>
                    <a:pt x="675" y="252"/>
                    <a:pt x="677" y="251"/>
                  </a:cubicBezTo>
                  <a:cubicBezTo>
                    <a:pt x="680" y="255"/>
                    <a:pt x="685" y="258"/>
                    <a:pt x="691" y="256"/>
                  </a:cubicBezTo>
                  <a:moveTo>
                    <a:pt x="1189" y="264"/>
                  </a:moveTo>
                  <a:cubicBezTo>
                    <a:pt x="1169" y="293"/>
                    <a:pt x="1130" y="317"/>
                    <a:pt x="1116" y="323"/>
                  </a:cubicBezTo>
                  <a:cubicBezTo>
                    <a:pt x="1105" y="328"/>
                    <a:pt x="1091" y="332"/>
                    <a:pt x="1068" y="326"/>
                  </a:cubicBezTo>
                  <a:cubicBezTo>
                    <a:pt x="1056" y="323"/>
                    <a:pt x="1045" y="318"/>
                    <a:pt x="1037" y="312"/>
                  </a:cubicBezTo>
                  <a:cubicBezTo>
                    <a:pt x="1021" y="299"/>
                    <a:pt x="1022" y="291"/>
                    <a:pt x="1022" y="287"/>
                  </a:cubicBezTo>
                  <a:cubicBezTo>
                    <a:pt x="1023" y="284"/>
                    <a:pt x="1028" y="277"/>
                    <a:pt x="1033" y="279"/>
                  </a:cubicBezTo>
                  <a:cubicBezTo>
                    <a:pt x="1090" y="293"/>
                    <a:pt x="1171" y="276"/>
                    <a:pt x="1189" y="264"/>
                  </a:cubicBezTo>
                  <a:moveTo>
                    <a:pt x="270" y="239"/>
                  </a:moveTo>
                  <a:cubicBezTo>
                    <a:pt x="311" y="246"/>
                    <a:pt x="309" y="283"/>
                    <a:pt x="319" y="299"/>
                  </a:cubicBezTo>
                  <a:cubicBezTo>
                    <a:pt x="284" y="301"/>
                    <a:pt x="269" y="302"/>
                    <a:pt x="242" y="296"/>
                  </a:cubicBezTo>
                  <a:cubicBezTo>
                    <a:pt x="148" y="275"/>
                    <a:pt x="130" y="230"/>
                    <a:pt x="104" y="170"/>
                  </a:cubicBezTo>
                  <a:cubicBezTo>
                    <a:pt x="150" y="211"/>
                    <a:pt x="251" y="236"/>
                    <a:pt x="270" y="239"/>
                  </a:cubicBezTo>
                  <a:moveTo>
                    <a:pt x="698" y="232"/>
                  </a:moveTo>
                  <a:cubicBezTo>
                    <a:pt x="697" y="235"/>
                    <a:pt x="699" y="234"/>
                    <a:pt x="702" y="237"/>
                  </a:cubicBezTo>
                  <a:cubicBezTo>
                    <a:pt x="702" y="242"/>
                    <a:pt x="698" y="246"/>
                    <a:pt x="694" y="249"/>
                  </a:cubicBezTo>
                  <a:cubicBezTo>
                    <a:pt x="690" y="251"/>
                    <a:pt x="684" y="252"/>
                    <a:pt x="680" y="249"/>
                  </a:cubicBezTo>
                  <a:cubicBezTo>
                    <a:pt x="678" y="248"/>
                    <a:pt x="672" y="246"/>
                    <a:pt x="672" y="246"/>
                  </a:cubicBezTo>
                  <a:cubicBezTo>
                    <a:pt x="672" y="237"/>
                    <a:pt x="683" y="232"/>
                    <a:pt x="691" y="229"/>
                  </a:cubicBezTo>
                  <a:cubicBezTo>
                    <a:pt x="694" y="228"/>
                    <a:pt x="697" y="229"/>
                    <a:pt x="698" y="232"/>
                  </a:cubicBezTo>
                  <a:moveTo>
                    <a:pt x="641" y="229"/>
                  </a:moveTo>
                  <a:cubicBezTo>
                    <a:pt x="651" y="232"/>
                    <a:pt x="668" y="249"/>
                    <a:pt x="672" y="257"/>
                  </a:cubicBezTo>
                  <a:cubicBezTo>
                    <a:pt x="673" y="264"/>
                    <a:pt x="670" y="271"/>
                    <a:pt x="666" y="276"/>
                  </a:cubicBezTo>
                  <a:cubicBezTo>
                    <a:pt x="662" y="277"/>
                    <a:pt x="658" y="281"/>
                    <a:pt x="656" y="285"/>
                  </a:cubicBezTo>
                  <a:cubicBezTo>
                    <a:pt x="657" y="281"/>
                    <a:pt x="656" y="277"/>
                    <a:pt x="654" y="274"/>
                  </a:cubicBezTo>
                  <a:cubicBezTo>
                    <a:pt x="650" y="271"/>
                    <a:pt x="645" y="267"/>
                    <a:pt x="644" y="262"/>
                  </a:cubicBezTo>
                  <a:cubicBezTo>
                    <a:pt x="629" y="263"/>
                    <a:pt x="607" y="263"/>
                    <a:pt x="599" y="256"/>
                  </a:cubicBezTo>
                  <a:cubicBezTo>
                    <a:pt x="599" y="253"/>
                    <a:pt x="598" y="250"/>
                    <a:pt x="595" y="247"/>
                  </a:cubicBezTo>
                  <a:cubicBezTo>
                    <a:pt x="599" y="246"/>
                    <a:pt x="617" y="248"/>
                    <a:pt x="626" y="248"/>
                  </a:cubicBezTo>
                  <a:cubicBezTo>
                    <a:pt x="636" y="248"/>
                    <a:pt x="648" y="248"/>
                    <a:pt x="651" y="252"/>
                  </a:cubicBezTo>
                  <a:cubicBezTo>
                    <a:pt x="651" y="254"/>
                    <a:pt x="649" y="254"/>
                    <a:pt x="648" y="254"/>
                  </a:cubicBezTo>
                  <a:cubicBezTo>
                    <a:pt x="647" y="255"/>
                    <a:pt x="646" y="254"/>
                    <a:pt x="645" y="255"/>
                  </a:cubicBezTo>
                  <a:cubicBezTo>
                    <a:pt x="648" y="259"/>
                    <a:pt x="654" y="260"/>
                    <a:pt x="659" y="259"/>
                  </a:cubicBezTo>
                  <a:cubicBezTo>
                    <a:pt x="661" y="257"/>
                    <a:pt x="663" y="255"/>
                    <a:pt x="661" y="251"/>
                  </a:cubicBezTo>
                  <a:cubicBezTo>
                    <a:pt x="658" y="246"/>
                    <a:pt x="652" y="245"/>
                    <a:pt x="644" y="243"/>
                  </a:cubicBezTo>
                  <a:cubicBezTo>
                    <a:pt x="635" y="242"/>
                    <a:pt x="592" y="242"/>
                    <a:pt x="592" y="242"/>
                  </a:cubicBezTo>
                  <a:cubicBezTo>
                    <a:pt x="587" y="237"/>
                    <a:pt x="577" y="229"/>
                    <a:pt x="571" y="226"/>
                  </a:cubicBezTo>
                  <a:cubicBezTo>
                    <a:pt x="570" y="223"/>
                    <a:pt x="574" y="220"/>
                    <a:pt x="576" y="221"/>
                  </a:cubicBezTo>
                  <a:cubicBezTo>
                    <a:pt x="593" y="227"/>
                    <a:pt x="622" y="227"/>
                    <a:pt x="641" y="229"/>
                  </a:cubicBezTo>
                  <a:moveTo>
                    <a:pt x="1076" y="236"/>
                  </a:moveTo>
                  <a:cubicBezTo>
                    <a:pt x="1074" y="244"/>
                    <a:pt x="1061" y="255"/>
                    <a:pt x="1051" y="260"/>
                  </a:cubicBezTo>
                  <a:cubicBezTo>
                    <a:pt x="1040" y="267"/>
                    <a:pt x="1024" y="271"/>
                    <a:pt x="1018" y="279"/>
                  </a:cubicBezTo>
                  <a:cubicBezTo>
                    <a:pt x="1011" y="286"/>
                    <a:pt x="949" y="303"/>
                    <a:pt x="919" y="311"/>
                  </a:cubicBezTo>
                  <a:cubicBezTo>
                    <a:pt x="890" y="318"/>
                    <a:pt x="866" y="325"/>
                    <a:pt x="838" y="329"/>
                  </a:cubicBezTo>
                  <a:cubicBezTo>
                    <a:pt x="833" y="325"/>
                    <a:pt x="825" y="325"/>
                    <a:pt x="819" y="326"/>
                  </a:cubicBezTo>
                  <a:cubicBezTo>
                    <a:pt x="827" y="311"/>
                    <a:pt x="824" y="301"/>
                    <a:pt x="811" y="297"/>
                  </a:cubicBezTo>
                  <a:cubicBezTo>
                    <a:pt x="953" y="246"/>
                    <a:pt x="953" y="246"/>
                    <a:pt x="953" y="246"/>
                  </a:cubicBezTo>
                  <a:cubicBezTo>
                    <a:pt x="979" y="238"/>
                    <a:pt x="1012" y="229"/>
                    <a:pt x="1034" y="228"/>
                  </a:cubicBezTo>
                  <a:cubicBezTo>
                    <a:pt x="1049" y="232"/>
                    <a:pt x="1058" y="236"/>
                    <a:pt x="1076" y="236"/>
                  </a:cubicBezTo>
                  <a:moveTo>
                    <a:pt x="687" y="221"/>
                  </a:moveTo>
                  <a:cubicBezTo>
                    <a:pt x="687" y="223"/>
                    <a:pt x="686" y="224"/>
                    <a:pt x="685" y="226"/>
                  </a:cubicBezTo>
                  <a:cubicBezTo>
                    <a:pt x="684" y="229"/>
                    <a:pt x="681" y="232"/>
                    <a:pt x="675" y="230"/>
                  </a:cubicBezTo>
                  <a:cubicBezTo>
                    <a:pt x="674" y="225"/>
                    <a:pt x="677" y="220"/>
                    <a:pt x="682" y="217"/>
                  </a:cubicBezTo>
                  <a:cubicBezTo>
                    <a:pt x="684" y="216"/>
                    <a:pt x="687" y="218"/>
                    <a:pt x="687" y="221"/>
                  </a:cubicBezTo>
                  <a:moveTo>
                    <a:pt x="672" y="214"/>
                  </a:moveTo>
                  <a:cubicBezTo>
                    <a:pt x="673" y="218"/>
                    <a:pt x="673" y="227"/>
                    <a:pt x="666" y="230"/>
                  </a:cubicBezTo>
                  <a:cubicBezTo>
                    <a:pt x="654" y="236"/>
                    <a:pt x="646" y="223"/>
                    <a:pt x="636" y="220"/>
                  </a:cubicBezTo>
                  <a:cubicBezTo>
                    <a:pt x="618" y="217"/>
                    <a:pt x="596" y="221"/>
                    <a:pt x="578" y="216"/>
                  </a:cubicBezTo>
                  <a:cubicBezTo>
                    <a:pt x="583" y="209"/>
                    <a:pt x="591" y="202"/>
                    <a:pt x="600" y="199"/>
                  </a:cubicBezTo>
                  <a:cubicBezTo>
                    <a:pt x="612" y="195"/>
                    <a:pt x="633" y="190"/>
                    <a:pt x="649" y="195"/>
                  </a:cubicBezTo>
                  <a:cubicBezTo>
                    <a:pt x="664" y="200"/>
                    <a:pt x="671" y="208"/>
                    <a:pt x="672" y="214"/>
                  </a:cubicBezTo>
                  <a:moveTo>
                    <a:pt x="996" y="211"/>
                  </a:moveTo>
                  <a:cubicBezTo>
                    <a:pt x="1007" y="215"/>
                    <a:pt x="1025" y="223"/>
                    <a:pt x="1017" y="225"/>
                  </a:cubicBezTo>
                  <a:cubicBezTo>
                    <a:pt x="954" y="236"/>
                    <a:pt x="912" y="253"/>
                    <a:pt x="804" y="295"/>
                  </a:cubicBezTo>
                  <a:cubicBezTo>
                    <a:pt x="800" y="295"/>
                    <a:pt x="796" y="295"/>
                    <a:pt x="792" y="297"/>
                  </a:cubicBezTo>
                  <a:cubicBezTo>
                    <a:pt x="793" y="291"/>
                    <a:pt x="793" y="285"/>
                    <a:pt x="786" y="278"/>
                  </a:cubicBezTo>
                  <a:cubicBezTo>
                    <a:pt x="781" y="273"/>
                    <a:pt x="773" y="271"/>
                    <a:pt x="760" y="275"/>
                  </a:cubicBezTo>
                  <a:cubicBezTo>
                    <a:pt x="792" y="255"/>
                    <a:pt x="824" y="234"/>
                    <a:pt x="860" y="221"/>
                  </a:cubicBezTo>
                  <a:cubicBezTo>
                    <a:pt x="889" y="210"/>
                    <a:pt x="920" y="205"/>
                    <a:pt x="953" y="204"/>
                  </a:cubicBezTo>
                  <a:cubicBezTo>
                    <a:pt x="974" y="204"/>
                    <a:pt x="986" y="207"/>
                    <a:pt x="996" y="211"/>
                  </a:cubicBezTo>
                  <a:moveTo>
                    <a:pt x="1210" y="232"/>
                  </a:moveTo>
                  <a:cubicBezTo>
                    <a:pt x="1207" y="239"/>
                    <a:pt x="1202" y="247"/>
                    <a:pt x="1192" y="255"/>
                  </a:cubicBezTo>
                  <a:cubicBezTo>
                    <a:pt x="1172" y="272"/>
                    <a:pt x="1073" y="286"/>
                    <a:pt x="1036" y="274"/>
                  </a:cubicBezTo>
                  <a:cubicBezTo>
                    <a:pt x="1076" y="258"/>
                    <a:pt x="1080" y="244"/>
                    <a:pt x="1082" y="234"/>
                  </a:cubicBezTo>
                  <a:cubicBezTo>
                    <a:pt x="1112" y="233"/>
                    <a:pt x="1157" y="229"/>
                    <a:pt x="1207" y="208"/>
                  </a:cubicBezTo>
                  <a:cubicBezTo>
                    <a:pt x="1213" y="206"/>
                    <a:pt x="1214" y="225"/>
                    <a:pt x="1210" y="232"/>
                  </a:cubicBezTo>
                  <a:moveTo>
                    <a:pt x="612" y="189"/>
                  </a:moveTo>
                  <a:cubicBezTo>
                    <a:pt x="598" y="191"/>
                    <a:pt x="581" y="194"/>
                    <a:pt x="570" y="213"/>
                  </a:cubicBezTo>
                  <a:cubicBezTo>
                    <a:pt x="565" y="209"/>
                    <a:pt x="567" y="201"/>
                    <a:pt x="572" y="194"/>
                  </a:cubicBezTo>
                  <a:cubicBezTo>
                    <a:pt x="576" y="189"/>
                    <a:pt x="591" y="183"/>
                    <a:pt x="612" y="189"/>
                  </a:cubicBezTo>
                  <a:moveTo>
                    <a:pt x="1259" y="133"/>
                  </a:moveTo>
                  <a:cubicBezTo>
                    <a:pt x="1253" y="149"/>
                    <a:pt x="1232" y="186"/>
                    <a:pt x="1209" y="198"/>
                  </a:cubicBezTo>
                  <a:cubicBezTo>
                    <a:pt x="1177" y="216"/>
                    <a:pt x="1132" y="223"/>
                    <a:pt x="1098" y="227"/>
                  </a:cubicBezTo>
                  <a:cubicBezTo>
                    <a:pt x="1070" y="231"/>
                    <a:pt x="1049" y="226"/>
                    <a:pt x="1039" y="223"/>
                  </a:cubicBezTo>
                  <a:cubicBezTo>
                    <a:pt x="1039" y="223"/>
                    <a:pt x="1029" y="219"/>
                    <a:pt x="1025" y="217"/>
                  </a:cubicBezTo>
                  <a:cubicBezTo>
                    <a:pt x="1077" y="189"/>
                    <a:pt x="1139" y="170"/>
                    <a:pt x="1205" y="153"/>
                  </a:cubicBezTo>
                  <a:cubicBezTo>
                    <a:pt x="1242" y="140"/>
                    <a:pt x="1246" y="139"/>
                    <a:pt x="1259" y="133"/>
                  </a:cubicBezTo>
                  <a:moveTo>
                    <a:pt x="1257" y="83"/>
                  </a:moveTo>
                  <a:cubicBezTo>
                    <a:pt x="1238" y="125"/>
                    <a:pt x="1226" y="138"/>
                    <a:pt x="1198" y="148"/>
                  </a:cubicBezTo>
                  <a:cubicBezTo>
                    <a:pt x="1198" y="148"/>
                    <a:pt x="1105" y="176"/>
                    <a:pt x="1082" y="185"/>
                  </a:cubicBezTo>
                  <a:cubicBezTo>
                    <a:pt x="1054" y="196"/>
                    <a:pt x="1033" y="207"/>
                    <a:pt x="1019" y="215"/>
                  </a:cubicBezTo>
                  <a:cubicBezTo>
                    <a:pt x="970" y="185"/>
                    <a:pt x="880" y="207"/>
                    <a:pt x="858" y="216"/>
                  </a:cubicBezTo>
                  <a:cubicBezTo>
                    <a:pt x="822" y="229"/>
                    <a:pt x="786" y="251"/>
                    <a:pt x="756" y="272"/>
                  </a:cubicBezTo>
                  <a:cubicBezTo>
                    <a:pt x="752" y="268"/>
                    <a:pt x="746" y="260"/>
                    <a:pt x="741" y="260"/>
                  </a:cubicBezTo>
                  <a:cubicBezTo>
                    <a:pt x="741" y="260"/>
                    <a:pt x="756" y="269"/>
                    <a:pt x="753" y="286"/>
                  </a:cubicBezTo>
                  <a:cubicBezTo>
                    <a:pt x="757" y="284"/>
                    <a:pt x="772" y="273"/>
                    <a:pt x="782" y="282"/>
                  </a:cubicBezTo>
                  <a:cubicBezTo>
                    <a:pt x="793" y="291"/>
                    <a:pt x="782" y="302"/>
                    <a:pt x="779" y="311"/>
                  </a:cubicBezTo>
                  <a:cubicBezTo>
                    <a:pt x="790" y="302"/>
                    <a:pt x="802" y="295"/>
                    <a:pt x="814" y="303"/>
                  </a:cubicBezTo>
                  <a:cubicBezTo>
                    <a:pt x="827" y="312"/>
                    <a:pt x="812" y="328"/>
                    <a:pt x="808" y="336"/>
                  </a:cubicBezTo>
                  <a:cubicBezTo>
                    <a:pt x="817" y="334"/>
                    <a:pt x="828" y="326"/>
                    <a:pt x="835" y="337"/>
                  </a:cubicBezTo>
                  <a:cubicBezTo>
                    <a:pt x="842" y="347"/>
                    <a:pt x="831" y="352"/>
                    <a:pt x="821" y="358"/>
                  </a:cubicBezTo>
                  <a:cubicBezTo>
                    <a:pt x="831" y="357"/>
                    <a:pt x="832" y="365"/>
                    <a:pt x="859" y="367"/>
                  </a:cubicBezTo>
                  <a:cubicBezTo>
                    <a:pt x="846" y="368"/>
                    <a:pt x="833" y="369"/>
                    <a:pt x="824" y="370"/>
                  </a:cubicBezTo>
                  <a:cubicBezTo>
                    <a:pt x="818" y="369"/>
                    <a:pt x="811" y="365"/>
                    <a:pt x="799" y="362"/>
                  </a:cubicBezTo>
                  <a:cubicBezTo>
                    <a:pt x="767" y="353"/>
                    <a:pt x="748" y="343"/>
                    <a:pt x="735" y="339"/>
                  </a:cubicBezTo>
                  <a:cubicBezTo>
                    <a:pt x="723" y="335"/>
                    <a:pt x="708" y="333"/>
                    <a:pt x="698" y="336"/>
                  </a:cubicBezTo>
                  <a:cubicBezTo>
                    <a:pt x="693" y="336"/>
                    <a:pt x="693" y="338"/>
                    <a:pt x="689" y="339"/>
                  </a:cubicBezTo>
                  <a:cubicBezTo>
                    <a:pt x="731" y="324"/>
                    <a:pt x="718" y="273"/>
                    <a:pt x="738" y="242"/>
                  </a:cubicBezTo>
                  <a:cubicBezTo>
                    <a:pt x="759" y="204"/>
                    <a:pt x="801" y="195"/>
                    <a:pt x="839" y="188"/>
                  </a:cubicBezTo>
                  <a:cubicBezTo>
                    <a:pt x="889" y="181"/>
                    <a:pt x="966" y="174"/>
                    <a:pt x="989" y="169"/>
                  </a:cubicBezTo>
                  <a:cubicBezTo>
                    <a:pt x="1030" y="161"/>
                    <a:pt x="1081" y="144"/>
                    <a:pt x="1092" y="139"/>
                  </a:cubicBezTo>
                  <a:cubicBezTo>
                    <a:pt x="1104" y="133"/>
                    <a:pt x="1160" y="113"/>
                    <a:pt x="1181" y="106"/>
                  </a:cubicBezTo>
                  <a:cubicBezTo>
                    <a:pt x="1203" y="98"/>
                    <a:pt x="1231" y="88"/>
                    <a:pt x="1257" y="83"/>
                  </a:cubicBezTo>
                  <a:moveTo>
                    <a:pt x="1206" y="285"/>
                  </a:moveTo>
                  <a:cubicBezTo>
                    <a:pt x="1164" y="319"/>
                    <a:pt x="1151" y="370"/>
                    <a:pt x="1148" y="385"/>
                  </a:cubicBezTo>
                  <a:cubicBezTo>
                    <a:pt x="1141" y="430"/>
                    <a:pt x="1140" y="481"/>
                    <a:pt x="1148" y="525"/>
                  </a:cubicBezTo>
                  <a:cubicBezTo>
                    <a:pt x="1170" y="665"/>
                    <a:pt x="1170" y="665"/>
                    <a:pt x="1170" y="665"/>
                  </a:cubicBezTo>
                  <a:cubicBezTo>
                    <a:pt x="1177" y="726"/>
                    <a:pt x="1177" y="726"/>
                    <a:pt x="1177" y="726"/>
                  </a:cubicBezTo>
                  <a:cubicBezTo>
                    <a:pt x="1180" y="797"/>
                    <a:pt x="1180" y="797"/>
                    <a:pt x="1180" y="797"/>
                  </a:cubicBezTo>
                  <a:cubicBezTo>
                    <a:pt x="1184" y="962"/>
                    <a:pt x="1105" y="1183"/>
                    <a:pt x="834" y="1272"/>
                  </a:cubicBezTo>
                  <a:cubicBezTo>
                    <a:pt x="768" y="1298"/>
                    <a:pt x="768" y="1298"/>
                    <a:pt x="768" y="1298"/>
                  </a:cubicBezTo>
                  <a:cubicBezTo>
                    <a:pt x="713" y="1322"/>
                    <a:pt x="659" y="1348"/>
                    <a:pt x="612" y="1391"/>
                  </a:cubicBezTo>
                  <a:cubicBezTo>
                    <a:pt x="546" y="1333"/>
                    <a:pt x="469" y="1301"/>
                    <a:pt x="391" y="1271"/>
                  </a:cubicBezTo>
                  <a:cubicBezTo>
                    <a:pt x="142" y="1192"/>
                    <a:pt x="55" y="982"/>
                    <a:pt x="50" y="837"/>
                  </a:cubicBezTo>
                  <a:cubicBezTo>
                    <a:pt x="48" y="789"/>
                    <a:pt x="50" y="737"/>
                    <a:pt x="56" y="688"/>
                  </a:cubicBezTo>
                  <a:cubicBezTo>
                    <a:pt x="66" y="614"/>
                    <a:pt x="66" y="614"/>
                    <a:pt x="66" y="614"/>
                  </a:cubicBezTo>
                  <a:cubicBezTo>
                    <a:pt x="83" y="515"/>
                    <a:pt x="83" y="515"/>
                    <a:pt x="83" y="515"/>
                  </a:cubicBezTo>
                  <a:cubicBezTo>
                    <a:pt x="91" y="458"/>
                    <a:pt x="91" y="395"/>
                    <a:pt x="73" y="344"/>
                  </a:cubicBezTo>
                  <a:cubicBezTo>
                    <a:pt x="63" y="320"/>
                    <a:pt x="46" y="299"/>
                    <a:pt x="26" y="281"/>
                  </a:cubicBezTo>
                  <a:cubicBezTo>
                    <a:pt x="49" y="250"/>
                    <a:pt x="75" y="216"/>
                    <a:pt x="98" y="185"/>
                  </a:cubicBezTo>
                  <a:cubicBezTo>
                    <a:pt x="99" y="186"/>
                    <a:pt x="99" y="187"/>
                    <a:pt x="100" y="188"/>
                  </a:cubicBezTo>
                  <a:cubicBezTo>
                    <a:pt x="100" y="188"/>
                    <a:pt x="100" y="189"/>
                    <a:pt x="100" y="189"/>
                  </a:cubicBezTo>
                  <a:cubicBezTo>
                    <a:pt x="104" y="200"/>
                    <a:pt x="108" y="209"/>
                    <a:pt x="112" y="214"/>
                  </a:cubicBezTo>
                  <a:cubicBezTo>
                    <a:pt x="114" y="218"/>
                    <a:pt x="116" y="221"/>
                    <a:pt x="118" y="224"/>
                  </a:cubicBezTo>
                  <a:cubicBezTo>
                    <a:pt x="78" y="277"/>
                    <a:pt x="78" y="277"/>
                    <a:pt x="78" y="277"/>
                  </a:cubicBezTo>
                  <a:cubicBezTo>
                    <a:pt x="127" y="332"/>
                    <a:pt x="129" y="410"/>
                    <a:pt x="127" y="483"/>
                  </a:cubicBezTo>
                  <a:cubicBezTo>
                    <a:pt x="121" y="528"/>
                    <a:pt x="121" y="528"/>
                    <a:pt x="121" y="528"/>
                  </a:cubicBezTo>
                  <a:cubicBezTo>
                    <a:pt x="100" y="658"/>
                    <a:pt x="100" y="658"/>
                    <a:pt x="100" y="658"/>
                  </a:cubicBezTo>
                  <a:cubicBezTo>
                    <a:pt x="91" y="731"/>
                    <a:pt x="91" y="731"/>
                    <a:pt x="91" y="731"/>
                  </a:cubicBezTo>
                  <a:cubicBezTo>
                    <a:pt x="89" y="799"/>
                    <a:pt x="89" y="799"/>
                    <a:pt x="89" y="799"/>
                  </a:cubicBezTo>
                  <a:cubicBezTo>
                    <a:pt x="80" y="965"/>
                    <a:pt x="207" y="1177"/>
                    <a:pt x="438" y="1246"/>
                  </a:cubicBezTo>
                  <a:cubicBezTo>
                    <a:pt x="499" y="1271"/>
                    <a:pt x="558" y="1299"/>
                    <a:pt x="612" y="1338"/>
                  </a:cubicBezTo>
                  <a:cubicBezTo>
                    <a:pt x="666" y="1299"/>
                    <a:pt x="725" y="1271"/>
                    <a:pt x="786" y="1248"/>
                  </a:cubicBezTo>
                  <a:cubicBezTo>
                    <a:pt x="1054" y="1172"/>
                    <a:pt x="1136" y="965"/>
                    <a:pt x="1139" y="828"/>
                  </a:cubicBezTo>
                  <a:cubicBezTo>
                    <a:pt x="1142" y="778"/>
                    <a:pt x="1137" y="728"/>
                    <a:pt x="1132" y="680"/>
                  </a:cubicBezTo>
                  <a:cubicBezTo>
                    <a:pt x="1122" y="611"/>
                    <a:pt x="1122" y="611"/>
                    <a:pt x="1122" y="611"/>
                  </a:cubicBezTo>
                  <a:cubicBezTo>
                    <a:pt x="1108" y="526"/>
                    <a:pt x="1108" y="526"/>
                    <a:pt x="1108" y="526"/>
                  </a:cubicBezTo>
                  <a:cubicBezTo>
                    <a:pt x="1100" y="479"/>
                    <a:pt x="1101" y="421"/>
                    <a:pt x="1110" y="375"/>
                  </a:cubicBezTo>
                  <a:cubicBezTo>
                    <a:pt x="1124" y="368"/>
                    <a:pt x="1140" y="354"/>
                    <a:pt x="1149" y="324"/>
                  </a:cubicBezTo>
                  <a:cubicBezTo>
                    <a:pt x="1150" y="320"/>
                    <a:pt x="1150" y="320"/>
                    <a:pt x="1150" y="320"/>
                  </a:cubicBezTo>
                  <a:cubicBezTo>
                    <a:pt x="1166" y="309"/>
                    <a:pt x="1185" y="292"/>
                    <a:pt x="1198" y="274"/>
                  </a:cubicBezTo>
                  <a:cubicBezTo>
                    <a:pt x="1200" y="275"/>
                    <a:pt x="1202" y="278"/>
                    <a:pt x="1206" y="285"/>
                  </a:cubicBezTo>
                  <a:moveTo>
                    <a:pt x="654" y="446"/>
                  </a:moveTo>
                  <a:cubicBezTo>
                    <a:pt x="649" y="455"/>
                    <a:pt x="644" y="461"/>
                    <a:pt x="626" y="462"/>
                  </a:cubicBezTo>
                  <a:cubicBezTo>
                    <a:pt x="603" y="463"/>
                    <a:pt x="597" y="450"/>
                    <a:pt x="597" y="450"/>
                  </a:cubicBezTo>
                  <a:cubicBezTo>
                    <a:pt x="599" y="457"/>
                    <a:pt x="604" y="472"/>
                    <a:pt x="626" y="471"/>
                  </a:cubicBezTo>
                  <a:cubicBezTo>
                    <a:pt x="654" y="469"/>
                    <a:pt x="654" y="446"/>
                    <a:pt x="654" y="446"/>
                  </a:cubicBezTo>
                  <a:moveTo>
                    <a:pt x="685" y="353"/>
                  </a:moveTo>
                  <a:cubicBezTo>
                    <a:pt x="657" y="380"/>
                    <a:pt x="690" y="446"/>
                    <a:pt x="671" y="473"/>
                  </a:cubicBezTo>
                  <a:cubicBezTo>
                    <a:pt x="669" y="476"/>
                    <a:pt x="667" y="480"/>
                    <a:pt x="665" y="483"/>
                  </a:cubicBezTo>
                  <a:cubicBezTo>
                    <a:pt x="651" y="478"/>
                    <a:pt x="642" y="477"/>
                    <a:pt x="629" y="477"/>
                  </a:cubicBezTo>
                  <a:cubicBezTo>
                    <a:pt x="621" y="477"/>
                    <a:pt x="613" y="479"/>
                    <a:pt x="607" y="480"/>
                  </a:cubicBezTo>
                  <a:cubicBezTo>
                    <a:pt x="592" y="481"/>
                    <a:pt x="581" y="479"/>
                    <a:pt x="567" y="482"/>
                  </a:cubicBezTo>
                  <a:cubicBezTo>
                    <a:pt x="568" y="479"/>
                    <a:pt x="570" y="477"/>
                    <a:pt x="573" y="473"/>
                  </a:cubicBezTo>
                  <a:cubicBezTo>
                    <a:pt x="560" y="473"/>
                    <a:pt x="550" y="471"/>
                    <a:pt x="543" y="461"/>
                  </a:cubicBezTo>
                  <a:cubicBezTo>
                    <a:pt x="539" y="455"/>
                    <a:pt x="538" y="447"/>
                    <a:pt x="540" y="441"/>
                  </a:cubicBezTo>
                  <a:cubicBezTo>
                    <a:pt x="544" y="431"/>
                    <a:pt x="554" y="422"/>
                    <a:pt x="558" y="413"/>
                  </a:cubicBezTo>
                  <a:cubicBezTo>
                    <a:pt x="558" y="413"/>
                    <a:pt x="566" y="401"/>
                    <a:pt x="568" y="387"/>
                  </a:cubicBezTo>
                  <a:cubicBezTo>
                    <a:pt x="570" y="392"/>
                    <a:pt x="572" y="399"/>
                    <a:pt x="584" y="402"/>
                  </a:cubicBezTo>
                  <a:cubicBezTo>
                    <a:pt x="596" y="405"/>
                    <a:pt x="608" y="401"/>
                    <a:pt x="629" y="390"/>
                  </a:cubicBezTo>
                  <a:cubicBezTo>
                    <a:pt x="620" y="405"/>
                    <a:pt x="606" y="414"/>
                    <a:pt x="581" y="418"/>
                  </a:cubicBezTo>
                  <a:cubicBezTo>
                    <a:pt x="590" y="420"/>
                    <a:pt x="606" y="417"/>
                    <a:pt x="623" y="408"/>
                  </a:cubicBezTo>
                  <a:cubicBezTo>
                    <a:pt x="643" y="397"/>
                    <a:pt x="669" y="362"/>
                    <a:pt x="669" y="362"/>
                  </a:cubicBezTo>
                  <a:cubicBezTo>
                    <a:pt x="675" y="357"/>
                    <a:pt x="687" y="352"/>
                    <a:pt x="685" y="353"/>
                  </a:cubicBezTo>
                  <a:moveTo>
                    <a:pt x="802" y="969"/>
                  </a:moveTo>
                  <a:cubicBezTo>
                    <a:pt x="737" y="900"/>
                    <a:pt x="673" y="796"/>
                    <a:pt x="665" y="792"/>
                  </a:cubicBezTo>
                  <a:cubicBezTo>
                    <a:pt x="665" y="792"/>
                    <a:pt x="744" y="913"/>
                    <a:pt x="759" y="934"/>
                  </a:cubicBezTo>
                  <a:cubicBezTo>
                    <a:pt x="773" y="954"/>
                    <a:pt x="793" y="974"/>
                    <a:pt x="802" y="990"/>
                  </a:cubicBezTo>
                  <a:cubicBezTo>
                    <a:pt x="805" y="985"/>
                    <a:pt x="810" y="977"/>
                    <a:pt x="802" y="969"/>
                  </a:cubicBezTo>
                  <a:moveTo>
                    <a:pt x="1035" y="1005"/>
                  </a:moveTo>
                  <a:cubicBezTo>
                    <a:pt x="1021" y="1003"/>
                    <a:pt x="1008" y="1004"/>
                    <a:pt x="1003" y="1018"/>
                  </a:cubicBezTo>
                  <a:cubicBezTo>
                    <a:pt x="995" y="1035"/>
                    <a:pt x="991" y="1048"/>
                    <a:pt x="985" y="1057"/>
                  </a:cubicBezTo>
                  <a:cubicBezTo>
                    <a:pt x="978" y="1069"/>
                    <a:pt x="967" y="1080"/>
                    <a:pt x="948" y="1085"/>
                  </a:cubicBezTo>
                  <a:cubicBezTo>
                    <a:pt x="929" y="1090"/>
                    <a:pt x="902" y="1091"/>
                    <a:pt x="899" y="1080"/>
                  </a:cubicBezTo>
                  <a:cubicBezTo>
                    <a:pt x="903" y="1057"/>
                    <a:pt x="935" y="1053"/>
                    <a:pt x="949" y="1046"/>
                  </a:cubicBezTo>
                  <a:cubicBezTo>
                    <a:pt x="974" y="1034"/>
                    <a:pt x="976" y="1012"/>
                    <a:pt x="977" y="989"/>
                  </a:cubicBezTo>
                  <a:cubicBezTo>
                    <a:pt x="942" y="966"/>
                    <a:pt x="870" y="909"/>
                    <a:pt x="870" y="909"/>
                  </a:cubicBezTo>
                  <a:cubicBezTo>
                    <a:pt x="870" y="909"/>
                    <a:pt x="932" y="971"/>
                    <a:pt x="966" y="994"/>
                  </a:cubicBezTo>
                  <a:cubicBezTo>
                    <a:pt x="966" y="1013"/>
                    <a:pt x="961" y="1024"/>
                    <a:pt x="945" y="1033"/>
                  </a:cubicBezTo>
                  <a:cubicBezTo>
                    <a:pt x="935" y="1038"/>
                    <a:pt x="924" y="1042"/>
                    <a:pt x="909" y="1049"/>
                  </a:cubicBezTo>
                  <a:cubicBezTo>
                    <a:pt x="885" y="1063"/>
                    <a:pt x="892" y="1083"/>
                    <a:pt x="859" y="1096"/>
                  </a:cubicBezTo>
                  <a:cubicBezTo>
                    <a:pt x="845" y="1101"/>
                    <a:pt x="812" y="1105"/>
                    <a:pt x="821" y="1087"/>
                  </a:cubicBezTo>
                  <a:cubicBezTo>
                    <a:pt x="833" y="1069"/>
                    <a:pt x="820" y="1069"/>
                    <a:pt x="820" y="1069"/>
                  </a:cubicBezTo>
                  <a:cubicBezTo>
                    <a:pt x="812" y="1071"/>
                    <a:pt x="792" y="1076"/>
                    <a:pt x="782" y="1077"/>
                  </a:cubicBezTo>
                  <a:cubicBezTo>
                    <a:pt x="775" y="1077"/>
                    <a:pt x="769" y="1072"/>
                    <a:pt x="774" y="1067"/>
                  </a:cubicBezTo>
                  <a:cubicBezTo>
                    <a:pt x="776" y="1065"/>
                    <a:pt x="780" y="1064"/>
                    <a:pt x="783" y="1061"/>
                  </a:cubicBezTo>
                  <a:cubicBezTo>
                    <a:pt x="788" y="1057"/>
                    <a:pt x="791" y="1055"/>
                    <a:pt x="793" y="1051"/>
                  </a:cubicBezTo>
                  <a:cubicBezTo>
                    <a:pt x="797" y="1045"/>
                    <a:pt x="799" y="1036"/>
                    <a:pt x="796" y="1034"/>
                  </a:cubicBezTo>
                  <a:cubicBezTo>
                    <a:pt x="791" y="1032"/>
                    <a:pt x="784" y="1033"/>
                    <a:pt x="781" y="1037"/>
                  </a:cubicBezTo>
                  <a:cubicBezTo>
                    <a:pt x="767" y="1052"/>
                    <a:pt x="766" y="1078"/>
                    <a:pt x="727" y="1070"/>
                  </a:cubicBezTo>
                  <a:cubicBezTo>
                    <a:pt x="727" y="1070"/>
                    <a:pt x="681" y="1060"/>
                    <a:pt x="718" y="1007"/>
                  </a:cubicBezTo>
                  <a:cubicBezTo>
                    <a:pt x="729" y="994"/>
                    <a:pt x="700" y="977"/>
                    <a:pt x="683" y="956"/>
                  </a:cubicBezTo>
                  <a:cubicBezTo>
                    <a:pt x="650" y="916"/>
                    <a:pt x="557" y="766"/>
                    <a:pt x="557" y="766"/>
                  </a:cubicBezTo>
                  <a:cubicBezTo>
                    <a:pt x="547" y="752"/>
                    <a:pt x="537" y="735"/>
                    <a:pt x="528" y="722"/>
                  </a:cubicBezTo>
                  <a:cubicBezTo>
                    <a:pt x="520" y="708"/>
                    <a:pt x="517" y="679"/>
                    <a:pt x="537" y="682"/>
                  </a:cubicBezTo>
                  <a:cubicBezTo>
                    <a:pt x="547" y="684"/>
                    <a:pt x="550" y="688"/>
                    <a:pt x="561" y="683"/>
                  </a:cubicBezTo>
                  <a:cubicBezTo>
                    <a:pt x="568" y="680"/>
                    <a:pt x="568" y="692"/>
                    <a:pt x="561" y="698"/>
                  </a:cubicBezTo>
                  <a:cubicBezTo>
                    <a:pt x="556" y="702"/>
                    <a:pt x="556" y="711"/>
                    <a:pt x="562" y="716"/>
                  </a:cubicBezTo>
                  <a:cubicBezTo>
                    <a:pt x="570" y="720"/>
                    <a:pt x="572" y="711"/>
                    <a:pt x="581" y="714"/>
                  </a:cubicBezTo>
                  <a:cubicBezTo>
                    <a:pt x="590" y="716"/>
                    <a:pt x="597" y="738"/>
                    <a:pt x="613" y="743"/>
                  </a:cubicBezTo>
                  <a:cubicBezTo>
                    <a:pt x="617" y="744"/>
                    <a:pt x="620" y="744"/>
                    <a:pt x="621" y="741"/>
                  </a:cubicBezTo>
                  <a:cubicBezTo>
                    <a:pt x="623" y="734"/>
                    <a:pt x="616" y="725"/>
                    <a:pt x="618" y="717"/>
                  </a:cubicBezTo>
                  <a:cubicBezTo>
                    <a:pt x="620" y="722"/>
                    <a:pt x="627" y="727"/>
                    <a:pt x="637" y="732"/>
                  </a:cubicBezTo>
                  <a:cubicBezTo>
                    <a:pt x="648" y="739"/>
                    <a:pt x="654" y="740"/>
                    <a:pt x="651" y="731"/>
                  </a:cubicBezTo>
                  <a:cubicBezTo>
                    <a:pt x="648" y="720"/>
                    <a:pt x="646" y="713"/>
                    <a:pt x="646" y="713"/>
                  </a:cubicBezTo>
                  <a:cubicBezTo>
                    <a:pt x="645" y="705"/>
                    <a:pt x="652" y="699"/>
                    <a:pt x="658" y="699"/>
                  </a:cubicBezTo>
                  <a:cubicBezTo>
                    <a:pt x="661" y="699"/>
                    <a:pt x="664" y="701"/>
                    <a:pt x="666" y="705"/>
                  </a:cubicBezTo>
                  <a:cubicBezTo>
                    <a:pt x="674" y="718"/>
                    <a:pt x="670" y="725"/>
                    <a:pt x="686" y="730"/>
                  </a:cubicBezTo>
                  <a:cubicBezTo>
                    <a:pt x="711" y="782"/>
                    <a:pt x="773" y="847"/>
                    <a:pt x="798" y="868"/>
                  </a:cubicBezTo>
                  <a:cubicBezTo>
                    <a:pt x="803" y="872"/>
                    <a:pt x="812" y="877"/>
                    <a:pt x="820" y="880"/>
                  </a:cubicBezTo>
                  <a:cubicBezTo>
                    <a:pt x="814" y="875"/>
                    <a:pt x="805" y="867"/>
                    <a:pt x="801" y="863"/>
                  </a:cubicBezTo>
                  <a:cubicBezTo>
                    <a:pt x="736" y="800"/>
                    <a:pt x="695" y="742"/>
                    <a:pt x="696" y="730"/>
                  </a:cubicBezTo>
                  <a:cubicBezTo>
                    <a:pt x="714" y="722"/>
                    <a:pt x="717" y="704"/>
                    <a:pt x="723" y="707"/>
                  </a:cubicBezTo>
                  <a:cubicBezTo>
                    <a:pt x="725" y="708"/>
                    <a:pt x="717" y="723"/>
                    <a:pt x="718" y="731"/>
                  </a:cubicBezTo>
                  <a:cubicBezTo>
                    <a:pt x="719" y="735"/>
                    <a:pt x="724" y="741"/>
                    <a:pt x="735" y="741"/>
                  </a:cubicBezTo>
                  <a:cubicBezTo>
                    <a:pt x="714" y="762"/>
                    <a:pt x="768" y="780"/>
                    <a:pt x="808" y="779"/>
                  </a:cubicBezTo>
                  <a:cubicBezTo>
                    <a:pt x="823" y="788"/>
                    <a:pt x="848" y="803"/>
                    <a:pt x="878" y="810"/>
                  </a:cubicBezTo>
                  <a:cubicBezTo>
                    <a:pt x="878" y="810"/>
                    <a:pt x="881" y="824"/>
                    <a:pt x="890" y="825"/>
                  </a:cubicBezTo>
                  <a:cubicBezTo>
                    <a:pt x="890" y="825"/>
                    <a:pt x="912" y="859"/>
                    <a:pt x="943" y="892"/>
                  </a:cubicBezTo>
                  <a:cubicBezTo>
                    <a:pt x="973" y="924"/>
                    <a:pt x="1007" y="977"/>
                    <a:pt x="1035" y="1005"/>
                  </a:cubicBezTo>
                  <a:moveTo>
                    <a:pt x="679" y="342"/>
                  </a:moveTo>
                  <a:cubicBezTo>
                    <a:pt x="661" y="355"/>
                    <a:pt x="657" y="367"/>
                    <a:pt x="627" y="382"/>
                  </a:cubicBezTo>
                  <a:cubicBezTo>
                    <a:pt x="610" y="391"/>
                    <a:pt x="593" y="398"/>
                    <a:pt x="582" y="393"/>
                  </a:cubicBezTo>
                  <a:cubicBezTo>
                    <a:pt x="571" y="387"/>
                    <a:pt x="575" y="367"/>
                    <a:pt x="575" y="364"/>
                  </a:cubicBezTo>
                  <a:cubicBezTo>
                    <a:pt x="575" y="362"/>
                    <a:pt x="575" y="359"/>
                    <a:pt x="575" y="357"/>
                  </a:cubicBezTo>
                  <a:cubicBezTo>
                    <a:pt x="583" y="353"/>
                    <a:pt x="595" y="355"/>
                    <a:pt x="598" y="345"/>
                  </a:cubicBezTo>
                  <a:cubicBezTo>
                    <a:pt x="601" y="337"/>
                    <a:pt x="600" y="327"/>
                    <a:pt x="602" y="318"/>
                  </a:cubicBezTo>
                  <a:cubicBezTo>
                    <a:pt x="606" y="311"/>
                    <a:pt x="617" y="307"/>
                    <a:pt x="619" y="299"/>
                  </a:cubicBezTo>
                  <a:cubicBezTo>
                    <a:pt x="605" y="308"/>
                    <a:pt x="594" y="321"/>
                    <a:pt x="576" y="320"/>
                  </a:cubicBezTo>
                  <a:cubicBezTo>
                    <a:pt x="571" y="319"/>
                    <a:pt x="575" y="312"/>
                    <a:pt x="572" y="309"/>
                  </a:cubicBezTo>
                  <a:cubicBezTo>
                    <a:pt x="568" y="308"/>
                    <a:pt x="568" y="305"/>
                    <a:pt x="568" y="302"/>
                  </a:cubicBezTo>
                  <a:cubicBezTo>
                    <a:pt x="569" y="303"/>
                    <a:pt x="570" y="303"/>
                    <a:pt x="571" y="303"/>
                  </a:cubicBezTo>
                  <a:cubicBezTo>
                    <a:pt x="571" y="303"/>
                    <a:pt x="572" y="302"/>
                    <a:pt x="572" y="301"/>
                  </a:cubicBezTo>
                  <a:cubicBezTo>
                    <a:pt x="572" y="300"/>
                    <a:pt x="571" y="300"/>
                    <a:pt x="571" y="300"/>
                  </a:cubicBezTo>
                  <a:cubicBezTo>
                    <a:pt x="570" y="300"/>
                    <a:pt x="568" y="300"/>
                    <a:pt x="566" y="299"/>
                  </a:cubicBezTo>
                  <a:cubicBezTo>
                    <a:pt x="566" y="299"/>
                    <a:pt x="566" y="299"/>
                    <a:pt x="566" y="299"/>
                  </a:cubicBezTo>
                  <a:cubicBezTo>
                    <a:pt x="565" y="296"/>
                    <a:pt x="567" y="292"/>
                    <a:pt x="565" y="290"/>
                  </a:cubicBezTo>
                  <a:cubicBezTo>
                    <a:pt x="556" y="288"/>
                    <a:pt x="556" y="288"/>
                    <a:pt x="556" y="288"/>
                  </a:cubicBezTo>
                  <a:cubicBezTo>
                    <a:pt x="557" y="279"/>
                    <a:pt x="563" y="272"/>
                    <a:pt x="563" y="262"/>
                  </a:cubicBezTo>
                  <a:cubicBezTo>
                    <a:pt x="565" y="264"/>
                    <a:pt x="570" y="263"/>
                    <a:pt x="568" y="267"/>
                  </a:cubicBezTo>
                  <a:cubicBezTo>
                    <a:pt x="566" y="268"/>
                    <a:pt x="567" y="271"/>
                    <a:pt x="567" y="272"/>
                  </a:cubicBezTo>
                  <a:cubicBezTo>
                    <a:pt x="567" y="268"/>
                    <a:pt x="582" y="262"/>
                    <a:pt x="574" y="260"/>
                  </a:cubicBezTo>
                  <a:cubicBezTo>
                    <a:pt x="570" y="259"/>
                    <a:pt x="560" y="261"/>
                    <a:pt x="560" y="256"/>
                  </a:cubicBezTo>
                  <a:cubicBezTo>
                    <a:pt x="560" y="248"/>
                    <a:pt x="563" y="241"/>
                    <a:pt x="567" y="235"/>
                  </a:cubicBezTo>
                  <a:cubicBezTo>
                    <a:pt x="576" y="242"/>
                    <a:pt x="588" y="249"/>
                    <a:pt x="591" y="261"/>
                  </a:cubicBezTo>
                  <a:cubicBezTo>
                    <a:pt x="594" y="264"/>
                    <a:pt x="598" y="269"/>
                    <a:pt x="602" y="269"/>
                  </a:cubicBezTo>
                  <a:cubicBezTo>
                    <a:pt x="612" y="265"/>
                    <a:pt x="617" y="275"/>
                    <a:pt x="627" y="274"/>
                  </a:cubicBezTo>
                  <a:cubicBezTo>
                    <a:pt x="627" y="272"/>
                    <a:pt x="628" y="270"/>
                    <a:pt x="630" y="269"/>
                  </a:cubicBezTo>
                  <a:cubicBezTo>
                    <a:pt x="632" y="268"/>
                    <a:pt x="635" y="269"/>
                    <a:pt x="636" y="271"/>
                  </a:cubicBezTo>
                  <a:cubicBezTo>
                    <a:pt x="637" y="276"/>
                    <a:pt x="634" y="279"/>
                    <a:pt x="632" y="282"/>
                  </a:cubicBezTo>
                  <a:cubicBezTo>
                    <a:pt x="629" y="284"/>
                    <a:pt x="624" y="285"/>
                    <a:pt x="620" y="286"/>
                  </a:cubicBezTo>
                  <a:cubicBezTo>
                    <a:pt x="628" y="291"/>
                    <a:pt x="634" y="283"/>
                    <a:pt x="642" y="281"/>
                  </a:cubicBezTo>
                  <a:cubicBezTo>
                    <a:pt x="645" y="280"/>
                    <a:pt x="649" y="282"/>
                    <a:pt x="651" y="285"/>
                  </a:cubicBezTo>
                  <a:cubicBezTo>
                    <a:pt x="654" y="303"/>
                    <a:pt x="646" y="330"/>
                    <a:pt x="669" y="339"/>
                  </a:cubicBezTo>
                  <a:cubicBezTo>
                    <a:pt x="672" y="340"/>
                    <a:pt x="676" y="341"/>
                    <a:pt x="679" y="342"/>
                  </a:cubicBezTo>
                  <a:moveTo>
                    <a:pt x="546" y="767"/>
                  </a:moveTo>
                  <a:cubicBezTo>
                    <a:pt x="564" y="796"/>
                    <a:pt x="565" y="797"/>
                    <a:pt x="575" y="814"/>
                  </a:cubicBezTo>
                  <a:cubicBezTo>
                    <a:pt x="585" y="830"/>
                    <a:pt x="625" y="892"/>
                    <a:pt x="632" y="904"/>
                  </a:cubicBezTo>
                  <a:cubicBezTo>
                    <a:pt x="640" y="917"/>
                    <a:pt x="681" y="987"/>
                    <a:pt x="708" y="1000"/>
                  </a:cubicBezTo>
                  <a:cubicBezTo>
                    <a:pt x="687" y="1023"/>
                    <a:pt x="697" y="1050"/>
                    <a:pt x="663" y="1056"/>
                  </a:cubicBezTo>
                  <a:cubicBezTo>
                    <a:pt x="644" y="1059"/>
                    <a:pt x="589" y="1076"/>
                    <a:pt x="570" y="1044"/>
                  </a:cubicBezTo>
                  <a:cubicBezTo>
                    <a:pt x="551" y="1012"/>
                    <a:pt x="543" y="962"/>
                    <a:pt x="548" y="922"/>
                  </a:cubicBezTo>
                  <a:cubicBezTo>
                    <a:pt x="572" y="959"/>
                    <a:pt x="590" y="975"/>
                    <a:pt x="603" y="983"/>
                  </a:cubicBezTo>
                  <a:cubicBezTo>
                    <a:pt x="559" y="934"/>
                    <a:pt x="564" y="924"/>
                    <a:pt x="543" y="898"/>
                  </a:cubicBezTo>
                  <a:cubicBezTo>
                    <a:pt x="535" y="887"/>
                    <a:pt x="533" y="870"/>
                    <a:pt x="532" y="857"/>
                  </a:cubicBezTo>
                  <a:cubicBezTo>
                    <a:pt x="530" y="834"/>
                    <a:pt x="531" y="812"/>
                    <a:pt x="530" y="790"/>
                  </a:cubicBezTo>
                  <a:cubicBezTo>
                    <a:pt x="529" y="778"/>
                    <a:pt x="530" y="765"/>
                    <a:pt x="526" y="753"/>
                  </a:cubicBezTo>
                  <a:cubicBezTo>
                    <a:pt x="524" y="749"/>
                    <a:pt x="521" y="736"/>
                    <a:pt x="520" y="731"/>
                  </a:cubicBezTo>
                  <a:cubicBezTo>
                    <a:pt x="519" y="726"/>
                    <a:pt x="519" y="720"/>
                    <a:pt x="519" y="720"/>
                  </a:cubicBezTo>
                  <a:cubicBezTo>
                    <a:pt x="519" y="720"/>
                    <a:pt x="528" y="739"/>
                    <a:pt x="546" y="767"/>
                  </a:cubicBezTo>
                  <a:moveTo>
                    <a:pt x="538" y="425"/>
                  </a:moveTo>
                  <a:cubicBezTo>
                    <a:pt x="534" y="429"/>
                    <a:pt x="532" y="432"/>
                    <a:pt x="529" y="437"/>
                  </a:cubicBezTo>
                  <a:cubicBezTo>
                    <a:pt x="525" y="449"/>
                    <a:pt x="529" y="467"/>
                    <a:pt x="542" y="476"/>
                  </a:cubicBezTo>
                  <a:cubicBezTo>
                    <a:pt x="550" y="482"/>
                    <a:pt x="553" y="483"/>
                    <a:pt x="560" y="485"/>
                  </a:cubicBezTo>
                  <a:cubicBezTo>
                    <a:pt x="543" y="490"/>
                    <a:pt x="525" y="513"/>
                    <a:pt x="525" y="526"/>
                  </a:cubicBezTo>
                  <a:cubicBezTo>
                    <a:pt x="519" y="520"/>
                    <a:pt x="517" y="508"/>
                    <a:pt x="519" y="498"/>
                  </a:cubicBezTo>
                  <a:cubicBezTo>
                    <a:pt x="514" y="504"/>
                    <a:pt x="504" y="508"/>
                    <a:pt x="498" y="509"/>
                  </a:cubicBezTo>
                  <a:cubicBezTo>
                    <a:pt x="496" y="504"/>
                    <a:pt x="497" y="490"/>
                    <a:pt x="503" y="483"/>
                  </a:cubicBezTo>
                  <a:cubicBezTo>
                    <a:pt x="501" y="479"/>
                    <a:pt x="487" y="481"/>
                    <a:pt x="480" y="486"/>
                  </a:cubicBezTo>
                  <a:cubicBezTo>
                    <a:pt x="479" y="477"/>
                    <a:pt x="482" y="471"/>
                    <a:pt x="490" y="465"/>
                  </a:cubicBezTo>
                  <a:cubicBezTo>
                    <a:pt x="488" y="460"/>
                    <a:pt x="483" y="464"/>
                    <a:pt x="471" y="465"/>
                  </a:cubicBezTo>
                  <a:cubicBezTo>
                    <a:pt x="479" y="462"/>
                    <a:pt x="490" y="456"/>
                    <a:pt x="502" y="448"/>
                  </a:cubicBezTo>
                  <a:cubicBezTo>
                    <a:pt x="523" y="435"/>
                    <a:pt x="538" y="425"/>
                    <a:pt x="538" y="425"/>
                  </a:cubicBezTo>
                  <a:moveTo>
                    <a:pt x="816" y="430"/>
                  </a:moveTo>
                  <a:cubicBezTo>
                    <a:pt x="831" y="432"/>
                    <a:pt x="852" y="428"/>
                    <a:pt x="859" y="426"/>
                  </a:cubicBezTo>
                  <a:cubicBezTo>
                    <a:pt x="863" y="432"/>
                    <a:pt x="856" y="442"/>
                    <a:pt x="850" y="440"/>
                  </a:cubicBezTo>
                  <a:cubicBezTo>
                    <a:pt x="852" y="449"/>
                    <a:pt x="860" y="460"/>
                    <a:pt x="859" y="470"/>
                  </a:cubicBezTo>
                  <a:cubicBezTo>
                    <a:pt x="851" y="467"/>
                    <a:pt x="829" y="458"/>
                    <a:pt x="829" y="458"/>
                  </a:cubicBezTo>
                  <a:cubicBezTo>
                    <a:pt x="835" y="467"/>
                    <a:pt x="842" y="483"/>
                    <a:pt x="840" y="494"/>
                  </a:cubicBezTo>
                  <a:cubicBezTo>
                    <a:pt x="831" y="488"/>
                    <a:pt x="812" y="487"/>
                    <a:pt x="804" y="481"/>
                  </a:cubicBezTo>
                  <a:cubicBezTo>
                    <a:pt x="808" y="495"/>
                    <a:pt x="817" y="515"/>
                    <a:pt x="805" y="528"/>
                  </a:cubicBezTo>
                  <a:cubicBezTo>
                    <a:pt x="794" y="520"/>
                    <a:pt x="788" y="507"/>
                    <a:pt x="779" y="498"/>
                  </a:cubicBezTo>
                  <a:cubicBezTo>
                    <a:pt x="781" y="511"/>
                    <a:pt x="784" y="531"/>
                    <a:pt x="775" y="543"/>
                  </a:cubicBezTo>
                  <a:cubicBezTo>
                    <a:pt x="769" y="536"/>
                    <a:pt x="745" y="526"/>
                    <a:pt x="745" y="518"/>
                  </a:cubicBezTo>
                  <a:cubicBezTo>
                    <a:pt x="743" y="517"/>
                    <a:pt x="736" y="544"/>
                    <a:pt x="728" y="549"/>
                  </a:cubicBezTo>
                  <a:cubicBezTo>
                    <a:pt x="720" y="538"/>
                    <a:pt x="713" y="521"/>
                    <a:pt x="702" y="511"/>
                  </a:cubicBezTo>
                  <a:cubicBezTo>
                    <a:pt x="705" y="508"/>
                    <a:pt x="709" y="510"/>
                    <a:pt x="707" y="504"/>
                  </a:cubicBezTo>
                  <a:cubicBezTo>
                    <a:pt x="704" y="496"/>
                    <a:pt x="692" y="491"/>
                    <a:pt x="679" y="486"/>
                  </a:cubicBezTo>
                  <a:cubicBezTo>
                    <a:pt x="681" y="482"/>
                    <a:pt x="683" y="480"/>
                    <a:pt x="687" y="474"/>
                  </a:cubicBezTo>
                  <a:cubicBezTo>
                    <a:pt x="697" y="459"/>
                    <a:pt x="704" y="445"/>
                    <a:pt x="706" y="438"/>
                  </a:cubicBezTo>
                  <a:cubicBezTo>
                    <a:pt x="710" y="426"/>
                    <a:pt x="712" y="423"/>
                    <a:pt x="713" y="414"/>
                  </a:cubicBezTo>
                  <a:cubicBezTo>
                    <a:pt x="726" y="416"/>
                    <a:pt x="735" y="418"/>
                    <a:pt x="752" y="420"/>
                  </a:cubicBezTo>
                  <a:cubicBezTo>
                    <a:pt x="768" y="422"/>
                    <a:pt x="793" y="427"/>
                    <a:pt x="816" y="430"/>
                  </a:cubicBezTo>
                  <a:moveTo>
                    <a:pt x="1084" y="383"/>
                  </a:moveTo>
                  <a:cubicBezTo>
                    <a:pt x="1085" y="388"/>
                    <a:pt x="1074" y="400"/>
                    <a:pt x="1061" y="403"/>
                  </a:cubicBezTo>
                  <a:cubicBezTo>
                    <a:pt x="1045" y="407"/>
                    <a:pt x="1032" y="404"/>
                    <a:pt x="1021" y="398"/>
                  </a:cubicBezTo>
                  <a:cubicBezTo>
                    <a:pt x="1022" y="409"/>
                    <a:pt x="1041" y="414"/>
                    <a:pt x="1055" y="411"/>
                  </a:cubicBezTo>
                  <a:cubicBezTo>
                    <a:pt x="1047" y="422"/>
                    <a:pt x="1023" y="429"/>
                    <a:pt x="1006" y="428"/>
                  </a:cubicBezTo>
                  <a:cubicBezTo>
                    <a:pt x="987" y="428"/>
                    <a:pt x="975" y="422"/>
                    <a:pt x="958" y="412"/>
                  </a:cubicBezTo>
                  <a:cubicBezTo>
                    <a:pt x="956" y="423"/>
                    <a:pt x="977" y="433"/>
                    <a:pt x="993" y="434"/>
                  </a:cubicBezTo>
                  <a:cubicBezTo>
                    <a:pt x="963" y="450"/>
                    <a:pt x="929" y="438"/>
                    <a:pt x="925" y="437"/>
                  </a:cubicBezTo>
                  <a:cubicBezTo>
                    <a:pt x="917" y="435"/>
                    <a:pt x="905" y="430"/>
                    <a:pt x="898" y="423"/>
                  </a:cubicBezTo>
                  <a:cubicBezTo>
                    <a:pt x="898" y="432"/>
                    <a:pt x="910" y="439"/>
                    <a:pt x="920" y="441"/>
                  </a:cubicBezTo>
                  <a:cubicBezTo>
                    <a:pt x="900" y="451"/>
                    <a:pt x="875" y="440"/>
                    <a:pt x="866" y="424"/>
                  </a:cubicBezTo>
                  <a:cubicBezTo>
                    <a:pt x="898" y="415"/>
                    <a:pt x="922" y="406"/>
                    <a:pt x="955" y="398"/>
                  </a:cubicBezTo>
                  <a:cubicBezTo>
                    <a:pt x="987" y="403"/>
                    <a:pt x="1017" y="390"/>
                    <a:pt x="1029" y="376"/>
                  </a:cubicBezTo>
                  <a:cubicBezTo>
                    <a:pt x="1033" y="371"/>
                    <a:pt x="1037" y="364"/>
                    <a:pt x="1037" y="362"/>
                  </a:cubicBezTo>
                  <a:cubicBezTo>
                    <a:pt x="1040" y="361"/>
                    <a:pt x="1044" y="362"/>
                    <a:pt x="1047" y="363"/>
                  </a:cubicBezTo>
                  <a:cubicBezTo>
                    <a:pt x="1050" y="364"/>
                    <a:pt x="1081" y="371"/>
                    <a:pt x="1084" y="383"/>
                  </a:cubicBezTo>
                  <a:moveTo>
                    <a:pt x="306" y="378"/>
                  </a:moveTo>
                  <a:cubicBezTo>
                    <a:pt x="310" y="375"/>
                    <a:pt x="321" y="372"/>
                    <a:pt x="331" y="374"/>
                  </a:cubicBezTo>
                  <a:cubicBezTo>
                    <a:pt x="342" y="375"/>
                    <a:pt x="361" y="380"/>
                    <a:pt x="375" y="390"/>
                  </a:cubicBezTo>
                  <a:cubicBezTo>
                    <a:pt x="404" y="400"/>
                    <a:pt x="427" y="420"/>
                    <a:pt x="456" y="429"/>
                  </a:cubicBezTo>
                  <a:cubicBezTo>
                    <a:pt x="457" y="426"/>
                    <a:pt x="454" y="424"/>
                    <a:pt x="452" y="422"/>
                  </a:cubicBezTo>
                  <a:cubicBezTo>
                    <a:pt x="470" y="408"/>
                    <a:pt x="489" y="396"/>
                    <a:pt x="510" y="387"/>
                  </a:cubicBezTo>
                  <a:cubicBezTo>
                    <a:pt x="523" y="372"/>
                    <a:pt x="540" y="356"/>
                    <a:pt x="562" y="359"/>
                  </a:cubicBezTo>
                  <a:cubicBezTo>
                    <a:pt x="567" y="359"/>
                    <a:pt x="567" y="359"/>
                    <a:pt x="567" y="359"/>
                  </a:cubicBezTo>
                  <a:cubicBezTo>
                    <a:pt x="567" y="359"/>
                    <a:pt x="567" y="364"/>
                    <a:pt x="567" y="366"/>
                  </a:cubicBezTo>
                  <a:cubicBezTo>
                    <a:pt x="566" y="377"/>
                    <a:pt x="560" y="388"/>
                    <a:pt x="554" y="403"/>
                  </a:cubicBezTo>
                  <a:cubicBezTo>
                    <a:pt x="554" y="403"/>
                    <a:pt x="536" y="410"/>
                    <a:pt x="528" y="415"/>
                  </a:cubicBezTo>
                  <a:cubicBezTo>
                    <a:pt x="521" y="419"/>
                    <a:pt x="459" y="456"/>
                    <a:pt x="459" y="456"/>
                  </a:cubicBezTo>
                  <a:cubicBezTo>
                    <a:pt x="441" y="470"/>
                    <a:pt x="433" y="454"/>
                    <a:pt x="415" y="442"/>
                  </a:cubicBezTo>
                  <a:cubicBezTo>
                    <a:pt x="393" y="431"/>
                    <a:pt x="372" y="420"/>
                    <a:pt x="353" y="403"/>
                  </a:cubicBezTo>
                  <a:cubicBezTo>
                    <a:pt x="353" y="400"/>
                    <a:pt x="359" y="402"/>
                    <a:pt x="356" y="399"/>
                  </a:cubicBezTo>
                  <a:cubicBezTo>
                    <a:pt x="346" y="400"/>
                    <a:pt x="338" y="404"/>
                    <a:pt x="329" y="406"/>
                  </a:cubicBezTo>
                  <a:cubicBezTo>
                    <a:pt x="325" y="408"/>
                    <a:pt x="315" y="411"/>
                    <a:pt x="312" y="405"/>
                  </a:cubicBezTo>
                  <a:cubicBezTo>
                    <a:pt x="317" y="404"/>
                    <a:pt x="317" y="404"/>
                    <a:pt x="317" y="404"/>
                  </a:cubicBezTo>
                  <a:cubicBezTo>
                    <a:pt x="322" y="400"/>
                    <a:pt x="324" y="393"/>
                    <a:pt x="334" y="390"/>
                  </a:cubicBezTo>
                  <a:cubicBezTo>
                    <a:pt x="327" y="384"/>
                    <a:pt x="314" y="381"/>
                    <a:pt x="304" y="381"/>
                  </a:cubicBezTo>
                  <a:lnTo>
                    <a:pt x="306" y="378"/>
                  </a:lnTo>
                  <a:close/>
                  <a:moveTo>
                    <a:pt x="999" y="340"/>
                  </a:moveTo>
                  <a:cubicBezTo>
                    <a:pt x="998" y="351"/>
                    <a:pt x="986" y="353"/>
                    <a:pt x="981" y="362"/>
                  </a:cubicBezTo>
                  <a:cubicBezTo>
                    <a:pt x="975" y="367"/>
                    <a:pt x="975" y="367"/>
                    <a:pt x="975" y="367"/>
                  </a:cubicBezTo>
                  <a:cubicBezTo>
                    <a:pt x="980" y="366"/>
                    <a:pt x="986" y="363"/>
                    <a:pt x="990" y="358"/>
                  </a:cubicBezTo>
                  <a:cubicBezTo>
                    <a:pt x="999" y="356"/>
                    <a:pt x="1027" y="350"/>
                    <a:pt x="1028" y="355"/>
                  </a:cubicBezTo>
                  <a:cubicBezTo>
                    <a:pt x="1029" y="361"/>
                    <a:pt x="1027" y="366"/>
                    <a:pt x="1018" y="372"/>
                  </a:cubicBezTo>
                  <a:cubicBezTo>
                    <a:pt x="1010" y="378"/>
                    <a:pt x="980" y="390"/>
                    <a:pt x="959" y="387"/>
                  </a:cubicBezTo>
                  <a:cubicBezTo>
                    <a:pt x="947" y="386"/>
                    <a:pt x="935" y="390"/>
                    <a:pt x="924" y="392"/>
                  </a:cubicBezTo>
                  <a:cubicBezTo>
                    <a:pt x="865" y="410"/>
                    <a:pt x="865" y="410"/>
                    <a:pt x="865" y="410"/>
                  </a:cubicBezTo>
                  <a:cubicBezTo>
                    <a:pt x="845" y="415"/>
                    <a:pt x="821" y="418"/>
                    <a:pt x="799" y="412"/>
                  </a:cubicBezTo>
                  <a:cubicBezTo>
                    <a:pt x="766" y="406"/>
                    <a:pt x="734" y="398"/>
                    <a:pt x="700" y="400"/>
                  </a:cubicBezTo>
                  <a:cubicBezTo>
                    <a:pt x="696" y="400"/>
                    <a:pt x="691" y="403"/>
                    <a:pt x="688" y="408"/>
                  </a:cubicBezTo>
                  <a:cubicBezTo>
                    <a:pt x="692" y="407"/>
                    <a:pt x="697" y="405"/>
                    <a:pt x="701" y="408"/>
                  </a:cubicBezTo>
                  <a:cubicBezTo>
                    <a:pt x="700" y="412"/>
                    <a:pt x="700" y="437"/>
                    <a:pt x="690" y="446"/>
                  </a:cubicBezTo>
                  <a:cubicBezTo>
                    <a:pt x="688" y="443"/>
                    <a:pt x="687" y="439"/>
                    <a:pt x="685" y="435"/>
                  </a:cubicBezTo>
                  <a:cubicBezTo>
                    <a:pt x="684" y="431"/>
                    <a:pt x="670" y="368"/>
                    <a:pt x="697" y="349"/>
                  </a:cubicBezTo>
                  <a:cubicBezTo>
                    <a:pt x="713" y="344"/>
                    <a:pt x="735" y="353"/>
                    <a:pt x="740" y="356"/>
                  </a:cubicBezTo>
                  <a:cubicBezTo>
                    <a:pt x="761" y="368"/>
                    <a:pt x="797" y="374"/>
                    <a:pt x="825" y="385"/>
                  </a:cubicBezTo>
                  <a:cubicBezTo>
                    <a:pt x="837" y="383"/>
                    <a:pt x="849" y="379"/>
                    <a:pt x="861" y="378"/>
                  </a:cubicBezTo>
                  <a:cubicBezTo>
                    <a:pt x="945" y="367"/>
                    <a:pt x="945" y="367"/>
                    <a:pt x="945" y="367"/>
                  </a:cubicBezTo>
                  <a:cubicBezTo>
                    <a:pt x="960" y="369"/>
                    <a:pt x="962" y="350"/>
                    <a:pt x="975" y="349"/>
                  </a:cubicBezTo>
                  <a:cubicBezTo>
                    <a:pt x="984" y="349"/>
                    <a:pt x="989" y="343"/>
                    <a:pt x="996" y="339"/>
                  </a:cubicBezTo>
                  <a:cubicBezTo>
                    <a:pt x="997" y="338"/>
                    <a:pt x="999" y="338"/>
                    <a:pt x="999" y="340"/>
                  </a:cubicBezTo>
                  <a:moveTo>
                    <a:pt x="143" y="129"/>
                  </a:moveTo>
                  <a:cubicBezTo>
                    <a:pt x="216" y="34"/>
                    <a:pt x="216" y="34"/>
                    <a:pt x="216" y="34"/>
                  </a:cubicBezTo>
                  <a:cubicBezTo>
                    <a:pt x="242" y="71"/>
                    <a:pt x="284" y="73"/>
                    <a:pt x="326" y="75"/>
                  </a:cubicBezTo>
                  <a:cubicBezTo>
                    <a:pt x="354" y="72"/>
                    <a:pt x="354" y="72"/>
                    <a:pt x="354" y="72"/>
                  </a:cubicBezTo>
                  <a:cubicBezTo>
                    <a:pt x="473" y="53"/>
                    <a:pt x="473" y="53"/>
                    <a:pt x="473" y="53"/>
                  </a:cubicBezTo>
                  <a:cubicBezTo>
                    <a:pt x="554" y="44"/>
                    <a:pt x="554" y="44"/>
                    <a:pt x="554" y="44"/>
                  </a:cubicBezTo>
                  <a:cubicBezTo>
                    <a:pt x="631" y="35"/>
                    <a:pt x="709" y="47"/>
                    <a:pt x="782" y="57"/>
                  </a:cubicBezTo>
                  <a:cubicBezTo>
                    <a:pt x="889" y="75"/>
                    <a:pt x="889" y="75"/>
                    <a:pt x="889" y="75"/>
                  </a:cubicBezTo>
                  <a:cubicBezTo>
                    <a:pt x="934" y="78"/>
                    <a:pt x="982" y="77"/>
                    <a:pt x="1012" y="43"/>
                  </a:cubicBezTo>
                  <a:cubicBezTo>
                    <a:pt x="1018" y="37"/>
                    <a:pt x="1018" y="37"/>
                    <a:pt x="1018" y="37"/>
                  </a:cubicBezTo>
                  <a:cubicBezTo>
                    <a:pt x="1086" y="126"/>
                    <a:pt x="1086" y="126"/>
                    <a:pt x="1086" y="126"/>
                  </a:cubicBezTo>
                  <a:cubicBezTo>
                    <a:pt x="1086" y="126"/>
                    <a:pt x="1086" y="126"/>
                    <a:pt x="1086" y="126"/>
                  </a:cubicBezTo>
                  <a:cubicBezTo>
                    <a:pt x="1084" y="127"/>
                    <a:pt x="1082" y="128"/>
                    <a:pt x="1079" y="129"/>
                  </a:cubicBezTo>
                  <a:cubicBezTo>
                    <a:pt x="1071" y="132"/>
                    <a:pt x="1061" y="135"/>
                    <a:pt x="1052" y="139"/>
                  </a:cubicBezTo>
                  <a:cubicBezTo>
                    <a:pt x="1050" y="139"/>
                    <a:pt x="1049" y="140"/>
                    <a:pt x="1048" y="140"/>
                  </a:cubicBezTo>
                  <a:cubicBezTo>
                    <a:pt x="1047" y="140"/>
                    <a:pt x="1047" y="140"/>
                    <a:pt x="1047" y="140"/>
                  </a:cubicBezTo>
                  <a:cubicBezTo>
                    <a:pt x="1012" y="95"/>
                    <a:pt x="1012" y="95"/>
                    <a:pt x="1012" y="95"/>
                  </a:cubicBezTo>
                  <a:cubicBezTo>
                    <a:pt x="977" y="115"/>
                    <a:pt x="932" y="118"/>
                    <a:pt x="889" y="115"/>
                  </a:cubicBezTo>
                  <a:cubicBezTo>
                    <a:pt x="827" y="105"/>
                    <a:pt x="827" y="105"/>
                    <a:pt x="827" y="105"/>
                  </a:cubicBezTo>
                  <a:cubicBezTo>
                    <a:pt x="750" y="93"/>
                    <a:pt x="750" y="93"/>
                    <a:pt x="750" y="93"/>
                  </a:cubicBezTo>
                  <a:cubicBezTo>
                    <a:pt x="669" y="83"/>
                    <a:pt x="669" y="83"/>
                    <a:pt x="669" y="83"/>
                  </a:cubicBezTo>
                  <a:cubicBezTo>
                    <a:pt x="620" y="79"/>
                    <a:pt x="570" y="81"/>
                    <a:pt x="522" y="87"/>
                  </a:cubicBezTo>
                  <a:cubicBezTo>
                    <a:pt x="454" y="96"/>
                    <a:pt x="454" y="96"/>
                    <a:pt x="454" y="96"/>
                  </a:cubicBezTo>
                  <a:cubicBezTo>
                    <a:pt x="341" y="113"/>
                    <a:pt x="341" y="113"/>
                    <a:pt x="341" y="113"/>
                  </a:cubicBezTo>
                  <a:cubicBezTo>
                    <a:pt x="298" y="117"/>
                    <a:pt x="256" y="112"/>
                    <a:pt x="221" y="92"/>
                  </a:cubicBezTo>
                  <a:cubicBezTo>
                    <a:pt x="186" y="138"/>
                    <a:pt x="186" y="138"/>
                    <a:pt x="186" y="138"/>
                  </a:cubicBezTo>
                  <a:cubicBezTo>
                    <a:pt x="181" y="137"/>
                    <a:pt x="177" y="136"/>
                    <a:pt x="172" y="135"/>
                  </a:cubicBezTo>
                  <a:cubicBezTo>
                    <a:pt x="161" y="133"/>
                    <a:pt x="152" y="131"/>
                    <a:pt x="143" y="129"/>
                  </a:cubicBezTo>
                  <a:moveTo>
                    <a:pt x="1254" y="120"/>
                  </a:moveTo>
                  <a:cubicBezTo>
                    <a:pt x="1259" y="111"/>
                    <a:pt x="1265" y="101"/>
                    <a:pt x="1270" y="88"/>
                  </a:cubicBezTo>
                  <a:cubicBezTo>
                    <a:pt x="1281" y="63"/>
                    <a:pt x="1281" y="63"/>
                    <a:pt x="1281" y="63"/>
                  </a:cubicBezTo>
                  <a:cubicBezTo>
                    <a:pt x="1254" y="68"/>
                    <a:pt x="1254" y="68"/>
                    <a:pt x="1254" y="68"/>
                  </a:cubicBezTo>
                  <a:cubicBezTo>
                    <a:pt x="1233" y="73"/>
                    <a:pt x="1208" y="80"/>
                    <a:pt x="1177" y="92"/>
                  </a:cubicBezTo>
                  <a:cubicBezTo>
                    <a:pt x="1172" y="93"/>
                    <a:pt x="1167" y="95"/>
                    <a:pt x="1160" y="98"/>
                  </a:cubicBezTo>
                  <a:cubicBezTo>
                    <a:pt x="1139" y="105"/>
                    <a:pt x="1119" y="113"/>
                    <a:pt x="1104" y="118"/>
                  </a:cubicBezTo>
                  <a:cubicBezTo>
                    <a:pt x="1018" y="5"/>
                    <a:pt x="1018" y="5"/>
                    <a:pt x="1018" y="5"/>
                  </a:cubicBezTo>
                  <a:cubicBezTo>
                    <a:pt x="1005" y="22"/>
                    <a:pt x="1005" y="22"/>
                    <a:pt x="1005" y="22"/>
                  </a:cubicBezTo>
                  <a:cubicBezTo>
                    <a:pt x="1002" y="26"/>
                    <a:pt x="999" y="30"/>
                    <a:pt x="995" y="33"/>
                  </a:cubicBezTo>
                  <a:cubicBezTo>
                    <a:pt x="978" y="49"/>
                    <a:pt x="955" y="56"/>
                    <a:pt x="921" y="56"/>
                  </a:cubicBezTo>
                  <a:cubicBezTo>
                    <a:pt x="907" y="56"/>
                    <a:pt x="894" y="55"/>
                    <a:pt x="883" y="54"/>
                  </a:cubicBezTo>
                  <a:cubicBezTo>
                    <a:pt x="804" y="41"/>
                    <a:pt x="804" y="41"/>
                    <a:pt x="804" y="41"/>
                  </a:cubicBezTo>
                  <a:cubicBezTo>
                    <a:pt x="803" y="41"/>
                    <a:pt x="739" y="31"/>
                    <a:pt x="739" y="31"/>
                  </a:cubicBezTo>
                  <a:cubicBezTo>
                    <a:pt x="694" y="25"/>
                    <a:pt x="651" y="22"/>
                    <a:pt x="611" y="22"/>
                  </a:cubicBezTo>
                  <a:cubicBezTo>
                    <a:pt x="589" y="22"/>
                    <a:pt x="568" y="23"/>
                    <a:pt x="548" y="25"/>
                  </a:cubicBezTo>
                  <a:cubicBezTo>
                    <a:pt x="548" y="25"/>
                    <a:pt x="548" y="25"/>
                    <a:pt x="548" y="25"/>
                  </a:cubicBezTo>
                  <a:cubicBezTo>
                    <a:pt x="546" y="25"/>
                    <a:pt x="536" y="26"/>
                    <a:pt x="472" y="34"/>
                  </a:cubicBezTo>
                  <a:cubicBezTo>
                    <a:pt x="471" y="34"/>
                    <a:pt x="381" y="48"/>
                    <a:pt x="381" y="48"/>
                  </a:cubicBezTo>
                  <a:cubicBezTo>
                    <a:pt x="353" y="53"/>
                    <a:pt x="332" y="55"/>
                    <a:pt x="314" y="55"/>
                  </a:cubicBezTo>
                  <a:cubicBezTo>
                    <a:pt x="270" y="55"/>
                    <a:pt x="241" y="42"/>
                    <a:pt x="225" y="15"/>
                  </a:cubicBezTo>
                  <a:cubicBezTo>
                    <a:pt x="217" y="0"/>
                    <a:pt x="217" y="0"/>
                    <a:pt x="217" y="0"/>
                  </a:cubicBezTo>
                  <a:cubicBezTo>
                    <a:pt x="123" y="123"/>
                    <a:pt x="123" y="123"/>
                    <a:pt x="123" y="123"/>
                  </a:cubicBezTo>
                  <a:cubicBezTo>
                    <a:pt x="115" y="121"/>
                    <a:pt x="106" y="118"/>
                    <a:pt x="98" y="115"/>
                  </a:cubicBezTo>
                  <a:cubicBezTo>
                    <a:pt x="77" y="108"/>
                    <a:pt x="77" y="108"/>
                    <a:pt x="77" y="108"/>
                  </a:cubicBezTo>
                  <a:cubicBezTo>
                    <a:pt x="79" y="130"/>
                    <a:pt x="79" y="130"/>
                    <a:pt x="79" y="130"/>
                  </a:cubicBezTo>
                  <a:cubicBezTo>
                    <a:pt x="80" y="142"/>
                    <a:pt x="85" y="153"/>
                    <a:pt x="92" y="163"/>
                  </a:cubicBezTo>
                  <a:cubicBezTo>
                    <a:pt x="0" y="283"/>
                    <a:pt x="0" y="283"/>
                    <a:pt x="0" y="283"/>
                  </a:cubicBezTo>
                  <a:cubicBezTo>
                    <a:pt x="10" y="292"/>
                    <a:pt x="10" y="292"/>
                    <a:pt x="10" y="292"/>
                  </a:cubicBezTo>
                  <a:cubicBezTo>
                    <a:pt x="10" y="293"/>
                    <a:pt x="10" y="293"/>
                    <a:pt x="10" y="293"/>
                  </a:cubicBezTo>
                  <a:cubicBezTo>
                    <a:pt x="51" y="323"/>
                    <a:pt x="69" y="369"/>
                    <a:pt x="69" y="441"/>
                  </a:cubicBezTo>
                  <a:cubicBezTo>
                    <a:pt x="69" y="462"/>
                    <a:pt x="68" y="483"/>
                    <a:pt x="67" y="499"/>
                  </a:cubicBezTo>
                  <a:cubicBezTo>
                    <a:pt x="67" y="499"/>
                    <a:pt x="67" y="499"/>
                    <a:pt x="67" y="499"/>
                  </a:cubicBezTo>
                  <a:cubicBezTo>
                    <a:pt x="66" y="501"/>
                    <a:pt x="65" y="507"/>
                    <a:pt x="64" y="518"/>
                  </a:cubicBezTo>
                  <a:cubicBezTo>
                    <a:pt x="45" y="627"/>
                    <a:pt x="45" y="627"/>
                    <a:pt x="45" y="627"/>
                  </a:cubicBezTo>
                  <a:cubicBezTo>
                    <a:pt x="45" y="628"/>
                    <a:pt x="39" y="673"/>
                    <a:pt x="36" y="696"/>
                  </a:cubicBezTo>
                  <a:cubicBezTo>
                    <a:pt x="32" y="731"/>
                    <a:pt x="30" y="765"/>
                    <a:pt x="30" y="797"/>
                  </a:cubicBezTo>
                  <a:cubicBezTo>
                    <a:pt x="30" y="806"/>
                    <a:pt x="30" y="815"/>
                    <a:pt x="31" y="824"/>
                  </a:cubicBezTo>
                  <a:cubicBezTo>
                    <a:pt x="36" y="1041"/>
                    <a:pt x="166" y="1214"/>
                    <a:pt x="378" y="1287"/>
                  </a:cubicBezTo>
                  <a:cubicBezTo>
                    <a:pt x="378" y="1287"/>
                    <a:pt x="378" y="1287"/>
                    <a:pt x="378" y="1287"/>
                  </a:cubicBezTo>
                  <a:cubicBezTo>
                    <a:pt x="380" y="1288"/>
                    <a:pt x="383" y="1289"/>
                    <a:pt x="387" y="1290"/>
                  </a:cubicBezTo>
                  <a:cubicBezTo>
                    <a:pt x="387" y="1290"/>
                    <a:pt x="420" y="1303"/>
                    <a:pt x="420" y="1303"/>
                  </a:cubicBezTo>
                  <a:cubicBezTo>
                    <a:pt x="425" y="1305"/>
                    <a:pt x="425" y="1305"/>
                    <a:pt x="425" y="1305"/>
                  </a:cubicBezTo>
                  <a:cubicBezTo>
                    <a:pt x="488" y="1331"/>
                    <a:pt x="552" y="1359"/>
                    <a:pt x="604" y="1411"/>
                  </a:cubicBezTo>
                  <a:cubicBezTo>
                    <a:pt x="612" y="1419"/>
                    <a:pt x="612" y="1419"/>
                    <a:pt x="612" y="1419"/>
                  </a:cubicBezTo>
                  <a:cubicBezTo>
                    <a:pt x="621" y="1410"/>
                    <a:pt x="621" y="1410"/>
                    <a:pt x="621" y="1410"/>
                  </a:cubicBezTo>
                  <a:cubicBezTo>
                    <a:pt x="623" y="1408"/>
                    <a:pt x="623" y="1408"/>
                    <a:pt x="623" y="1408"/>
                  </a:cubicBezTo>
                  <a:cubicBezTo>
                    <a:pt x="623" y="1408"/>
                    <a:pt x="624" y="1406"/>
                    <a:pt x="625" y="1405"/>
                  </a:cubicBezTo>
                  <a:cubicBezTo>
                    <a:pt x="689" y="1348"/>
                    <a:pt x="764" y="1319"/>
                    <a:pt x="848" y="1288"/>
                  </a:cubicBezTo>
                  <a:cubicBezTo>
                    <a:pt x="1000" y="1234"/>
                    <a:pt x="1056" y="1167"/>
                    <a:pt x="1096" y="1117"/>
                  </a:cubicBezTo>
                  <a:cubicBezTo>
                    <a:pt x="1097" y="1115"/>
                    <a:pt x="1097" y="1115"/>
                    <a:pt x="1097" y="1115"/>
                  </a:cubicBezTo>
                  <a:cubicBezTo>
                    <a:pt x="1160" y="1042"/>
                    <a:pt x="1199" y="925"/>
                    <a:pt x="1199" y="809"/>
                  </a:cubicBezTo>
                  <a:cubicBezTo>
                    <a:pt x="1199" y="806"/>
                    <a:pt x="1199" y="803"/>
                    <a:pt x="1199" y="800"/>
                  </a:cubicBezTo>
                  <a:cubicBezTo>
                    <a:pt x="1199" y="800"/>
                    <a:pt x="1199" y="800"/>
                    <a:pt x="1196" y="728"/>
                  </a:cubicBezTo>
                  <a:cubicBezTo>
                    <a:pt x="1196" y="727"/>
                    <a:pt x="1191" y="677"/>
                    <a:pt x="1188" y="651"/>
                  </a:cubicBezTo>
                  <a:cubicBezTo>
                    <a:pt x="1188" y="650"/>
                    <a:pt x="1188" y="650"/>
                    <a:pt x="1176" y="579"/>
                  </a:cubicBezTo>
                  <a:cubicBezTo>
                    <a:pt x="1165" y="510"/>
                    <a:pt x="1165" y="510"/>
                    <a:pt x="1165" y="510"/>
                  </a:cubicBezTo>
                  <a:cubicBezTo>
                    <a:pt x="1163" y="492"/>
                    <a:pt x="1162" y="474"/>
                    <a:pt x="1162" y="458"/>
                  </a:cubicBezTo>
                  <a:cubicBezTo>
                    <a:pt x="1162" y="454"/>
                    <a:pt x="1162" y="450"/>
                    <a:pt x="1162" y="446"/>
                  </a:cubicBezTo>
                  <a:cubicBezTo>
                    <a:pt x="1162" y="444"/>
                    <a:pt x="1162" y="444"/>
                    <a:pt x="1162" y="444"/>
                  </a:cubicBezTo>
                  <a:cubicBezTo>
                    <a:pt x="1162" y="375"/>
                    <a:pt x="1182" y="326"/>
                    <a:pt x="1224" y="295"/>
                  </a:cubicBezTo>
                  <a:cubicBezTo>
                    <a:pt x="1233" y="288"/>
                    <a:pt x="1233" y="288"/>
                    <a:pt x="1233" y="288"/>
                  </a:cubicBezTo>
                  <a:cubicBezTo>
                    <a:pt x="1210" y="258"/>
                    <a:pt x="1210" y="258"/>
                    <a:pt x="1210" y="258"/>
                  </a:cubicBezTo>
                  <a:cubicBezTo>
                    <a:pt x="1217" y="251"/>
                    <a:pt x="1221" y="244"/>
                    <a:pt x="1224" y="238"/>
                  </a:cubicBezTo>
                  <a:cubicBezTo>
                    <a:pt x="1228" y="229"/>
                    <a:pt x="1229" y="213"/>
                    <a:pt x="1223" y="203"/>
                  </a:cubicBezTo>
                  <a:cubicBezTo>
                    <a:pt x="1223" y="203"/>
                    <a:pt x="1223" y="203"/>
                    <a:pt x="1222" y="203"/>
                  </a:cubicBezTo>
                  <a:cubicBezTo>
                    <a:pt x="1244" y="187"/>
                    <a:pt x="1266" y="152"/>
                    <a:pt x="1272" y="140"/>
                  </a:cubicBezTo>
                  <a:cubicBezTo>
                    <a:pt x="1290" y="105"/>
                    <a:pt x="1290" y="105"/>
                    <a:pt x="1290" y="105"/>
                  </a:cubicBezTo>
                  <a:cubicBezTo>
                    <a:pt x="1290" y="105"/>
                    <a:pt x="1254" y="120"/>
                    <a:pt x="1254" y="120"/>
                  </a:cubicBezTo>
                  <a:moveTo>
                    <a:pt x="1201" y="277"/>
                  </a:moveTo>
                  <a:cubicBezTo>
                    <a:pt x="1201" y="277"/>
                    <a:pt x="1201" y="277"/>
                    <a:pt x="1201" y="277"/>
                  </a:cubicBezTo>
                  <a:cubicBezTo>
                    <a:pt x="1201" y="277"/>
                    <a:pt x="1201" y="277"/>
                    <a:pt x="1201" y="277"/>
                  </a:cubicBezTo>
                  <a:moveTo>
                    <a:pt x="1201" y="277"/>
                  </a:moveTo>
                  <a:cubicBezTo>
                    <a:pt x="1200" y="275"/>
                    <a:pt x="1199" y="274"/>
                    <a:pt x="1198" y="274"/>
                  </a:cubicBezTo>
                  <a:cubicBezTo>
                    <a:pt x="1199" y="274"/>
                    <a:pt x="1200" y="275"/>
                    <a:pt x="1201" y="277"/>
                  </a:cubicBezTo>
                </a:path>
              </a:pathLst>
            </a:custGeom>
            <a:solidFill>
              <a:schemeClr val="tx2"/>
            </a:solidFill>
            <a:ln>
              <a:noFill/>
            </a:ln>
          </p:spPr>
          <p:style>
            <a:lnRef idx="0">
              <a:scrgbClr r="0" g="0" b="0"/>
            </a:lnRef>
            <a:fillRef idx="0">
              <a:scrgbClr r="0" g="0" b="0"/>
            </a:fillRef>
            <a:effectRef idx="0">
              <a:scrgbClr r="0" g="0" b="0"/>
            </a:effectRef>
            <a:fontRef idx="minor"/>
          </p:style>
        </p:sp>
        <p:sp>
          <p:nvSpPr>
            <p:cNvPr id="92" name="CustomShape 93"/>
            <p:cNvSpPr/>
            <p:nvPr/>
          </p:nvSpPr>
          <p:spPr>
            <a:xfrm>
              <a:off x="853560" y="1293480"/>
              <a:ext cx="69480" cy="66240"/>
            </a:xfrm>
            <a:custGeom>
              <a:avLst/>
              <a:gdLst/>
              <a:ahLst/>
              <a:cxnLst/>
              <a:rect l="l" t="t" r="r" b="b"/>
              <a:pathLst>
                <a:path w="121" h="115">
                  <a:moveTo>
                    <a:pt x="71" y="25"/>
                  </a:moveTo>
                  <a:cubicBezTo>
                    <a:pt x="89" y="20"/>
                    <a:pt x="107" y="14"/>
                    <a:pt x="121" y="0"/>
                  </a:cubicBezTo>
                  <a:cubicBezTo>
                    <a:pt x="121" y="8"/>
                    <a:pt x="121" y="111"/>
                    <a:pt x="121" y="115"/>
                  </a:cubicBezTo>
                  <a:cubicBezTo>
                    <a:pt x="83" y="114"/>
                    <a:pt x="40" y="109"/>
                    <a:pt x="8" y="80"/>
                  </a:cubicBezTo>
                  <a:cubicBezTo>
                    <a:pt x="8" y="80"/>
                    <a:pt x="6" y="78"/>
                    <a:pt x="6" y="78"/>
                  </a:cubicBezTo>
                  <a:cubicBezTo>
                    <a:pt x="3" y="73"/>
                    <a:pt x="0" y="70"/>
                    <a:pt x="0" y="65"/>
                  </a:cubicBezTo>
                  <a:cubicBezTo>
                    <a:pt x="0" y="63"/>
                    <a:pt x="0" y="61"/>
                    <a:pt x="1" y="59"/>
                  </a:cubicBezTo>
                  <a:cubicBezTo>
                    <a:pt x="10" y="42"/>
                    <a:pt x="29" y="37"/>
                    <a:pt x="47" y="32"/>
                  </a:cubicBezTo>
                  <a:cubicBezTo>
                    <a:pt x="61" y="28"/>
                    <a:pt x="61" y="28"/>
                    <a:pt x="61" y="28"/>
                  </a:cubicBezTo>
                  <a:cubicBezTo>
                    <a:pt x="61" y="28"/>
                    <a:pt x="71" y="25"/>
                    <a:pt x="71" y="25"/>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93" name="CustomShape 94"/>
            <p:cNvSpPr/>
            <p:nvPr/>
          </p:nvSpPr>
          <p:spPr>
            <a:xfrm>
              <a:off x="1577520" y="1297800"/>
              <a:ext cx="68760" cy="63360"/>
            </a:xfrm>
            <a:custGeom>
              <a:avLst/>
              <a:gdLst/>
              <a:ahLst/>
              <a:cxnLst/>
              <a:rect l="l" t="t" r="r" b="b"/>
              <a:pathLst>
                <a:path w="120" h="111">
                  <a:moveTo>
                    <a:pt x="0" y="0"/>
                  </a:moveTo>
                  <a:cubicBezTo>
                    <a:pt x="17" y="15"/>
                    <a:pt x="39" y="21"/>
                    <a:pt x="60" y="27"/>
                  </a:cubicBezTo>
                  <a:cubicBezTo>
                    <a:pt x="78" y="32"/>
                    <a:pt x="97" y="38"/>
                    <a:pt x="113" y="49"/>
                  </a:cubicBezTo>
                  <a:cubicBezTo>
                    <a:pt x="118" y="54"/>
                    <a:pt x="120" y="57"/>
                    <a:pt x="120" y="61"/>
                  </a:cubicBezTo>
                  <a:cubicBezTo>
                    <a:pt x="120" y="63"/>
                    <a:pt x="120" y="65"/>
                    <a:pt x="119" y="67"/>
                  </a:cubicBezTo>
                  <a:cubicBezTo>
                    <a:pt x="109" y="86"/>
                    <a:pt x="85" y="95"/>
                    <a:pt x="68" y="101"/>
                  </a:cubicBezTo>
                  <a:cubicBezTo>
                    <a:pt x="46" y="107"/>
                    <a:pt x="23" y="110"/>
                    <a:pt x="0" y="111"/>
                  </a:cubicBezTo>
                  <a:lnTo>
                    <a:pt x="0"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94" name="CustomShape 95"/>
            <p:cNvSpPr/>
            <p:nvPr/>
          </p:nvSpPr>
          <p:spPr>
            <a:xfrm>
              <a:off x="766080" y="1224360"/>
              <a:ext cx="157320" cy="100800"/>
            </a:xfrm>
            <a:custGeom>
              <a:avLst/>
              <a:gdLst/>
              <a:ahLst/>
              <a:cxnLst/>
              <a:rect l="l" t="t" r="r" b="b"/>
              <a:pathLst>
                <a:path w="273" h="175">
                  <a:moveTo>
                    <a:pt x="37" y="37"/>
                  </a:moveTo>
                  <a:cubicBezTo>
                    <a:pt x="37" y="25"/>
                    <a:pt x="36" y="13"/>
                    <a:pt x="33" y="0"/>
                  </a:cubicBezTo>
                  <a:cubicBezTo>
                    <a:pt x="99" y="3"/>
                    <a:pt x="174" y="11"/>
                    <a:pt x="239" y="46"/>
                  </a:cubicBezTo>
                  <a:cubicBezTo>
                    <a:pt x="255" y="56"/>
                    <a:pt x="273" y="70"/>
                    <a:pt x="273" y="89"/>
                  </a:cubicBezTo>
                  <a:cubicBezTo>
                    <a:pt x="273" y="90"/>
                    <a:pt x="273" y="90"/>
                    <a:pt x="273" y="91"/>
                  </a:cubicBezTo>
                  <a:cubicBezTo>
                    <a:pt x="270" y="115"/>
                    <a:pt x="246" y="122"/>
                    <a:pt x="224" y="129"/>
                  </a:cubicBezTo>
                  <a:cubicBezTo>
                    <a:pt x="196" y="138"/>
                    <a:pt x="196" y="138"/>
                    <a:pt x="196" y="138"/>
                  </a:cubicBezTo>
                  <a:cubicBezTo>
                    <a:pt x="173" y="144"/>
                    <a:pt x="150" y="151"/>
                    <a:pt x="139" y="175"/>
                  </a:cubicBezTo>
                  <a:cubicBezTo>
                    <a:pt x="102" y="153"/>
                    <a:pt x="55" y="142"/>
                    <a:pt x="0" y="144"/>
                  </a:cubicBezTo>
                  <a:cubicBezTo>
                    <a:pt x="24" y="116"/>
                    <a:pt x="37" y="78"/>
                    <a:pt x="37" y="37"/>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95" name="CustomShape 96"/>
            <p:cNvSpPr/>
            <p:nvPr/>
          </p:nvSpPr>
          <p:spPr>
            <a:xfrm>
              <a:off x="1577520" y="1228680"/>
              <a:ext cx="157320" cy="100080"/>
            </a:xfrm>
            <a:custGeom>
              <a:avLst/>
              <a:gdLst/>
              <a:ahLst/>
              <a:cxnLst/>
              <a:rect l="l" t="t" r="r" b="b"/>
              <a:pathLst>
                <a:path w="274" h="173">
                  <a:moveTo>
                    <a:pt x="93" y="140"/>
                  </a:moveTo>
                  <a:cubicBezTo>
                    <a:pt x="91" y="139"/>
                    <a:pt x="91" y="139"/>
                    <a:pt x="91" y="139"/>
                  </a:cubicBezTo>
                  <a:cubicBezTo>
                    <a:pt x="63" y="131"/>
                    <a:pt x="63" y="131"/>
                    <a:pt x="63" y="131"/>
                  </a:cubicBezTo>
                  <a:cubicBezTo>
                    <a:pt x="41" y="125"/>
                    <a:pt x="20" y="120"/>
                    <a:pt x="4" y="102"/>
                  </a:cubicBezTo>
                  <a:cubicBezTo>
                    <a:pt x="1" y="98"/>
                    <a:pt x="0" y="93"/>
                    <a:pt x="0" y="87"/>
                  </a:cubicBezTo>
                  <a:cubicBezTo>
                    <a:pt x="0" y="83"/>
                    <a:pt x="1" y="78"/>
                    <a:pt x="3" y="74"/>
                  </a:cubicBezTo>
                  <a:cubicBezTo>
                    <a:pt x="23" y="43"/>
                    <a:pt x="58" y="32"/>
                    <a:pt x="92" y="21"/>
                  </a:cubicBezTo>
                  <a:cubicBezTo>
                    <a:pt x="101" y="18"/>
                    <a:pt x="101" y="18"/>
                    <a:pt x="101" y="18"/>
                  </a:cubicBezTo>
                  <a:cubicBezTo>
                    <a:pt x="143" y="7"/>
                    <a:pt x="189" y="1"/>
                    <a:pt x="242" y="0"/>
                  </a:cubicBezTo>
                  <a:cubicBezTo>
                    <a:pt x="240" y="13"/>
                    <a:pt x="238" y="26"/>
                    <a:pt x="238" y="39"/>
                  </a:cubicBezTo>
                  <a:cubicBezTo>
                    <a:pt x="238" y="80"/>
                    <a:pt x="251" y="116"/>
                    <a:pt x="274" y="144"/>
                  </a:cubicBezTo>
                  <a:cubicBezTo>
                    <a:pt x="220" y="141"/>
                    <a:pt x="173" y="151"/>
                    <a:pt x="135" y="173"/>
                  </a:cubicBezTo>
                  <a:cubicBezTo>
                    <a:pt x="128" y="154"/>
                    <a:pt x="109" y="146"/>
                    <a:pt x="93" y="140"/>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96" name="CustomShape 97"/>
            <p:cNvSpPr/>
            <p:nvPr/>
          </p:nvSpPr>
          <p:spPr>
            <a:xfrm>
              <a:off x="834840" y="1243080"/>
              <a:ext cx="829800" cy="217800"/>
            </a:xfrm>
            <a:custGeom>
              <a:avLst/>
              <a:gdLst/>
              <a:ahLst/>
              <a:cxnLst/>
              <a:rect l="l" t="t" r="r" b="b"/>
              <a:pathLst>
                <a:path w="1439" h="376">
                  <a:moveTo>
                    <a:pt x="324" y="163"/>
                  </a:moveTo>
                  <a:cubicBezTo>
                    <a:pt x="419" y="102"/>
                    <a:pt x="419" y="102"/>
                    <a:pt x="419" y="102"/>
                  </a:cubicBezTo>
                  <a:cubicBezTo>
                    <a:pt x="534" y="29"/>
                    <a:pt x="657" y="0"/>
                    <a:pt x="786" y="16"/>
                  </a:cubicBezTo>
                  <a:cubicBezTo>
                    <a:pt x="860" y="26"/>
                    <a:pt x="931" y="51"/>
                    <a:pt x="1002" y="93"/>
                  </a:cubicBezTo>
                  <a:cubicBezTo>
                    <a:pt x="1063" y="131"/>
                    <a:pt x="1063" y="131"/>
                    <a:pt x="1063" y="131"/>
                  </a:cubicBezTo>
                  <a:cubicBezTo>
                    <a:pt x="1125" y="172"/>
                    <a:pt x="1125" y="172"/>
                    <a:pt x="1125" y="172"/>
                  </a:cubicBezTo>
                  <a:cubicBezTo>
                    <a:pt x="1185" y="213"/>
                    <a:pt x="1258" y="229"/>
                    <a:pt x="1331" y="218"/>
                  </a:cubicBezTo>
                  <a:cubicBezTo>
                    <a:pt x="1360" y="211"/>
                    <a:pt x="1392" y="204"/>
                    <a:pt x="1414" y="177"/>
                  </a:cubicBezTo>
                  <a:cubicBezTo>
                    <a:pt x="1416" y="184"/>
                    <a:pt x="1439" y="307"/>
                    <a:pt x="1439" y="307"/>
                  </a:cubicBezTo>
                  <a:cubicBezTo>
                    <a:pt x="1436" y="324"/>
                    <a:pt x="1417" y="332"/>
                    <a:pt x="1402" y="339"/>
                  </a:cubicBezTo>
                  <a:cubicBezTo>
                    <a:pt x="1398" y="340"/>
                    <a:pt x="1398" y="340"/>
                    <a:pt x="1398" y="340"/>
                  </a:cubicBezTo>
                  <a:cubicBezTo>
                    <a:pt x="1290" y="376"/>
                    <a:pt x="1158" y="355"/>
                    <a:pt x="1054" y="284"/>
                  </a:cubicBezTo>
                  <a:cubicBezTo>
                    <a:pt x="1054" y="284"/>
                    <a:pt x="960" y="222"/>
                    <a:pt x="960" y="222"/>
                  </a:cubicBezTo>
                  <a:cubicBezTo>
                    <a:pt x="862" y="159"/>
                    <a:pt x="746" y="136"/>
                    <a:pt x="631" y="158"/>
                  </a:cubicBezTo>
                  <a:cubicBezTo>
                    <a:pt x="575" y="169"/>
                    <a:pt x="520" y="193"/>
                    <a:pt x="458" y="233"/>
                  </a:cubicBezTo>
                  <a:cubicBezTo>
                    <a:pt x="371" y="289"/>
                    <a:pt x="371" y="289"/>
                    <a:pt x="371" y="289"/>
                  </a:cubicBezTo>
                  <a:cubicBezTo>
                    <a:pt x="286" y="343"/>
                    <a:pt x="187" y="364"/>
                    <a:pt x="91" y="348"/>
                  </a:cubicBezTo>
                  <a:cubicBezTo>
                    <a:pt x="62" y="343"/>
                    <a:pt x="31" y="337"/>
                    <a:pt x="8" y="315"/>
                  </a:cubicBezTo>
                  <a:cubicBezTo>
                    <a:pt x="3" y="310"/>
                    <a:pt x="1" y="306"/>
                    <a:pt x="0" y="300"/>
                  </a:cubicBezTo>
                  <a:cubicBezTo>
                    <a:pt x="0" y="300"/>
                    <a:pt x="23" y="188"/>
                    <a:pt x="26" y="172"/>
                  </a:cubicBezTo>
                  <a:cubicBezTo>
                    <a:pt x="58" y="207"/>
                    <a:pt x="103" y="215"/>
                    <a:pt x="148" y="217"/>
                  </a:cubicBezTo>
                  <a:cubicBezTo>
                    <a:pt x="206" y="220"/>
                    <a:pt x="262" y="203"/>
                    <a:pt x="324" y="163"/>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97" name="CustomShape 98"/>
            <p:cNvSpPr/>
            <p:nvPr/>
          </p:nvSpPr>
          <p:spPr>
            <a:xfrm>
              <a:off x="855360" y="1267920"/>
              <a:ext cx="787320" cy="165600"/>
            </a:xfrm>
            <a:custGeom>
              <a:avLst/>
              <a:gdLst/>
              <a:ahLst/>
              <a:cxnLst/>
              <a:rect l="l" t="t" r="r" b="b"/>
              <a:pathLst>
                <a:path w="1365" h="287">
                  <a:moveTo>
                    <a:pt x="454" y="105"/>
                  </a:moveTo>
                  <a:cubicBezTo>
                    <a:pt x="452" y="105"/>
                    <a:pt x="441" y="110"/>
                    <a:pt x="439" y="112"/>
                  </a:cubicBezTo>
                  <a:cubicBezTo>
                    <a:pt x="439" y="110"/>
                    <a:pt x="434" y="85"/>
                    <a:pt x="434" y="82"/>
                  </a:cubicBezTo>
                  <a:cubicBezTo>
                    <a:pt x="434" y="83"/>
                    <a:pt x="434" y="83"/>
                    <a:pt x="434" y="83"/>
                  </a:cubicBezTo>
                  <a:cubicBezTo>
                    <a:pt x="438" y="88"/>
                    <a:pt x="454" y="104"/>
                    <a:pt x="455" y="104"/>
                  </a:cubicBezTo>
                  <a:lnTo>
                    <a:pt x="454" y="105"/>
                  </a:lnTo>
                  <a:close/>
                  <a:moveTo>
                    <a:pt x="487" y="114"/>
                  </a:moveTo>
                  <a:cubicBezTo>
                    <a:pt x="441" y="71"/>
                    <a:pt x="441" y="71"/>
                    <a:pt x="441" y="71"/>
                  </a:cubicBezTo>
                  <a:cubicBezTo>
                    <a:pt x="440" y="70"/>
                    <a:pt x="437" y="67"/>
                    <a:pt x="437" y="67"/>
                  </a:cubicBezTo>
                  <a:cubicBezTo>
                    <a:pt x="436" y="66"/>
                    <a:pt x="436" y="65"/>
                    <a:pt x="438" y="64"/>
                  </a:cubicBezTo>
                  <a:cubicBezTo>
                    <a:pt x="438" y="63"/>
                    <a:pt x="437" y="62"/>
                    <a:pt x="437" y="62"/>
                  </a:cubicBezTo>
                  <a:cubicBezTo>
                    <a:pt x="436" y="61"/>
                    <a:pt x="415" y="72"/>
                    <a:pt x="415" y="72"/>
                  </a:cubicBezTo>
                  <a:cubicBezTo>
                    <a:pt x="415" y="73"/>
                    <a:pt x="416" y="75"/>
                    <a:pt x="416" y="75"/>
                  </a:cubicBezTo>
                  <a:cubicBezTo>
                    <a:pt x="419" y="75"/>
                    <a:pt x="419" y="75"/>
                    <a:pt x="419" y="75"/>
                  </a:cubicBezTo>
                  <a:cubicBezTo>
                    <a:pt x="419" y="75"/>
                    <a:pt x="420" y="80"/>
                    <a:pt x="420" y="80"/>
                  </a:cubicBezTo>
                  <a:cubicBezTo>
                    <a:pt x="421" y="80"/>
                    <a:pt x="431" y="143"/>
                    <a:pt x="431" y="143"/>
                  </a:cubicBezTo>
                  <a:cubicBezTo>
                    <a:pt x="431" y="145"/>
                    <a:pt x="431" y="146"/>
                    <a:pt x="430" y="147"/>
                  </a:cubicBezTo>
                  <a:cubicBezTo>
                    <a:pt x="430" y="148"/>
                    <a:pt x="431" y="150"/>
                    <a:pt x="431" y="150"/>
                  </a:cubicBezTo>
                  <a:cubicBezTo>
                    <a:pt x="432" y="150"/>
                    <a:pt x="448" y="141"/>
                    <a:pt x="448" y="141"/>
                  </a:cubicBezTo>
                  <a:cubicBezTo>
                    <a:pt x="449" y="141"/>
                    <a:pt x="449" y="141"/>
                    <a:pt x="449" y="141"/>
                  </a:cubicBezTo>
                  <a:cubicBezTo>
                    <a:pt x="448" y="139"/>
                    <a:pt x="448" y="139"/>
                    <a:pt x="448" y="139"/>
                  </a:cubicBezTo>
                  <a:cubicBezTo>
                    <a:pt x="445" y="139"/>
                    <a:pt x="444" y="139"/>
                    <a:pt x="444" y="138"/>
                  </a:cubicBezTo>
                  <a:cubicBezTo>
                    <a:pt x="444" y="138"/>
                    <a:pt x="443" y="135"/>
                    <a:pt x="443" y="135"/>
                  </a:cubicBezTo>
                  <a:cubicBezTo>
                    <a:pt x="443" y="135"/>
                    <a:pt x="441" y="123"/>
                    <a:pt x="441" y="123"/>
                  </a:cubicBezTo>
                  <a:cubicBezTo>
                    <a:pt x="441" y="124"/>
                    <a:pt x="463" y="112"/>
                    <a:pt x="463" y="112"/>
                  </a:cubicBezTo>
                  <a:cubicBezTo>
                    <a:pt x="463" y="113"/>
                    <a:pt x="472" y="121"/>
                    <a:pt x="472" y="121"/>
                  </a:cubicBezTo>
                  <a:cubicBezTo>
                    <a:pt x="473" y="121"/>
                    <a:pt x="474" y="123"/>
                    <a:pt x="474" y="123"/>
                  </a:cubicBezTo>
                  <a:cubicBezTo>
                    <a:pt x="474" y="123"/>
                    <a:pt x="474" y="123"/>
                    <a:pt x="474" y="123"/>
                  </a:cubicBezTo>
                  <a:cubicBezTo>
                    <a:pt x="474" y="123"/>
                    <a:pt x="474" y="124"/>
                    <a:pt x="473" y="124"/>
                  </a:cubicBezTo>
                  <a:cubicBezTo>
                    <a:pt x="473" y="125"/>
                    <a:pt x="473" y="125"/>
                    <a:pt x="473" y="125"/>
                  </a:cubicBezTo>
                  <a:cubicBezTo>
                    <a:pt x="473" y="126"/>
                    <a:pt x="473" y="127"/>
                    <a:pt x="473" y="127"/>
                  </a:cubicBezTo>
                  <a:cubicBezTo>
                    <a:pt x="474" y="128"/>
                    <a:pt x="492" y="119"/>
                    <a:pt x="492" y="119"/>
                  </a:cubicBezTo>
                  <a:cubicBezTo>
                    <a:pt x="492" y="117"/>
                    <a:pt x="491" y="116"/>
                    <a:pt x="491" y="116"/>
                  </a:cubicBezTo>
                  <a:cubicBezTo>
                    <a:pt x="489" y="116"/>
                    <a:pt x="488" y="116"/>
                    <a:pt x="487" y="114"/>
                  </a:cubicBezTo>
                  <a:moveTo>
                    <a:pt x="1361" y="254"/>
                  </a:moveTo>
                  <a:cubicBezTo>
                    <a:pt x="1360" y="253"/>
                    <a:pt x="1358" y="254"/>
                    <a:pt x="1358" y="254"/>
                  </a:cubicBezTo>
                  <a:cubicBezTo>
                    <a:pt x="1358" y="256"/>
                    <a:pt x="1357" y="257"/>
                    <a:pt x="1354" y="258"/>
                  </a:cubicBezTo>
                  <a:cubicBezTo>
                    <a:pt x="1354" y="258"/>
                    <a:pt x="1323" y="266"/>
                    <a:pt x="1322" y="266"/>
                  </a:cubicBezTo>
                  <a:cubicBezTo>
                    <a:pt x="1322" y="266"/>
                    <a:pt x="1323" y="266"/>
                    <a:pt x="1323" y="266"/>
                  </a:cubicBezTo>
                  <a:cubicBezTo>
                    <a:pt x="1323" y="263"/>
                    <a:pt x="1319" y="249"/>
                    <a:pt x="1318" y="247"/>
                  </a:cubicBezTo>
                  <a:cubicBezTo>
                    <a:pt x="1320" y="247"/>
                    <a:pt x="1335" y="243"/>
                    <a:pt x="1335" y="243"/>
                  </a:cubicBezTo>
                  <a:cubicBezTo>
                    <a:pt x="1339" y="242"/>
                    <a:pt x="1339" y="242"/>
                    <a:pt x="1340" y="244"/>
                  </a:cubicBezTo>
                  <a:cubicBezTo>
                    <a:pt x="1340" y="244"/>
                    <a:pt x="1342" y="243"/>
                    <a:pt x="1342" y="243"/>
                  </a:cubicBezTo>
                  <a:cubicBezTo>
                    <a:pt x="1343" y="243"/>
                    <a:pt x="1339" y="226"/>
                    <a:pt x="1339" y="226"/>
                  </a:cubicBezTo>
                  <a:cubicBezTo>
                    <a:pt x="1338" y="226"/>
                    <a:pt x="1336" y="226"/>
                    <a:pt x="1336" y="226"/>
                  </a:cubicBezTo>
                  <a:cubicBezTo>
                    <a:pt x="1335" y="228"/>
                    <a:pt x="1335" y="229"/>
                    <a:pt x="1332" y="230"/>
                  </a:cubicBezTo>
                  <a:cubicBezTo>
                    <a:pt x="1332" y="230"/>
                    <a:pt x="1314" y="234"/>
                    <a:pt x="1314" y="234"/>
                  </a:cubicBezTo>
                  <a:cubicBezTo>
                    <a:pt x="1314" y="234"/>
                    <a:pt x="1314" y="234"/>
                    <a:pt x="1314" y="234"/>
                  </a:cubicBezTo>
                  <a:cubicBezTo>
                    <a:pt x="1314" y="232"/>
                    <a:pt x="1311" y="217"/>
                    <a:pt x="1311" y="217"/>
                  </a:cubicBezTo>
                  <a:cubicBezTo>
                    <a:pt x="1311" y="218"/>
                    <a:pt x="1340" y="210"/>
                    <a:pt x="1340" y="210"/>
                  </a:cubicBezTo>
                  <a:cubicBezTo>
                    <a:pt x="1343" y="210"/>
                    <a:pt x="1344" y="210"/>
                    <a:pt x="1344" y="211"/>
                  </a:cubicBezTo>
                  <a:cubicBezTo>
                    <a:pt x="1345" y="211"/>
                    <a:pt x="1347" y="211"/>
                    <a:pt x="1347" y="211"/>
                  </a:cubicBezTo>
                  <a:cubicBezTo>
                    <a:pt x="1347" y="210"/>
                    <a:pt x="1343" y="194"/>
                    <a:pt x="1343" y="194"/>
                  </a:cubicBezTo>
                  <a:cubicBezTo>
                    <a:pt x="1342" y="193"/>
                    <a:pt x="1340" y="194"/>
                    <a:pt x="1340" y="194"/>
                  </a:cubicBezTo>
                  <a:cubicBezTo>
                    <a:pt x="1340" y="196"/>
                    <a:pt x="1340" y="196"/>
                    <a:pt x="1336" y="197"/>
                  </a:cubicBezTo>
                  <a:cubicBezTo>
                    <a:pt x="1288" y="210"/>
                    <a:pt x="1288" y="210"/>
                    <a:pt x="1288" y="210"/>
                  </a:cubicBezTo>
                  <a:cubicBezTo>
                    <a:pt x="1288" y="211"/>
                    <a:pt x="1288" y="213"/>
                    <a:pt x="1288" y="213"/>
                  </a:cubicBezTo>
                  <a:cubicBezTo>
                    <a:pt x="1293" y="213"/>
                    <a:pt x="1293" y="213"/>
                    <a:pt x="1294" y="215"/>
                  </a:cubicBezTo>
                  <a:cubicBezTo>
                    <a:pt x="1310" y="276"/>
                    <a:pt x="1310" y="276"/>
                    <a:pt x="1310" y="276"/>
                  </a:cubicBezTo>
                  <a:cubicBezTo>
                    <a:pt x="1310" y="278"/>
                    <a:pt x="1310" y="279"/>
                    <a:pt x="1307" y="280"/>
                  </a:cubicBezTo>
                  <a:cubicBezTo>
                    <a:pt x="1306" y="281"/>
                    <a:pt x="1307" y="283"/>
                    <a:pt x="1307" y="283"/>
                  </a:cubicBezTo>
                  <a:cubicBezTo>
                    <a:pt x="1308" y="284"/>
                    <a:pt x="1357" y="271"/>
                    <a:pt x="1357" y="271"/>
                  </a:cubicBezTo>
                  <a:cubicBezTo>
                    <a:pt x="1361" y="270"/>
                    <a:pt x="1361" y="270"/>
                    <a:pt x="1362" y="272"/>
                  </a:cubicBezTo>
                  <a:cubicBezTo>
                    <a:pt x="1363" y="272"/>
                    <a:pt x="1365" y="272"/>
                    <a:pt x="1365" y="272"/>
                  </a:cubicBezTo>
                  <a:cubicBezTo>
                    <a:pt x="1365" y="271"/>
                    <a:pt x="1361" y="254"/>
                    <a:pt x="1361" y="254"/>
                  </a:cubicBezTo>
                  <a:moveTo>
                    <a:pt x="1270" y="248"/>
                  </a:moveTo>
                  <a:cubicBezTo>
                    <a:pt x="1270" y="267"/>
                    <a:pt x="1264" y="273"/>
                    <a:pt x="1246" y="273"/>
                  </a:cubicBezTo>
                  <a:cubicBezTo>
                    <a:pt x="1246" y="273"/>
                    <a:pt x="1237" y="273"/>
                    <a:pt x="1237" y="273"/>
                  </a:cubicBezTo>
                  <a:cubicBezTo>
                    <a:pt x="1237" y="273"/>
                    <a:pt x="1237" y="273"/>
                    <a:pt x="1237" y="273"/>
                  </a:cubicBezTo>
                  <a:cubicBezTo>
                    <a:pt x="1238" y="273"/>
                    <a:pt x="1238" y="228"/>
                    <a:pt x="1238" y="224"/>
                  </a:cubicBezTo>
                  <a:cubicBezTo>
                    <a:pt x="1240" y="224"/>
                    <a:pt x="1246" y="224"/>
                    <a:pt x="1246" y="224"/>
                  </a:cubicBezTo>
                  <a:cubicBezTo>
                    <a:pt x="1264" y="224"/>
                    <a:pt x="1270" y="230"/>
                    <a:pt x="1270" y="248"/>
                  </a:cubicBezTo>
                  <a:close/>
                  <a:moveTo>
                    <a:pt x="1251" y="210"/>
                  </a:moveTo>
                  <a:cubicBezTo>
                    <a:pt x="1220" y="210"/>
                    <a:pt x="1220" y="210"/>
                    <a:pt x="1220" y="210"/>
                  </a:cubicBezTo>
                  <a:cubicBezTo>
                    <a:pt x="1219" y="211"/>
                    <a:pt x="1219" y="213"/>
                    <a:pt x="1219" y="213"/>
                  </a:cubicBezTo>
                  <a:cubicBezTo>
                    <a:pt x="1222" y="214"/>
                    <a:pt x="1223" y="215"/>
                    <a:pt x="1222" y="217"/>
                  </a:cubicBezTo>
                  <a:cubicBezTo>
                    <a:pt x="1222" y="217"/>
                    <a:pt x="1222" y="280"/>
                    <a:pt x="1222" y="280"/>
                  </a:cubicBezTo>
                  <a:cubicBezTo>
                    <a:pt x="1222" y="282"/>
                    <a:pt x="1222" y="283"/>
                    <a:pt x="1219" y="283"/>
                  </a:cubicBezTo>
                  <a:cubicBezTo>
                    <a:pt x="1219" y="286"/>
                    <a:pt x="1219" y="286"/>
                    <a:pt x="1219" y="286"/>
                  </a:cubicBezTo>
                  <a:cubicBezTo>
                    <a:pt x="1220" y="286"/>
                    <a:pt x="1248" y="287"/>
                    <a:pt x="1248" y="287"/>
                  </a:cubicBezTo>
                  <a:cubicBezTo>
                    <a:pt x="1260" y="287"/>
                    <a:pt x="1270" y="283"/>
                    <a:pt x="1276" y="277"/>
                  </a:cubicBezTo>
                  <a:cubicBezTo>
                    <a:pt x="1283" y="271"/>
                    <a:pt x="1286" y="261"/>
                    <a:pt x="1286" y="249"/>
                  </a:cubicBezTo>
                  <a:cubicBezTo>
                    <a:pt x="1286" y="225"/>
                    <a:pt x="1273" y="210"/>
                    <a:pt x="1251" y="210"/>
                  </a:cubicBezTo>
                  <a:moveTo>
                    <a:pt x="1194" y="207"/>
                  </a:moveTo>
                  <a:cubicBezTo>
                    <a:pt x="1197" y="209"/>
                    <a:pt x="1197" y="210"/>
                    <a:pt x="1197" y="211"/>
                  </a:cubicBezTo>
                  <a:cubicBezTo>
                    <a:pt x="1186" y="252"/>
                    <a:pt x="1186" y="252"/>
                    <a:pt x="1186" y="252"/>
                  </a:cubicBezTo>
                  <a:cubicBezTo>
                    <a:pt x="1184" y="262"/>
                    <a:pt x="1177" y="266"/>
                    <a:pt x="1168" y="263"/>
                  </a:cubicBezTo>
                  <a:cubicBezTo>
                    <a:pt x="1163" y="262"/>
                    <a:pt x="1160" y="260"/>
                    <a:pt x="1158" y="257"/>
                  </a:cubicBezTo>
                  <a:cubicBezTo>
                    <a:pt x="1156" y="254"/>
                    <a:pt x="1156" y="250"/>
                    <a:pt x="1157" y="245"/>
                  </a:cubicBezTo>
                  <a:cubicBezTo>
                    <a:pt x="1167" y="204"/>
                    <a:pt x="1167" y="204"/>
                    <a:pt x="1167" y="204"/>
                  </a:cubicBezTo>
                  <a:cubicBezTo>
                    <a:pt x="1168" y="202"/>
                    <a:pt x="1168" y="202"/>
                    <a:pt x="1171" y="202"/>
                  </a:cubicBezTo>
                  <a:cubicBezTo>
                    <a:pt x="1171" y="201"/>
                    <a:pt x="1172" y="199"/>
                    <a:pt x="1172" y="199"/>
                  </a:cubicBezTo>
                  <a:cubicBezTo>
                    <a:pt x="1171" y="199"/>
                    <a:pt x="1150" y="193"/>
                    <a:pt x="1150" y="193"/>
                  </a:cubicBezTo>
                  <a:cubicBezTo>
                    <a:pt x="1149" y="193"/>
                    <a:pt x="1149" y="193"/>
                    <a:pt x="1149" y="193"/>
                  </a:cubicBezTo>
                  <a:cubicBezTo>
                    <a:pt x="1149" y="194"/>
                    <a:pt x="1149" y="194"/>
                    <a:pt x="1149" y="194"/>
                  </a:cubicBezTo>
                  <a:cubicBezTo>
                    <a:pt x="1149" y="196"/>
                    <a:pt x="1149" y="196"/>
                    <a:pt x="1149" y="196"/>
                  </a:cubicBezTo>
                  <a:cubicBezTo>
                    <a:pt x="1152" y="198"/>
                    <a:pt x="1152" y="199"/>
                    <a:pt x="1152" y="200"/>
                  </a:cubicBezTo>
                  <a:cubicBezTo>
                    <a:pt x="1142" y="241"/>
                    <a:pt x="1142" y="241"/>
                    <a:pt x="1142" y="241"/>
                  </a:cubicBezTo>
                  <a:cubicBezTo>
                    <a:pt x="1137" y="260"/>
                    <a:pt x="1145" y="272"/>
                    <a:pt x="1164" y="276"/>
                  </a:cubicBezTo>
                  <a:cubicBezTo>
                    <a:pt x="1174" y="279"/>
                    <a:pt x="1182" y="278"/>
                    <a:pt x="1189" y="274"/>
                  </a:cubicBezTo>
                  <a:cubicBezTo>
                    <a:pt x="1194" y="271"/>
                    <a:pt x="1198" y="265"/>
                    <a:pt x="1201" y="256"/>
                  </a:cubicBezTo>
                  <a:cubicBezTo>
                    <a:pt x="1211" y="215"/>
                    <a:pt x="1211" y="215"/>
                    <a:pt x="1211" y="215"/>
                  </a:cubicBezTo>
                  <a:cubicBezTo>
                    <a:pt x="1211" y="213"/>
                    <a:pt x="1212" y="213"/>
                    <a:pt x="1214" y="213"/>
                  </a:cubicBezTo>
                  <a:cubicBezTo>
                    <a:pt x="1215" y="212"/>
                    <a:pt x="1216" y="210"/>
                    <a:pt x="1216" y="210"/>
                  </a:cubicBezTo>
                  <a:cubicBezTo>
                    <a:pt x="1215" y="209"/>
                    <a:pt x="1196" y="205"/>
                    <a:pt x="1196" y="205"/>
                  </a:cubicBezTo>
                  <a:cubicBezTo>
                    <a:pt x="1195" y="205"/>
                    <a:pt x="1194" y="207"/>
                    <a:pt x="1194" y="207"/>
                  </a:cubicBezTo>
                  <a:moveTo>
                    <a:pt x="1114" y="197"/>
                  </a:moveTo>
                  <a:cubicBezTo>
                    <a:pt x="1113" y="202"/>
                    <a:pt x="1110" y="225"/>
                    <a:pt x="1110" y="225"/>
                  </a:cubicBezTo>
                  <a:cubicBezTo>
                    <a:pt x="1109" y="225"/>
                    <a:pt x="1109" y="225"/>
                    <a:pt x="1109" y="225"/>
                  </a:cubicBezTo>
                  <a:cubicBezTo>
                    <a:pt x="1108" y="224"/>
                    <a:pt x="1097" y="219"/>
                    <a:pt x="1095" y="217"/>
                  </a:cubicBezTo>
                  <a:cubicBezTo>
                    <a:pt x="1096" y="216"/>
                    <a:pt x="1112" y="198"/>
                    <a:pt x="1115" y="196"/>
                  </a:cubicBezTo>
                  <a:lnTo>
                    <a:pt x="1114" y="197"/>
                  </a:lnTo>
                  <a:close/>
                  <a:moveTo>
                    <a:pt x="1110" y="177"/>
                  </a:moveTo>
                  <a:cubicBezTo>
                    <a:pt x="1112" y="179"/>
                    <a:pt x="1112" y="180"/>
                    <a:pt x="1112" y="180"/>
                  </a:cubicBezTo>
                  <a:cubicBezTo>
                    <a:pt x="1109" y="183"/>
                    <a:pt x="1109" y="183"/>
                    <a:pt x="1109" y="183"/>
                  </a:cubicBezTo>
                  <a:cubicBezTo>
                    <a:pt x="1109" y="184"/>
                    <a:pt x="1064" y="230"/>
                    <a:pt x="1064" y="230"/>
                  </a:cubicBezTo>
                  <a:cubicBezTo>
                    <a:pt x="1063" y="231"/>
                    <a:pt x="1062" y="232"/>
                    <a:pt x="1061" y="231"/>
                  </a:cubicBezTo>
                  <a:cubicBezTo>
                    <a:pt x="1060" y="232"/>
                    <a:pt x="1059" y="234"/>
                    <a:pt x="1059" y="234"/>
                  </a:cubicBezTo>
                  <a:cubicBezTo>
                    <a:pt x="1059" y="235"/>
                    <a:pt x="1076" y="243"/>
                    <a:pt x="1076" y="243"/>
                  </a:cubicBezTo>
                  <a:cubicBezTo>
                    <a:pt x="1077" y="243"/>
                    <a:pt x="1077" y="243"/>
                    <a:pt x="1077" y="243"/>
                  </a:cubicBezTo>
                  <a:cubicBezTo>
                    <a:pt x="1078" y="240"/>
                    <a:pt x="1078" y="240"/>
                    <a:pt x="1078" y="240"/>
                  </a:cubicBezTo>
                  <a:cubicBezTo>
                    <a:pt x="1077" y="239"/>
                    <a:pt x="1076" y="238"/>
                    <a:pt x="1076" y="238"/>
                  </a:cubicBezTo>
                  <a:cubicBezTo>
                    <a:pt x="1076" y="237"/>
                    <a:pt x="1076" y="237"/>
                    <a:pt x="1076" y="237"/>
                  </a:cubicBezTo>
                  <a:cubicBezTo>
                    <a:pt x="1078" y="235"/>
                    <a:pt x="1078" y="235"/>
                    <a:pt x="1078" y="235"/>
                  </a:cubicBezTo>
                  <a:cubicBezTo>
                    <a:pt x="1078" y="235"/>
                    <a:pt x="1086" y="226"/>
                    <a:pt x="1087" y="226"/>
                  </a:cubicBezTo>
                  <a:cubicBezTo>
                    <a:pt x="1087" y="226"/>
                    <a:pt x="1109" y="237"/>
                    <a:pt x="1109" y="237"/>
                  </a:cubicBezTo>
                  <a:cubicBezTo>
                    <a:pt x="1108" y="237"/>
                    <a:pt x="1107" y="250"/>
                    <a:pt x="1107" y="250"/>
                  </a:cubicBezTo>
                  <a:cubicBezTo>
                    <a:pt x="1107" y="250"/>
                    <a:pt x="1107" y="252"/>
                    <a:pt x="1107" y="252"/>
                  </a:cubicBezTo>
                  <a:cubicBezTo>
                    <a:pt x="1106" y="252"/>
                    <a:pt x="1106" y="253"/>
                    <a:pt x="1104" y="252"/>
                  </a:cubicBezTo>
                  <a:cubicBezTo>
                    <a:pt x="1104" y="252"/>
                    <a:pt x="1103" y="254"/>
                    <a:pt x="1103" y="254"/>
                  </a:cubicBezTo>
                  <a:cubicBezTo>
                    <a:pt x="1103" y="255"/>
                    <a:pt x="1121" y="263"/>
                    <a:pt x="1121" y="263"/>
                  </a:cubicBezTo>
                  <a:cubicBezTo>
                    <a:pt x="1122" y="263"/>
                    <a:pt x="1122" y="261"/>
                    <a:pt x="1122" y="261"/>
                  </a:cubicBezTo>
                  <a:cubicBezTo>
                    <a:pt x="1121" y="260"/>
                    <a:pt x="1121" y="259"/>
                    <a:pt x="1121" y="257"/>
                  </a:cubicBezTo>
                  <a:cubicBezTo>
                    <a:pt x="1128" y="194"/>
                    <a:pt x="1128" y="194"/>
                    <a:pt x="1128" y="194"/>
                  </a:cubicBezTo>
                  <a:cubicBezTo>
                    <a:pt x="1129" y="189"/>
                    <a:pt x="1129" y="189"/>
                    <a:pt x="1129" y="189"/>
                  </a:cubicBezTo>
                  <a:cubicBezTo>
                    <a:pt x="1129" y="188"/>
                    <a:pt x="1130" y="187"/>
                    <a:pt x="1132" y="188"/>
                  </a:cubicBezTo>
                  <a:cubicBezTo>
                    <a:pt x="1133" y="188"/>
                    <a:pt x="1133" y="186"/>
                    <a:pt x="1133" y="186"/>
                  </a:cubicBezTo>
                  <a:cubicBezTo>
                    <a:pt x="1133" y="185"/>
                    <a:pt x="1112" y="175"/>
                    <a:pt x="1112" y="175"/>
                  </a:cubicBezTo>
                  <a:cubicBezTo>
                    <a:pt x="1111" y="175"/>
                    <a:pt x="1110" y="177"/>
                    <a:pt x="1110" y="177"/>
                  </a:cubicBezTo>
                  <a:moveTo>
                    <a:pt x="1058" y="213"/>
                  </a:moveTo>
                  <a:cubicBezTo>
                    <a:pt x="1056" y="215"/>
                    <a:pt x="1055" y="215"/>
                    <a:pt x="1053" y="213"/>
                  </a:cubicBezTo>
                  <a:cubicBezTo>
                    <a:pt x="1053" y="213"/>
                    <a:pt x="1026" y="196"/>
                    <a:pt x="1026" y="196"/>
                  </a:cubicBezTo>
                  <a:cubicBezTo>
                    <a:pt x="1027" y="196"/>
                    <a:pt x="1058" y="149"/>
                    <a:pt x="1058" y="149"/>
                  </a:cubicBezTo>
                  <a:cubicBezTo>
                    <a:pt x="1059" y="148"/>
                    <a:pt x="1060" y="147"/>
                    <a:pt x="1063" y="149"/>
                  </a:cubicBezTo>
                  <a:cubicBezTo>
                    <a:pt x="1064" y="149"/>
                    <a:pt x="1065" y="147"/>
                    <a:pt x="1065" y="147"/>
                  </a:cubicBezTo>
                  <a:cubicBezTo>
                    <a:pt x="1065" y="146"/>
                    <a:pt x="1045" y="133"/>
                    <a:pt x="1045" y="133"/>
                  </a:cubicBezTo>
                  <a:cubicBezTo>
                    <a:pt x="1044" y="133"/>
                    <a:pt x="1043" y="135"/>
                    <a:pt x="1043" y="135"/>
                  </a:cubicBezTo>
                  <a:cubicBezTo>
                    <a:pt x="1046" y="138"/>
                    <a:pt x="1046" y="139"/>
                    <a:pt x="1045" y="141"/>
                  </a:cubicBezTo>
                  <a:cubicBezTo>
                    <a:pt x="1010" y="194"/>
                    <a:pt x="1010" y="194"/>
                    <a:pt x="1010" y="194"/>
                  </a:cubicBezTo>
                  <a:cubicBezTo>
                    <a:pt x="1009" y="195"/>
                    <a:pt x="1008" y="196"/>
                    <a:pt x="1006" y="194"/>
                  </a:cubicBezTo>
                  <a:cubicBezTo>
                    <a:pt x="1005" y="194"/>
                    <a:pt x="1004" y="196"/>
                    <a:pt x="1004" y="196"/>
                  </a:cubicBezTo>
                  <a:cubicBezTo>
                    <a:pt x="1004" y="197"/>
                    <a:pt x="1045" y="224"/>
                    <a:pt x="1045" y="224"/>
                  </a:cubicBezTo>
                  <a:cubicBezTo>
                    <a:pt x="1048" y="226"/>
                    <a:pt x="1048" y="227"/>
                    <a:pt x="1048" y="228"/>
                  </a:cubicBezTo>
                  <a:cubicBezTo>
                    <a:pt x="1048" y="229"/>
                    <a:pt x="1049" y="230"/>
                    <a:pt x="1049" y="230"/>
                  </a:cubicBezTo>
                  <a:cubicBezTo>
                    <a:pt x="1051" y="230"/>
                    <a:pt x="1060" y="215"/>
                    <a:pt x="1060" y="215"/>
                  </a:cubicBezTo>
                  <a:cubicBezTo>
                    <a:pt x="1060" y="214"/>
                    <a:pt x="1058" y="213"/>
                    <a:pt x="1058" y="213"/>
                  </a:cubicBezTo>
                  <a:moveTo>
                    <a:pt x="969" y="167"/>
                  </a:moveTo>
                  <a:cubicBezTo>
                    <a:pt x="1004" y="112"/>
                    <a:pt x="1004" y="112"/>
                    <a:pt x="1004" y="112"/>
                  </a:cubicBezTo>
                  <a:cubicBezTo>
                    <a:pt x="1005" y="111"/>
                    <a:pt x="1005" y="110"/>
                    <a:pt x="1007" y="111"/>
                  </a:cubicBezTo>
                  <a:cubicBezTo>
                    <a:pt x="1008" y="111"/>
                    <a:pt x="1009" y="109"/>
                    <a:pt x="1009" y="109"/>
                  </a:cubicBezTo>
                  <a:cubicBezTo>
                    <a:pt x="1009" y="108"/>
                    <a:pt x="988" y="95"/>
                    <a:pt x="988" y="95"/>
                  </a:cubicBezTo>
                  <a:cubicBezTo>
                    <a:pt x="987" y="95"/>
                    <a:pt x="986" y="97"/>
                    <a:pt x="986" y="97"/>
                  </a:cubicBezTo>
                  <a:cubicBezTo>
                    <a:pt x="986" y="98"/>
                    <a:pt x="987" y="99"/>
                    <a:pt x="987" y="99"/>
                  </a:cubicBezTo>
                  <a:cubicBezTo>
                    <a:pt x="987" y="100"/>
                    <a:pt x="987" y="100"/>
                    <a:pt x="986" y="100"/>
                  </a:cubicBezTo>
                  <a:cubicBezTo>
                    <a:pt x="986" y="101"/>
                    <a:pt x="978" y="106"/>
                    <a:pt x="970" y="112"/>
                  </a:cubicBezTo>
                  <a:cubicBezTo>
                    <a:pt x="970" y="112"/>
                    <a:pt x="953" y="124"/>
                    <a:pt x="950" y="126"/>
                  </a:cubicBezTo>
                  <a:cubicBezTo>
                    <a:pt x="950" y="126"/>
                    <a:pt x="950" y="125"/>
                    <a:pt x="951" y="125"/>
                  </a:cubicBezTo>
                  <a:cubicBezTo>
                    <a:pt x="952" y="121"/>
                    <a:pt x="954" y="108"/>
                    <a:pt x="954" y="108"/>
                  </a:cubicBezTo>
                  <a:cubicBezTo>
                    <a:pt x="956" y="98"/>
                    <a:pt x="958" y="84"/>
                    <a:pt x="959" y="83"/>
                  </a:cubicBezTo>
                  <a:cubicBezTo>
                    <a:pt x="959" y="82"/>
                    <a:pt x="959" y="82"/>
                    <a:pt x="961" y="82"/>
                  </a:cubicBezTo>
                  <a:cubicBezTo>
                    <a:pt x="962" y="82"/>
                    <a:pt x="963" y="80"/>
                    <a:pt x="963" y="80"/>
                  </a:cubicBezTo>
                  <a:cubicBezTo>
                    <a:pt x="963" y="79"/>
                    <a:pt x="941" y="66"/>
                    <a:pt x="941" y="66"/>
                  </a:cubicBezTo>
                  <a:cubicBezTo>
                    <a:pt x="940" y="66"/>
                    <a:pt x="939" y="68"/>
                    <a:pt x="939" y="68"/>
                  </a:cubicBezTo>
                  <a:cubicBezTo>
                    <a:pt x="941" y="70"/>
                    <a:pt x="941" y="71"/>
                    <a:pt x="940" y="72"/>
                  </a:cubicBezTo>
                  <a:cubicBezTo>
                    <a:pt x="906" y="127"/>
                    <a:pt x="906" y="127"/>
                    <a:pt x="906" y="127"/>
                  </a:cubicBezTo>
                  <a:cubicBezTo>
                    <a:pt x="905" y="128"/>
                    <a:pt x="904" y="128"/>
                    <a:pt x="903" y="128"/>
                  </a:cubicBezTo>
                  <a:cubicBezTo>
                    <a:pt x="902" y="128"/>
                    <a:pt x="901" y="130"/>
                    <a:pt x="901" y="130"/>
                  </a:cubicBezTo>
                  <a:cubicBezTo>
                    <a:pt x="901" y="131"/>
                    <a:pt x="917" y="141"/>
                    <a:pt x="917" y="141"/>
                  </a:cubicBezTo>
                  <a:cubicBezTo>
                    <a:pt x="918" y="141"/>
                    <a:pt x="918" y="141"/>
                    <a:pt x="918" y="141"/>
                  </a:cubicBezTo>
                  <a:cubicBezTo>
                    <a:pt x="919" y="139"/>
                    <a:pt x="919" y="139"/>
                    <a:pt x="919" y="139"/>
                  </a:cubicBezTo>
                  <a:cubicBezTo>
                    <a:pt x="918" y="138"/>
                    <a:pt x="918" y="137"/>
                    <a:pt x="918" y="136"/>
                  </a:cubicBezTo>
                  <a:cubicBezTo>
                    <a:pt x="918" y="136"/>
                    <a:pt x="918" y="135"/>
                    <a:pt x="918" y="135"/>
                  </a:cubicBezTo>
                  <a:cubicBezTo>
                    <a:pt x="918" y="135"/>
                    <a:pt x="942" y="97"/>
                    <a:pt x="945" y="92"/>
                  </a:cubicBezTo>
                  <a:cubicBezTo>
                    <a:pt x="945" y="92"/>
                    <a:pt x="945" y="93"/>
                    <a:pt x="945" y="93"/>
                  </a:cubicBezTo>
                  <a:cubicBezTo>
                    <a:pt x="942" y="101"/>
                    <a:pt x="936" y="129"/>
                    <a:pt x="936" y="129"/>
                  </a:cubicBezTo>
                  <a:cubicBezTo>
                    <a:pt x="933" y="150"/>
                    <a:pt x="933" y="150"/>
                    <a:pt x="933" y="150"/>
                  </a:cubicBezTo>
                  <a:cubicBezTo>
                    <a:pt x="933" y="151"/>
                    <a:pt x="935" y="152"/>
                    <a:pt x="935" y="152"/>
                  </a:cubicBezTo>
                  <a:cubicBezTo>
                    <a:pt x="936" y="152"/>
                    <a:pt x="955" y="139"/>
                    <a:pt x="955" y="139"/>
                  </a:cubicBezTo>
                  <a:cubicBezTo>
                    <a:pt x="955" y="139"/>
                    <a:pt x="980" y="119"/>
                    <a:pt x="985" y="116"/>
                  </a:cubicBezTo>
                  <a:cubicBezTo>
                    <a:pt x="984" y="118"/>
                    <a:pt x="984" y="118"/>
                    <a:pt x="984" y="118"/>
                  </a:cubicBezTo>
                  <a:cubicBezTo>
                    <a:pt x="977" y="127"/>
                    <a:pt x="957" y="159"/>
                    <a:pt x="957" y="159"/>
                  </a:cubicBezTo>
                  <a:cubicBezTo>
                    <a:pt x="956" y="160"/>
                    <a:pt x="956" y="161"/>
                    <a:pt x="954" y="160"/>
                  </a:cubicBezTo>
                  <a:cubicBezTo>
                    <a:pt x="953" y="160"/>
                    <a:pt x="952" y="161"/>
                    <a:pt x="952" y="161"/>
                  </a:cubicBezTo>
                  <a:cubicBezTo>
                    <a:pt x="952" y="163"/>
                    <a:pt x="969" y="173"/>
                    <a:pt x="969" y="173"/>
                  </a:cubicBezTo>
                  <a:cubicBezTo>
                    <a:pt x="970" y="173"/>
                    <a:pt x="971" y="171"/>
                    <a:pt x="971" y="171"/>
                  </a:cubicBezTo>
                  <a:cubicBezTo>
                    <a:pt x="969" y="169"/>
                    <a:pt x="969" y="168"/>
                    <a:pt x="969" y="167"/>
                  </a:cubicBezTo>
                  <a:moveTo>
                    <a:pt x="890" y="64"/>
                  </a:moveTo>
                  <a:cubicBezTo>
                    <a:pt x="889" y="69"/>
                    <a:pt x="887" y="92"/>
                    <a:pt x="887" y="93"/>
                  </a:cubicBezTo>
                  <a:cubicBezTo>
                    <a:pt x="886" y="93"/>
                    <a:pt x="886" y="93"/>
                    <a:pt x="886" y="93"/>
                  </a:cubicBezTo>
                  <a:cubicBezTo>
                    <a:pt x="884" y="91"/>
                    <a:pt x="874" y="86"/>
                    <a:pt x="871" y="85"/>
                  </a:cubicBezTo>
                  <a:cubicBezTo>
                    <a:pt x="873" y="84"/>
                    <a:pt x="888" y="65"/>
                    <a:pt x="890" y="63"/>
                  </a:cubicBezTo>
                  <a:lnTo>
                    <a:pt x="890" y="64"/>
                  </a:lnTo>
                  <a:close/>
                  <a:moveTo>
                    <a:pt x="899" y="124"/>
                  </a:moveTo>
                  <a:cubicBezTo>
                    <a:pt x="904" y="59"/>
                    <a:pt x="904" y="59"/>
                    <a:pt x="904" y="59"/>
                  </a:cubicBezTo>
                  <a:cubicBezTo>
                    <a:pt x="904" y="55"/>
                    <a:pt x="904" y="55"/>
                    <a:pt x="904" y="55"/>
                  </a:cubicBezTo>
                  <a:cubicBezTo>
                    <a:pt x="905" y="55"/>
                    <a:pt x="905" y="54"/>
                    <a:pt x="907" y="55"/>
                  </a:cubicBezTo>
                  <a:cubicBezTo>
                    <a:pt x="908" y="54"/>
                    <a:pt x="909" y="52"/>
                    <a:pt x="909" y="52"/>
                  </a:cubicBezTo>
                  <a:cubicBezTo>
                    <a:pt x="908" y="51"/>
                    <a:pt x="887" y="42"/>
                    <a:pt x="887" y="42"/>
                  </a:cubicBezTo>
                  <a:cubicBezTo>
                    <a:pt x="886" y="43"/>
                    <a:pt x="885" y="44"/>
                    <a:pt x="885" y="44"/>
                  </a:cubicBezTo>
                  <a:cubicBezTo>
                    <a:pt x="887" y="46"/>
                    <a:pt x="887" y="47"/>
                    <a:pt x="887" y="47"/>
                  </a:cubicBezTo>
                  <a:cubicBezTo>
                    <a:pt x="887" y="47"/>
                    <a:pt x="887" y="47"/>
                    <a:pt x="887" y="47"/>
                  </a:cubicBezTo>
                  <a:cubicBezTo>
                    <a:pt x="884" y="51"/>
                    <a:pt x="884" y="51"/>
                    <a:pt x="884" y="51"/>
                  </a:cubicBezTo>
                  <a:cubicBezTo>
                    <a:pt x="884" y="51"/>
                    <a:pt x="841" y="99"/>
                    <a:pt x="841" y="99"/>
                  </a:cubicBezTo>
                  <a:cubicBezTo>
                    <a:pt x="840" y="100"/>
                    <a:pt x="839" y="101"/>
                    <a:pt x="838" y="101"/>
                  </a:cubicBezTo>
                  <a:cubicBezTo>
                    <a:pt x="837" y="101"/>
                    <a:pt x="836" y="103"/>
                    <a:pt x="836" y="103"/>
                  </a:cubicBezTo>
                  <a:cubicBezTo>
                    <a:pt x="837" y="104"/>
                    <a:pt x="854" y="111"/>
                    <a:pt x="854" y="111"/>
                  </a:cubicBezTo>
                  <a:cubicBezTo>
                    <a:pt x="855" y="112"/>
                    <a:pt x="855" y="112"/>
                    <a:pt x="855" y="112"/>
                  </a:cubicBezTo>
                  <a:cubicBezTo>
                    <a:pt x="856" y="109"/>
                    <a:pt x="856" y="109"/>
                    <a:pt x="856" y="109"/>
                  </a:cubicBezTo>
                  <a:cubicBezTo>
                    <a:pt x="854" y="108"/>
                    <a:pt x="854" y="107"/>
                    <a:pt x="854" y="106"/>
                  </a:cubicBezTo>
                  <a:cubicBezTo>
                    <a:pt x="854" y="106"/>
                    <a:pt x="854" y="105"/>
                    <a:pt x="854" y="105"/>
                  </a:cubicBezTo>
                  <a:cubicBezTo>
                    <a:pt x="855" y="103"/>
                    <a:pt x="855" y="103"/>
                    <a:pt x="855" y="103"/>
                  </a:cubicBezTo>
                  <a:cubicBezTo>
                    <a:pt x="855" y="103"/>
                    <a:pt x="864" y="94"/>
                    <a:pt x="864" y="94"/>
                  </a:cubicBezTo>
                  <a:cubicBezTo>
                    <a:pt x="864" y="95"/>
                    <a:pt x="886" y="104"/>
                    <a:pt x="886" y="104"/>
                  </a:cubicBezTo>
                  <a:cubicBezTo>
                    <a:pt x="886" y="104"/>
                    <a:pt x="885" y="117"/>
                    <a:pt x="885" y="117"/>
                  </a:cubicBezTo>
                  <a:cubicBezTo>
                    <a:pt x="885" y="117"/>
                    <a:pt x="885" y="120"/>
                    <a:pt x="885" y="120"/>
                  </a:cubicBezTo>
                  <a:cubicBezTo>
                    <a:pt x="884" y="120"/>
                    <a:pt x="884" y="120"/>
                    <a:pt x="882" y="120"/>
                  </a:cubicBezTo>
                  <a:cubicBezTo>
                    <a:pt x="882" y="120"/>
                    <a:pt x="881" y="122"/>
                    <a:pt x="881" y="122"/>
                  </a:cubicBezTo>
                  <a:cubicBezTo>
                    <a:pt x="881" y="123"/>
                    <a:pt x="899" y="130"/>
                    <a:pt x="899" y="130"/>
                  </a:cubicBezTo>
                  <a:cubicBezTo>
                    <a:pt x="900" y="130"/>
                    <a:pt x="901" y="128"/>
                    <a:pt x="901" y="128"/>
                  </a:cubicBezTo>
                  <a:cubicBezTo>
                    <a:pt x="900" y="127"/>
                    <a:pt x="899" y="126"/>
                    <a:pt x="899" y="124"/>
                  </a:cubicBezTo>
                  <a:moveTo>
                    <a:pt x="840" y="97"/>
                  </a:moveTo>
                  <a:cubicBezTo>
                    <a:pt x="841" y="97"/>
                    <a:pt x="842" y="96"/>
                    <a:pt x="842" y="96"/>
                  </a:cubicBezTo>
                  <a:cubicBezTo>
                    <a:pt x="843" y="95"/>
                    <a:pt x="835" y="77"/>
                    <a:pt x="835" y="77"/>
                  </a:cubicBezTo>
                  <a:cubicBezTo>
                    <a:pt x="834" y="77"/>
                    <a:pt x="833" y="77"/>
                    <a:pt x="833" y="77"/>
                  </a:cubicBezTo>
                  <a:cubicBezTo>
                    <a:pt x="832" y="78"/>
                    <a:pt x="832" y="80"/>
                    <a:pt x="832" y="80"/>
                  </a:cubicBezTo>
                  <a:cubicBezTo>
                    <a:pt x="832" y="80"/>
                    <a:pt x="828" y="84"/>
                    <a:pt x="828" y="84"/>
                  </a:cubicBezTo>
                  <a:cubicBezTo>
                    <a:pt x="825" y="86"/>
                    <a:pt x="820" y="86"/>
                    <a:pt x="815" y="85"/>
                  </a:cubicBezTo>
                  <a:cubicBezTo>
                    <a:pt x="804" y="82"/>
                    <a:pt x="798" y="70"/>
                    <a:pt x="802" y="56"/>
                  </a:cubicBezTo>
                  <a:cubicBezTo>
                    <a:pt x="805" y="46"/>
                    <a:pt x="809" y="40"/>
                    <a:pt x="814" y="37"/>
                  </a:cubicBezTo>
                  <a:cubicBezTo>
                    <a:pt x="818" y="35"/>
                    <a:pt x="823" y="34"/>
                    <a:pt x="829" y="36"/>
                  </a:cubicBezTo>
                  <a:cubicBezTo>
                    <a:pt x="834" y="37"/>
                    <a:pt x="837" y="40"/>
                    <a:pt x="839" y="43"/>
                  </a:cubicBezTo>
                  <a:cubicBezTo>
                    <a:pt x="840" y="49"/>
                    <a:pt x="840" y="49"/>
                    <a:pt x="840" y="49"/>
                  </a:cubicBezTo>
                  <a:cubicBezTo>
                    <a:pt x="840" y="50"/>
                    <a:pt x="840" y="50"/>
                    <a:pt x="840" y="50"/>
                  </a:cubicBezTo>
                  <a:cubicBezTo>
                    <a:pt x="841" y="51"/>
                    <a:pt x="841" y="51"/>
                    <a:pt x="841" y="51"/>
                  </a:cubicBezTo>
                  <a:cubicBezTo>
                    <a:pt x="842" y="51"/>
                    <a:pt x="855" y="37"/>
                    <a:pt x="855" y="37"/>
                  </a:cubicBezTo>
                  <a:cubicBezTo>
                    <a:pt x="857" y="36"/>
                    <a:pt x="857" y="36"/>
                    <a:pt x="857" y="36"/>
                  </a:cubicBezTo>
                  <a:cubicBezTo>
                    <a:pt x="854" y="35"/>
                    <a:pt x="854" y="35"/>
                    <a:pt x="854" y="35"/>
                  </a:cubicBezTo>
                  <a:cubicBezTo>
                    <a:pt x="851" y="36"/>
                    <a:pt x="851" y="36"/>
                    <a:pt x="851" y="36"/>
                  </a:cubicBezTo>
                  <a:cubicBezTo>
                    <a:pt x="849" y="33"/>
                    <a:pt x="849" y="33"/>
                    <a:pt x="849" y="33"/>
                  </a:cubicBezTo>
                  <a:cubicBezTo>
                    <a:pt x="846" y="31"/>
                    <a:pt x="846" y="31"/>
                    <a:pt x="846" y="31"/>
                  </a:cubicBezTo>
                  <a:cubicBezTo>
                    <a:pt x="843" y="27"/>
                    <a:pt x="838" y="25"/>
                    <a:pt x="833" y="23"/>
                  </a:cubicBezTo>
                  <a:cubicBezTo>
                    <a:pt x="823" y="20"/>
                    <a:pt x="813" y="21"/>
                    <a:pt x="805" y="26"/>
                  </a:cubicBezTo>
                  <a:cubicBezTo>
                    <a:pt x="796" y="31"/>
                    <a:pt x="790" y="40"/>
                    <a:pt x="787" y="52"/>
                  </a:cubicBezTo>
                  <a:cubicBezTo>
                    <a:pt x="781" y="73"/>
                    <a:pt x="791" y="92"/>
                    <a:pt x="811" y="98"/>
                  </a:cubicBezTo>
                  <a:cubicBezTo>
                    <a:pt x="823" y="101"/>
                    <a:pt x="830" y="98"/>
                    <a:pt x="835" y="96"/>
                  </a:cubicBezTo>
                  <a:cubicBezTo>
                    <a:pt x="838" y="95"/>
                    <a:pt x="838" y="95"/>
                    <a:pt x="838" y="95"/>
                  </a:cubicBezTo>
                  <a:cubicBezTo>
                    <a:pt x="839" y="95"/>
                    <a:pt x="839" y="96"/>
                    <a:pt x="840" y="97"/>
                  </a:cubicBezTo>
                  <a:moveTo>
                    <a:pt x="769" y="33"/>
                  </a:moveTo>
                  <a:cubicBezTo>
                    <a:pt x="770" y="33"/>
                    <a:pt x="782" y="17"/>
                    <a:pt x="782" y="17"/>
                  </a:cubicBezTo>
                  <a:cubicBezTo>
                    <a:pt x="782" y="16"/>
                    <a:pt x="782" y="16"/>
                    <a:pt x="782" y="16"/>
                  </a:cubicBezTo>
                  <a:cubicBezTo>
                    <a:pt x="782" y="16"/>
                    <a:pt x="782" y="16"/>
                    <a:pt x="782" y="16"/>
                  </a:cubicBezTo>
                  <a:cubicBezTo>
                    <a:pt x="782" y="16"/>
                    <a:pt x="782" y="16"/>
                    <a:pt x="782" y="16"/>
                  </a:cubicBezTo>
                  <a:cubicBezTo>
                    <a:pt x="780" y="15"/>
                    <a:pt x="780" y="15"/>
                    <a:pt x="780" y="15"/>
                  </a:cubicBezTo>
                  <a:cubicBezTo>
                    <a:pt x="779" y="16"/>
                    <a:pt x="778" y="16"/>
                    <a:pt x="777" y="16"/>
                  </a:cubicBezTo>
                  <a:cubicBezTo>
                    <a:pt x="774" y="14"/>
                    <a:pt x="774" y="14"/>
                    <a:pt x="774" y="14"/>
                  </a:cubicBezTo>
                  <a:cubicBezTo>
                    <a:pt x="770" y="12"/>
                    <a:pt x="770" y="12"/>
                    <a:pt x="770" y="12"/>
                  </a:cubicBezTo>
                  <a:cubicBezTo>
                    <a:pt x="766" y="9"/>
                    <a:pt x="760" y="8"/>
                    <a:pt x="754" y="7"/>
                  </a:cubicBezTo>
                  <a:cubicBezTo>
                    <a:pt x="733" y="4"/>
                    <a:pt x="725" y="15"/>
                    <a:pt x="723" y="25"/>
                  </a:cubicBezTo>
                  <a:cubicBezTo>
                    <a:pt x="721" y="41"/>
                    <a:pt x="736" y="46"/>
                    <a:pt x="748" y="51"/>
                  </a:cubicBezTo>
                  <a:cubicBezTo>
                    <a:pt x="757" y="54"/>
                    <a:pt x="764" y="57"/>
                    <a:pt x="764" y="63"/>
                  </a:cubicBezTo>
                  <a:cubicBezTo>
                    <a:pt x="760" y="69"/>
                    <a:pt x="760" y="69"/>
                    <a:pt x="760" y="69"/>
                  </a:cubicBezTo>
                  <a:cubicBezTo>
                    <a:pt x="757" y="71"/>
                    <a:pt x="752" y="72"/>
                    <a:pt x="746" y="71"/>
                  </a:cubicBezTo>
                  <a:cubicBezTo>
                    <a:pt x="740" y="70"/>
                    <a:pt x="731" y="67"/>
                    <a:pt x="729" y="63"/>
                  </a:cubicBezTo>
                  <a:cubicBezTo>
                    <a:pt x="728" y="60"/>
                    <a:pt x="728" y="60"/>
                    <a:pt x="728" y="60"/>
                  </a:cubicBezTo>
                  <a:cubicBezTo>
                    <a:pt x="728" y="58"/>
                    <a:pt x="728" y="58"/>
                    <a:pt x="728" y="58"/>
                  </a:cubicBezTo>
                  <a:cubicBezTo>
                    <a:pt x="726" y="57"/>
                    <a:pt x="726" y="57"/>
                    <a:pt x="726" y="57"/>
                  </a:cubicBezTo>
                  <a:cubicBezTo>
                    <a:pt x="725" y="58"/>
                    <a:pt x="714" y="74"/>
                    <a:pt x="714" y="74"/>
                  </a:cubicBezTo>
                  <a:cubicBezTo>
                    <a:pt x="714" y="75"/>
                    <a:pt x="714" y="75"/>
                    <a:pt x="714" y="75"/>
                  </a:cubicBezTo>
                  <a:cubicBezTo>
                    <a:pt x="716" y="76"/>
                    <a:pt x="716" y="76"/>
                    <a:pt x="716" y="76"/>
                  </a:cubicBezTo>
                  <a:cubicBezTo>
                    <a:pt x="717" y="76"/>
                    <a:pt x="719" y="74"/>
                    <a:pt x="719" y="74"/>
                  </a:cubicBezTo>
                  <a:cubicBezTo>
                    <a:pt x="719" y="74"/>
                    <a:pt x="723" y="76"/>
                    <a:pt x="723" y="76"/>
                  </a:cubicBezTo>
                  <a:cubicBezTo>
                    <a:pt x="727" y="79"/>
                    <a:pt x="727" y="79"/>
                    <a:pt x="727" y="79"/>
                  </a:cubicBezTo>
                  <a:cubicBezTo>
                    <a:pt x="727" y="79"/>
                    <a:pt x="743" y="84"/>
                    <a:pt x="743" y="84"/>
                  </a:cubicBezTo>
                  <a:cubicBezTo>
                    <a:pt x="757" y="86"/>
                    <a:pt x="766" y="82"/>
                    <a:pt x="771" y="79"/>
                  </a:cubicBezTo>
                  <a:cubicBezTo>
                    <a:pt x="775" y="75"/>
                    <a:pt x="778" y="70"/>
                    <a:pt x="779" y="64"/>
                  </a:cubicBezTo>
                  <a:cubicBezTo>
                    <a:pt x="782" y="47"/>
                    <a:pt x="766" y="41"/>
                    <a:pt x="754" y="37"/>
                  </a:cubicBezTo>
                  <a:cubicBezTo>
                    <a:pt x="746" y="34"/>
                    <a:pt x="738" y="31"/>
                    <a:pt x="739" y="25"/>
                  </a:cubicBezTo>
                  <a:cubicBezTo>
                    <a:pt x="742" y="20"/>
                    <a:pt x="742" y="20"/>
                    <a:pt x="742" y="20"/>
                  </a:cubicBezTo>
                  <a:cubicBezTo>
                    <a:pt x="744" y="19"/>
                    <a:pt x="747" y="18"/>
                    <a:pt x="751" y="19"/>
                  </a:cubicBezTo>
                  <a:cubicBezTo>
                    <a:pt x="761" y="20"/>
                    <a:pt x="765" y="24"/>
                    <a:pt x="766" y="26"/>
                  </a:cubicBezTo>
                  <a:cubicBezTo>
                    <a:pt x="767" y="29"/>
                    <a:pt x="767" y="29"/>
                    <a:pt x="767" y="29"/>
                  </a:cubicBezTo>
                  <a:cubicBezTo>
                    <a:pt x="767" y="30"/>
                    <a:pt x="766" y="31"/>
                    <a:pt x="766" y="31"/>
                  </a:cubicBezTo>
                  <a:cubicBezTo>
                    <a:pt x="767" y="32"/>
                    <a:pt x="769" y="33"/>
                    <a:pt x="769" y="33"/>
                  </a:cubicBezTo>
                  <a:moveTo>
                    <a:pt x="703" y="66"/>
                  </a:moveTo>
                  <a:cubicBezTo>
                    <a:pt x="671" y="66"/>
                    <a:pt x="671" y="66"/>
                    <a:pt x="671" y="66"/>
                  </a:cubicBezTo>
                  <a:cubicBezTo>
                    <a:pt x="671" y="66"/>
                    <a:pt x="671" y="48"/>
                    <a:pt x="671" y="47"/>
                  </a:cubicBezTo>
                  <a:cubicBezTo>
                    <a:pt x="689" y="47"/>
                    <a:pt x="689" y="47"/>
                    <a:pt x="689" y="47"/>
                  </a:cubicBezTo>
                  <a:cubicBezTo>
                    <a:pt x="692" y="47"/>
                    <a:pt x="693" y="47"/>
                    <a:pt x="693" y="48"/>
                  </a:cubicBezTo>
                  <a:cubicBezTo>
                    <a:pt x="696" y="49"/>
                    <a:pt x="696" y="49"/>
                    <a:pt x="696" y="49"/>
                  </a:cubicBezTo>
                  <a:cubicBezTo>
                    <a:pt x="697" y="31"/>
                    <a:pt x="697" y="31"/>
                    <a:pt x="697" y="31"/>
                  </a:cubicBezTo>
                  <a:cubicBezTo>
                    <a:pt x="694" y="31"/>
                    <a:pt x="694" y="31"/>
                    <a:pt x="694" y="31"/>
                  </a:cubicBezTo>
                  <a:cubicBezTo>
                    <a:pt x="693" y="33"/>
                    <a:pt x="692" y="33"/>
                    <a:pt x="689" y="33"/>
                  </a:cubicBezTo>
                  <a:cubicBezTo>
                    <a:pt x="671" y="33"/>
                    <a:pt x="671" y="33"/>
                    <a:pt x="671" y="33"/>
                  </a:cubicBezTo>
                  <a:cubicBezTo>
                    <a:pt x="671" y="15"/>
                    <a:pt x="671" y="15"/>
                    <a:pt x="671" y="15"/>
                  </a:cubicBezTo>
                  <a:cubicBezTo>
                    <a:pt x="701" y="16"/>
                    <a:pt x="701" y="16"/>
                    <a:pt x="701" y="16"/>
                  </a:cubicBezTo>
                  <a:cubicBezTo>
                    <a:pt x="705" y="16"/>
                    <a:pt x="705" y="17"/>
                    <a:pt x="706" y="18"/>
                  </a:cubicBezTo>
                  <a:cubicBezTo>
                    <a:pt x="708" y="19"/>
                    <a:pt x="708" y="19"/>
                    <a:pt x="708" y="19"/>
                  </a:cubicBezTo>
                  <a:cubicBezTo>
                    <a:pt x="709" y="1"/>
                    <a:pt x="709" y="1"/>
                    <a:pt x="709" y="1"/>
                  </a:cubicBezTo>
                  <a:cubicBezTo>
                    <a:pt x="706" y="0"/>
                    <a:pt x="706" y="0"/>
                    <a:pt x="706" y="0"/>
                  </a:cubicBezTo>
                  <a:cubicBezTo>
                    <a:pt x="705" y="2"/>
                    <a:pt x="705" y="3"/>
                    <a:pt x="701" y="3"/>
                  </a:cubicBezTo>
                  <a:cubicBezTo>
                    <a:pt x="652" y="3"/>
                    <a:pt x="652" y="3"/>
                    <a:pt x="652" y="3"/>
                  </a:cubicBezTo>
                  <a:cubicBezTo>
                    <a:pt x="651" y="5"/>
                    <a:pt x="651" y="5"/>
                    <a:pt x="651" y="5"/>
                  </a:cubicBezTo>
                  <a:cubicBezTo>
                    <a:pt x="656" y="7"/>
                    <a:pt x="656" y="7"/>
                    <a:pt x="656" y="9"/>
                  </a:cubicBezTo>
                  <a:cubicBezTo>
                    <a:pt x="656" y="73"/>
                    <a:pt x="656" y="73"/>
                    <a:pt x="656" y="73"/>
                  </a:cubicBezTo>
                  <a:cubicBezTo>
                    <a:pt x="656" y="75"/>
                    <a:pt x="656" y="75"/>
                    <a:pt x="652" y="76"/>
                  </a:cubicBezTo>
                  <a:cubicBezTo>
                    <a:pt x="651" y="78"/>
                    <a:pt x="651" y="78"/>
                    <a:pt x="651" y="78"/>
                  </a:cubicBezTo>
                  <a:cubicBezTo>
                    <a:pt x="703" y="79"/>
                    <a:pt x="703" y="79"/>
                    <a:pt x="703" y="79"/>
                  </a:cubicBezTo>
                  <a:cubicBezTo>
                    <a:pt x="707" y="79"/>
                    <a:pt x="707" y="80"/>
                    <a:pt x="708" y="81"/>
                  </a:cubicBezTo>
                  <a:cubicBezTo>
                    <a:pt x="710" y="82"/>
                    <a:pt x="710" y="82"/>
                    <a:pt x="710" y="82"/>
                  </a:cubicBezTo>
                  <a:cubicBezTo>
                    <a:pt x="711" y="64"/>
                    <a:pt x="711" y="64"/>
                    <a:pt x="711" y="64"/>
                  </a:cubicBezTo>
                  <a:cubicBezTo>
                    <a:pt x="708" y="63"/>
                    <a:pt x="708" y="63"/>
                    <a:pt x="708" y="63"/>
                  </a:cubicBezTo>
                  <a:cubicBezTo>
                    <a:pt x="707" y="65"/>
                    <a:pt x="707" y="66"/>
                    <a:pt x="703" y="66"/>
                  </a:cubicBezTo>
                  <a:moveTo>
                    <a:pt x="619" y="35"/>
                  </a:moveTo>
                  <a:cubicBezTo>
                    <a:pt x="617" y="38"/>
                    <a:pt x="614" y="39"/>
                    <a:pt x="610" y="40"/>
                  </a:cubicBezTo>
                  <a:cubicBezTo>
                    <a:pt x="610" y="40"/>
                    <a:pt x="594" y="42"/>
                    <a:pt x="594" y="42"/>
                  </a:cubicBezTo>
                  <a:cubicBezTo>
                    <a:pt x="594" y="42"/>
                    <a:pt x="594" y="42"/>
                    <a:pt x="594" y="41"/>
                  </a:cubicBezTo>
                  <a:cubicBezTo>
                    <a:pt x="594" y="38"/>
                    <a:pt x="592" y="26"/>
                    <a:pt x="592" y="24"/>
                  </a:cubicBezTo>
                  <a:cubicBezTo>
                    <a:pt x="593" y="23"/>
                    <a:pt x="607" y="21"/>
                    <a:pt x="607" y="21"/>
                  </a:cubicBezTo>
                  <a:cubicBezTo>
                    <a:pt x="615" y="20"/>
                    <a:pt x="619" y="23"/>
                    <a:pt x="620" y="29"/>
                  </a:cubicBezTo>
                  <a:lnTo>
                    <a:pt x="619" y="35"/>
                  </a:lnTo>
                  <a:close/>
                  <a:moveTo>
                    <a:pt x="638" y="71"/>
                  </a:moveTo>
                  <a:cubicBezTo>
                    <a:pt x="637" y="68"/>
                    <a:pt x="637" y="68"/>
                    <a:pt x="637" y="68"/>
                  </a:cubicBezTo>
                  <a:cubicBezTo>
                    <a:pt x="637" y="68"/>
                    <a:pt x="623" y="49"/>
                    <a:pt x="623" y="48"/>
                  </a:cubicBezTo>
                  <a:cubicBezTo>
                    <a:pt x="623" y="48"/>
                    <a:pt x="623" y="48"/>
                    <a:pt x="623" y="48"/>
                  </a:cubicBezTo>
                  <a:cubicBezTo>
                    <a:pt x="633" y="45"/>
                    <a:pt x="637" y="37"/>
                    <a:pt x="636" y="25"/>
                  </a:cubicBezTo>
                  <a:cubicBezTo>
                    <a:pt x="634" y="12"/>
                    <a:pt x="623" y="6"/>
                    <a:pt x="607" y="8"/>
                  </a:cubicBezTo>
                  <a:cubicBezTo>
                    <a:pt x="572" y="13"/>
                    <a:pt x="572" y="13"/>
                    <a:pt x="572" y="13"/>
                  </a:cubicBezTo>
                  <a:cubicBezTo>
                    <a:pt x="571" y="14"/>
                    <a:pt x="572" y="16"/>
                    <a:pt x="572" y="16"/>
                  </a:cubicBezTo>
                  <a:cubicBezTo>
                    <a:pt x="575" y="16"/>
                    <a:pt x="575" y="17"/>
                    <a:pt x="575" y="19"/>
                  </a:cubicBezTo>
                  <a:cubicBezTo>
                    <a:pt x="584" y="82"/>
                    <a:pt x="584" y="82"/>
                    <a:pt x="584" y="82"/>
                  </a:cubicBezTo>
                  <a:cubicBezTo>
                    <a:pt x="584" y="84"/>
                    <a:pt x="584" y="84"/>
                    <a:pt x="582" y="85"/>
                  </a:cubicBezTo>
                  <a:cubicBezTo>
                    <a:pt x="582" y="86"/>
                    <a:pt x="582" y="88"/>
                    <a:pt x="582" y="88"/>
                  </a:cubicBezTo>
                  <a:cubicBezTo>
                    <a:pt x="583" y="88"/>
                    <a:pt x="603" y="85"/>
                    <a:pt x="603" y="85"/>
                  </a:cubicBezTo>
                  <a:cubicBezTo>
                    <a:pt x="604" y="85"/>
                    <a:pt x="604" y="85"/>
                    <a:pt x="604" y="85"/>
                  </a:cubicBezTo>
                  <a:cubicBezTo>
                    <a:pt x="604" y="83"/>
                    <a:pt x="604" y="83"/>
                    <a:pt x="604" y="83"/>
                  </a:cubicBezTo>
                  <a:cubicBezTo>
                    <a:pt x="601" y="82"/>
                    <a:pt x="600" y="81"/>
                    <a:pt x="600" y="79"/>
                  </a:cubicBezTo>
                  <a:cubicBezTo>
                    <a:pt x="600" y="79"/>
                    <a:pt x="596" y="55"/>
                    <a:pt x="596" y="54"/>
                  </a:cubicBezTo>
                  <a:cubicBezTo>
                    <a:pt x="597" y="55"/>
                    <a:pt x="608" y="53"/>
                    <a:pt x="608" y="53"/>
                  </a:cubicBezTo>
                  <a:cubicBezTo>
                    <a:pt x="608" y="54"/>
                    <a:pt x="623" y="74"/>
                    <a:pt x="623" y="74"/>
                  </a:cubicBezTo>
                  <a:cubicBezTo>
                    <a:pt x="625" y="78"/>
                    <a:pt x="625" y="78"/>
                    <a:pt x="625" y="78"/>
                  </a:cubicBezTo>
                  <a:cubicBezTo>
                    <a:pt x="625" y="78"/>
                    <a:pt x="625" y="78"/>
                    <a:pt x="625" y="78"/>
                  </a:cubicBezTo>
                  <a:cubicBezTo>
                    <a:pt x="625" y="78"/>
                    <a:pt x="625" y="79"/>
                    <a:pt x="623" y="79"/>
                  </a:cubicBezTo>
                  <a:cubicBezTo>
                    <a:pt x="623" y="80"/>
                    <a:pt x="622" y="80"/>
                    <a:pt x="622" y="81"/>
                  </a:cubicBezTo>
                  <a:cubicBezTo>
                    <a:pt x="622" y="82"/>
                    <a:pt x="623" y="82"/>
                    <a:pt x="623" y="82"/>
                  </a:cubicBezTo>
                  <a:cubicBezTo>
                    <a:pt x="623" y="83"/>
                    <a:pt x="644" y="80"/>
                    <a:pt x="644" y="80"/>
                  </a:cubicBezTo>
                  <a:cubicBezTo>
                    <a:pt x="645" y="79"/>
                    <a:pt x="645" y="77"/>
                    <a:pt x="645" y="77"/>
                  </a:cubicBezTo>
                  <a:cubicBezTo>
                    <a:pt x="642" y="76"/>
                    <a:pt x="641" y="75"/>
                    <a:pt x="638" y="71"/>
                  </a:cubicBezTo>
                  <a:moveTo>
                    <a:pt x="561" y="67"/>
                  </a:moveTo>
                  <a:cubicBezTo>
                    <a:pt x="560" y="67"/>
                    <a:pt x="559" y="68"/>
                    <a:pt x="559" y="68"/>
                  </a:cubicBezTo>
                  <a:cubicBezTo>
                    <a:pt x="558" y="70"/>
                    <a:pt x="560" y="72"/>
                    <a:pt x="560" y="72"/>
                  </a:cubicBezTo>
                  <a:cubicBezTo>
                    <a:pt x="560" y="72"/>
                    <a:pt x="559" y="77"/>
                    <a:pt x="559" y="77"/>
                  </a:cubicBezTo>
                  <a:cubicBezTo>
                    <a:pt x="557" y="80"/>
                    <a:pt x="553" y="84"/>
                    <a:pt x="549" y="85"/>
                  </a:cubicBezTo>
                  <a:cubicBezTo>
                    <a:pt x="544" y="86"/>
                    <a:pt x="538" y="86"/>
                    <a:pt x="534" y="84"/>
                  </a:cubicBezTo>
                  <a:cubicBezTo>
                    <a:pt x="528" y="81"/>
                    <a:pt x="524" y="75"/>
                    <a:pt x="522" y="67"/>
                  </a:cubicBezTo>
                  <a:cubicBezTo>
                    <a:pt x="519" y="58"/>
                    <a:pt x="519" y="50"/>
                    <a:pt x="522" y="45"/>
                  </a:cubicBezTo>
                  <a:cubicBezTo>
                    <a:pt x="524" y="41"/>
                    <a:pt x="528" y="38"/>
                    <a:pt x="534" y="36"/>
                  </a:cubicBezTo>
                  <a:cubicBezTo>
                    <a:pt x="541" y="34"/>
                    <a:pt x="548" y="36"/>
                    <a:pt x="550" y="40"/>
                  </a:cubicBezTo>
                  <a:cubicBezTo>
                    <a:pt x="550" y="41"/>
                    <a:pt x="550" y="41"/>
                    <a:pt x="550" y="41"/>
                  </a:cubicBezTo>
                  <a:cubicBezTo>
                    <a:pt x="551" y="42"/>
                    <a:pt x="551" y="42"/>
                    <a:pt x="551" y="42"/>
                  </a:cubicBezTo>
                  <a:cubicBezTo>
                    <a:pt x="552" y="42"/>
                    <a:pt x="552" y="42"/>
                    <a:pt x="552" y="42"/>
                  </a:cubicBezTo>
                  <a:cubicBezTo>
                    <a:pt x="553" y="42"/>
                    <a:pt x="557" y="23"/>
                    <a:pt x="557" y="23"/>
                  </a:cubicBezTo>
                  <a:cubicBezTo>
                    <a:pt x="557" y="21"/>
                    <a:pt x="557" y="21"/>
                    <a:pt x="557" y="21"/>
                  </a:cubicBezTo>
                  <a:cubicBezTo>
                    <a:pt x="555" y="22"/>
                    <a:pt x="555" y="22"/>
                    <a:pt x="555" y="22"/>
                  </a:cubicBezTo>
                  <a:cubicBezTo>
                    <a:pt x="552" y="24"/>
                    <a:pt x="552" y="24"/>
                    <a:pt x="552" y="24"/>
                  </a:cubicBezTo>
                  <a:cubicBezTo>
                    <a:pt x="552" y="24"/>
                    <a:pt x="549" y="23"/>
                    <a:pt x="549" y="23"/>
                  </a:cubicBezTo>
                  <a:cubicBezTo>
                    <a:pt x="545" y="22"/>
                    <a:pt x="545" y="22"/>
                    <a:pt x="545" y="22"/>
                  </a:cubicBezTo>
                  <a:cubicBezTo>
                    <a:pt x="540" y="21"/>
                    <a:pt x="535" y="21"/>
                    <a:pt x="530" y="23"/>
                  </a:cubicBezTo>
                  <a:cubicBezTo>
                    <a:pt x="513" y="28"/>
                    <a:pt x="499" y="45"/>
                    <a:pt x="507" y="72"/>
                  </a:cubicBezTo>
                  <a:cubicBezTo>
                    <a:pt x="513" y="93"/>
                    <a:pt x="532" y="104"/>
                    <a:pt x="551" y="98"/>
                  </a:cubicBezTo>
                  <a:cubicBezTo>
                    <a:pt x="564" y="94"/>
                    <a:pt x="568" y="88"/>
                    <a:pt x="571" y="84"/>
                  </a:cubicBezTo>
                  <a:cubicBezTo>
                    <a:pt x="573" y="81"/>
                    <a:pt x="573" y="81"/>
                    <a:pt x="573" y="81"/>
                  </a:cubicBezTo>
                  <a:cubicBezTo>
                    <a:pt x="574" y="81"/>
                    <a:pt x="574" y="81"/>
                    <a:pt x="575" y="82"/>
                  </a:cubicBezTo>
                  <a:cubicBezTo>
                    <a:pt x="576" y="81"/>
                    <a:pt x="577" y="80"/>
                    <a:pt x="577" y="80"/>
                  </a:cubicBezTo>
                  <a:cubicBezTo>
                    <a:pt x="577" y="79"/>
                    <a:pt x="561" y="67"/>
                    <a:pt x="561" y="67"/>
                  </a:cubicBezTo>
                  <a:moveTo>
                    <a:pt x="381" y="131"/>
                  </a:moveTo>
                  <a:cubicBezTo>
                    <a:pt x="381" y="131"/>
                    <a:pt x="367" y="139"/>
                    <a:pt x="367" y="140"/>
                  </a:cubicBezTo>
                  <a:cubicBezTo>
                    <a:pt x="367" y="140"/>
                    <a:pt x="367" y="140"/>
                    <a:pt x="367" y="140"/>
                  </a:cubicBezTo>
                  <a:cubicBezTo>
                    <a:pt x="367" y="138"/>
                    <a:pt x="359" y="125"/>
                    <a:pt x="357" y="124"/>
                  </a:cubicBezTo>
                  <a:cubicBezTo>
                    <a:pt x="359" y="123"/>
                    <a:pt x="371" y="115"/>
                    <a:pt x="371" y="115"/>
                  </a:cubicBezTo>
                  <a:cubicBezTo>
                    <a:pt x="377" y="111"/>
                    <a:pt x="382" y="111"/>
                    <a:pt x="385" y="117"/>
                  </a:cubicBezTo>
                  <a:cubicBezTo>
                    <a:pt x="385" y="117"/>
                    <a:pt x="387" y="123"/>
                    <a:pt x="387" y="123"/>
                  </a:cubicBezTo>
                  <a:cubicBezTo>
                    <a:pt x="386" y="126"/>
                    <a:pt x="384" y="128"/>
                    <a:pt x="381" y="131"/>
                  </a:cubicBezTo>
                  <a:moveTo>
                    <a:pt x="419" y="147"/>
                  </a:moveTo>
                  <a:cubicBezTo>
                    <a:pt x="417" y="146"/>
                    <a:pt x="417" y="146"/>
                    <a:pt x="417" y="146"/>
                  </a:cubicBezTo>
                  <a:cubicBezTo>
                    <a:pt x="396" y="133"/>
                    <a:pt x="396" y="133"/>
                    <a:pt x="396" y="133"/>
                  </a:cubicBezTo>
                  <a:cubicBezTo>
                    <a:pt x="396" y="133"/>
                    <a:pt x="396" y="133"/>
                    <a:pt x="396" y="133"/>
                  </a:cubicBezTo>
                  <a:cubicBezTo>
                    <a:pt x="403" y="126"/>
                    <a:pt x="404" y="117"/>
                    <a:pt x="398" y="107"/>
                  </a:cubicBezTo>
                  <a:cubicBezTo>
                    <a:pt x="391" y="96"/>
                    <a:pt x="378" y="94"/>
                    <a:pt x="365" y="103"/>
                  </a:cubicBezTo>
                  <a:cubicBezTo>
                    <a:pt x="335" y="122"/>
                    <a:pt x="335" y="122"/>
                    <a:pt x="335" y="122"/>
                  </a:cubicBezTo>
                  <a:cubicBezTo>
                    <a:pt x="334" y="123"/>
                    <a:pt x="336" y="125"/>
                    <a:pt x="336" y="125"/>
                  </a:cubicBezTo>
                  <a:cubicBezTo>
                    <a:pt x="339" y="124"/>
                    <a:pt x="339" y="125"/>
                    <a:pt x="340" y="126"/>
                  </a:cubicBezTo>
                  <a:cubicBezTo>
                    <a:pt x="375" y="180"/>
                    <a:pt x="375" y="180"/>
                    <a:pt x="375" y="180"/>
                  </a:cubicBezTo>
                  <a:cubicBezTo>
                    <a:pt x="376" y="181"/>
                    <a:pt x="376" y="182"/>
                    <a:pt x="374" y="183"/>
                  </a:cubicBezTo>
                  <a:cubicBezTo>
                    <a:pt x="374" y="184"/>
                    <a:pt x="375" y="186"/>
                    <a:pt x="375" y="186"/>
                  </a:cubicBezTo>
                  <a:cubicBezTo>
                    <a:pt x="376" y="186"/>
                    <a:pt x="394" y="175"/>
                    <a:pt x="394" y="175"/>
                  </a:cubicBezTo>
                  <a:cubicBezTo>
                    <a:pt x="395" y="175"/>
                    <a:pt x="395" y="175"/>
                    <a:pt x="395" y="175"/>
                  </a:cubicBezTo>
                  <a:cubicBezTo>
                    <a:pt x="393" y="172"/>
                    <a:pt x="393" y="172"/>
                    <a:pt x="393" y="172"/>
                  </a:cubicBezTo>
                  <a:cubicBezTo>
                    <a:pt x="390" y="173"/>
                    <a:pt x="389" y="173"/>
                    <a:pt x="388" y="171"/>
                  </a:cubicBezTo>
                  <a:cubicBezTo>
                    <a:pt x="388" y="171"/>
                    <a:pt x="375" y="150"/>
                    <a:pt x="374" y="150"/>
                  </a:cubicBezTo>
                  <a:cubicBezTo>
                    <a:pt x="375" y="150"/>
                    <a:pt x="385" y="144"/>
                    <a:pt x="385" y="144"/>
                  </a:cubicBezTo>
                  <a:cubicBezTo>
                    <a:pt x="385" y="144"/>
                    <a:pt x="407" y="157"/>
                    <a:pt x="407" y="157"/>
                  </a:cubicBezTo>
                  <a:cubicBezTo>
                    <a:pt x="410" y="159"/>
                    <a:pt x="410" y="159"/>
                    <a:pt x="410" y="159"/>
                  </a:cubicBezTo>
                  <a:cubicBezTo>
                    <a:pt x="410" y="159"/>
                    <a:pt x="410" y="159"/>
                    <a:pt x="410" y="159"/>
                  </a:cubicBezTo>
                  <a:cubicBezTo>
                    <a:pt x="410" y="160"/>
                    <a:pt x="410" y="160"/>
                    <a:pt x="409" y="161"/>
                  </a:cubicBezTo>
                  <a:cubicBezTo>
                    <a:pt x="409" y="161"/>
                    <a:pt x="409" y="161"/>
                    <a:pt x="409" y="161"/>
                  </a:cubicBezTo>
                  <a:cubicBezTo>
                    <a:pt x="409" y="162"/>
                    <a:pt x="410" y="164"/>
                    <a:pt x="410" y="164"/>
                  </a:cubicBezTo>
                  <a:cubicBezTo>
                    <a:pt x="411" y="164"/>
                    <a:pt x="429" y="153"/>
                    <a:pt x="429" y="153"/>
                  </a:cubicBezTo>
                  <a:cubicBezTo>
                    <a:pt x="429" y="152"/>
                    <a:pt x="428" y="150"/>
                    <a:pt x="428" y="150"/>
                  </a:cubicBezTo>
                  <a:cubicBezTo>
                    <a:pt x="425" y="150"/>
                    <a:pt x="424" y="150"/>
                    <a:pt x="419" y="147"/>
                  </a:cubicBezTo>
                  <a:moveTo>
                    <a:pt x="355" y="181"/>
                  </a:moveTo>
                  <a:cubicBezTo>
                    <a:pt x="355" y="182"/>
                    <a:pt x="355" y="182"/>
                    <a:pt x="355" y="182"/>
                  </a:cubicBezTo>
                  <a:cubicBezTo>
                    <a:pt x="355" y="184"/>
                    <a:pt x="355" y="184"/>
                    <a:pt x="352" y="186"/>
                  </a:cubicBezTo>
                  <a:cubicBezTo>
                    <a:pt x="352" y="186"/>
                    <a:pt x="325" y="204"/>
                    <a:pt x="325" y="204"/>
                  </a:cubicBezTo>
                  <a:cubicBezTo>
                    <a:pt x="325" y="204"/>
                    <a:pt x="325" y="204"/>
                    <a:pt x="325" y="204"/>
                  </a:cubicBezTo>
                  <a:cubicBezTo>
                    <a:pt x="325" y="202"/>
                    <a:pt x="317" y="189"/>
                    <a:pt x="315" y="187"/>
                  </a:cubicBezTo>
                  <a:cubicBezTo>
                    <a:pt x="317" y="187"/>
                    <a:pt x="330" y="178"/>
                    <a:pt x="330" y="178"/>
                  </a:cubicBezTo>
                  <a:cubicBezTo>
                    <a:pt x="333" y="176"/>
                    <a:pt x="333" y="176"/>
                    <a:pt x="334" y="177"/>
                  </a:cubicBezTo>
                  <a:cubicBezTo>
                    <a:pt x="335" y="177"/>
                    <a:pt x="337" y="176"/>
                    <a:pt x="337" y="176"/>
                  </a:cubicBezTo>
                  <a:cubicBezTo>
                    <a:pt x="337" y="175"/>
                    <a:pt x="328" y="161"/>
                    <a:pt x="328" y="161"/>
                  </a:cubicBezTo>
                  <a:cubicBezTo>
                    <a:pt x="327" y="161"/>
                    <a:pt x="325" y="162"/>
                    <a:pt x="325" y="162"/>
                  </a:cubicBezTo>
                  <a:cubicBezTo>
                    <a:pt x="325" y="162"/>
                    <a:pt x="325" y="163"/>
                    <a:pt x="325" y="163"/>
                  </a:cubicBezTo>
                  <a:cubicBezTo>
                    <a:pt x="325" y="164"/>
                    <a:pt x="325" y="165"/>
                    <a:pt x="323" y="166"/>
                  </a:cubicBezTo>
                  <a:cubicBezTo>
                    <a:pt x="323" y="166"/>
                    <a:pt x="307" y="176"/>
                    <a:pt x="307" y="176"/>
                  </a:cubicBezTo>
                  <a:cubicBezTo>
                    <a:pt x="307" y="176"/>
                    <a:pt x="307" y="176"/>
                    <a:pt x="307" y="176"/>
                  </a:cubicBezTo>
                  <a:cubicBezTo>
                    <a:pt x="307" y="175"/>
                    <a:pt x="298" y="161"/>
                    <a:pt x="298" y="161"/>
                  </a:cubicBezTo>
                  <a:cubicBezTo>
                    <a:pt x="299" y="162"/>
                    <a:pt x="324" y="145"/>
                    <a:pt x="324" y="145"/>
                  </a:cubicBezTo>
                  <a:cubicBezTo>
                    <a:pt x="327" y="144"/>
                    <a:pt x="327" y="144"/>
                    <a:pt x="328" y="145"/>
                  </a:cubicBezTo>
                  <a:cubicBezTo>
                    <a:pt x="329" y="145"/>
                    <a:pt x="331" y="144"/>
                    <a:pt x="331" y="144"/>
                  </a:cubicBezTo>
                  <a:cubicBezTo>
                    <a:pt x="331" y="143"/>
                    <a:pt x="322" y="128"/>
                    <a:pt x="322" y="128"/>
                  </a:cubicBezTo>
                  <a:cubicBezTo>
                    <a:pt x="321" y="128"/>
                    <a:pt x="319" y="129"/>
                    <a:pt x="319" y="129"/>
                  </a:cubicBezTo>
                  <a:cubicBezTo>
                    <a:pt x="320" y="132"/>
                    <a:pt x="320" y="132"/>
                    <a:pt x="317" y="134"/>
                  </a:cubicBezTo>
                  <a:cubicBezTo>
                    <a:pt x="275" y="161"/>
                    <a:pt x="275" y="161"/>
                    <a:pt x="275" y="161"/>
                  </a:cubicBezTo>
                  <a:cubicBezTo>
                    <a:pt x="275" y="162"/>
                    <a:pt x="276" y="164"/>
                    <a:pt x="276" y="164"/>
                  </a:cubicBezTo>
                  <a:cubicBezTo>
                    <a:pt x="280" y="162"/>
                    <a:pt x="281" y="163"/>
                    <a:pt x="282" y="164"/>
                  </a:cubicBezTo>
                  <a:cubicBezTo>
                    <a:pt x="316" y="218"/>
                    <a:pt x="316" y="218"/>
                    <a:pt x="316" y="218"/>
                  </a:cubicBezTo>
                  <a:cubicBezTo>
                    <a:pt x="317" y="219"/>
                    <a:pt x="317" y="220"/>
                    <a:pt x="315" y="222"/>
                  </a:cubicBezTo>
                  <a:cubicBezTo>
                    <a:pt x="314" y="223"/>
                    <a:pt x="315" y="225"/>
                    <a:pt x="315" y="225"/>
                  </a:cubicBezTo>
                  <a:cubicBezTo>
                    <a:pt x="317" y="225"/>
                    <a:pt x="360" y="197"/>
                    <a:pt x="360" y="197"/>
                  </a:cubicBezTo>
                  <a:cubicBezTo>
                    <a:pt x="363" y="195"/>
                    <a:pt x="363" y="196"/>
                    <a:pt x="364" y="197"/>
                  </a:cubicBezTo>
                  <a:cubicBezTo>
                    <a:pt x="365" y="197"/>
                    <a:pt x="367" y="196"/>
                    <a:pt x="367" y="196"/>
                  </a:cubicBezTo>
                  <a:cubicBezTo>
                    <a:pt x="367" y="195"/>
                    <a:pt x="358" y="180"/>
                    <a:pt x="358" y="180"/>
                  </a:cubicBezTo>
                  <a:cubicBezTo>
                    <a:pt x="357" y="180"/>
                    <a:pt x="355" y="181"/>
                    <a:pt x="355" y="181"/>
                  </a:cubicBezTo>
                  <a:moveTo>
                    <a:pt x="277" y="240"/>
                  </a:moveTo>
                  <a:cubicBezTo>
                    <a:pt x="277" y="240"/>
                    <a:pt x="253" y="188"/>
                    <a:pt x="253" y="188"/>
                  </a:cubicBezTo>
                  <a:cubicBezTo>
                    <a:pt x="253" y="188"/>
                    <a:pt x="268" y="182"/>
                    <a:pt x="268" y="182"/>
                  </a:cubicBezTo>
                  <a:cubicBezTo>
                    <a:pt x="271" y="180"/>
                    <a:pt x="272" y="180"/>
                    <a:pt x="273" y="182"/>
                  </a:cubicBezTo>
                  <a:cubicBezTo>
                    <a:pt x="274" y="183"/>
                    <a:pt x="276" y="182"/>
                    <a:pt x="276" y="182"/>
                  </a:cubicBezTo>
                  <a:cubicBezTo>
                    <a:pt x="276" y="181"/>
                    <a:pt x="269" y="165"/>
                    <a:pt x="269" y="165"/>
                  </a:cubicBezTo>
                  <a:cubicBezTo>
                    <a:pt x="268" y="164"/>
                    <a:pt x="266" y="165"/>
                    <a:pt x="266" y="165"/>
                  </a:cubicBezTo>
                  <a:cubicBezTo>
                    <a:pt x="266" y="168"/>
                    <a:pt x="265" y="168"/>
                    <a:pt x="262" y="169"/>
                  </a:cubicBezTo>
                  <a:cubicBezTo>
                    <a:pt x="218" y="189"/>
                    <a:pt x="218" y="189"/>
                    <a:pt x="218" y="189"/>
                  </a:cubicBezTo>
                  <a:cubicBezTo>
                    <a:pt x="215" y="191"/>
                    <a:pt x="215" y="191"/>
                    <a:pt x="214" y="189"/>
                  </a:cubicBezTo>
                  <a:cubicBezTo>
                    <a:pt x="213" y="189"/>
                    <a:pt x="211" y="190"/>
                    <a:pt x="211" y="190"/>
                  </a:cubicBezTo>
                  <a:cubicBezTo>
                    <a:pt x="211" y="191"/>
                    <a:pt x="218" y="207"/>
                    <a:pt x="218" y="207"/>
                  </a:cubicBezTo>
                  <a:cubicBezTo>
                    <a:pt x="219" y="208"/>
                    <a:pt x="221" y="207"/>
                    <a:pt x="221" y="207"/>
                  </a:cubicBezTo>
                  <a:cubicBezTo>
                    <a:pt x="221" y="206"/>
                    <a:pt x="221" y="206"/>
                    <a:pt x="221" y="206"/>
                  </a:cubicBezTo>
                  <a:cubicBezTo>
                    <a:pt x="221" y="203"/>
                    <a:pt x="222" y="203"/>
                    <a:pt x="224" y="202"/>
                  </a:cubicBezTo>
                  <a:cubicBezTo>
                    <a:pt x="224" y="202"/>
                    <a:pt x="239" y="195"/>
                    <a:pt x="240" y="195"/>
                  </a:cubicBezTo>
                  <a:cubicBezTo>
                    <a:pt x="240" y="195"/>
                    <a:pt x="240" y="195"/>
                    <a:pt x="240" y="195"/>
                  </a:cubicBezTo>
                  <a:cubicBezTo>
                    <a:pt x="240" y="196"/>
                    <a:pt x="262" y="246"/>
                    <a:pt x="262" y="246"/>
                  </a:cubicBezTo>
                  <a:cubicBezTo>
                    <a:pt x="263" y="247"/>
                    <a:pt x="263" y="248"/>
                    <a:pt x="263" y="248"/>
                  </a:cubicBezTo>
                  <a:cubicBezTo>
                    <a:pt x="263" y="249"/>
                    <a:pt x="262" y="249"/>
                    <a:pt x="261" y="250"/>
                  </a:cubicBezTo>
                  <a:cubicBezTo>
                    <a:pt x="261" y="250"/>
                    <a:pt x="261" y="250"/>
                    <a:pt x="261" y="250"/>
                  </a:cubicBezTo>
                  <a:cubicBezTo>
                    <a:pt x="261" y="251"/>
                    <a:pt x="262" y="253"/>
                    <a:pt x="262" y="253"/>
                  </a:cubicBezTo>
                  <a:cubicBezTo>
                    <a:pt x="263" y="253"/>
                    <a:pt x="282" y="245"/>
                    <a:pt x="282" y="245"/>
                  </a:cubicBezTo>
                  <a:cubicBezTo>
                    <a:pt x="282" y="244"/>
                    <a:pt x="282" y="244"/>
                    <a:pt x="282" y="244"/>
                  </a:cubicBezTo>
                  <a:cubicBezTo>
                    <a:pt x="281" y="242"/>
                    <a:pt x="281" y="242"/>
                    <a:pt x="281" y="242"/>
                  </a:cubicBezTo>
                  <a:cubicBezTo>
                    <a:pt x="278" y="242"/>
                    <a:pt x="277" y="242"/>
                    <a:pt x="277" y="240"/>
                  </a:cubicBezTo>
                  <a:moveTo>
                    <a:pt x="188" y="227"/>
                  </a:moveTo>
                  <a:cubicBezTo>
                    <a:pt x="179" y="227"/>
                    <a:pt x="171" y="227"/>
                    <a:pt x="170" y="222"/>
                  </a:cubicBezTo>
                  <a:cubicBezTo>
                    <a:pt x="169" y="217"/>
                    <a:pt x="172" y="213"/>
                    <a:pt x="178" y="212"/>
                  </a:cubicBezTo>
                  <a:cubicBezTo>
                    <a:pt x="189" y="209"/>
                    <a:pt x="196" y="213"/>
                    <a:pt x="197" y="216"/>
                  </a:cubicBezTo>
                  <a:cubicBezTo>
                    <a:pt x="197" y="217"/>
                    <a:pt x="197" y="217"/>
                    <a:pt x="197" y="217"/>
                  </a:cubicBezTo>
                  <a:cubicBezTo>
                    <a:pt x="198" y="219"/>
                    <a:pt x="200" y="219"/>
                    <a:pt x="200" y="219"/>
                  </a:cubicBezTo>
                  <a:cubicBezTo>
                    <a:pt x="201" y="218"/>
                    <a:pt x="207" y="199"/>
                    <a:pt x="207" y="199"/>
                  </a:cubicBezTo>
                  <a:cubicBezTo>
                    <a:pt x="208" y="196"/>
                    <a:pt x="208" y="196"/>
                    <a:pt x="208" y="196"/>
                  </a:cubicBezTo>
                  <a:cubicBezTo>
                    <a:pt x="205" y="198"/>
                    <a:pt x="205" y="198"/>
                    <a:pt x="205" y="198"/>
                  </a:cubicBezTo>
                  <a:cubicBezTo>
                    <a:pt x="202" y="200"/>
                    <a:pt x="202" y="200"/>
                    <a:pt x="202" y="200"/>
                  </a:cubicBezTo>
                  <a:cubicBezTo>
                    <a:pt x="199" y="199"/>
                    <a:pt x="199" y="199"/>
                    <a:pt x="199" y="199"/>
                  </a:cubicBezTo>
                  <a:cubicBezTo>
                    <a:pt x="195" y="199"/>
                    <a:pt x="195" y="199"/>
                    <a:pt x="195" y="199"/>
                  </a:cubicBezTo>
                  <a:cubicBezTo>
                    <a:pt x="189" y="198"/>
                    <a:pt x="183" y="198"/>
                    <a:pt x="177" y="199"/>
                  </a:cubicBezTo>
                  <a:cubicBezTo>
                    <a:pt x="157" y="204"/>
                    <a:pt x="152" y="217"/>
                    <a:pt x="155" y="227"/>
                  </a:cubicBezTo>
                  <a:cubicBezTo>
                    <a:pt x="158" y="242"/>
                    <a:pt x="173" y="242"/>
                    <a:pt x="186" y="243"/>
                  </a:cubicBezTo>
                  <a:cubicBezTo>
                    <a:pt x="196" y="243"/>
                    <a:pt x="204" y="243"/>
                    <a:pt x="205" y="249"/>
                  </a:cubicBezTo>
                  <a:cubicBezTo>
                    <a:pt x="205" y="249"/>
                    <a:pt x="204" y="256"/>
                    <a:pt x="204" y="256"/>
                  </a:cubicBezTo>
                  <a:cubicBezTo>
                    <a:pt x="202" y="259"/>
                    <a:pt x="198" y="261"/>
                    <a:pt x="191" y="262"/>
                  </a:cubicBezTo>
                  <a:cubicBezTo>
                    <a:pt x="185" y="264"/>
                    <a:pt x="176" y="263"/>
                    <a:pt x="172" y="261"/>
                  </a:cubicBezTo>
                  <a:cubicBezTo>
                    <a:pt x="171" y="259"/>
                    <a:pt x="171" y="259"/>
                    <a:pt x="171" y="259"/>
                  </a:cubicBezTo>
                  <a:cubicBezTo>
                    <a:pt x="170" y="257"/>
                    <a:pt x="170" y="257"/>
                    <a:pt x="170" y="257"/>
                  </a:cubicBezTo>
                  <a:cubicBezTo>
                    <a:pt x="168" y="256"/>
                    <a:pt x="168" y="256"/>
                    <a:pt x="168" y="256"/>
                  </a:cubicBezTo>
                  <a:cubicBezTo>
                    <a:pt x="167" y="257"/>
                    <a:pt x="162" y="276"/>
                    <a:pt x="162" y="276"/>
                  </a:cubicBezTo>
                  <a:cubicBezTo>
                    <a:pt x="162" y="276"/>
                    <a:pt x="163" y="276"/>
                    <a:pt x="163" y="276"/>
                  </a:cubicBezTo>
                  <a:cubicBezTo>
                    <a:pt x="163" y="276"/>
                    <a:pt x="163" y="276"/>
                    <a:pt x="163" y="276"/>
                  </a:cubicBezTo>
                  <a:cubicBezTo>
                    <a:pt x="165" y="277"/>
                    <a:pt x="165" y="277"/>
                    <a:pt x="165" y="277"/>
                  </a:cubicBezTo>
                  <a:cubicBezTo>
                    <a:pt x="165" y="276"/>
                    <a:pt x="165" y="276"/>
                    <a:pt x="165" y="276"/>
                  </a:cubicBezTo>
                  <a:cubicBezTo>
                    <a:pt x="165" y="276"/>
                    <a:pt x="166" y="276"/>
                    <a:pt x="166" y="276"/>
                  </a:cubicBezTo>
                  <a:cubicBezTo>
                    <a:pt x="166" y="275"/>
                    <a:pt x="166" y="275"/>
                    <a:pt x="167" y="275"/>
                  </a:cubicBezTo>
                  <a:cubicBezTo>
                    <a:pt x="167" y="275"/>
                    <a:pt x="171" y="275"/>
                    <a:pt x="171" y="275"/>
                  </a:cubicBezTo>
                  <a:cubicBezTo>
                    <a:pt x="176" y="276"/>
                    <a:pt x="176" y="276"/>
                    <a:pt x="176" y="276"/>
                  </a:cubicBezTo>
                  <a:cubicBezTo>
                    <a:pt x="193" y="276"/>
                    <a:pt x="193" y="276"/>
                    <a:pt x="193" y="276"/>
                  </a:cubicBezTo>
                  <a:cubicBezTo>
                    <a:pt x="215" y="271"/>
                    <a:pt x="223" y="256"/>
                    <a:pt x="220" y="245"/>
                  </a:cubicBezTo>
                  <a:cubicBezTo>
                    <a:pt x="217" y="228"/>
                    <a:pt x="201" y="228"/>
                    <a:pt x="188" y="227"/>
                  </a:cubicBezTo>
                  <a:moveTo>
                    <a:pt x="121" y="265"/>
                  </a:moveTo>
                  <a:cubicBezTo>
                    <a:pt x="117" y="268"/>
                    <a:pt x="113" y="270"/>
                    <a:pt x="108" y="270"/>
                  </a:cubicBezTo>
                  <a:cubicBezTo>
                    <a:pt x="96" y="269"/>
                    <a:pt x="89" y="260"/>
                    <a:pt x="90" y="243"/>
                  </a:cubicBezTo>
                  <a:cubicBezTo>
                    <a:pt x="90" y="234"/>
                    <a:pt x="92" y="227"/>
                    <a:pt x="97" y="223"/>
                  </a:cubicBezTo>
                  <a:cubicBezTo>
                    <a:pt x="100" y="220"/>
                    <a:pt x="104" y="218"/>
                    <a:pt x="109" y="219"/>
                  </a:cubicBezTo>
                  <a:cubicBezTo>
                    <a:pt x="115" y="219"/>
                    <a:pt x="119" y="220"/>
                    <a:pt x="122" y="224"/>
                  </a:cubicBezTo>
                  <a:cubicBezTo>
                    <a:pt x="126" y="228"/>
                    <a:pt x="128" y="235"/>
                    <a:pt x="128" y="245"/>
                  </a:cubicBezTo>
                  <a:cubicBezTo>
                    <a:pt x="128" y="254"/>
                    <a:pt x="125" y="261"/>
                    <a:pt x="121" y="265"/>
                  </a:cubicBezTo>
                  <a:moveTo>
                    <a:pt x="110" y="205"/>
                  </a:moveTo>
                  <a:cubicBezTo>
                    <a:pt x="100" y="205"/>
                    <a:pt x="92" y="208"/>
                    <a:pt x="86" y="214"/>
                  </a:cubicBezTo>
                  <a:cubicBezTo>
                    <a:pt x="78" y="220"/>
                    <a:pt x="74" y="231"/>
                    <a:pt x="74" y="243"/>
                  </a:cubicBezTo>
                  <a:cubicBezTo>
                    <a:pt x="73" y="266"/>
                    <a:pt x="87" y="282"/>
                    <a:pt x="107" y="283"/>
                  </a:cubicBezTo>
                  <a:cubicBezTo>
                    <a:pt x="117" y="283"/>
                    <a:pt x="125" y="280"/>
                    <a:pt x="132" y="274"/>
                  </a:cubicBezTo>
                  <a:cubicBezTo>
                    <a:pt x="139" y="268"/>
                    <a:pt x="143" y="257"/>
                    <a:pt x="144" y="245"/>
                  </a:cubicBezTo>
                  <a:cubicBezTo>
                    <a:pt x="144" y="233"/>
                    <a:pt x="140" y="222"/>
                    <a:pt x="134" y="215"/>
                  </a:cubicBezTo>
                  <a:cubicBezTo>
                    <a:pt x="128" y="209"/>
                    <a:pt x="119" y="205"/>
                    <a:pt x="110" y="205"/>
                  </a:cubicBezTo>
                  <a:moveTo>
                    <a:pt x="38" y="228"/>
                  </a:moveTo>
                  <a:cubicBezTo>
                    <a:pt x="38" y="228"/>
                    <a:pt x="25" y="227"/>
                    <a:pt x="25" y="227"/>
                  </a:cubicBezTo>
                  <a:cubicBezTo>
                    <a:pt x="26" y="226"/>
                    <a:pt x="28" y="211"/>
                    <a:pt x="28" y="208"/>
                  </a:cubicBezTo>
                  <a:cubicBezTo>
                    <a:pt x="30" y="209"/>
                    <a:pt x="41" y="210"/>
                    <a:pt x="41" y="210"/>
                  </a:cubicBezTo>
                  <a:cubicBezTo>
                    <a:pt x="47" y="211"/>
                    <a:pt x="50" y="213"/>
                    <a:pt x="52" y="215"/>
                  </a:cubicBezTo>
                  <a:cubicBezTo>
                    <a:pt x="53" y="221"/>
                    <a:pt x="53" y="221"/>
                    <a:pt x="53" y="221"/>
                  </a:cubicBezTo>
                  <a:cubicBezTo>
                    <a:pt x="52" y="228"/>
                    <a:pt x="48" y="230"/>
                    <a:pt x="38" y="228"/>
                  </a:cubicBezTo>
                  <a:moveTo>
                    <a:pt x="45" y="197"/>
                  </a:moveTo>
                  <a:cubicBezTo>
                    <a:pt x="12" y="192"/>
                    <a:pt x="12" y="192"/>
                    <a:pt x="12" y="192"/>
                  </a:cubicBezTo>
                  <a:cubicBezTo>
                    <a:pt x="11" y="193"/>
                    <a:pt x="11" y="195"/>
                    <a:pt x="11" y="195"/>
                  </a:cubicBezTo>
                  <a:cubicBezTo>
                    <a:pt x="14" y="197"/>
                    <a:pt x="14" y="197"/>
                    <a:pt x="14" y="199"/>
                  </a:cubicBezTo>
                  <a:cubicBezTo>
                    <a:pt x="4" y="262"/>
                    <a:pt x="4" y="262"/>
                    <a:pt x="4" y="262"/>
                  </a:cubicBezTo>
                  <a:cubicBezTo>
                    <a:pt x="4" y="264"/>
                    <a:pt x="4" y="264"/>
                    <a:pt x="1" y="264"/>
                  </a:cubicBezTo>
                  <a:cubicBezTo>
                    <a:pt x="0" y="265"/>
                    <a:pt x="0" y="267"/>
                    <a:pt x="0" y="267"/>
                  </a:cubicBezTo>
                  <a:cubicBezTo>
                    <a:pt x="1" y="268"/>
                    <a:pt x="22" y="271"/>
                    <a:pt x="22" y="271"/>
                  </a:cubicBezTo>
                  <a:cubicBezTo>
                    <a:pt x="23" y="271"/>
                    <a:pt x="23" y="271"/>
                    <a:pt x="23" y="271"/>
                  </a:cubicBezTo>
                  <a:cubicBezTo>
                    <a:pt x="23" y="268"/>
                    <a:pt x="23" y="268"/>
                    <a:pt x="23" y="268"/>
                  </a:cubicBezTo>
                  <a:cubicBezTo>
                    <a:pt x="21" y="267"/>
                    <a:pt x="20" y="267"/>
                    <a:pt x="20" y="265"/>
                  </a:cubicBezTo>
                  <a:cubicBezTo>
                    <a:pt x="20" y="265"/>
                    <a:pt x="20" y="265"/>
                    <a:pt x="20" y="264"/>
                  </a:cubicBezTo>
                  <a:cubicBezTo>
                    <a:pt x="20" y="264"/>
                    <a:pt x="24" y="240"/>
                    <a:pt x="24" y="239"/>
                  </a:cubicBezTo>
                  <a:cubicBezTo>
                    <a:pt x="24" y="240"/>
                    <a:pt x="39" y="242"/>
                    <a:pt x="39" y="242"/>
                  </a:cubicBezTo>
                  <a:cubicBezTo>
                    <a:pt x="58" y="245"/>
                    <a:pt x="67" y="235"/>
                    <a:pt x="68" y="224"/>
                  </a:cubicBezTo>
                  <a:cubicBezTo>
                    <a:pt x="70" y="213"/>
                    <a:pt x="65" y="200"/>
                    <a:pt x="45" y="197"/>
                  </a:cubicBezTo>
                </a:path>
              </a:pathLst>
            </a:custGeom>
            <a:solidFill>
              <a:schemeClr val="tx2"/>
            </a:solidFill>
            <a:ln>
              <a:noFill/>
            </a:ln>
          </p:spPr>
          <p:style>
            <a:lnRef idx="0">
              <a:scrgbClr r="0" g="0" b="0"/>
            </a:lnRef>
            <a:fillRef idx="0">
              <a:scrgbClr r="0" g="0" b="0"/>
            </a:fillRef>
            <a:effectRef idx="0">
              <a:scrgbClr r="0" g="0" b="0"/>
            </a:effectRef>
            <a:fontRef idx="minor"/>
          </p:style>
        </p:sp>
        <p:sp>
          <p:nvSpPr>
            <p:cNvPr id="98" name="CustomShape 99"/>
            <p:cNvSpPr/>
            <p:nvPr/>
          </p:nvSpPr>
          <p:spPr>
            <a:xfrm>
              <a:off x="1002600" y="934920"/>
              <a:ext cx="59400" cy="58320"/>
            </a:xfrm>
            <a:custGeom>
              <a:avLst/>
              <a:gdLst/>
              <a:ahLst/>
              <a:cxnLst/>
              <a:rect l="l" t="t" r="r" b="b"/>
              <a:pathLst>
                <a:path w="104" h="101">
                  <a:moveTo>
                    <a:pt x="39" y="28"/>
                  </a:moveTo>
                  <a:cubicBezTo>
                    <a:pt x="12" y="18"/>
                    <a:pt x="12" y="18"/>
                    <a:pt x="12" y="18"/>
                  </a:cubicBezTo>
                  <a:cubicBezTo>
                    <a:pt x="26" y="46"/>
                    <a:pt x="26" y="46"/>
                    <a:pt x="26" y="46"/>
                  </a:cubicBezTo>
                  <a:cubicBezTo>
                    <a:pt x="0" y="64"/>
                    <a:pt x="0" y="64"/>
                    <a:pt x="0" y="64"/>
                  </a:cubicBezTo>
                  <a:cubicBezTo>
                    <a:pt x="29" y="71"/>
                    <a:pt x="29" y="71"/>
                    <a:pt x="29" y="71"/>
                  </a:cubicBezTo>
                  <a:cubicBezTo>
                    <a:pt x="27" y="101"/>
                    <a:pt x="27" y="101"/>
                    <a:pt x="27" y="101"/>
                  </a:cubicBezTo>
                  <a:cubicBezTo>
                    <a:pt x="52" y="81"/>
                    <a:pt x="52" y="81"/>
                    <a:pt x="52" y="81"/>
                  </a:cubicBezTo>
                  <a:cubicBezTo>
                    <a:pt x="74" y="101"/>
                    <a:pt x="74" y="101"/>
                    <a:pt x="74" y="101"/>
                  </a:cubicBezTo>
                  <a:cubicBezTo>
                    <a:pt x="73" y="69"/>
                    <a:pt x="73" y="69"/>
                    <a:pt x="73" y="69"/>
                  </a:cubicBezTo>
                  <a:cubicBezTo>
                    <a:pt x="73" y="69"/>
                    <a:pt x="104" y="67"/>
                    <a:pt x="104" y="67"/>
                  </a:cubicBezTo>
                  <a:cubicBezTo>
                    <a:pt x="78" y="47"/>
                    <a:pt x="78" y="47"/>
                    <a:pt x="78" y="47"/>
                  </a:cubicBezTo>
                  <a:cubicBezTo>
                    <a:pt x="93" y="20"/>
                    <a:pt x="93" y="20"/>
                    <a:pt x="93" y="20"/>
                  </a:cubicBezTo>
                  <a:cubicBezTo>
                    <a:pt x="63" y="29"/>
                    <a:pt x="63" y="29"/>
                    <a:pt x="63" y="29"/>
                  </a:cubicBezTo>
                  <a:cubicBezTo>
                    <a:pt x="51" y="0"/>
                    <a:pt x="51" y="0"/>
                    <a:pt x="51" y="0"/>
                  </a:cubicBezTo>
                  <a:lnTo>
                    <a:pt x="39" y="28"/>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99" name="CustomShape 100"/>
            <p:cNvSpPr/>
            <p:nvPr/>
          </p:nvSpPr>
          <p:spPr>
            <a:xfrm>
              <a:off x="1105560" y="962280"/>
              <a:ext cx="59400" cy="58320"/>
            </a:xfrm>
            <a:custGeom>
              <a:avLst/>
              <a:gdLst/>
              <a:ahLst/>
              <a:cxnLst/>
              <a:rect l="l" t="t" r="r" b="b"/>
              <a:pathLst>
                <a:path w="70" h="69">
                  <a:moveTo>
                    <a:pt x="26" y="19"/>
                  </a:moveTo>
                  <a:lnTo>
                    <a:pt x="8" y="13"/>
                  </a:lnTo>
                  <a:lnTo>
                    <a:pt x="17" y="31"/>
                  </a:lnTo>
                  <a:lnTo>
                    <a:pt x="0" y="43"/>
                  </a:lnTo>
                  <a:lnTo>
                    <a:pt x="20" y="48"/>
                  </a:lnTo>
                  <a:lnTo>
                    <a:pt x="18" y="69"/>
                  </a:lnTo>
                  <a:lnTo>
                    <a:pt x="34" y="55"/>
                  </a:lnTo>
                  <a:lnTo>
                    <a:pt x="51" y="69"/>
                  </a:lnTo>
                  <a:lnTo>
                    <a:pt x="49" y="47"/>
                  </a:lnTo>
                  <a:lnTo>
                    <a:pt x="70" y="45"/>
                  </a:lnTo>
                  <a:lnTo>
                    <a:pt x="53" y="32"/>
                  </a:lnTo>
                  <a:lnTo>
                    <a:pt x="63" y="13"/>
                  </a:lnTo>
                  <a:lnTo>
                    <a:pt x="43" y="19"/>
                  </a:lnTo>
                  <a:lnTo>
                    <a:pt x="34" y="0"/>
                  </a:lnTo>
                  <a:lnTo>
                    <a:pt x="26" y="19"/>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100" name="CustomShape 101"/>
            <p:cNvSpPr/>
            <p:nvPr/>
          </p:nvSpPr>
          <p:spPr>
            <a:xfrm>
              <a:off x="983160" y="1067760"/>
              <a:ext cx="60120" cy="58320"/>
            </a:xfrm>
            <a:custGeom>
              <a:avLst/>
              <a:gdLst/>
              <a:ahLst/>
              <a:cxnLst/>
              <a:rect l="l" t="t" r="r" b="b"/>
              <a:pathLst>
                <a:path w="104" h="101">
                  <a:moveTo>
                    <a:pt x="51" y="0"/>
                  </a:moveTo>
                  <a:cubicBezTo>
                    <a:pt x="62" y="28"/>
                    <a:pt x="62" y="28"/>
                    <a:pt x="62" y="28"/>
                  </a:cubicBezTo>
                  <a:cubicBezTo>
                    <a:pt x="93" y="20"/>
                    <a:pt x="93" y="20"/>
                    <a:pt x="93" y="20"/>
                  </a:cubicBezTo>
                  <a:cubicBezTo>
                    <a:pt x="78" y="46"/>
                    <a:pt x="78" y="46"/>
                    <a:pt x="78" y="46"/>
                  </a:cubicBezTo>
                  <a:cubicBezTo>
                    <a:pt x="104" y="66"/>
                    <a:pt x="104" y="66"/>
                    <a:pt x="104" y="66"/>
                  </a:cubicBezTo>
                  <a:cubicBezTo>
                    <a:pt x="104" y="66"/>
                    <a:pt x="72" y="69"/>
                    <a:pt x="72" y="69"/>
                  </a:cubicBezTo>
                  <a:cubicBezTo>
                    <a:pt x="74" y="101"/>
                    <a:pt x="74" y="101"/>
                    <a:pt x="74" y="101"/>
                  </a:cubicBezTo>
                  <a:cubicBezTo>
                    <a:pt x="51" y="80"/>
                    <a:pt x="51" y="80"/>
                    <a:pt x="51" y="80"/>
                  </a:cubicBezTo>
                  <a:cubicBezTo>
                    <a:pt x="27" y="101"/>
                    <a:pt x="27" y="101"/>
                    <a:pt x="27" y="101"/>
                  </a:cubicBezTo>
                  <a:cubicBezTo>
                    <a:pt x="29" y="70"/>
                    <a:pt x="29" y="70"/>
                    <a:pt x="29" y="70"/>
                  </a:cubicBezTo>
                  <a:cubicBezTo>
                    <a:pt x="0" y="64"/>
                    <a:pt x="0" y="64"/>
                    <a:pt x="0" y="64"/>
                  </a:cubicBezTo>
                  <a:cubicBezTo>
                    <a:pt x="26" y="45"/>
                    <a:pt x="26" y="45"/>
                    <a:pt x="26" y="45"/>
                  </a:cubicBezTo>
                  <a:cubicBezTo>
                    <a:pt x="11" y="19"/>
                    <a:pt x="11" y="19"/>
                    <a:pt x="11" y="19"/>
                  </a:cubicBezTo>
                  <a:cubicBezTo>
                    <a:pt x="39" y="28"/>
                    <a:pt x="39" y="28"/>
                    <a:pt x="39" y="28"/>
                  </a:cubicBezTo>
                  <a:lnTo>
                    <a:pt x="51"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101" name="CustomShape 102"/>
            <p:cNvSpPr/>
            <p:nvPr/>
          </p:nvSpPr>
          <p:spPr>
            <a:xfrm>
              <a:off x="1113480" y="1075320"/>
              <a:ext cx="42120" cy="40680"/>
            </a:xfrm>
            <a:custGeom>
              <a:avLst/>
              <a:gdLst/>
              <a:ahLst/>
              <a:cxnLst/>
              <a:rect l="l" t="t" r="r" b="b"/>
              <a:pathLst>
                <a:path w="50" h="48">
                  <a:moveTo>
                    <a:pt x="25" y="0"/>
                  </a:moveTo>
                  <a:lnTo>
                    <a:pt x="32" y="18"/>
                  </a:lnTo>
                  <a:lnTo>
                    <a:pt x="50" y="18"/>
                  </a:lnTo>
                  <a:lnTo>
                    <a:pt x="35" y="30"/>
                  </a:lnTo>
                  <a:lnTo>
                    <a:pt x="40" y="48"/>
                  </a:lnTo>
                  <a:lnTo>
                    <a:pt x="25" y="37"/>
                  </a:lnTo>
                  <a:lnTo>
                    <a:pt x="10" y="48"/>
                  </a:lnTo>
                  <a:lnTo>
                    <a:pt x="15" y="30"/>
                  </a:lnTo>
                  <a:lnTo>
                    <a:pt x="0" y="18"/>
                  </a:lnTo>
                  <a:lnTo>
                    <a:pt x="19" y="18"/>
                  </a:lnTo>
                  <a:lnTo>
                    <a:pt x="25"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102" name="CustomShape 103"/>
            <p:cNvSpPr/>
            <p:nvPr/>
          </p:nvSpPr>
          <p:spPr>
            <a:xfrm>
              <a:off x="1104840" y="1182600"/>
              <a:ext cx="60120" cy="58320"/>
            </a:xfrm>
            <a:custGeom>
              <a:avLst/>
              <a:gdLst/>
              <a:ahLst/>
              <a:cxnLst/>
              <a:rect l="l" t="t" r="r" b="b"/>
              <a:pathLst>
                <a:path w="71" h="69">
                  <a:moveTo>
                    <a:pt x="27" y="19"/>
                  </a:moveTo>
                  <a:lnTo>
                    <a:pt x="8" y="13"/>
                  </a:lnTo>
                  <a:lnTo>
                    <a:pt x="18" y="31"/>
                  </a:lnTo>
                  <a:lnTo>
                    <a:pt x="0" y="43"/>
                  </a:lnTo>
                  <a:lnTo>
                    <a:pt x="20" y="48"/>
                  </a:lnTo>
                  <a:lnTo>
                    <a:pt x="18" y="69"/>
                  </a:lnTo>
                  <a:lnTo>
                    <a:pt x="35" y="55"/>
                  </a:lnTo>
                  <a:lnTo>
                    <a:pt x="50" y="69"/>
                  </a:lnTo>
                  <a:lnTo>
                    <a:pt x="49" y="48"/>
                  </a:lnTo>
                  <a:lnTo>
                    <a:pt x="71" y="45"/>
                  </a:lnTo>
                  <a:lnTo>
                    <a:pt x="53" y="32"/>
                  </a:lnTo>
                  <a:lnTo>
                    <a:pt x="63" y="13"/>
                  </a:lnTo>
                  <a:lnTo>
                    <a:pt x="42" y="19"/>
                  </a:lnTo>
                  <a:lnTo>
                    <a:pt x="35" y="0"/>
                  </a:lnTo>
                  <a:lnTo>
                    <a:pt x="27" y="19"/>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103" name="CustomShape 104"/>
            <p:cNvSpPr/>
            <p:nvPr/>
          </p:nvSpPr>
          <p:spPr>
            <a:xfrm>
              <a:off x="1081080" y="871200"/>
              <a:ext cx="16560" cy="9720"/>
            </a:xfrm>
            <a:custGeom>
              <a:avLst/>
              <a:gdLst/>
              <a:ahLst/>
              <a:cxnLst/>
              <a:rect l="l" t="t" r="r" b="b"/>
              <a:pathLst>
                <a:path w="30" h="18">
                  <a:moveTo>
                    <a:pt x="28" y="0"/>
                  </a:moveTo>
                  <a:cubicBezTo>
                    <a:pt x="19" y="0"/>
                    <a:pt x="5" y="13"/>
                    <a:pt x="0" y="18"/>
                  </a:cubicBezTo>
                  <a:cubicBezTo>
                    <a:pt x="18" y="11"/>
                    <a:pt x="25" y="15"/>
                    <a:pt x="29" y="9"/>
                  </a:cubicBezTo>
                  <a:cubicBezTo>
                    <a:pt x="30" y="6"/>
                    <a:pt x="30" y="2"/>
                    <a:pt x="28" y="0"/>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104" name="CustomShape 105"/>
            <p:cNvSpPr/>
            <p:nvPr/>
          </p:nvSpPr>
          <p:spPr>
            <a:xfrm>
              <a:off x="1102320" y="873720"/>
              <a:ext cx="9720" cy="16560"/>
            </a:xfrm>
            <a:custGeom>
              <a:avLst/>
              <a:gdLst/>
              <a:ahLst/>
              <a:cxnLst/>
              <a:rect l="l" t="t" r="r" b="b"/>
              <a:pathLst>
                <a:path w="18" h="29">
                  <a:moveTo>
                    <a:pt x="2" y="0"/>
                  </a:moveTo>
                  <a:cubicBezTo>
                    <a:pt x="0" y="12"/>
                    <a:pt x="8" y="23"/>
                    <a:pt x="17" y="29"/>
                  </a:cubicBezTo>
                  <a:cubicBezTo>
                    <a:pt x="18" y="20"/>
                    <a:pt x="18" y="20"/>
                    <a:pt x="18" y="20"/>
                  </a:cubicBezTo>
                  <a:cubicBezTo>
                    <a:pt x="17" y="12"/>
                    <a:pt x="9" y="4"/>
                    <a:pt x="2" y="0"/>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105" name="CustomShape 106"/>
            <p:cNvSpPr/>
            <p:nvPr/>
          </p:nvSpPr>
          <p:spPr>
            <a:xfrm>
              <a:off x="1098000" y="886320"/>
              <a:ext cx="11520" cy="17640"/>
            </a:xfrm>
            <a:custGeom>
              <a:avLst/>
              <a:gdLst/>
              <a:ahLst/>
              <a:cxnLst/>
              <a:rect l="l" t="t" r="r" b="b"/>
              <a:pathLst>
                <a:path w="21" h="30">
                  <a:moveTo>
                    <a:pt x="4" y="0"/>
                  </a:moveTo>
                  <a:cubicBezTo>
                    <a:pt x="3" y="3"/>
                    <a:pt x="0" y="8"/>
                    <a:pt x="1" y="11"/>
                  </a:cubicBezTo>
                  <a:cubicBezTo>
                    <a:pt x="2" y="18"/>
                    <a:pt x="12" y="20"/>
                    <a:pt x="16" y="30"/>
                  </a:cubicBezTo>
                  <a:cubicBezTo>
                    <a:pt x="21" y="21"/>
                    <a:pt x="14" y="3"/>
                    <a:pt x="4" y="0"/>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106" name="CustomShape 107"/>
            <p:cNvSpPr/>
            <p:nvPr/>
          </p:nvSpPr>
          <p:spPr>
            <a:xfrm>
              <a:off x="1089720" y="897480"/>
              <a:ext cx="12240" cy="20160"/>
            </a:xfrm>
            <a:custGeom>
              <a:avLst/>
              <a:gdLst/>
              <a:ahLst/>
              <a:cxnLst/>
              <a:rect l="l" t="t" r="r" b="b"/>
              <a:pathLst>
                <a:path w="22" h="35">
                  <a:moveTo>
                    <a:pt x="12" y="0"/>
                  </a:moveTo>
                  <a:cubicBezTo>
                    <a:pt x="7" y="8"/>
                    <a:pt x="7" y="8"/>
                    <a:pt x="7" y="8"/>
                  </a:cubicBezTo>
                  <a:cubicBezTo>
                    <a:pt x="0" y="19"/>
                    <a:pt x="13" y="28"/>
                    <a:pt x="13" y="35"/>
                  </a:cubicBezTo>
                  <a:cubicBezTo>
                    <a:pt x="17" y="31"/>
                    <a:pt x="22" y="19"/>
                    <a:pt x="19" y="11"/>
                  </a:cubicBezTo>
                  <a:cubicBezTo>
                    <a:pt x="18" y="7"/>
                    <a:pt x="16" y="3"/>
                    <a:pt x="12" y="0"/>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107" name="CustomShape 108"/>
            <p:cNvSpPr/>
            <p:nvPr/>
          </p:nvSpPr>
          <p:spPr>
            <a:xfrm>
              <a:off x="1066680" y="896760"/>
              <a:ext cx="22680" cy="9000"/>
            </a:xfrm>
            <a:custGeom>
              <a:avLst/>
              <a:gdLst/>
              <a:ahLst/>
              <a:cxnLst/>
              <a:rect l="l" t="t" r="r" b="b"/>
              <a:pathLst>
                <a:path w="39" h="16">
                  <a:moveTo>
                    <a:pt x="23" y="3"/>
                  </a:moveTo>
                  <a:cubicBezTo>
                    <a:pt x="18" y="5"/>
                    <a:pt x="6" y="13"/>
                    <a:pt x="0" y="12"/>
                  </a:cubicBezTo>
                  <a:cubicBezTo>
                    <a:pt x="3" y="16"/>
                    <a:pt x="16" y="15"/>
                    <a:pt x="21" y="16"/>
                  </a:cubicBezTo>
                  <a:cubicBezTo>
                    <a:pt x="29" y="16"/>
                    <a:pt x="35" y="7"/>
                    <a:pt x="39" y="0"/>
                  </a:cubicBezTo>
                  <a:lnTo>
                    <a:pt x="23" y="3"/>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108" name="CustomShape 109"/>
            <p:cNvSpPr/>
            <p:nvPr/>
          </p:nvSpPr>
          <p:spPr>
            <a:xfrm>
              <a:off x="1076760" y="910080"/>
              <a:ext cx="13320" cy="19080"/>
            </a:xfrm>
            <a:custGeom>
              <a:avLst/>
              <a:gdLst/>
              <a:ahLst/>
              <a:cxnLst/>
              <a:rect l="l" t="t" r="r" b="b"/>
              <a:pathLst>
                <a:path w="23" h="34">
                  <a:moveTo>
                    <a:pt x="19" y="0"/>
                  </a:moveTo>
                  <a:cubicBezTo>
                    <a:pt x="3" y="4"/>
                    <a:pt x="13" y="23"/>
                    <a:pt x="0" y="34"/>
                  </a:cubicBezTo>
                  <a:cubicBezTo>
                    <a:pt x="9" y="32"/>
                    <a:pt x="13" y="32"/>
                    <a:pt x="19" y="21"/>
                  </a:cubicBezTo>
                  <a:cubicBezTo>
                    <a:pt x="22" y="15"/>
                    <a:pt x="23" y="5"/>
                    <a:pt x="19" y="0"/>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109" name="CustomShape 110"/>
            <p:cNvSpPr/>
            <p:nvPr/>
          </p:nvSpPr>
          <p:spPr>
            <a:xfrm>
              <a:off x="1013040" y="880560"/>
              <a:ext cx="15120" cy="21960"/>
            </a:xfrm>
            <a:custGeom>
              <a:avLst/>
              <a:gdLst/>
              <a:ahLst/>
              <a:cxnLst/>
              <a:rect l="l" t="t" r="r" b="b"/>
              <a:pathLst>
                <a:path w="26" h="39">
                  <a:moveTo>
                    <a:pt x="3" y="16"/>
                  </a:moveTo>
                  <a:cubicBezTo>
                    <a:pt x="0" y="28"/>
                    <a:pt x="3" y="31"/>
                    <a:pt x="9" y="39"/>
                  </a:cubicBezTo>
                  <a:cubicBezTo>
                    <a:pt x="6" y="21"/>
                    <a:pt x="26" y="14"/>
                    <a:pt x="17" y="0"/>
                  </a:cubicBezTo>
                  <a:cubicBezTo>
                    <a:pt x="10" y="2"/>
                    <a:pt x="5" y="10"/>
                    <a:pt x="3" y="16"/>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110" name="CustomShape 111"/>
            <p:cNvSpPr/>
            <p:nvPr/>
          </p:nvSpPr>
          <p:spPr>
            <a:xfrm>
              <a:off x="1054800" y="907560"/>
              <a:ext cx="22680" cy="11520"/>
            </a:xfrm>
            <a:custGeom>
              <a:avLst/>
              <a:gdLst/>
              <a:ahLst/>
              <a:cxnLst/>
              <a:rect l="l" t="t" r="r" b="b"/>
              <a:pathLst>
                <a:path w="40" h="21">
                  <a:moveTo>
                    <a:pt x="0" y="17"/>
                  </a:moveTo>
                  <a:cubicBezTo>
                    <a:pt x="0" y="21"/>
                    <a:pt x="16" y="20"/>
                    <a:pt x="23" y="17"/>
                  </a:cubicBezTo>
                  <a:cubicBezTo>
                    <a:pt x="27" y="16"/>
                    <a:pt x="39" y="11"/>
                    <a:pt x="40" y="7"/>
                  </a:cubicBezTo>
                  <a:cubicBezTo>
                    <a:pt x="12" y="0"/>
                    <a:pt x="22" y="11"/>
                    <a:pt x="0" y="17"/>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111" name="CustomShape 112"/>
            <p:cNvSpPr/>
            <p:nvPr/>
          </p:nvSpPr>
          <p:spPr>
            <a:xfrm>
              <a:off x="1074240" y="883080"/>
              <a:ext cx="20880" cy="12240"/>
            </a:xfrm>
            <a:custGeom>
              <a:avLst/>
              <a:gdLst/>
              <a:ahLst/>
              <a:cxnLst/>
              <a:rect l="l" t="t" r="r" b="b"/>
              <a:pathLst>
                <a:path w="37" h="22">
                  <a:moveTo>
                    <a:pt x="0" y="18"/>
                  </a:moveTo>
                  <a:cubicBezTo>
                    <a:pt x="1" y="22"/>
                    <a:pt x="16" y="18"/>
                    <a:pt x="23" y="14"/>
                  </a:cubicBezTo>
                  <a:cubicBezTo>
                    <a:pt x="26" y="12"/>
                    <a:pt x="37" y="6"/>
                    <a:pt x="37" y="1"/>
                  </a:cubicBezTo>
                  <a:cubicBezTo>
                    <a:pt x="9" y="0"/>
                    <a:pt x="20" y="8"/>
                    <a:pt x="0" y="18"/>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112" name="CustomShape 113"/>
            <p:cNvSpPr/>
            <p:nvPr/>
          </p:nvSpPr>
          <p:spPr>
            <a:xfrm>
              <a:off x="998280" y="871200"/>
              <a:ext cx="21960" cy="15120"/>
            </a:xfrm>
            <a:custGeom>
              <a:avLst/>
              <a:gdLst/>
              <a:ahLst/>
              <a:cxnLst/>
              <a:rect l="l" t="t" r="r" b="b"/>
              <a:pathLst>
                <a:path w="37" h="27">
                  <a:moveTo>
                    <a:pt x="37" y="2"/>
                  </a:moveTo>
                  <a:cubicBezTo>
                    <a:pt x="33" y="0"/>
                    <a:pt x="21" y="6"/>
                    <a:pt x="19" y="8"/>
                  </a:cubicBezTo>
                  <a:cubicBezTo>
                    <a:pt x="11" y="11"/>
                    <a:pt x="0" y="22"/>
                    <a:pt x="3" y="25"/>
                  </a:cubicBezTo>
                  <a:cubicBezTo>
                    <a:pt x="22" y="13"/>
                    <a:pt x="23" y="27"/>
                    <a:pt x="37" y="2"/>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113" name="CustomShape 114"/>
            <p:cNvSpPr/>
            <p:nvPr/>
          </p:nvSpPr>
          <p:spPr>
            <a:xfrm>
              <a:off x="1042560" y="840240"/>
              <a:ext cx="18360" cy="9000"/>
            </a:xfrm>
            <a:custGeom>
              <a:avLst/>
              <a:gdLst/>
              <a:ahLst/>
              <a:cxnLst/>
              <a:rect l="l" t="t" r="r" b="b"/>
              <a:pathLst>
                <a:path w="32" h="15">
                  <a:moveTo>
                    <a:pt x="0" y="5"/>
                  </a:moveTo>
                  <a:cubicBezTo>
                    <a:pt x="9" y="8"/>
                    <a:pt x="14" y="14"/>
                    <a:pt x="20" y="15"/>
                  </a:cubicBezTo>
                  <a:cubicBezTo>
                    <a:pt x="28" y="15"/>
                    <a:pt x="30" y="13"/>
                    <a:pt x="32" y="10"/>
                  </a:cubicBezTo>
                  <a:cubicBezTo>
                    <a:pt x="29" y="0"/>
                    <a:pt x="9" y="1"/>
                    <a:pt x="0" y="5"/>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114" name="CustomShape 115"/>
            <p:cNvSpPr/>
            <p:nvPr/>
          </p:nvSpPr>
          <p:spPr>
            <a:xfrm>
              <a:off x="1059840" y="849600"/>
              <a:ext cx="10800" cy="18360"/>
            </a:xfrm>
            <a:custGeom>
              <a:avLst/>
              <a:gdLst/>
              <a:ahLst/>
              <a:cxnLst/>
              <a:rect l="l" t="t" r="r" b="b"/>
              <a:pathLst>
                <a:path w="18" h="32">
                  <a:moveTo>
                    <a:pt x="14" y="32"/>
                  </a:moveTo>
                  <a:cubicBezTo>
                    <a:pt x="14" y="22"/>
                    <a:pt x="18" y="16"/>
                    <a:pt x="16" y="10"/>
                  </a:cubicBezTo>
                  <a:cubicBezTo>
                    <a:pt x="14" y="2"/>
                    <a:pt x="11" y="1"/>
                    <a:pt x="8" y="0"/>
                  </a:cubicBezTo>
                  <a:cubicBezTo>
                    <a:pt x="0" y="6"/>
                    <a:pt x="7" y="24"/>
                    <a:pt x="14" y="32"/>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115" name="CustomShape 116"/>
            <p:cNvSpPr/>
            <p:nvPr/>
          </p:nvSpPr>
          <p:spPr>
            <a:xfrm>
              <a:off x="1025640" y="847080"/>
              <a:ext cx="21960" cy="11520"/>
            </a:xfrm>
            <a:custGeom>
              <a:avLst/>
              <a:gdLst/>
              <a:ahLst/>
              <a:cxnLst/>
              <a:rect l="l" t="t" r="r" b="b"/>
              <a:pathLst>
                <a:path w="38" h="20">
                  <a:moveTo>
                    <a:pt x="27" y="2"/>
                  </a:moveTo>
                  <a:cubicBezTo>
                    <a:pt x="19" y="0"/>
                    <a:pt x="5" y="5"/>
                    <a:pt x="0" y="9"/>
                  </a:cubicBezTo>
                  <a:cubicBezTo>
                    <a:pt x="11" y="8"/>
                    <a:pt x="17" y="20"/>
                    <a:pt x="30" y="15"/>
                  </a:cubicBezTo>
                  <a:cubicBezTo>
                    <a:pt x="38" y="11"/>
                    <a:pt x="38" y="11"/>
                    <a:pt x="38" y="11"/>
                  </a:cubicBezTo>
                  <a:cubicBezTo>
                    <a:pt x="35" y="6"/>
                    <a:pt x="31" y="4"/>
                    <a:pt x="27" y="2"/>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116" name="CustomShape 117"/>
            <p:cNvSpPr/>
            <p:nvPr/>
          </p:nvSpPr>
          <p:spPr>
            <a:xfrm>
              <a:off x="1049400" y="853920"/>
              <a:ext cx="11520" cy="20880"/>
            </a:xfrm>
            <a:custGeom>
              <a:avLst/>
              <a:gdLst/>
              <a:ahLst/>
              <a:cxnLst/>
              <a:rect l="l" t="t" r="r" b="b"/>
              <a:pathLst>
                <a:path w="20" h="37">
                  <a:moveTo>
                    <a:pt x="2" y="11"/>
                  </a:moveTo>
                  <a:cubicBezTo>
                    <a:pt x="0" y="19"/>
                    <a:pt x="6" y="33"/>
                    <a:pt x="10" y="37"/>
                  </a:cubicBezTo>
                  <a:cubicBezTo>
                    <a:pt x="9" y="27"/>
                    <a:pt x="20" y="20"/>
                    <a:pt x="14" y="8"/>
                  </a:cubicBezTo>
                  <a:cubicBezTo>
                    <a:pt x="10" y="0"/>
                    <a:pt x="10" y="0"/>
                    <a:pt x="10" y="0"/>
                  </a:cubicBezTo>
                  <a:cubicBezTo>
                    <a:pt x="6" y="3"/>
                    <a:pt x="3" y="6"/>
                    <a:pt x="2" y="11"/>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117" name="CustomShape 118"/>
            <p:cNvSpPr/>
            <p:nvPr/>
          </p:nvSpPr>
          <p:spPr>
            <a:xfrm>
              <a:off x="1056240" y="922320"/>
              <a:ext cx="17640" cy="11520"/>
            </a:xfrm>
            <a:custGeom>
              <a:avLst/>
              <a:gdLst/>
              <a:ahLst/>
              <a:cxnLst/>
              <a:rect l="l" t="t" r="r" b="b"/>
              <a:pathLst>
                <a:path w="32" h="21">
                  <a:moveTo>
                    <a:pt x="32" y="0"/>
                  </a:moveTo>
                  <a:cubicBezTo>
                    <a:pt x="23" y="0"/>
                    <a:pt x="23" y="0"/>
                    <a:pt x="23" y="0"/>
                  </a:cubicBezTo>
                  <a:cubicBezTo>
                    <a:pt x="9" y="2"/>
                    <a:pt x="10" y="16"/>
                    <a:pt x="0" y="20"/>
                  </a:cubicBezTo>
                  <a:cubicBezTo>
                    <a:pt x="6" y="21"/>
                    <a:pt x="21" y="19"/>
                    <a:pt x="27" y="12"/>
                  </a:cubicBezTo>
                  <a:cubicBezTo>
                    <a:pt x="30" y="9"/>
                    <a:pt x="31" y="5"/>
                    <a:pt x="32" y="0"/>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118" name="CustomShape 119"/>
            <p:cNvSpPr/>
            <p:nvPr/>
          </p:nvSpPr>
          <p:spPr>
            <a:xfrm>
              <a:off x="1013040" y="857520"/>
              <a:ext cx="20160" cy="11520"/>
            </a:xfrm>
            <a:custGeom>
              <a:avLst/>
              <a:gdLst/>
              <a:ahLst/>
              <a:cxnLst/>
              <a:rect l="l" t="t" r="r" b="b"/>
              <a:pathLst>
                <a:path w="36" h="20">
                  <a:moveTo>
                    <a:pt x="16" y="2"/>
                  </a:moveTo>
                  <a:cubicBezTo>
                    <a:pt x="4" y="6"/>
                    <a:pt x="3" y="10"/>
                    <a:pt x="0" y="19"/>
                  </a:cubicBezTo>
                  <a:cubicBezTo>
                    <a:pt x="13" y="7"/>
                    <a:pt x="30" y="20"/>
                    <a:pt x="36" y="4"/>
                  </a:cubicBezTo>
                  <a:cubicBezTo>
                    <a:pt x="31" y="0"/>
                    <a:pt x="21" y="0"/>
                    <a:pt x="16" y="2"/>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119" name="CustomShape 120"/>
            <p:cNvSpPr/>
            <p:nvPr/>
          </p:nvSpPr>
          <p:spPr>
            <a:xfrm>
              <a:off x="1037520" y="860760"/>
              <a:ext cx="12240" cy="22680"/>
            </a:xfrm>
            <a:custGeom>
              <a:avLst/>
              <a:gdLst/>
              <a:ahLst/>
              <a:cxnLst/>
              <a:rect l="l" t="t" r="r" b="b"/>
              <a:pathLst>
                <a:path w="22" h="39">
                  <a:moveTo>
                    <a:pt x="1" y="19"/>
                  </a:moveTo>
                  <a:cubicBezTo>
                    <a:pt x="2" y="32"/>
                    <a:pt x="5" y="34"/>
                    <a:pt x="13" y="39"/>
                  </a:cubicBezTo>
                  <a:cubicBezTo>
                    <a:pt x="5" y="23"/>
                    <a:pt x="22" y="10"/>
                    <a:pt x="9" y="0"/>
                  </a:cubicBezTo>
                  <a:cubicBezTo>
                    <a:pt x="3" y="4"/>
                    <a:pt x="0" y="13"/>
                    <a:pt x="1" y="19"/>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120" name="CustomShape 121"/>
            <p:cNvSpPr/>
            <p:nvPr/>
          </p:nvSpPr>
          <p:spPr>
            <a:xfrm>
              <a:off x="1029240" y="871920"/>
              <a:ext cx="7200" cy="21960"/>
            </a:xfrm>
            <a:custGeom>
              <a:avLst/>
              <a:gdLst/>
              <a:ahLst/>
              <a:cxnLst/>
              <a:rect l="l" t="t" r="r" b="b"/>
              <a:pathLst>
                <a:path w="13" h="39">
                  <a:moveTo>
                    <a:pt x="1" y="0"/>
                  </a:moveTo>
                  <a:cubicBezTo>
                    <a:pt x="0" y="17"/>
                    <a:pt x="0" y="31"/>
                    <a:pt x="8" y="39"/>
                  </a:cubicBezTo>
                  <a:cubicBezTo>
                    <a:pt x="13" y="25"/>
                    <a:pt x="13" y="19"/>
                    <a:pt x="9" y="10"/>
                  </a:cubicBezTo>
                  <a:cubicBezTo>
                    <a:pt x="8" y="6"/>
                    <a:pt x="4" y="0"/>
                    <a:pt x="1" y="0"/>
                  </a:cubicBezTo>
                </a:path>
              </a:pathLst>
            </a:custGeom>
            <a:solidFill>
              <a:srgbClr val="FFFFFF"/>
            </a:solidFill>
            <a:ln>
              <a:noFill/>
            </a:ln>
          </p:spPr>
          <p:style>
            <a:lnRef idx="0">
              <a:scrgbClr r="0" g="0" b="0"/>
            </a:lnRef>
            <a:fillRef idx="0">
              <a:scrgbClr r="0" g="0" b="0"/>
            </a:fillRef>
            <a:effectRef idx="0">
              <a:scrgbClr r="0" g="0" b="0"/>
            </a:effectRef>
            <a:fontRef idx="minor"/>
          </p:style>
        </p:sp>
      </p:grpSp>
      <p:sp>
        <p:nvSpPr>
          <p:cNvPr id="121" name="PlaceHolder 122"/>
          <p:cNvSpPr>
            <a:spLocks noGrp="1"/>
          </p:cNvSpPr>
          <p:nvPr>
            <p:ph type="body"/>
          </p:nvPr>
        </p:nvSpPr>
        <p:spPr>
          <a:xfrm>
            <a:off x="4122000" y="1032480"/>
            <a:ext cx="5030640" cy="5828760"/>
          </a:xfrm>
          <a:prstGeom prst="rect">
            <a:avLst/>
          </a:prstGeom>
        </p:spPr>
        <p:txBody>
          <a:bodyPr lIns="576000" tIns="1728000" rIns="360000" bIns="360000"/>
          <a:lstStyle/>
          <a:p>
            <a:pPr>
              <a:lnSpc>
                <a:spcPct val="100000"/>
              </a:lnSpc>
            </a:pPr>
            <a:r>
              <a:rPr lang="en-US" sz="1600" b="0" strike="noStrike" spc="-1">
                <a:solidFill>
                  <a:srgbClr val="808080"/>
                </a:solidFill>
                <a:latin typeface="Calibri"/>
              </a:rPr>
              <a:t>Click central icon to add picture or pattern</a:t>
            </a:r>
            <a:endParaRPr lang="en-US" sz="1600" b="0" strike="noStrike" spc="-1">
              <a:solidFill>
                <a:srgbClr val="000000"/>
              </a:solidFill>
              <a:latin typeface="Calibri"/>
            </a:endParaRPr>
          </a:p>
        </p:txBody>
      </p:sp>
      <p:sp>
        <p:nvSpPr>
          <p:cNvPr id="122" name="PlaceHolder 123"/>
          <p:cNvSpPr>
            <a:spLocks noGrp="1"/>
          </p:cNvSpPr>
          <p:nvPr>
            <p:ph type="title"/>
          </p:nvPr>
        </p:nvSpPr>
        <p:spPr>
          <a:xfrm>
            <a:off x="457200" y="273600"/>
            <a:ext cx="8229240" cy="1144800"/>
          </a:xfrm>
          <a:prstGeom prst="rect">
            <a:avLst/>
          </a:prstGeom>
        </p:spPr>
        <p:txBody>
          <a:bodyPr lIns="0" tIns="0" rIns="0" bIns="0" anchor="ctr"/>
          <a:lstStyle/>
          <a:p>
            <a:r>
              <a:rPr lang="en-US" sz="1800" b="0" strike="noStrike" spc="-1">
                <a:solidFill>
                  <a:srgbClr val="000000"/>
                </a:solidFill>
                <a:latin typeface="Calibri"/>
              </a:rPr>
              <a:t>Click to edit the title text format</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59" name="Group 1"/>
          <p:cNvGrpSpPr/>
          <p:nvPr/>
        </p:nvGrpSpPr>
        <p:grpSpPr>
          <a:xfrm>
            <a:off x="423000" y="432000"/>
            <a:ext cx="717840" cy="719640"/>
            <a:chOff x="423000" y="432000"/>
            <a:chExt cx="717840" cy="719640"/>
          </a:xfrm>
        </p:grpSpPr>
        <p:sp>
          <p:nvSpPr>
            <p:cNvPr id="160" name="CustomShape 2"/>
            <p:cNvSpPr/>
            <p:nvPr/>
          </p:nvSpPr>
          <p:spPr>
            <a:xfrm>
              <a:off x="423000" y="432360"/>
              <a:ext cx="717840" cy="719280"/>
            </a:xfrm>
            <a:prstGeom prst="rect">
              <a:avLst/>
            </a:prstGeom>
            <a:noFill/>
            <a:ln>
              <a:noFill/>
            </a:ln>
          </p:spPr>
          <p:style>
            <a:lnRef idx="0">
              <a:scrgbClr r="0" g="0" b="0"/>
            </a:lnRef>
            <a:fillRef idx="0">
              <a:scrgbClr r="0" g="0" b="0"/>
            </a:fillRef>
            <a:effectRef idx="0">
              <a:scrgbClr r="0" g="0" b="0"/>
            </a:effectRef>
            <a:fontRef idx="minor"/>
          </p:style>
        </p:sp>
        <p:sp>
          <p:nvSpPr>
            <p:cNvPr id="161" name="CustomShape 3"/>
            <p:cNvSpPr/>
            <p:nvPr/>
          </p:nvSpPr>
          <p:spPr>
            <a:xfrm>
              <a:off x="423360" y="432000"/>
              <a:ext cx="717120" cy="719640"/>
            </a:xfrm>
            <a:prstGeom prst="rect">
              <a:avLst/>
            </a:prstGeom>
            <a:solidFill>
              <a:schemeClr val="tx2"/>
            </a:solidFill>
            <a:ln>
              <a:noFill/>
            </a:ln>
          </p:spPr>
          <p:style>
            <a:lnRef idx="0">
              <a:scrgbClr r="0" g="0" b="0"/>
            </a:lnRef>
            <a:fillRef idx="0">
              <a:scrgbClr r="0" g="0" b="0"/>
            </a:fillRef>
            <a:effectRef idx="0">
              <a:scrgbClr r="0" g="0" b="0"/>
            </a:effectRef>
            <a:fontRef idx="minor"/>
          </p:style>
        </p:sp>
        <p:sp>
          <p:nvSpPr>
            <p:cNvPr id="162" name="CustomShape 4"/>
            <p:cNvSpPr/>
            <p:nvPr/>
          </p:nvSpPr>
          <p:spPr>
            <a:xfrm>
              <a:off x="506520" y="903600"/>
              <a:ext cx="32760" cy="39600"/>
            </a:xfrm>
            <a:custGeom>
              <a:avLst/>
              <a:gdLst/>
              <a:ahLst/>
              <a:cxnLst/>
              <a:rect l="l" t="t" r="r" b="b"/>
              <a:pathLst>
                <a:path w="132" h="160">
                  <a:moveTo>
                    <a:pt x="5" y="4"/>
                  </a:moveTo>
                  <a:cubicBezTo>
                    <a:pt x="4" y="5"/>
                    <a:pt x="0" y="24"/>
                    <a:pt x="0" y="26"/>
                  </a:cubicBezTo>
                  <a:cubicBezTo>
                    <a:pt x="0" y="29"/>
                    <a:pt x="1" y="30"/>
                    <a:pt x="2" y="30"/>
                  </a:cubicBezTo>
                  <a:cubicBezTo>
                    <a:pt x="4" y="30"/>
                    <a:pt x="5" y="28"/>
                    <a:pt x="6" y="27"/>
                  </a:cubicBezTo>
                  <a:cubicBezTo>
                    <a:pt x="6" y="27"/>
                    <a:pt x="9" y="21"/>
                    <a:pt x="9" y="21"/>
                  </a:cubicBezTo>
                  <a:cubicBezTo>
                    <a:pt x="12" y="17"/>
                    <a:pt x="16" y="15"/>
                    <a:pt x="29" y="15"/>
                  </a:cubicBezTo>
                  <a:cubicBezTo>
                    <a:pt x="29" y="15"/>
                    <a:pt x="51" y="15"/>
                    <a:pt x="57" y="15"/>
                  </a:cubicBezTo>
                  <a:cubicBezTo>
                    <a:pt x="57" y="99"/>
                    <a:pt x="57" y="99"/>
                    <a:pt x="57" y="99"/>
                  </a:cubicBezTo>
                  <a:cubicBezTo>
                    <a:pt x="57" y="119"/>
                    <a:pt x="57" y="135"/>
                    <a:pt x="56" y="144"/>
                  </a:cubicBezTo>
                  <a:cubicBezTo>
                    <a:pt x="56" y="150"/>
                    <a:pt x="55" y="153"/>
                    <a:pt x="52" y="153"/>
                  </a:cubicBezTo>
                  <a:cubicBezTo>
                    <a:pt x="52" y="153"/>
                    <a:pt x="46" y="154"/>
                    <a:pt x="46" y="154"/>
                  </a:cubicBezTo>
                  <a:cubicBezTo>
                    <a:pt x="44" y="154"/>
                    <a:pt x="43" y="156"/>
                    <a:pt x="43" y="157"/>
                  </a:cubicBezTo>
                  <a:cubicBezTo>
                    <a:pt x="43" y="160"/>
                    <a:pt x="46" y="160"/>
                    <a:pt x="47" y="160"/>
                  </a:cubicBezTo>
                  <a:cubicBezTo>
                    <a:pt x="64" y="160"/>
                    <a:pt x="64" y="160"/>
                    <a:pt x="64" y="160"/>
                  </a:cubicBezTo>
                  <a:cubicBezTo>
                    <a:pt x="68" y="160"/>
                    <a:pt x="68" y="160"/>
                    <a:pt x="68" y="160"/>
                  </a:cubicBezTo>
                  <a:cubicBezTo>
                    <a:pt x="70" y="160"/>
                    <a:pt x="70" y="160"/>
                    <a:pt x="70" y="160"/>
                  </a:cubicBezTo>
                  <a:cubicBezTo>
                    <a:pt x="93" y="160"/>
                    <a:pt x="93" y="160"/>
                    <a:pt x="93" y="160"/>
                  </a:cubicBezTo>
                  <a:cubicBezTo>
                    <a:pt x="97" y="160"/>
                    <a:pt x="97" y="158"/>
                    <a:pt x="97" y="157"/>
                  </a:cubicBezTo>
                  <a:cubicBezTo>
                    <a:pt x="97" y="156"/>
                    <a:pt x="96" y="154"/>
                    <a:pt x="94" y="154"/>
                  </a:cubicBezTo>
                  <a:cubicBezTo>
                    <a:pt x="85" y="153"/>
                    <a:pt x="85" y="153"/>
                    <a:pt x="85" y="153"/>
                  </a:cubicBezTo>
                  <a:cubicBezTo>
                    <a:pt x="80" y="153"/>
                    <a:pt x="79" y="150"/>
                    <a:pt x="79" y="144"/>
                  </a:cubicBezTo>
                  <a:cubicBezTo>
                    <a:pt x="78" y="135"/>
                    <a:pt x="78" y="119"/>
                    <a:pt x="78" y="99"/>
                  </a:cubicBezTo>
                  <a:cubicBezTo>
                    <a:pt x="78" y="15"/>
                    <a:pt x="78" y="15"/>
                    <a:pt x="78" y="15"/>
                  </a:cubicBezTo>
                  <a:cubicBezTo>
                    <a:pt x="80" y="15"/>
                    <a:pt x="102" y="15"/>
                    <a:pt x="102" y="15"/>
                  </a:cubicBezTo>
                  <a:cubicBezTo>
                    <a:pt x="121" y="15"/>
                    <a:pt x="125" y="20"/>
                    <a:pt x="125" y="25"/>
                  </a:cubicBezTo>
                  <a:cubicBezTo>
                    <a:pt x="126" y="27"/>
                    <a:pt x="126" y="27"/>
                    <a:pt x="126" y="27"/>
                  </a:cubicBezTo>
                  <a:cubicBezTo>
                    <a:pt x="126" y="29"/>
                    <a:pt x="126" y="32"/>
                    <a:pt x="129" y="32"/>
                  </a:cubicBezTo>
                  <a:cubicBezTo>
                    <a:pt x="129" y="32"/>
                    <a:pt x="132" y="32"/>
                    <a:pt x="132" y="28"/>
                  </a:cubicBezTo>
                  <a:cubicBezTo>
                    <a:pt x="132" y="21"/>
                    <a:pt x="132" y="21"/>
                    <a:pt x="132" y="21"/>
                  </a:cubicBezTo>
                  <a:cubicBezTo>
                    <a:pt x="132" y="5"/>
                    <a:pt x="132" y="5"/>
                    <a:pt x="132" y="5"/>
                  </a:cubicBezTo>
                  <a:cubicBezTo>
                    <a:pt x="132" y="4"/>
                    <a:pt x="132" y="1"/>
                    <a:pt x="130" y="1"/>
                  </a:cubicBezTo>
                  <a:cubicBezTo>
                    <a:pt x="127" y="2"/>
                    <a:pt x="127" y="2"/>
                    <a:pt x="127" y="2"/>
                  </a:cubicBezTo>
                  <a:cubicBezTo>
                    <a:pt x="124" y="2"/>
                    <a:pt x="119" y="3"/>
                    <a:pt x="110" y="3"/>
                  </a:cubicBezTo>
                  <a:cubicBezTo>
                    <a:pt x="33" y="3"/>
                    <a:pt x="33" y="3"/>
                    <a:pt x="33" y="3"/>
                  </a:cubicBezTo>
                  <a:cubicBezTo>
                    <a:pt x="17" y="2"/>
                    <a:pt x="17" y="2"/>
                    <a:pt x="17" y="2"/>
                  </a:cubicBezTo>
                  <a:cubicBezTo>
                    <a:pt x="17" y="2"/>
                    <a:pt x="10" y="1"/>
                    <a:pt x="10" y="1"/>
                  </a:cubicBezTo>
                  <a:cubicBezTo>
                    <a:pt x="8" y="0"/>
                    <a:pt x="8" y="0"/>
                    <a:pt x="8" y="0"/>
                  </a:cubicBezTo>
                  <a:cubicBezTo>
                    <a:pt x="6" y="0"/>
                    <a:pt x="5" y="2"/>
                    <a:pt x="5" y="4"/>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163" name="CustomShape 5"/>
            <p:cNvSpPr/>
            <p:nvPr/>
          </p:nvSpPr>
          <p:spPr>
            <a:xfrm>
              <a:off x="541800" y="904320"/>
              <a:ext cx="40320" cy="38880"/>
            </a:xfrm>
            <a:custGeom>
              <a:avLst/>
              <a:gdLst/>
              <a:ahLst/>
              <a:cxnLst/>
              <a:rect l="l" t="t" r="r" b="b"/>
              <a:pathLst>
                <a:path w="164" h="157">
                  <a:moveTo>
                    <a:pt x="138" y="0"/>
                  </a:moveTo>
                  <a:cubicBezTo>
                    <a:pt x="134" y="0"/>
                    <a:pt x="134" y="0"/>
                    <a:pt x="134" y="0"/>
                  </a:cubicBezTo>
                  <a:cubicBezTo>
                    <a:pt x="132" y="0"/>
                    <a:pt x="132" y="0"/>
                    <a:pt x="132" y="0"/>
                  </a:cubicBezTo>
                  <a:cubicBezTo>
                    <a:pt x="111" y="0"/>
                    <a:pt x="111" y="0"/>
                    <a:pt x="111" y="0"/>
                  </a:cubicBezTo>
                  <a:cubicBezTo>
                    <a:pt x="110" y="0"/>
                    <a:pt x="106" y="0"/>
                    <a:pt x="106" y="3"/>
                  </a:cubicBezTo>
                  <a:cubicBezTo>
                    <a:pt x="106" y="4"/>
                    <a:pt x="108" y="6"/>
                    <a:pt x="110" y="6"/>
                  </a:cubicBezTo>
                  <a:cubicBezTo>
                    <a:pt x="116" y="6"/>
                    <a:pt x="116" y="6"/>
                    <a:pt x="116" y="6"/>
                  </a:cubicBezTo>
                  <a:cubicBezTo>
                    <a:pt x="122" y="7"/>
                    <a:pt x="123" y="10"/>
                    <a:pt x="124" y="16"/>
                  </a:cubicBezTo>
                  <a:cubicBezTo>
                    <a:pt x="124" y="60"/>
                    <a:pt x="124" y="60"/>
                    <a:pt x="124" y="60"/>
                  </a:cubicBezTo>
                  <a:cubicBezTo>
                    <a:pt x="124" y="65"/>
                    <a:pt x="124" y="65"/>
                    <a:pt x="124" y="65"/>
                  </a:cubicBezTo>
                  <a:cubicBezTo>
                    <a:pt x="38" y="64"/>
                    <a:pt x="38" y="64"/>
                    <a:pt x="38" y="64"/>
                  </a:cubicBezTo>
                  <a:cubicBezTo>
                    <a:pt x="38" y="60"/>
                    <a:pt x="38" y="60"/>
                    <a:pt x="38" y="60"/>
                  </a:cubicBezTo>
                  <a:cubicBezTo>
                    <a:pt x="39" y="16"/>
                    <a:pt x="39" y="16"/>
                    <a:pt x="39" y="16"/>
                  </a:cubicBezTo>
                  <a:cubicBezTo>
                    <a:pt x="39" y="10"/>
                    <a:pt x="40" y="7"/>
                    <a:pt x="45" y="6"/>
                  </a:cubicBezTo>
                  <a:cubicBezTo>
                    <a:pt x="45" y="6"/>
                    <a:pt x="50" y="6"/>
                    <a:pt x="50" y="6"/>
                  </a:cubicBezTo>
                  <a:cubicBezTo>
                    <a:pt x="52" y="6"/>
                    <a:pt x="53" y="4"/>
                    <a:pt x="53" y="3"/>
                  </a:cubicBezTo>
                  <a:cubicBezTo>
                    <a:pt x="53" y="1"/>
                    <a:pt x="51" y="0"/>
                    <a:pt x="48" y="0"/>
                  </a:cubicBezTo>
                  <a:cubicBezTo>
                    <a:pt x="31" y="0"/>
                    <a:pt x="31" y="0"/>
                    <a:pt x="31" y="0"/>
                  </a:cubicBezTo>
                  <a:cubicBezTo>
                    <a:pt x="28" y="0"/>
                    <a:pt x="28" y="0"/>
                    <a:pt x="28" y="0"/>
                  </a:cubicBezTo>
                  <a:cubicBezTo>
                    <a:pt x="25" y="0"/>
                    <a:pt x="25" y="0"/>
                    <a:pt x="25" y="0"/>
                  </a:cubicBezTo>
                  <a:cubicBezTo>
                    <a:pt x="5" y="0"/>
                    <a:pt x="5" y="0"/>
                    <a:pt x="5" y="0"/>
                  </a:cubicBezTo>
                  <a:cubicBezTo>
                    <a:pt x="2" y="0"/>
                    <a:pt x="0" y="1"/>
                    <a:pt x="0" y="3"/>
                  </a:cubicBezTo>
                  <a:cubicBezTo>
                    <a:pt x="0" y="4"/>
                    <a:pt x="1" y="6"/>
                    <a:pt x="3" y="6"/>
                  </a:cubicBezTo>
                  <a:cubicBezTo>
                    <a:pt x="10" y="6"/>
                    <a:pt x="10" y="6"/>
                    <a:pt x="10" y="6"/>
                  </a:cubicBezTo>
                  <a:cubicBezTo>
                    <a:pt x="15" y="7"/>
                    <a:pt x="17" y="10"/>
                    <a:pt x="17" y="16"/>
                  </a:cubicBezTo>
                  <a:cubicBezTo>
                    <a:pt x="17" y="16"/>
                    <a:pt x="18" y="60"/>
                    <a:pt x="18" y="60"/>
                  </a:cubicBezTo>
                  <a:cubicBezTo>
                    <a:pt x="18" y="96"/>
                    <a:pt x="18" y="96"/>
                    <a:pt x="18" y="96"/>
                  </a:cubicBezTo>
                  <a:cubicBezTo>
                    <a:pt x="18" y="116"/>
                    <a:pt x="18" y="132"/>
                    <a:pt x="17" y="141"/>
                  </a:cubicBezTo>
                  <a:cubicBezTo>
                    <a:pt x="16" y="147"/>
                    <a:pt x="15" y="150"/>
                    <a:pt x="12" y="150"/>
                  </a:cubicBezTo>
                  <a:cubicBezTo>
                    <a:pt x="12" y="150"/>
                    <a:pt x="6" y="151"/>
                    <a:pt x="6" y="151"/>
                  </a:cubicBezTo>
                  <a:cubicBezTo>
                    <a:pt x="4" y="151"/>
                    <a:pt x="3" y="153"/>
                    <a:pt x="3" y="154"/>
                  </a:cubicBezTo>
                  <a:cubicBezTo>
                    <a:pt x="3" y="157"/>
                    <a:pt x="7" y="157"/>
                    <a:pt x="8" y="157"/>
                  </a:cubicBezTo>
                  <a:cubicBezTo>
                    <a:pt x="25" y="157"/>
                    <a:pt x="25" y="157"/>
                    <a:pt x="25" y="157"/>
                  </a:cubicBezTo>
                  <a:cubicBezTo>
                    <a:pt x="28" y="157"/>
                    <a:pt x="28" y="157"/>
                    <a:pt x="28" y="157"/>
                  </a:cubicBezTo>
                  <a:cubicBezTo>
                    <a:pt x="30" y="157"/>
                    <a:pt x="30" y="157"/>
                    <a:pt x="30" y="157"/>
                  </a:cubicBezTo>
                  <a:cubicBezTo>
                    <a:pt x="53" y="157"/>
                    <a:pt x="53" y="157"/>
                    <a:pt x="53" y="157"/>
                  </a:cubicBezTo>
                  <a:cubicBezTo>
                    <a:pt x="57" y="157"/>
                    <a:pt x="58" y="155"/>
                    <a:pt x="58" y="154"/>
                  </a:cubicBezTo>
                  <a:cubicBezTo>
                    <a:pt x="58" y="153"/>
                    <a:pt x="57" y="151"/>
                    <a:pt x="55" y="151"/>
                  </a:cubicBezTo>
                  <a:cubicBezTo>
                    <a:pt x="46" y="150"/>
                    <a:pt x="46" y="150"/>
                    <a:pt x="46" y="150"/>
                  </a:cubicBezTo>
                  <a:cubicBezTo>
                    <a:pt x="41" y="150"/>
                    <a:pt x="40" y="147"/>
                    <a:pt x="39" y="141"/>
                  </a:cubicBezTo>
                  <a:cubicBezTo>
                    <a:pt x="38" y="132"/>
                    <a:pt x="38" y="116"/>
                    <a:pt x="38" y="96"/>
                  </a:cubicBezTo>
                  <a:cubicBezTo>
                    <a:pt x="38" y="75"/>
                    <a:pt x="38" y="75"/>
                    <a:pt x="38" y="75"/>
                  </a:cubicBezTo>
                  <a:cubicBezTo>
                    <a:pt x="124" y="75"/>
                    <a:pt x="124" y="75"/>
                    <a:pt x="124" y="75"/>
                  </a:cubicBezTo>
                  <a:cubicBezTo>
                    <a:pt x="124" y="96"/>
                    <a:pt x="124" y="96"/>
                    <a:pt x="124" y="96"/>
                  </a:cubicBezTo>
                  <a:cubicBezTo>
                    <a:pt x="124" y="116"/>
                    <a:pt x="124" y="132"/>
                    <a:pt x="123" y="141"/>
                  </a:cubicBezTo>
                  <a:cubicBezTo>
                    <a:pt x="122" y="146"/>
                    <a:pt x="121" y="150"/>
                    <a:pt x="118" y="150"/>
                  </a:cubicBezTo>
                  <a:cubicBezTo>
                    <a:pt x="118" y="150"/>
                    <a:pt x="113" y="151"/>
                    <a:pt x="113" y="151"/>
                  </a:cubicBezTo>
                  <a:cubicBezTo>
                    <a:pt x="110" y="151"/>
                    <a:pt x="109" y="153"/>
                    <a:pt x="109" y="154"/>
                  </a:cubicBezTo>
                  <a:cubicBezTo>
                    <a:pt x="109" y="157"/>
                    <a:pt x="113" y="157"/>
                    <a:pt x="114" y="157"/>
                  </a:cubicBezTo>
                  <a:cubicBezTo>
                    <a:pt x="131" y="157"/>
                    <a:pt x="131" y="157"/>
                    <a:pt x="131" y="157"/>
                  </a:cubicBezTo>
                  <a:cubicBezTo>
                    <a:pt x="134" y="157"/>
                    <a:pt x="134" y="157"/>
                    <a:pt x="134" y="157"/>
                  </a:cubicBezTo>
                  <a:cubicBezTo>
                    <a:pt x="137" y="157"/>
                    <a:pt x="137" y="157"/>
                    <a:pt x="137" y="157"/>
                  </a:cubicBezTo>
                  <a:cubicBezTo>
                    <a:pt x="159" y="157"/>
                    <a:pt x="159" y="157"/>
                    <a:pt x="159" y="157"/>
                  </a:cubicBezTo>
                  <a:cubicBezTo>
                    <a:pt x="164" y="157"/>
                    <a:pt x="164" y="155"/>
                    <a:pt x="164" y="154"/>
                  </a:cubicBezTo>
                  <a:cubicBezTo>
                    <a:pt x="164" y="153"/>
                    <a:pt x="163" y="151"/>
                    <a:pt x="161" y="151"/>
                  </a:cubicBezTo>
                  <a:cubicBezTo>
                    <a:pt x="152" y="150"/>
                    <a:pt x="152" y="150"/>
                    <a:pt x="152" y="150"/>
                  </a:cubicBezTo>
                  <a:cubicBezTo>
                    <a:pt x="147" y="150"/>
                    <a:pt x="146" y="147"/>
                    <a:pt x="145" y="141"/>
                  </a:cubicBezTo>
                  <a:cubicBezTo>
                    <a:pt x="144" y="132"/>
                    <a:pt x="144" y="116"/>
                    <a:pt x="144" y="96"/>
                  </a:cubicBezTo>
                  <a:cubicBezTo>
                    <a:pt x="144" y="60"/>
                    <a:pt x="144" y="60"/>
                    <a:pt x="144" y="60"/>
                  </a:cubicBezTo>
                  <a:cubicBezTo>
                    <a:pt x="145" y="16"/>
                    <a:pt x="145" y="16"/>
                    <a:pt x="145" y="16"/>
                  </a:cubicBezTo>
                  <a:cubicBezTo>
                    <a:pt x="145" y="9"/>
                    <a:pt x="147" y="7"/>
                    <a:pt x="151" y="6"/>
                  </a:cubicBezTo>
                  <a:cubicBezTo>
                    <a:pt x="156" y="6"/>
                    <a:pt x="156" y="6"/>
                    <a:pt x="156" y="6"/>
                  </a:cubicBezTo>
                  <a:cubicBezTo>
                    <a:pt x="158" y="6"/>
                    <a:pt x="159" y="4"/>
                    <a:pt x="159" y="3"/>
                  </a:cubicBezTo>
                  <a:cubicBezTo>
                    <a:pt x="159" y="0"/>
                    <a:pt x="155" y="0"/>
                    <a:pt x="154" y="0"/>
                  </a:cubicBezTo>
                  <a:lnTo>
                    <a:pt x="138"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164" name="CustomShape 6"/>
            <p:cNvSpPr/>
            <p:nvPr/>
          </p:nvSpPr>
          <p:spPr>
            <a:xfrm>
              <a:off x="587880" y="903960"/>
              <a:ext cx="23040" cy="39240"/>
            </a:xfrm>
            <a:custGeom>
              <a:avLst/>
              <a:gdLst/>
              <a:ahLst/>
              <a:cxnLst/>
              <a:rect l="l" t="t" r="r" b="b"/>
              <a:pathLst>
                <a:path w="94" h="160">
                  <a:moveTo>
                    <a:pt x="84" y="1"/>
                  </a:moveTo>
                  <a:cubicBezTo>
                    <a:pt x="83" y="1"/>
                    <a:pt x="83" y="1"/>
                    <a:pt x="83" y="1"/>
                  </a:cubicBezTo>
                  <a:cubicBezTo>
                    <a:pt x="75" y="2"/>
                    <a:pt x="75" y="2"/>
                    <a:pt x="75" y="2"/>
                  </a:cubicBezTo>
                  <a:cubicBezTo>
                    <a:pt x="28" y="2"/>
                    <a:pt x="28" y="2"/>
                    <a:pt x="28" y="2"/>
                  </a:cubicBezTo>
                  <a:cubicBezTo>
                    <a:pt x="25" y="2"/>
                    <a:pt x="25" y="2"/>
                    <a:pt x="25" y="2"/>
                  </a:cubicBezTo>
                  <a:cubicBezTo>
                    <a:pt x="5" y="2"/>
                    <a:pt x="5" y="2"/>
                    <a:pt x="5" y="2"/>
                  </a:cubicBezTo>
                  <a:cubicBezTo>
                    <a:pt x="4" y="2"/>
                    <a:pt x="0" y="2"/>
                    <a:pt x="0" y="5"/>
                  </a:cubicBezTo>
                  <a:cubicBezTo>
                    <a:pt x="0" y="6"/>
                    <a:pt x="1" y="8"/>
                    <a:pt x="3" y="8"/>
                  </a:cubicBezTo>
                  <a:cubicBezTo>
                    <a:pt x="10" y="8"/>
                    <a:pt x="10" y="8"/>
                    <a:pt x="10" y="8"/>
                  </a:cubicBezTo>
                  <a:cubicBezTo>
                    <a:pt x="15" y="9"/>
                    <a:pt x="17" y="12"/>
                    <a:pt x="17" y="18"/>
                  </a:cubicBezTo>
                  <a:cubicBezTo>
                    <a:pt x="18" y="62"/>
                    <a:pt x="18" y="62"/>
                    <a:pt x="18" y="62"/>
                  </a:cubicBezTo>
                  <a:cubicBezTo>
                    <a:pt x="18" y="98"/>
                    <a:pt x="18" y="98"/>
                    <a:pt x="18" y="98"/>
                  </a:cubicBezTo>
                  <a:cubicBezTo>
                    <a:pt x="18" y="118"/>
                    <a:pt x="18" y="134"/>
                    <a:pt x="17" y="143"/>
                  </a:cubicBezTo>
                  <a:cubicBezTo>
                    <a:pt x="16" y="149"/>
                    <a:pt x="15" y="152"/>
                    <a:pt x="12" y="152"/>
                  </a:cubicBezTo>
                  <a:cubicBezTo>
                    <a:pt x="12" y="152"/>
                    <a:pt x="6" y="153"/>
                    <a:pt x="6" y="153"/>
                  </a:cubicBezTo>
                  <a:cubicBezTo>
                    <a:pt x="4" y="153"/>
                    <a:pt x="3" y="155"/>
                    <a:pt x="3" y="156"/>
                  </a:cubicBezTo>
                  <a:cubicBezTo>
                    <a:pt x="3" y="159"/>
                    <a:pt x="7" y="159"/>
                    <a:pt x="8" y="159"/>
                  </a:cubicBezTo>
                  <a:cubicBezTo>
                    <a:pt x="24" y="159"/>
                    <a:pt x="24" y="159"/>
                    <a:pt x="24" y="159"/>
                  </a:cubicBezTo>
                  <a:cubicBezTo>
                    <a:pt x="28" y="159"/>
                    <a:pt x="28" y="159"/>
                    <a:pt x="28" y="159"/>
                  </a:cubicBezTo>
                  <a:cubicBezTo>
                    <a:pt x="36" y="159"/>
                    <a:pt x="36" y="159"/>
                    <a:pt x="36" y="159"/>
                  </a:cubicBezTo>
                  <a:cubicBezTo>
                    <a:pt x="78" y="160"/>
                    <a:pt x="78" y="160"/>
                    <a:pt x="78" y="160"/>
                  </a:cubicBezTo>
                  <a:cubicBezTo>
                    <a:pt x="86" y="160"/>
                    <a:pt x="89" y="160"/>
                    <a:pt x="91" y="153"/>
                  </a:cubicBezTo>
                  <a:cubicBezTo>
                    <a:pt x="92" y="149"/>
                    <a:pt x="94" y="135"/>
                    <a:pt x="94" y="133"/>
                  </a:cubicBezTo>
                  <a:cubicBezTo>
                    <a:pt x="94" y="132"/>
                    <a:pt x="94" y="129"/>
                    <a:pt x="91" y="129"/>
                  </a:cubicBezTo>
                  <a:cubicBezTo>
                    <a:pt x="88" y="129"/>
                    <a:pt x="88" y="131"/>
                    <a:pt x="87" y="133"/>
                  </a:cubicBezTo>
                  <a:cubicBezTo>
                    <a:pt x="86" y="141"/>
                    <a:pt x="84" y="144"/>
                    <a:pt x="79" y="146"/>
                  </a:cubicBezTo>
                  <a:cubicBezTo>
                    <a:pt x="74" y="149"/>
                    <a:pt x="65" y="149"/>
                    <a:pt x="60" y="149"/>
                  </a:cubicBezTo>
                  <a:cubicBezTo>
                    <a:pt x="40" y="149"/>
                    <a:pt x="39" y="146"/>
                    <a:pt x="38" y="133"/>
                  </a:cubicBezTo>
                  <a:cubicBezTo>
                    <a:pt x="38" y="107"/>
                    <a:pt x="38" y="107"/>
                    <a:pt x="38" y="107"/>
                  </a:cubicBezTo>
                  <a:cubicBezTo>
                    <a:pt x="38" y="98"/>
                    <a:pt x="38" y="98"/>
                    <a:pt x="38" y="98"/>
                  </a:cubicBezTo>
                  <a:cubicBezTo>
                    <a:pt x="38" y="80"/>
                    <a:pt x="38" y="80"/>
                    <a:pt x="38" y="80"/>
                  </a:cubicBezTo>
                  <a:cubicBezTo>
                    <a:pt x="38" y="81"/>
                    <a:pt x="67" y="82"/>
                    <a:pt x="67" y="82"/>
                  </a:cubicBezTo>
                  <a:cubicBezTo>
                    <a:pt x="74" y="82"/>
                    <a:pt x="76" y="85"/>
                    <a:pt x="76" y="88"/>
                  </a:cubicBezTo>
                  <a:cubicBezTo>
                    <a:pt x="76" y="88"/>
                    <a:pt x="77" y="94"/>
                    <a:pt x="77" y="94"/>
                  </a:cubicBezTo>
                  <a:cubicBezTo>
                    <a:pt x="77" y="96"/>
                    <a:pt x="78" y="97"/>
                    <a:pt x="80" y="97"/>
                  </a:cubicBezTo>
                  <a:cubicBezTo>
                    <a:pt x="83" y="97"/>
                    <a:pt x="83" y="94"/>
                    <a:pt x="83" y="92"/>
                  </a:cubicBezTo>
                  <a:cubicBezTo>
                    <a:pt x="84" y="79"/>
                    <a:pt x="84" y="79"/>
                    <a:pt x="84" y="79"/>
                  </a:cubicBezTo>
                  <a:cubicBezTo>
                    <a:pt x="85" y="67"/>
                    <a:pt x="85" y="67"/>
                    <a:pt x="85" y="67"/>
                  </a:cubicBezTo>
                  <a:cubicBezTo>
                    <a:pt x="85" y="64"/>
                    <a:pt x="83" y="64"/>
                    <a:pt x="83" y="64"/>
                  </a:cubicBezTo>
                  <a:cubicBezTo>
                    <a:pt x="79" y="67"/>
                    <a:pt x="79" y="67"/>
                    <a:pt x="79" y="67"/>
                  </a:cubicBezTo>
                  <a:cubicBezTo>
                    <a:pt x="77" y="69"/>
                    <a:pt x="75" y="69"/>
                    <a:pt x="70" y="70"/>
                  </a:cubicBezTo>
                  <a:cubicBezTo>
                    <a:pt x="38" y="70"/>
                    <a:pt x="38" y="70"/>
                    <a:pt x="38" y="70"/>
                  </a:cubicBezTo>
                  <a:cubicBezTo>
                    <a:pt x="38" y="13"/>
                    <a:pt x="38" y="13"/>
                    <a:pt x="38" y="13"/>
                  </a:cubicBezTo>
                  <a:cubicBezTo>
                    <a:pt x="40" y="13"/>
                    <a:pt x="62" y="13"/>
                    <a:pt x="65" y="13"/>
                  </a:cubicBezTo>
                  <a:cubicBezTo>
                    <a:pt x="77" y="15"/>
                    <a:pt x="78" y="17"/>
                    <a:pt x="79" y="19"/>
                  </a:cubicBezTo>
                  <a:cubicBezTo>
                    <a:pt x="79" y="19"/>
                    <a:pt x="80" y="26"/>
                    <a:pt x="80" y="26"/>
                  </a:cubicBezTo>
                  <a:cubicBezTo>
                    <a:pt x="80" y="30"/>
                    <a:pt x="82" y="30"/>
                    <a:pt x="83" y="30"/>
                  </a:cubicBezTo>
                  <a:cubicBezTo>
                    <a:pt x="84" y="30"/>
                    <a:pt x="85" y="30"/>
                    <a:pt x="86" y="27"/>
                  </a:cubicBezTo>
                  <a:cubicBezTo>
                    <a:pt x="86" y="27"/>
                    <a:pt x="87" y="16"/>
                    <a:pt x="87" y="16"/>
                  </a:cubicBezTo>
                  <a:cubicBezTo>
                    <a:pt x="87" y="13"/>
                    <a:pt x="87" y="13"/>
                    <a:pt x="87" y="13"/>
                  </a:cubicBezTo>
                  <a:cubicBezTo>
                    <a:pt x="87" y="13"/>
                    <a:pt x="88" y="6"/>
                    <a:pt x="88" y="6"/>
                  </a:cubicBezTo>
                  <a:cubicBezTo>
                    <a:pt x="89" y="3"/>
                    <a:pt x="89" y="3"/>
                    <a:pt x="89" y="3"/>
                  </a:cubicBezTo>
                  <a:cubicBezTo>
                    <a:pt x="89" y="0"/>
                    <a:pt x="87" y="0"/>
                    <a:pt x="86" y="0"/>
                  </a:cubicBezTo>
                  <a:lnTo>
                    <a:pt x="84" y="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165" name="CustomShape 7"/>
            <p:cNvSpPr/>
            <p:nvPr/>
          </p:nvSpPr>
          <p:spPr>
            <a:xfrm>
              <a:off x="632520" y="904320"/>
              <a:ext cx="38520" cy="39600"/>
            </a:xfrm>
            <a:custGeom>
              <a:avLst/>
              <a:gdLst/>
              <a:ahLst/>
              <a:cxnLst/>
              <a:rect l="l" t="t" r="r" b="b"/>
              <a:pathLst>
                <a:path w="156" h="160">
                  <a:moveTo>
                    <a:pt x="138" y="0"/>
                  </a:moveTo>
                  <a:cubicBezTo>
                    <a:pt x="134" y="0"/>
                    <a:pt x="134" y="0"/>
                    <a:pt x="134" y="0"/>
                  </a:cubicBezTo>
                  <a:cubicBezTo>
                    <a:pt x="132" y="0"/>
                    <a:pt x="132" y="0"/>
                    <a:pt x="132" y="0"/>
                  </a:cubicBezTo>
                  <a:cubicBezTo>
                    <a:pt x="113" y="0"/>
                    <a:pt x="113" y="0"/>
                    <a:pt x="113" y="0"/>
                  </a:cubicBezTo>
                  <a:cubicBezTo>
                    <a:pt x="112" y="0"/>
                    <a:pt x="108" y="0"/>
                    <a:pt x="108" y="3"/>
                  </a:cubicBezTo>
                  <a:cubicBezTo>
                    <a:pt x="108" y="4"/>
                    <a:pt x="109" y="6"/>
                    <a:pt x="111" y="6"/>
                  </a:cubicBezTo>
                  <a:cubicBezTo>
                    <a:pt x="118" y="6"/>
                    <a:pt x="118" y="6"/>
                    <a:pt x="118" y="6"/>
                  </a:cubicBezTo>
                  <a:cubicBezTo>
                    <a:pt x="124" y="7"/>
                    <a:pt x="125" y="10"/>
                    <a:pt x="125" y="16"/>
                  </a:cubicBezTo>
                  <a:cubicBezTo>
                    <a:pt x="125" y="16"/>
                    <a:pt x="126" y="60"/>
                    <a:pt x="126" y="60"/>
                  </a:cubicBezTo>
                  <a:cubicBezTo>
                    <a:pt x="126" y="86"/>
                    <a:pt x="126" y="86"/>
                    <a:pt x="126" y="86"/>
                  </a:cubicBezTo>
                  <a:cubicBezTo>
                    <a:pt x="126" y="110"/>
                    <a:pt x="122" y="125"/>
                    <a:pt x="114" y="135"/>
                  </a:cubicBezTo>
                  <a:cubicBezTo>
                    <a:pt x="107" y="144"/>
                    <a:pt x="95" y="149"/>
                    <a:pt x="83" y="149"/>
                  </a:cubicBezTo>
                  <a:cubicBezTo>
                    <a:pt x="72" y="149"/>
                    <a:pt x="63" y="147"/>
                    <a:pt x="54" y="138"/>
                  </a:cubicBezTo>
                  <a:cubicBezTo>
                    <a:pt x="46" y="131"/>
                    <a:pt x="39" y="120"/>
                    <a:pt x="39" y="89"/>
                  </a:cubicBezTo>
                  <a:cubicBezTo>
                    <a:pt x="39" y="60"/>
                    <a:pt x="39" y="60"/>
                    <a:pt x="39" y="60"/>
                  </a:cubicBezTo>
                  <a:cubicBezTo>
                    <a:pt x="39" y="16"/>
                    <a:pt x="39" y="16"/>
                    <a:pt x="39" y="16"/>
                  </a:cubicBezTo>
                  <a:cubicBezTo>
                    <a:pt x="40" y="9"/>
                    <a:pt x="41" y="7"/>
                    <a:pt x="45" y="6"/>
                  </a:cubicBezTo>
                  <a:cubicBezTo>
                    <a:pt x="45" y="6"/>
                    <a:pt x="50" y="6"/>
                    <a:pt x="50" y="6"/>
                  </a:cubicBezTo>
                  <a:cubicBezTo>
                    <a:pt x="52" y="6"/>
                    <a:pt x="53" y="4"/>
                    <a:pt x="53" y="3"/>
                  </a:cubicBezTo>
                  <a:cubicBezTo>
                    <a:pt x="53" y="0"/>
                    <a:pt x="50" y="0"/>
                    <a:pt x="49" y="0"/>
                  </a:cubicBezTo>
                  <a:cubicBezTo>
                    <a:pt x="34" y="0"/>
                    <a:pt x="34" y="0"/>
                    <a:pt x="34" y="0"/>
                  </a:cubicBezTo>
                  <a:cubicBezTo>
                    <a:pt x="28" y="0"/>
                    <a:pt x="28" y="0"/>
                    <a:pt x="28" y="0"/>
                  </a:cubicBezTo>
                  <a:cubicBezTo>
                    <a:pt x="24" y="0"/>
                    <a:pt x="24" y="0"/>
                    <a:pt x="24" y="0"/>
                  </a:cubicBezTo>
                  <a:cubicBezTo>
                    <a:pt x="5" y="0"/>
                    <a:pt x="5" y="0"/>
                    <a:pt x="5" y="0"/>
                  </a:cubicBezTo>
                  <a:cubicBezTo>
                    <a:pt x="4" y="0"/>
                    <a:pt x="0" y="0"/>
                    <a:pt x="0" y="3"/>
                  </a:cubicBezTo>
                  <a:cubicBezTo>
                    <a:pt x="0" y="4"/>
                    <a:pt x="1" y="6"/>
                    <a:pt x="3" y="6"/>
                  </a:cubicBezTo>
                  <a:cubicBezTo>
                    <a:pt x="10" y="6"/>
                    <a:pt x="10" y="6"/>
                    <a:pt x="10" y="6"/>
                  </a:cubicBezTo>
                  <a:cubicBezTo>
                    <a:pt x="15" y="7"/>
                    <a:pt x="17" y="10"/>
                    <a:pt x="17" y="16"/>
                  </a:cubicBezTo>
                  <a:cubicBezTo>
                    <a:pt x="18" y="60"/>
                    <a:pt x="18" y="60"/>
                    <a:pt x="18" y="60"/>
                  </a:cubicBezTo>
                  <a:cubicBezTo>
                    <a:pt x="18" y="90"/>
                    <a:pt x="18" y="90"/>
                    <a:pt x="18" y="90"/>
                  </a:cubicBezTo>
                  <a:cubicBezTo>
                    <a:pt x="18" y="123"/>
                    <a:pt x="28" y="137"/>
                    <a:pt x="36" y="145"/>
                  </a:cubicBezTo>
                  <a:cubicBezTo>
                    <a:pt x="50" y="158"/>
                    <a:pt x="69" y="160"/>
                    <a:pt x="79" y="160"/>
                  </a:cubicBezTo>
                  <a:cubicBezTo>
                    <a:pt x="90" y="160"/>
                    <a:pt x="107" y="159"/>
                    <a:pt x="122" y="145"/>
                  </a:cubicBezTo>
                  <a:cubicBezTo>
                    <a:pt x="140" y="129"/>
                    <a:pt x="142" y="103"/>
                    <a:pt x="142" y="82"/>
                  </a:cubicBezTo>
                  <a:cubicBezTo>
                    <a:pt x="142" y="60"/>
                    <a:pt x="142" y="60"/>
                    <a:pt x="142" y="60"/>
                  </a:cubicBezTo>
                  <a:cubicBezTo>
                    <a:pt x="142" y="16"/>
                    <a:pt x="142" y="16"/>
                    <a:pt x="142" y="16"/>
                  </a:cubicBezTo>
                  <a:cubicBezTo>
                    <a:pt x="143" y="9"/>
                    <a:pt x="144" y="7"/>
                    <a:pt x="148" y="6"/>
                  </a:cubicBezTo>
                  <a:cubicBezTo>
                    <a:pt x="149" y="6"/>
                    <a:pt x="153" y="6"/>
                    <a:pt x="153" y="6"/>
                  </a:cubicBezTo>
                  <a:cubicBezTo>
                    <a:pt x="155" y="6"/>
                    <a:pt x="156" y="4"/>
                    <a:pt x="156" y="3"/>
                  </a:cubicBezTo>
                  <a:cubicBezTo>
                    <a:pt x="156" y="0"/>
                    <a:pt x="153" y="0"/>
                    <a:pt x="152" y="0"/>
                  </a:cubicBezTo>
                  <a:lnTo>
                    <a:pt x="138"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166" name="CustomShape 8"/>
            <p:cNvSpPr/>
            <p:nvPr/>
          </p:nvSpPr>
          <p:spPr>
            <a:xfrm>
              <a:off x="676440" y="903600"/>
              <a:ext cx="41760" cy="39960"/>
            </a:xfrm>
            <a:custGeom>
              <a:avLst/>
              <a:gdLst/>
              <a:ahLst/>
              <a:cxnLst/>
              <a:rect l="l" t="t" r="r" b="b"/>
              <a:pathLst>
                <a:path w="168" h="162">
                  <a:moveTo>
                    <a:pt x="17" y="12"/>
                  </a:moveTo>
                  <a:cubicBezTo>
                    <a:pt x="17" y="129"/>
                    <a:pt x="17" y="129"/>
                    <a:pt x="17" y="129"/>
                  </a:cubicBezTo>
                  <a:cubicBezTo>
                    <a:pt x="17" y="147"/>
                    <a:pt x="16" y="152"/>
                    <a:pt x="12" y="153"/>
                  </a:cubicBezTo>
                  <a:cubicBezTo>
                    <a:pt x="11" y="153"/>
                    <a:pt x="4" y="154"/>
                    <a:pt x="4" y="154"/>
                  </a:cubicBezTo>
                  <a:cubicBezTo>
                    <a:pt x="1" y="154"/>
                    <a:pt x="0" y="156"/>
                    <a:pt x="0" y="157"/>
                  </a:cubicBezTo>
                  <a:cubicBezTo>
                    <a:pt x="0" y="160"/>
                    <a:pt x="4" y="160"/>
                    <a:pt x="5" y="160"/>
                  </a:cubicBezTo>
                  <a:cubicBezTo>
                    <a:pt x="22" y="160"/>
                    <a:pt x="22" y="160"/>
                    <a:pt x="22" y="160"/>
                  </a:cubicBezTo>
                  <a:cubicBezTo>
                    <a:pt x="25" y="160"/>
                    <a:pt x="25" y="160"/>
                    <a:pt x="25" y="160"/>
                  </a:cubicBezTo>
                  <a:cubicBezTo>
                    <a:pt x="28" y="160"/>
                    <a:pt x="28" y="160"/>
                    <a:pt x="28" y="160"/>
                  </a:cubicBezTo>
                  <a:cubicBezTo>
                    <a:pt x="46" y="160"/>
                    <a:pt x="46" y="160"/>
                    <a:pt x="46" y="160"/>
                  </a:cubicBezTo>
                  <a:cubicBezTo>
                    <a:pt x="48" y="160"/>
                    <a:pt x="52" y="160"/>
                    <a:pt x="52" y="157"/>
                  </a:cubicBezTo>
                  <a:cubicBezTo>
                    <a:pt x="52" y="156"/>
                    <a:pt x="51" y="154"/>
                    <a:pt x="49" y="154"/>
                  </a:cubicBezTo>
                  <a:cubicBezTo>
                    <a:pt x="39" y="153"/>
                    <a:pt x="39" y="153"/>
                    <a:pt x="39" y="153"/>
                  </a:cubicBezTo>
                  <a:cubicBezTo>
                    <a:pt x="35" y="152"/>
                    <a:pt x="32" y="148"/>
                    <a:pt x="32" y="131"/>
                  </a:cubicBezTo>
                  <a:cubicBezTo>
                    <a:pt x="32" y="131"/>
                    <a:pt x="30" y="45"/>
                    <a:pt x="29" y="37"/>
                  </a:cubicBezTo>
                  <a:cubicBezTo>
                    <a:pt x="34" y="43"/>
                    <a:pt x="80" y="93"/>
                    <a:pt x="80" y="93"/>
                  </a:cubicBezTo>
                  <a:cubicBezTo>
                    <a:pt x="102" y="117"/>
                    <a:pt x="131" y="146"/>
                    <a:pt x="133" y="148"/>
                  </a:cubicBezTo>
                  <a:cubicBezTo>
                    <a:pt x="145" y="160"/>
                    <a:pt x="147" y="162"/>
                    <a:pt x="149" y="162"/>
                  </a:cubicBezTo>
                  <a:cubicBezTo>
                    <a:pt x="152" y="162"/>
                    <a:pt x="153" y="159"/>
                    <a:pt x="153" y="146"/>
                  </a:cubicBezTo>
                  <a:cubicBezTo>
                    <a:pt x="153" y="146"/>
                    <a:pt x="153" y="26"/>
                    <a:pt x="153" y="26"/>
                  </a:cubicBezTo>
                  <a:cubicBezTo>
                    <a:pt x="153" y="13"/>
                    <a:pt x="154" y="10"/>
                    <a:pt x="159" y="9"/>
                  </a:cubicBezTo>
                  <a:cubicBezTo>
                    <a:pt x="159" y="9"/>
                    <a:pt x="164" y="9"/>
                    <a:pt x="164" y="9"/>
                  </a:cubicBezTo>
                  <a:cubicBezTo>
                    <a:pt x="167" y="9"/>
                    <a:pt x="168" y="7"/>
                    <a:pt x="168" y="6"/>
                  </a:cubicBezTo>
                  <a:cubicBezTo>
                    <a:pt x="168" y="3"/>
                    <a:pt x="164" y="3"/>
                    <a:pt x="163" y="3"/>
                  </a:cubicBezTo>
                  <a:cubicBezTo>
                    <a:pt x="149" y="3"/>
                    <a:pt x="149" y="3"/>
                    <a:pt x="149" y="3"/>
                  </a:cubicBezTo>
                  <a:cubicBezTo>
                    <a:pt x="145" y="3"/>
                    <a:pt x="145" y="3"/>
                    <a:pt x="145" y="3"/>
                  </a:cubicBezTo>
                  <a:cubicBezTo>
                    <a:pt x="141" y="3"/>
                    <a:pt x="141" y="3"/>
                    <a:pt x="141" y="3"/>
                  </a:cubicBezTo>
                  <a:cubicBezTo>
                    <a:pt x="124" y="3"/>
                    <a:pt x="124" y="3"/>
                    <a:pt x="124" y="3"/>
                  </a:cubicBezTo>
                  <a:cubicBezTo>
                    <a:pt x="122" y="3"/>
                    <a:pt x="118" y="3"/>
                    <a:pt x="118" y="6"/>
                  </a:cubicBezTo>
                  <a:cubicBezTo>
                    <a:pt x="118" y="8"/>
                    <a:pt x="119" y="9"/>
                    <a:pt x="121" y="9"/>
                  </a:cubicBezTo>
                  <a:cubicBezTo>
                    <a:pt x="131" y="10"/>
                    <a:pt x="131" y="10"/>
                    <a:pt x="131" y="10"/>
                  </a:cubicBezTo>
                  <a:cubicBezTo>
                    <a:pt x="136" y="11"/>
                    <a:pt x="138" y="14"/>
                    <a:pt x="138" y="28"/>
                  </a:cubicBezTo>
                  <a:cubicBezTo>
                    <a:pt x="138" y="28"/>
                    <a:pt x="140" y="108"/>
                    <a:pt x="140" y="127"/>
                  </a:cubicBezTo>
                  <a:cubicBezTo>
                    <a:pt x="136" y="123"/>
                    <a:pt x="125" y="111"/>
                    <a:pt x="125" y="111"/>
                  </a:cubicBezTo>
                  <a:cubicBezTo>
                    <a:pt x="94" y="77"/>
                    <a:pt x="94" y="77"/>
                    <a:pt x="94" y="77"/>
                  </a:cubicBezTo>
                  <a:cubicBezTo>
                    <a:pt x="27" y="5"/>
                    <a:pt x="27" y="5"/>
                    <a:pt x="27" y="5"/>
                  </a:cubicBezTo>
                  <a:cubicBezTo>
                    <a:pt x="24" y="2"/>
                    <a:pt x="22" y="0"/>
                    <a:pt x="21" y="0"/>
                  </a:cubicBezTo>
                  <a:cubicBezTo>
                    <a:pt x="17" y="0"/>
                    <a:pt x="17" y="4"/>
                    <a:pt x="17" y="12"/>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167" name="CustomShape 9"/>
            <p:cNvSpPr/>
            <p:nvPr/>
          </p:nvSpPr>
          <p:spPr>
            <a:xfrm>
              <a:off x="725400" y="904320"/>
              <a:ext cx="13680" cy="38880"/>
            </a:xfrm>
            <a:custGeom>
              <a:avLst/>
              <a:gdLst/>
              <a:ahLst/>
              <a:cxnLst/>
              <a:rect l="l" t="t" r="r" b="b"/>
              <a:pathLst>
                <a:path w="56" h="157">
                  <a:moveTo>
                    <a:pt x="29" y="0"/>
                  </a:moveTo>
                  <a:cubicBezTo>
                    <a:pt x="26" y="0"/>
                    <a:pt x="26" y="0"/>
                    <a:pt x="26" y="0"/>
                  </a:cubicBezTo>
                  <a:cubicBezTo>
                    <a:pt x="23" y="0"/>
                    <a:pt x="23" y="0"/>
                    <a:pt x="23" y="0"/>
                  </a:cubicBezTo>
                  <a:cubicBezTo>
                    <a:pt x="5" y="0"/>
                    <a:pt x="5" y="0"/>
                    <a:pt x="5" y="0"/>
                  </a:cubicBezTo>
                  <a:cubicBezTo>
                    <a:pt x="4" y="0"/>
                    <a:pt x="0" y="0"/>
                    <a:pt x="0" y="3"/>
                  </a:cubicBezTo>
                  <a:cubicBezTo>
                    <a:pt x="0" y="4"/>
                    <a:pt x="2" y="6"/>
                    <a:pt x="4" y="6"/>
                  </a:cubicBezTo>
                  <a:cubicBezTo>
                    <a:pt x="10" y="6"/>
                    <a:pt x="10" y="6"/>
                    <a:pt x="10" y="6"/>
                  </a:cubicBezTo>
                  <a:cubicBezTo>
                    <a:pt x="13" y="7"/>
                    <a:pt x="15" y="9"/>
                    <a:pt x="15" y="16"/>
                  </a:cubicBezTo>
                  <a:cubicBezTo>
                    <a:pt x="15" y="16"/>
                    <a:pt x="16" y="60"/>
                    <a:pt x="16" y="60"/>
                  </a:cubicBezTo>
                  <a:cubicBezTo>
                    <a:pt x="16" y="96"/>
                    <a:pt x="16" y="96"/>
                    <a:pt x="16" y="96"/>
                  </a:cubicBezTo>
                  <a:cubicBezTo>
                    <a:pt x="16" y="116"/>
                    <a:pt x="16" y="132"/>
                    <a:pt x="15" y="141"/>
                  </a:cubicBezTo>
                  <a:cubicBezTo>
                    <a:pt x="14" y="147"/>
                    <a:pt x="13" y="150"/>
                    <a:pt x="10" y="150"/>
                  </a:cubicBezTo>
                  <a:cubicBezTo>
                    <a:pt x="10" y="150"/>
                    <a:pt x="4" y="151"/>
                    <a:pt x="4" y="151"/>
                  </a:cubicBezTo>
                  <a:cubicBezTo>
                    <a:pt x="2" y="151"/>
                    <a:pt x="1" y="153"/>
                    <a:pt x="1" y="154"/>
                  </a:cubicBezTo>
                  <a:cubicBezTo>
                    <a:pt x="1" y="157"/>
                    <a:pt x="5" y="157"/>
                    <a:pt x="6" y="157"/>
                  </a:cubicBezTo>
                  <a:cubicBezTo>
                    <a:pt x="22" y="157"/>
                    <a:pt x="22" y="157"/>
                    <a:pt x="22" y="157"/>
                  </a:cubicBezTo>
                  <a:cubicBezTo>
                    <a:pt x="26" y="157"/>
                    <a:pt x="26" y="157"/>
                    <a:pt x="26" y="157"/>
                  </a:cubicBezTo>
                  <a:cubicBezTo>
                    <a:pt x="28" y="157"/>
                    <a:pt x="28" y="157"/>
                    <a:pt x="28" y="157"/>
                  </a:cubicBezTo>
                  <a:cubicBezTo>
                    <a:pt x="51" y="157"/>
                    <a:pt x="51" y="157"/>
                    <a:pt x="51" y="157"/>
                  </a:cubicBezTo>
                  <a:cubicBezTo>
                    <a:pt x="55" y="157"/>
                    <a:pt x="56" y="155"/>
                    <a:pt x="56" y="154"/>
                  </a:cubicBezTo>
                  <a:cubicBezTo>
                    <a:pt x="56" y="153"/>
                    <a:pt x="55" y="151"/>
                    <a:pt x="53" y="151"/>
                  </a:cubicBezTo>
                  <a:cubicBezTo>
                    <a:pt x="44" y="150"/>
                    <a:pt x="44" y="150"/>
                    <a:pt x="44" y="150"/>
                  </a:cubicBezTo>
                  <a:cubicBezTo>
                    <a:pt x="39" y="150"/>
                    <a:pt x="38" y="147"/>
                    <a:pt x="37" y="141"/>
                  </a:cubicBezTo>
                  <a:cubicBezTo>
                    <a:pt x="36" y="132"/>
                    <a:pt x="36" y="116"/>
                    <a:pt x="36" y="96"/>
                  </a:cubicBezTo>
                  <a:cubicBezTo>
                    <a:pt x="36" y="60"/>
                    <a:pt x="36" y="60"/>
                    <a:pt x="36" y="60"/>
                  </a:cubicBezTo>
                  <a:cubicBezTo>
                    <a:pt x="36" y="16"/>
                    <a:pt x="36" y="16"/>
                    <a:pt x="36" y="16"/>
                  </a:cubicBezTo>
                  <a:cubicBezTo>
                    <a:pt x="37" y="10"/>
                    <a:pt x="38" y="7"/>
                    <a:pt x="43" y="6"/>
                  </a:cubicBezTo>
                  <a:cubicBezTo>
                    <a:pt x="43" y="6"/>
                    <a:pt x="47" y="6"/>
                    <a:pt x="47" y="6"/>
                  </a:cubicBezTo>
                  <a:cubicBezTo>
                    <a:pt x="49" y="6"/>
                    <a:pt x="51" y="4"/>
                    <a:pt x="51" y="3"/>
                  </a:cubicBezTo>
                  <a:cubicBezTo>
                    <a:pt x="51" y="0"/>
                    <a:pt x="47" y="0"/>
                    <a:pt x="46" y="0"/>
                  </a:cubicBezTo>
                  <a:lnTo>
                    <a:pt x="29"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168" name="CustomShape 10"/>
            <p:cNvSpPr/>
            <p:nvPr/>
          </p:nvSpPr>
          <p:spPr>
            <a:xfrm>
              <a:off x="741600" y="904320"/>
              <a:ext cx="40680" cy="39600"/>
            </a:xfrm>
            <a:custGeom>
              <a:avLst/>
              <a:gdLst/>
              <a:ahLst/>
              <a:cxnLst/>
              <a:rect l="l" t="t" r="r" b="b"/>
              <a:pathLst>
                <a:path w="166" h="160">
                  <a:moveTo>
                    <a:pt x="148" y="0"/>
                  </a:moveTo>
                  <a:cubicBezTo>
                    <a:pt x="145" y="0"/>
                    <a:pt x="145" y="0"/>
                    <a:pt x="145" y="0"/>
                  </a:cubicBezTo>
                  <a:cubicBezTo>
                    <a:pt x="140" y="0"/>
                    <a:pt x="140" y="0"/>
                    <a:pt x="140" y="0"/>
                  </a:cubicBezTo>
                  <a:cubicBezTo>
                    <a:pt x="125" y="0"/>
                    <a:pt x="125" y="0"/>
                    <a:pt x="125" y="0"/>
                  </a:cubicBezTo>
                  <a:cubicBezTo>
                    <a:pt x="123" y="0"/>
                    <a:pt x="119" y="0"/>
                    <a:pt x="119" y="3"/>
                  </a:cubicBezTo>
                  <a:cubicBezTo>
                    <a:pt x="119" y="4"/>
                    <a:pt x="119" y="6"/>
                    <a:pt x="123" y="6"/>
                  </a:cubicBezTo>
                  <a:cubicBezTo>
                    <a:pt x="130" y="6"/>
                    <a:pt x="130" y="6"/>
                    <a:pt x="130" y="6"/>
                  </a:cubicBezTo>
                  <a:cubicBezTo>
                    <a:pt x="131" y="7"/>
                    <a:pt x="131" y="9"/>
                    <a:pt x="131" y="10"/>
                  </a:cubicBezTo>
                  <a:cubicBezTo>
                    <a:pt x="130" y="17"/>
                    <a:pt x="130" y="17"/>
                    <a:pt x="130" y="17"/>
                  </a:cubicBezTo>
                  <a:cubicBezTo>
                    <a:pt x="126" y="30"/>
                    <a:pt x="100" y="97"/>
                    <a:pt x="88" y="127"/>
                  </a:cubicBezTo>
                  <a:cubicBezTo>
                    <a:pt x="85" y="120"/>
                    <a:pt x="50" y="26"/>
                    <a:pt x="50" y="26"/>
                  </a:cubicBezTo>
                  <a:cubicBezTo>
                    <a:pt x="47" y="18"/>
                    <a:pt x="44" y="12"/>
                    <a:pt x="44" y="9"/>
                  </a:cubicBezTo>
                  <a:cubicBezTo>
                    <a:pt x="44" y="8"/>
                    <a:pt x="45" y="7"/>
                    <a:pt x="46" y="7"/>
                  </a:cubicBezTo>
                  <a:cubicBezTo>
                    <a:pt x="53" y="6"/>
                    <a:pt x="53" y="6"/>
                    <a:pt x="53" y="6"/>
                  </a:cubicBezTo>
                  <a:cubicBezTo>
                    <a:pt x="56" y="6"/>
                    <a:pt x="57" y="4"/>
                    <a:pt x="57" y="3"/>
                  </a:cubicBezTo>
                  <a:cubicBezTo>
                    <a:pt x="57" y="0"/>
                    <a:pt x="52" y="0"/>
                    <a:pt x="50" y="0"/>
                  </a:cubicBezTo>
                  <a:cubicBezTo>
                    <a:pt x="35" y="0"/>
                    <a:pt x="35" y="0"/>
                    <a:pt x="35" y="0"/>
                  </a:cubicBezTo>
                  <a:cubicBezTo>
                    <a:pt x="31" y="0"/>
                    <a:pt x="31" y="0"/>
                    <a:pt x="31" y="0"/>
                  </a:cubicBezTo>
                  <a:cubicBezTo>
                    <a:pt x="26" y="0"/>
                    <a:pt x="26" y="0"/>
                    <a:pt x="26" y="0"/>
                  </a:cubicBezTo>
                  <a:cubicBezTo>
                    <a:pt x="7" y="0"/>
                    <a:pt x="7" y="0"/>
                    <a:pt x="7" y="0"/>
                  </a:cubicBezTo>
                  <a:cubicBezTo>
                    <a:pt x="4" y="0"/>
                    <a:pt x="0" y="0"/>
                    <a:pt x="0" y="3"/>
                  </a:cubicBezTo>
                  <a:cubicBezTo>
                    <a:pt x="0" y="4"/>
                    <a:pt x="1" y="6"/>
                    <a:pt x="3" y="6"/>
                  </a:cubicBezTo>
                  <a:cubicBezTo>
                    <a:pt x="10" y="6"/>
                    <a:pt x="10" y="6"/>
                    <a:pt x="10" y="6"/>
                  </a:cubicBezTo>
                  <a:cubicBezTo>
                    <a:pt x="17" y="8"/>
                    <a:pt x="20" y="10"/>
                    <a:pt x="24" y="21"/>
                  </a:cubicBezTo>
                  <a:cubicBezTo>
                    <a:pt x="75" y="148"/>
                    <a:pt x="75" y="148"/>
                    <a:pt x="75" y="148"/>
                  </a:cubicBezTo>
                  <a:cubicBezTo>
                    <a:pt x="78" y="157"/>
                    <a:pt x="80" y="160"/>
                    <a:pt x="83" y="160"/>
                  </a:cubicBezTo>
                  <a:cubicBezTo>
                    <a:pt x="86" y="160"/>
                    <a:pt x="86" y="158"/>
                    <a:pt x="89" y="151"/>
                  </a:cubicBezTo>
                  <a:cubicBezTo>
                    <a:pt x="93" y="144"/>
                    <a:pt x="93" y="144"/>
                    <a:pt x="93" y="144"/>
                  </a:cubicBezTo>
                  <a:cubicBezTo>
                    <a:pt x="118" y="84"/>
                    <a:pt x="118" y="84"/>
                    <a:pt x="118" y="84"/>
                  </a:cubicBezTo>
                  <a:cubicBezTo>
                    <a:pt x="130" y="55"/>
                    <a:pt x="130" y="55"/>
                    <a:pt x="130" y="55"/>
                  </a:cubicBezTo>
                  <a:cubicBezTo>
                    <a:pt x="142" y="26"/>
                    <a:pt x="142" y="26"/>
                    <a:pt x="142" y="26"/>
                  </a:cubicBezTo>
                  <a:cubicBezTo>
                    <a:pt x="148" y="13"/>
                    <a:pt x="151" y="9"/>
                    <a:pt x="153" y="8"/>
                  </a:cubicBezTo>
                  <a:cubicBezTo>
                    <a:pt x="156" y="6"/>
                    <a:pt x="160" y="6"/>
                    <a:pt x="162" y="6"/>
                  </a:cubicBezTo>
                  <a:cubicBezTo>
                    <a:pt x="165" y="6"/>
                    <a:pt x="166" y="4"/>
                    <a:pt x="166" y="3"/>
                  </a:cubicBezTo>
                  <a:cubicBezTo>
                    <a:pt x="166" y="1"/>
                    <a:pt x="164" y="0"/>
                    <a:pt x="161" y="0"/>
                  </a:cubicBezTo>
                  <a:lnTo>
                    <a:pt x="148"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169" name="CustomShape 11"/>
            <p:cNvSpPr/>
            <p:nvPr/>
          </p:nvSpPr>
          <p:spPr>
            <a:xfrm>
              <a:off x="785160" y="903960"/>
              <a:ext cx="23040" cy="39240"/>
            </a:xfrm>
            <a:custGeom>
              <a:avLst/>
              <a:gdLst/>
              <a:ahLst/>
              <a:cxnLst/>
              <a:rect l="l" t="t" r="r" b="b"/>
              <a:pathLst>
                <a:path w="94" h="160">
                  <a:moveTo>
                    <a:pt x="84" y="1"/>
                  </a:moveTo>
                  <a:cubicBezTo>
                    <a:pt x="83" y="1"/>
                    <a:pt x="83" y="1"/>
                    <a:pt x="83" y="1"/>
                  </a:cubicBezTo>
                  <a:cubicBezTo>
                    <a:pt x="75" y="2"/>
                    <a:pt x="75" y="2"/>
                    <a:pt x="75" y="2"/>
                  </a:cubicBezTo>
                  <a:cubicBezTo>
                    <a:pt x="75" y="2"/>
                    <a:pt x="28" y="2"/>
                    <a:pt x="28" y="2"/>
                  </a:cubicBezTo>
                  <a:cubicBezTo>
                    <a:pt x="26" y="2"/>
                    <a:pt x="26" y="2"/>
                    <a:pt x="26" y="2"/>
                  </a:cubicBezTo>
                  <a:cubicBezTo>
                    <a:pt x="5" y="2"/>
                    <a:pt x="5" y="2"/>
                    <a:pt x="5" y="2"/>
                  </a:cubicBezTo>
                  <a:cubicBezTo>
                    <a:pt x="4" y="2"/>
                    <a:pt x="0" y="2"/>
                    <a:pt x="0" y="5"/>
                  </a:cubicBezTo>
                  <a:cubicBezTo>
                    <a:pt x="0" y="6"/>
                    <a:pt x="2" y="8"/>
                    <a:pt x="4" y="8"/>
                  </a:cubicBezTo>
                  <a:cubicBezTo>
                    <a:pt x="10" y="8"/>
                    <a:pt x="10" y="8"/>
                    <a:pt x="10" y="8"/>
                  </a:cubicBezTo>
                  <a:cubicBezTo>
                    <a:pt x="16" y="9"/>
                    <a:pt x="17" y="12"/>
                    <a:pt x="18" y="18"/>
                  </a:cubicBezTo>
                  <a:cubicBezTo>
                    <a:pt x="18" y="18"/>
                    <a:pt x="18" y="62"/>
                    <a:pt x="18" y="62"/>
                  </a:cubicBezTo>
                  <a:cubicBezTo>
                    <a:pt x="18" y="98"/>
                    <a:pt x="18" y="98"/>
                    <a:pt x="18" y="98"/>
                  </a:cubicBezTo>
                  <a:cubicBezTo>
                    <a:pt x="18" y="118"/>
                    <a:pt x="18" y="134"/>
                    <a:pt x="17" y="143"/>
                  </a:cubicBezTo>
                  <a:cubicBezTo>
                    <a:pt x="16" y="149"/>
                    <a:pt x="15" y="152"/>
                    <a:pt x="12" y="152"/>
                  </a:cubicBezTo>
                  <a:cubicBezTo>
                    <a:pt x="12" y="152"/>
                    <a:pt x="7" y="153"/>
                    <a:pt x="7" y="153"/>
                  </a:cubicBezTo>
                  <a:cubicBezTo>
                    <a:pt x="4" y="153"/>
                    <a:pt x="3" y="155"/>
                    <a:pt x="3" y="156"/>
                  </a:cubicBezTo>
                  <a:cubicBezTo>
                    <a:pt x="3" y="159"/>
                    <a:pt x="7" y="159"/>
                    <a:pt x="8" y="159"/>
                  </a:cubicBezTo>
                  <a:cubicBezTo>
                    <a:pt x="25" y="159"/>
                    <a:pt x="25" y="159"/>
                    <a:pt x="25" y="159"/>
                  </a:cubicBezTo>
                  <a:cubicBezTo>
                    <a:pt x="28" y="159"/>
                    <a:pt x="28" y="159"/>
                    <a:pt x="28" y="159"/>
                  </a:cubicBezTo>
                  <a:cubicBezTo>
                    <a:pt x="36" y="159"/>
                    <a:pt x="36" y="159"/>
                    <a:pt x="36" y="159"/>
                  </a:cubicBezTo>
                  <a:cubicBezTo>
                    <a:pt x="79" y="160"/>
                    <a:pt x="79" y="160"/>
                    <a:pt x="79" y="160"/>
                  </a:cubicBezTo>
                  <a:cubicBezTo>
                    <a:pt x="87" y="160"/>
                    <a:pt x="90" y="160"/>
                    <a:pt x="91" y="153"/>
                  </a:cubicBezTo>
                  <a:cubicBezTo>
                    <a:pt x="92" y="149"/>
                    <a:pt x="94" y="135"/>
                    <a:pt x="94" y="133"/>
                  </a:cubicBezTo>
                  <a:cubicBezTo>
                    <a:pt x="94" y="132"/>
                    <a:pt x="94" y="129"/>
                    <a:pt x="91" y="129"/>
                  </a:cubicBezTo>
                  <a:cubicBezTo>
                    <a:pt x="89" y="129"/>
                    <a:pt x="88" y="131"/>
                    <a:pt x="88" y="133"/>
                  </a:cubicBezTo>
                  <a:cubicBezTo>
                    <a:pt x="86" y="141"/>
                    <a:pt x="84" y="144"/>
                    <a:pt x="80" y="146"/>
                  </a:cubicBezTo>
                  <a:cubicBezTo>
                    <a:pt x="75" y="149"/>
                    <a:pt x="66" y="149"/>
                    <a:pt x="61" y="149"/>
                  </a:cubicBezTo>
                  <a:cubicBezTo>
                    <a:pt x="41" y="149"/>
                    <a:pt x="39" y="146"/>
                    <a:pt x="38" y="133"/>
                  </a:cubicBezTo>
                  <a:cubicBezTo>
                    <a:pt x="38" y="107"/>
                    <a:pt x="38" y="107"/>
                    <a:pt x="38" y="107"/>
                  </a:cubicBezTo>
                  <a:cubicBezTo>
                    <a:pt x="38" y="98"/>
                    <a:pt x="38" y="98"/>
                    <a:pt x="38" y="98"/>
                  </a:cubicBezTo>
                  <a:cubicBezTo>
                    <a:pt x="38" y="80"/>
                    <a:pt x="38" y="80"/>
                    <a:pt x="38" y="80"/>
                  </a:cubicBezTo>
                  <a:cubicBezTo>
                    <a:pt x="38" y="81"/>
                    <a:pt x="67" y="82"/>
                    <a:pt x="67" y="82"/>
                  </a:cubicBezTo>
                  <a:cubicBezTo>
                    <a:pt x="75" y="82"/>
                    <a:pt x="76" y="86"/>
                    <a:pt x="77" y="88"/>
                  </a:cubicBezTo>
                  <a:cubicBezTo>
                    <a:pt x="77" y="94"/>
                    <a:pt x="77" y="94"/>
                    <a:pt x="77" y="94"/>
                  </a:cubicBezTo>
                  <a:cubicBezTo>
                    <a:pt x="77" y="96"/>
                    <a:pt x="79" y="97"/>
                    <a:pt x="80" y="97"/>
                  </a:cubicBezTo>
                  <a:cubicBezTo>
                    <a:pt x="83" y="97"/>
                    <a:pt x="83" y="94"/>
                    <a:pt x="83" y="92"/>
                  </a:cubicBezTo>
                  <a:cubicBezTo>
                    <a:pt x="84" y="79"/>
                    <a:pt x="84" y="79"/>
                    <a:pt x="84" y="79"/>
                  </a:cubicBezTo>
                  <a:cubicBezTo>
                    <a:pt x="84" y="79"/>
                    <a:pt x="86" y="67"/>
                    <a:pt x="86" y="67"/>
                  </a:cubicBezTo>
                  <a:cubicBezTo>
                    <a:pt x="86" y="64"/>
                    <a:pt x="84" y="64"/>
                    <a:pt x="83" y="64"/>
                  </a:cubicBezTo>
                  <a:cubicBezTo>
                    <a:pt x="79" y="67"/>
                    <a:pt x="79" y="67"/>
                    <a:pt x="79" y="67"/>
                  </a:cubicBezTo>
                  <a:cubicBezTo>
                    <a:pt x="78" y="69"/>
                    <a:pt x="75" y="69"/>
                    <a:pt x="70" y="70"/>
                  </a:cubicBezTo>
                  <a:cubicBezTo>
                    <a:pt x="38" y="70"/>
                    <a:pt x="38" y="70"/>
                    <a:pt x="38" y="70"/>
                  </a:cubicBezTo>
                  <a:cubicBezTo>
                    <a:pt x="38" y="13"/>
                    <a:pt x="38" y="13"/>
                    <a:pt x="38" y="13"/>
                  </a:cubicBezTo>
                  <a:cubicBezTo>
                    <a:pt x="38" y="13"/>
                    <a:pt x="66" y="13"/>
                    <a:pt x="66" y="13"/>
                  </a:cubicBezTo>
                  <a:cubicBezTo>
                    <a:pt x="77" y="15"/>
                    <a:pt x="78" y="17"/>
                    <a:pt x="79" y="19"/>
                  </a:cubicBezTo>
                  <a:cubicBezTo>
                    <a:pt x="80" y="26"/>
                    <a:pt x="80" y="26"/>
                    <a:pt x="80" y="26"/>
                  </a:cubicBezTo>
                  <a:cubicBezTo>
                    <a:pt x="80" y="30"/>
                    <a:pt x="82" y="30"/>
                    <a:pt x="83" y="30"/>
                  </a:cubicBezTo>
                  <a:cubicBezTo>
                    <a:pt x="84" y="30"/>
                    <a:pt x="86" y="30"/>
                    <a:pt x="86" y="27"/>
                  </a:cubicBezTo>
                  <a:cubicBezTo>
                    <a:pt x="86" y="27"/>
                    <a:pt x="87" y="17"/>
                    <a:pt x="87" y="17"/>
                  </a:cubicBezTo>
                  <a:cubicBezTo>
                    <a:pt x="87" y="13"/>
                    <a:pt x="87" y="13"/>
                    <a:pt x="87" y="13"/>
                  </a:cubicBezTo>
                  <a:cubicBezTo>
                    <a:pt x="89" y="3"/>
                    <a:pt x="89" y="3"/>
                    <a:pt x="89" y="3"/>
                  </a:cubicBezTo>
                  <a:cubicBezTo>
                    <a:pt x="89" y="0"/>
                    <a:pt x="87" y="0"/>
                    <a:pt x="87" y="0"/>
                  </a:cubicBezTo>
                  <a:lnTo>
                    <a:pt x="84" y="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170" name="CustomShape 12"/>
            <p:cNvSpPr/>
            <p:nvPr/>
          </p:nvSpPr>
          <p:spPr>
            <a:xfrm>
              <a:off x="815400" y="904320"/>
              <a:ext cx="38880" cy="38880"/>
            </a:xfrm>
            <a:custGeom>
              <a:avLst/>
              <a:gdLst/>
              <a:ahLst/>
              <a:cxnLst/>
              <a:rect l="l" t="t" r="r" b="b"/>
              <a:pathLst>
                <a:path w="157" h="157">
                  <a:moveTo>
                    <a:pt x="35" y="0"/>
                  </a:moveTo>
                  <a:cubicBezTo>
                    <a:pt x="28" y="0"/>
                    <a:pt x="28" y="0"/>
                    <a:pt x="28" y="0"/>
                  </a:cubicBezTo>
                  <a:cubicBezTo>
                    <a:pt x="25" y="0"/>
                    <a:pt x="25" y="0"/>
                    <a:pt x="25" y="0"/>
                  </a:cubicBezTo>
                  <a:cubicBezTo>
                    <a:pt x="5" y="0"/>
                    <a:pt x="5" y="0"/>
                    <a:pt x="5" y="0"/>
                  </a:cubicBezTo>
                  <a:cubicBezTo>
                    <a:pt x="4" y="0"/>
                    <a:pt x="0" y="0"/>
                    <a:pt x="0" y="3"/>
                  </a:cubicBezTo>
                  <a:cubicBezTo>
                    <a:pt x="0" y="4"/>
                    <a:pt x="1" y="6"/>
                    <a:pt x="3" y="6"/>
                  </a:cubicBezTo>
                  <a:cubicBezTo>
                    <a:pt x="10" y="6"/>
                    <a:pt x="10" y="6"/>
                    <a:pt x="10" y="6"/>
                  </a:cubicBezTo>
                  <a:cubicBezTo>
                    <a:pt x="15" y="7"/>
                    <a:pt x="17" y="10"/>
                    <a:pt x="17" y="16"/>
                  </a:cubicBezTo>
                  <a:cubicBezTo>
                    <a:pt x="18" y="60"/>
                    <a:pt x="18" y="60"/>
                    <a:pt x="18" y="60"/>
                  </a:cubicBezTo>
                  <a:cubicBezTo>
                    <a:pt x="18" y="96"/>
                    <a:pt x="18" y="96"/>
                    <a:pt x="18" y="96"/>
                  </a:cubicBezTo>
                  <a:cubicBezTo>
                    <a:pt x="18" y="116"/>
                    <a:pt x="18" y="132"/>
                    <a:pt x="17" y="141"/>
                  </a:cubicBezTo>
                  <a:cubicBezTo>
                    <a:pt x="16" y="146"/>
                    <a:pt x="15" y="150"/>
                    <a:pt x="12" y="150"/>
                  </a:cubicBezTo>
                  <a:cubicBezTo>
                    <a:pt x="12" y="150"/>
                    <a:pt x="6" y="151"/>
                    <a:pt x="6" y="151"/>
                  </a:cubicBezTo>
                  <a:cubicBezTo>
                    <a:pt x="4" y="151"/>
                    <a:pt x="3" y="153"/>
                    <a:pt x="3" y="154"/>
                  </a:cubicBezTo>
                  <a:cubicBezTo>
                    <a:pt x="3" y="157"/>
                    <a:pt x="7" y="157"/>
                    <a:pt x="8" y="157"/>
                  </a:cubicBezTo>
                  <a:cubicBezTo>
                    <a:pt x="26" y="157"/>
                    <a:pt x="26" y="157"/>
                    <a:pt x="26" y="157"/>
                  </a:cubicBezTo>
                  <a:cubicBezTo>
                    <a:pt x="27" y="157"/>
                    <a:pt x="29" y="157"/>
                    <a:pt x="29" y="157"/>
                  </a:cubicBezTo>
                  <a:cubicBezTo>
                    <a:pt x="52" y="157"/>
                    <a:pt x="52" y="157"/>
                    <a:pt x="52" y="157"/>
                  </a:cubicBezTo>
                  <a:cubicBezTo>
                    <a:pt x="56" y="157"/>
                    <a:pt x="57" y="155"/>
                    <a:pt x="57" y="154"/>
                  </a:cubicBezTo>
                  <a:cubicBezTo>
                    <a:pt x="57" y="153"/>
                    <a:pt x="56" y="151"/>
                    <a:pt x="54" y="151"/>
                  </a:cubicBezTo>
                  <a:cubicBezTo>
                    <a:pt x="45" y="150"/>
                    <a:pt x="45" y="150"/>
                    <a:pt x="45" y="150"/>
                  </a:cubicBezTo>
                  <a:cubicBezTo>
                    <a:pt x="40" y="150"/>
                    <a:pt x="39" y="147"/>
                    <a:pt x="38" y="141"/>
                  </a:cubicBezTo>
                  <a:cubicBezTo>
                    <a:pt x="37" y="132"/>
                    <a:pt x="37" y="116"/>
                    <a:pt x="37" y="96"/>
                  </a:cubicBezTo>
                  <a:cubicBezTo>
                    <a:pt x="37" y="92"/>
                    <a:pt x="37" y="92"/>
                    <a:pt x="37" y="92"/>
                  </a:cubicBezTo>
                  <a:cubicBezTo>
                    <a:pt x="37" y="91"/>
                    <a:pt x="62" y="92"/>
                    <a:pt x="62" y="92"/>
                  </a:cubicBezTo>
                  <a:cubicBezTo>
                    <a:pt x="64" y="93"/>
                    <a:pt x="64" y="93"/>
                    <a:pt x="64" y="93"/>
                  </a:cubicBezTo>
                  <a:cubicBezTo>
                    <a:pt x="64" y="93"/>
                    <a:pt x="71" y="102"/>
                    <a:pt x="71" y="102"/>
                  </a:cubicBezTo>
                  <a:cubicBezTo>
                    <a:pt x="86" y="123"/>
                    <a:pt x="86" y="123"/>
                    <a:pt x="86" y="123"/>
                  </a:cubicBezTo>
                  <a:cubicBezTo>
                    <a:pt x="89" y="126"/>
                    <a:pt x="89" y="126"/>
                    <a:pt x="89" y="126"/>
                  </a:cubicBezTo>
                  <a:cubicBezTo>
                    <a:pt x="99" y="140"/>
                    <a:pt x="106" y="149"/>
                    <a:pt x="114" y="153"/>
                  </a:cubicBezTo>
                  <a:cubicBezTo>
                    <a:pt x="120" y="156"/>
                    <a:pt x="125" y="157"/>
                    <a:pt x="136" y="157"/>
                  </a:cubicBezTo>
                  <a:cubicBezTo>
                    <a:pt x="151" y="157"/>
                    <a:pt x="151" y="157"/>
                    <a:pt x="151" y="157"/>
                  </a:cubicBezTo>
                  <a:cubicBezTo>
                    <a:pt x="154" y="157"/>
                    <a:pt x="157" y="157"/>
                    <a:pt x="157" y="154"/>
                  </a:cubicBezTo>
                  <a:cubicBezTo>
                    <a:pt x="157" y="152"/>
                    <a:pt x="156" y="151"/>
                    <a:pt x="154" y="151"/>
                  </a:cubicBezTo>
                  <a:cubicBezTo>
                    <a:pt x="146" y="151"/>
                    <a:pt x="146" y="151"/>
                    <a:pt x="146" y="151"/>
                  </a:cubicBezTo>
                  <a:cubicBezTo>
                    <a:pt x="141" y="150"/>
                    <a:pt x="133" y="147"/>
                    <a:pt x="122" y="136"/>
                  </a:cubicBezTo>
                  <a:cubicBezTo>
                    <a:pt x="112" y="125"/>
                    <a:pt x="99" y="109"/>
                    <a:pt x="85" y="90"/>
                  </a:cubicBezTo>
                  <a:cubicBezTo>
                    <a:pt x="85" y="90"/>
                    <a:pt x="82" y="87"/>
                    <a:pt x="81" y="85"/>
                  </a:cubicBezTo>
                  <a:cubicBezTo>
                    <a:pt x="97" y="70"/>
                    <a:pt x="105" y="55"/>
                    <a:pt x="105" y="38"/>
                  </a:cubicBezTo>
                  <a:cubicBezTo>
                    <a:pt x="105" y="23"/>
                    <a:pt x="96" y="13"/>
                    <a:pt x="90" y="9"/>
                  </a:cubicBezTo>
                  <a:cubicBezTo>
                    <a:pt x="79" y="1"/>
                    <a:pt x="64" y="0"/>
                    <a:pt x="52" y="0"/>
                  </a:cubicBezTo>
                  <a:lnTo>
                    <a:pt x="35" y="0"/>
                  </a:lnTo>
                  <a:close/>
                  <a:moveTo>
                    <a:pt x="38" y="79"/>
                  </a:moveTo>
                  <a:cubicBezTo>
                    <a:pt x="37" y="79"/>
                    <a:pt x="37" y="79"/>
                    <a:pt x="37" y="78"/>
                  </a:cubicBezTo>
                  <a:cubicBezTo>
                    <a:pt x="37" y="11"/>
                    <a:pt x="37" y="11"/>
                    <a:pt x="37" y="11"/>
                  </a:cubicBezTo>
                  <a:cubicBezTo>
                    <a:pt x="37" y="11"/>
                    <a:pt x="37" y="11"/>
                    <a:pt x="38" y="10"/>
                  </a:cubicBezTo>
                  <a:cubicBezTo>
                    <a:pt x="39" y="10"/>
                    <a:pt x="45" y="9"/>
                    <a:pt x="51" y="9"/>
                  </a:cubicBezTo>
                  <a:cubicBezTo>
                    <a:pt x="72" y="9"/>
                    <a:pt x="85" y="24"/>
                    <a:pt x="85" y="49"/>
                  </a:cubicBezTo>
                  <a:cubicBezTo>
                    <a:pt x="85" y="63"/>
                    <a:pt x="80" y="74"/>
                    <a:pt x="73" y="79"/>
                  </a:cubicBezTo>
                  <a:cubicBezTo>
                    <a:pt x="68" y="82"/>
                    <a:pt x="63" y="82"/>
                    <a:pt x="58" y="82"/>
                  </a:cubicBezTo>
                  <a:cubicBezTo>
                    <a:pt x="49" y="82"/>
                    <a:pt x="40" y="81"/>
                    <a:pt x="38" y="79"/>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171" name="CustomShape 13"/>
            <p:cNvSpPr/>
            <p:nvPr/>
          </p:nvSpPr>
          <p:spPr>
            <a:xfrm>
              <a:off x="855720" y="903600"/>
              <a:ext cx="19800" cy="40320"/>
            </a:xfrm>
            <a:custGeom>
              <a:avLst/>
              <a:gdLst/>
              <a:ahLst/>
              <a:cxnLst/>
              <a:rect l="l" t="t" r="r" b="b"/>
              <a:pathLst>
                <a:path w="81" h="163">
                  <a:moveTo>
                    <a:pt x="5" y="38"/>
                  </a:moveTo>
                  <a:cubicBezTo>
                    <a:pt x="5" y="52"/>
                    <a:pt x="9" y="65"/>
                    <a:pt x="32" y="84"/>
                  </a:cubicBezTo>
                  <a:cubicBezTo>
                    <a:pt x="41" y="91"/>
                    <a:pt x="41" y="91"/>
                    <a:pt x="41" y="91"/>
                  </a:cubicBezTo>
                  <a:cubicBezTo>
                    <a:pt x="59" y="106"/>
                    <a:pt x="64" y="114"/>
                    <a:pt x="64" y="127"/>
                  </a:cubicBezTo>
                  <a:cubicBezTo>
                    <a:pt x="64" y="140"/>
                    <a:pt x="54" y="152"/>
                    <a:pt x="36" y="152"/>
                  </a:cubicBezTo>
                  <a:cubicBezTo>
                    <a:pt x="29" y="152"/>
                    <a:pt x="11" y="150"/>
                    <a:pt x="7" y="133"/>
                  </a:cubicBezTo>
                  <a:cubicBezTo>
                    <a:pt x="7" y="126"/>
                    <a:pt x="7" y="126"/>
                    <a:pt x="7" y="126"/>
                  </a:cubicBezTo>
                  <a:cubicBezTo>
                    <a:pt x="7" y="124"/>
                    <a:pt x="7" y="122"/>
                    <a:pt x="4" y="122"/>
                  </a:cubicBezTo>
                  <a:cubicBezTo>
                    <a:pt x="1" y="122"/>
                    <a:pt x="1" y="125"/>
                    <a:pt x="1" y="126"/>
                  </a:cubicBezTo>
                  <a:cubicBezTo>
                    <a:pt x="1" y="126"/>
                    <a:pt x="1" y="128"/>
                    <a:pt x="1" y="128"/>
                  </a:cubicBezTo>
                  <a:cubicBezTo>
                    <a:pt x="0" y="148"/>
                    <a:pt x="0" y="148"/>
                    <a:pt x="0" y="148"/>
                  </a:cubicBezTo>
                  <a:cubicBezTo>
                    <a:pt x="0" y="154"/>
                    <a:pt x="0" y="156"/>
                    <a:pt x="4" y="157"/>
                  </a:cubicBezTo>
                  <a:cubicBezTo>
                    <a:pt x="11" y="161"/>
                    <a:pt x="21" y="163"/>
                    <a:pt x="32" y="163"/>
                  </a:cubicBezTo>
                  <a:cubicBezTo>
                    <a:pt x="44" y="163"/>
                    <a:pt x="55" y="160"/>
                    <a:pt x="63" y="154"/>
                  </a:cubicBezTo>
                  <a:cubicBezTo>
                    <a:pt x="77" y="145"/>
                    <a:pt x="81" y="130"/>
                    <a:pt x="81" y="119"/>
                  </a:cubicBezTo>
                  <a:cubicBezTo>
                    <a:pt x="81" y="103"/>
                    <a:pt x="76" y="90"/>
                    <a:pt x="51" y="70"/>
                  </a:cubicBezTo>
                  <a:cubicBezTo>
                    <a:pt x="45" y="65"/>
                    <a:pt x="45" y="65"/>
                    <a:pt x="45" y="65"/>
                  </a:cubicBezTo>
                  <a:cubicBezTo>
                    <a:pt x="26" y="49"/>
                    <a:pt x="21" y="43"/>
                    <a:pt x="21" y="32"/>
                  </a:cubicBezTo>
                  <a:cubicBezTo>
                    <a:pt x="21" y="19"/>
                    <a:pt x="30" y="10"/>
                    <a:pt x="45" y="10"/>
                  </a:cubicBezTo>
                  <a:cubicBezTo>
                    <a:pt x="61" y="10"/>
                    <a:pt x="67" y="17"/>
                    <a:pt x="69" y="20"/>
                  </a:cubicBezTo>
                  <a:cubicBezTo>
                    <a:pt x="70" y="22"/>
                    <a:pt x="71" y="27"/>
                    <a:pt x="71" y="30"/>
                  </a:cubicBezTo>
                  <a:cubicBezTo>
                    <a:pt x="71" y="31"/>
                    <a:pt x="72" y="34"/>
                    <a:pt x="74" y="34"/>
                  </a:cubicBezTo>
                  <a:cubicBezTo>
                    <a:pt x="77" y="34"/>
                    <a:pt x="77" y="30"/>
                    <a:pt x="77" y="27"/>
                  </a:cubicBezTo>
                  <a:cubicBezTo>
                    <a:pt x="78" y="7"/>
                    <a:pt x="78" y="7"/>
                    <a:pt x="78" y="7"/>
                  </a:cubicBezTo>
                  <a:cubicBezTo>
                    <a:pt x="78" y="6"/>
                    <a:pt x="78" y="6"/>
                    <a:pt x="78" y="6"/>
                  </a:cubicBezTo>
                  <a:cubicBezTo>
                    <a:pt x="78" y="3"/>
                    <a:pt x="75" y="3"/>
                    <a:pt x="75" y="3"/>
                  </a:cubicBezTo>
                  <a:cubicBezTo>
                    <a:pt x="68" y="2"/>
                    <a:pt x="68" y="2"/>
                    <a:pt x="68" y="2"/>
                  </a:cubicBezTo>
                  <a:cubicBezTo>
                    <a:pt x="62" y="1"/>
                    <a:pt x="56" y="0"/>
                    <a:pt x="48" y="0"/>
                  </a:cubicBezTo>
                  <a:cubicBezTo>
                    <a:pt x="22" y="0"/>
                    <a:pt x="5" y="15"/>
                    <a:pt x="5" y="38"/>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172" name="CustomShape 14"/>
            <p:cNvSpPr/>
            <p:nvPr/>
          </p:nvSpPr>
          <p:spPr>
            <a:xfrm>
              <a:off x="884160" y="904320"/>
              <a:ext cx="13320" cy="38880"/>
            </a:xfrm>
            <a:custGeom>
              <a:avLst/>
              <a:gdLst/>
              <a:ahLst/>
              <a:cxnLst/>
              <a:rect l="l" t="t" r="r" b="b"/>
              <a:pathLst>
                <a:path w="55" h="157">
                  <a:moveTo>
                    <a:pt x="29" y="0"/>
                  </a:moveTo>
                  <a:cubicBezTo>
                    <a:pt x="25" y="0"/>
                    <a:pt x="25" y="0"/>
                    <a:pt x="25" y="0"/>
                  </a:cubicBezTo>
                  <a:cubicBezTo>
                    <a:pt x="22" y="0"/>
                    <a:pt x="22" y="0"/>
                    <a:pt x="22" y="0"/>
                  </a:cubicBezTo>
                  <a:cubicBezTo>
                    <a:pt x="5" y="0"/>
                    <a:pt x="5" y="0"/>
                    <a:pt x="5" y="0"/>
                  </a:cubicBezTo>
                  <a:cubicBezTo>
                    <a:pt x="1" y="0"/>
                    <a:pt x="0" y="1"/>
                    <a:pt x="0" y="3"/>
                  </a:cubicBezTo>
                  <a:cubicBezTo>
                    <a:pt x="0" y="4"/>
                    <a:pt x="1" y="6"/>
                    <a:pt x="3" y="6"/>
                  </a:cubicBezTo>
                  <a:cubicBezTo>
                    <a:pt x="9" y="6"/>
                    <a:pt x="9" y="6"/>
                    <a:pt x="9" y="6"/>
                  </a:cubicBezTo>
                  <a:cubicBezTo>
                    <a:pt x="12" y="7"/>
                    <a:pt x="14" y="9"/>
                    <a:pt x="15" y="16"/>
                  </a:cubicBezTo>
                  <a:cubicBezTo>
                    <a:pt x="15" y="60"/>
                    <a:pt x="15" y="60"/>
                    <a:pt x="15" y="60"/>
                  </a:cubicBezTo>
                  <a:cubicBezTo>
                    <a:pt x="15" y="96"/>
                    <a:pt x="15" y="96"/>
                    <a:pt x="15" y="96"/>
                  </a:cubicBezTo>
                  <a:cubicBezTo>
                    <a:pt x="15" y="116"/>
                    <a:pt x="15" y="132"/>
                    <a:pt x="14" y="141"/>
                  </a:cubicBezTo>
                  <a:cubicBezTo>
                    <a:pt x="13" y="147"/>
                    <a:pt x="12" y="150"/>
                    <a:pt x="9" y="150"/>
                  </a:cubicBezTo>
                  <a:cubicBezTo>
                    <a:pt x="9" y="150"/>
                    <a:pt x="4" y="151"/>
                    <a:pt x="4" y="151"/>
                  </a:cubicBezTo>
                  <a:cubicBezTo>
                    <a:pt x="1" y="151"/>
                    <a:pt x="0" y="153"/>
                    <a:pt x="0" y="154"/>
                  </a:cubicBezTo>
                  <a:cubicBezTo>
                    <a:pt x="0" y="157"/>
                    <a:pt x="4" y="157"/>
                    <a:pt x="5" y="157"/>
                  </a:cubicBezTo>
                  <a:cubicBezTo>
                    <a:pt x="22" y="157"/>
                    <a:pt x="22" y="157"/>
                    <a:pt x="22" y="157"/>
                  </a:cubicBezTo>
                  <a:cubicBezTo>
                    <a:pt x="25" y="157"/>
                    <a:pt x="25" y="157"/>
                    <a:pt x="25" y="157"/>
                  </a:cubicBezTo>
                  <a:cubicBezTo>
                    <a:pt x="28" y="157"/>
                    <a:pt x="28" y="157"/>
                    <a:pt x="28" y="157"/>
                  </a:cubicBezTo>
                  <a:cubicBezTo>
                    <a:pt x="50" y="157"/>
                    <a:pt x="50" y="157"/>
                    <a:pt x="50" y="157"/>
                  </a:cubicBezTo>
                  <a:cubicBezTo>
                    <a:pt x="55" y="157"/>
                    <a:pt x="55" y="155"/>
                    <a:pt x="55" y="154"/>
                  </a:cubicBezTo>
                  <a:cubicBezTo>
                    <a:pt x="55" y="153"/>
                    <a:pt x="54" y="151"/>
                    <a:pt x="52" y="151"/>
                  </a:cubicBezTo>
                  <a:cubicBezTo>
                    <a:pt x="43" y="150"/>
                    <a:pt x="43" y="150"/>
                    <a:pt x="43" y="150"/>
                  </a:cubicBezTo>
                  <a:cubicBezTo>
                    <a:pt x="38" y="150"/>
                    <a:pt x="37" y="147"/>
                    <a:pt x="36" y="141"/>
                  </a:cubicBezTo>
                  <a:cubicBezTo>
                    <a:pt x="35" y="132"/>
                    <a:pt x="35" y="116"/>
                    <a:pt x="35" y="96"/>
                  </a:cubicBezTo>
                  <a:cubicBezTo>
                    <a:pt x="35" y="60"/>
                    <a:pt x="35" y="60"/>
                    <a:pt x="35" y="60"/>
                  </a:cubicBezTo>
                  <a:cubicBezTo>
                    <a:pt x="36" y="16"/>
                    <a:pt x="36" y="16"/>
                    <a:pt x="36" y="16"/>
                  </a:cubicBezTo>
                  <a:cubicBezTo>
                    <a:pt x="36" y="10"/>
                    <a:pt x="38" y="7"/>
                    <a:pt x="42" y="6"/>
                  </a:cubicBezTo>
                  <a:cubicBezTo>
                    <a:pt x="47" y="6"/>
                    <a:pt x="47" y="6"/>
                    <a:pt x="47" y="6"/>
                  </a:cubicBezTo>
                  <a:cubicBezTo>
                    <a:pt x="49" y="6"/>
                    <a:pt x="50" y="4"/>
                    <a:pt x="50" y="3"/>
                  </a:cubicBezTo>
                  <a:cubicBezTo>
                    <a:pt x="50" y="0"/>
                    <a:pt x="46" y="0"/>
                    <a:pt x="45" y="0"/>
                  </a:cubicBezTo>
                  <a:lnTo>
                    <a:pt x="29"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173" name="CustomShape 15"/>
            <p:cNvSpPr/>
            <p:nvPr/>
          </p:nvSpPr>
          <p:spPr>
            <a:xfrm>
              <a:off x="901440" y="903600"/>
              <a:ext cx="32400" cy="39600"/>
            </a:xfrm>
            <a:custGeom>
              <a:avLst/>
              <a:gdLst/>
              <a:ahLst/>
              <a:cxnLst/>
              <a:rect l="l" t="t" r="r" b="b"/>
              <a:pathLst>
                <a:path w="132" h="160">
                  <a:moveTo>
                    <a:pt x="4" y="5"/>
                  </a:moveTo>
                  <a:cubicBezTo>
                    <a:pt x="4" y="5"/>
                    <a:pt x="0" y="24"/>
                    <a:pt x="0" y="27"/>
                  </a:cubicBezTo>
                  <a:cubicBezTo>
                    <a:pt x="0" y="29"/>
                    <a:pt x="1" y="30"/>
                    <a:pt x="2" y="30"/>
                  </a:cubicBezTo>
                  <a:cubicBezTo>
                    <a:pt x="4" y="30"/>
                    <a:pt x="5" y="28"/>
                    <a:pt x="6" y="27"/>
                  </a:cubicBezTo>
                  <a:cubicBezTo>
                    <a:pt x="9" y="21"/>
                    <a:pt x="9" y="21"/>
                    <a:pt x="9" y="21"/>
                  </a:cubicBezTo>
                  <a:cubicBezTo>
                    <a:pt x="12" y="16"/>
                    <a:pt x="16" y="15"/>
                    <a:pt x="29" y="15"/>
                  </a:cubicBezTo>
                  <a:cubicBezTo>
                    <a:pt x="29" y="15"/>
                    <a:pt x="51" y="15"/>
                    <a:pt x="57" y="15"/>
                  </a:cubicBezTo>
                  <a:cubicBezTo>
                    <a:pt x="57" y="99"/>
                    <a:pt x="57" y="99"/>
                    <a:pt x="57" y="99"/>
                  </a:cubicBezTo>
                  <a:cubicBezTo>
                    <a:pt x="57" y="119"/>
                    <a:pt x="57" y="135"/>
                    <a:pt x="56" y="144"/>
                  </a:cubicBezTo>
                  <a:cubicBezTo>
                    <a:pt x="56" y="150"/>
                    <a:pt x="55" y="153"/>
                    <a:pt x="52" y="153"/>
                  </a:cubicBezTo>
                  <a:cubicBezTo>
                    <a:pt x="52" y="153"/>
                    <a:pt x="46" y="154"/>
                    <a:pt x="46" y="154"/>
                  </a:cubicBezTo>
                  <a:cubicBezTo>
                    <a:pt x="44" y="154"/>
                    <a:pt x="43" y="156"/>
                    <a:pt x="43" y="157"/>
                  </a:cubicBezTo>
                  <a:cubicBezTo>
                    <a:pt x="43" y="160"/>
                    <a:pt x="46" y="160"/>
                    <a:pt x="47" y="160"/>
                  </a:cubicBezTo>
                  <a:cubicBezTo>
                    <a:pt x="64" y="160"/>
                    <a:pt x="64" y="160"/>
                    <a:pt x="64" y="160"/>
                  </a:cubicBezTo>
                  <a:cubicBezTo>
                    <a:pt x="67" y="160"/>
                    <a:pt x="67" y="160"/>
                    <a:pt x="67" y="160"/>
                  </a:cubicBezTo>
                  <a:cubicBezTo>
                    <a:pt x="70" y="160"/>
                    <a:pt x="70" y="160"/>
                    <a:pt x="70" y="160"/>
                  </a:cubicBezTo>
                  <a:cubicBezTo>
                    <a:pt x="93" y="160"/>
                    <a:pt x="93" y="160"/>
                    <a:pt x="93" y="160"/>
                  </a:cubicBezTo>
                  <a:cubicBezTo>
                    <a:pt x="97" y="160"/>
                    <a:pt x="97" y="158"/>
                    <a:pt x="97" y="157"/>
                  </a:cubicBezTo>
                  <a:cubicBezTo>
                    <a:pt x="97" y="156"/>
                    <a:pt x="96" y="154"/>
                    <a:pt x="94" y="154"/>
                  </a:cubicBezTo>
                  <a:cubicBezTo>
                    <a:pt x="85" y="153"/>
                    <a:pt x="85" y="153"/>
                    <a:pt x="85" y="153"/>
                  </a:cubicBezTo>
                  <a:cubicBezTo>
                    <a:pt x="80" y="153"/>
                    <a:pt x="79" y="150"/>
                    <a:pt x="79" y="144"/>
                  </a:cubicBezTo>
                  <a:cubicBezTo>
                    <a:pt x="78" y="135"/>
                    <a:pt x="78" y="119"/>
                    <a:pt x="78" y="99"/>
                  </a:cubicBezTo>
                  <a:cubicBezTo>
                    <a:pt x="78" y="15"/>
                    <a:pt x="78" y="15"/>
                    <a:pt x="78" y="15"/>
                  </a:cubicBezTo>
                  <a:cubicBezTo>
                    <a:pt x="80" y="15"/>
                    <a:pt x="102" y="15"/>
                    <a:pt x="102" y="15"/>
                  </a:cubicBezTo>
                  <a:cubicBezTo>
                    <a:pt x="121" y="15"/>
                    <a:pt x="125" y="20"/>
                    <a:pt x="125" y="25"/>
                  </a:cubicBezTo>
                  <a:cubicBezTo>
                    <a:pt x="125" y="25"/>
                    <a:pt x="126" y="27"/>
                    <a:pt x="126" y="27"/>
                  </a:cubicBezTo>
                  <a:cubicBezTo>
                    <a:pt x="126" y="29"/>
                    <a:pt x="126" y="32"/>
                    <a:pt x="129" y="32"/>
                  </a:cubicBezTo>
                  <a:cubicBezTo>
                    <a:pt x="129" y="32"/>
                    <a:pt x="132" y="32"/>
                    <a:pt x="132" y="28"/>
                  </a:cubicBezTo>
                  <a:cubicBezTo>
                    <a:pt x="132" y="21"/>
                    <a:pt x="132" y="21"/>
                    <a:pt x="132" y="21"/>
                  </a:cubicBezTo>
                  <a:cubicBezTo>
                    <a:pt x="132" y="5"/>
                    <a:pt x="132" y="5"/>
                    <a:pt x="132" y="5"/>
                  </a:cubicBezTo>
                  <a:cubicBezTo>
                    <a:pt x="132" y="4"/>
                    <a:pt x="132" y="1"/>
                    <a:pt x="130" y="1"/>
                  </a:cubicBezTo>
                  <a:cubicBezTo>
                    <a:pt x="127" y="2"/>
                    <a:pt x="127" y="2"/>
                    <a:pt x="127" y="2"/>
                  </a:cubicBezTo>
                  <a:cubicBezTo>
                    <a:pt x="124" y="2"/>
                    <a:pt x="119" y="3"/>
                    <a:pt x="110" y="3"/>
                  </a:cubicBezTo>
                  <a:cubicBezTo>
                    <a:pt x="33" y="3"/>
                    <a:pt x="33" y="3"/>
                    <a:pt x="33" y="3"/>
                  </a:cubicBezTo>
                  <a:cubicBezTo>
                    <a:pt x="17" y="2"/>
                    <a:pt x="17" y="2"/>
                    <a:pt x="17" y="2"/>
                  </a:cubicBezTo>
                  <a:cubicBezTo>
                    <a:pt x="17" y="2"/>
                    <a:pt x="10" y="1"/>
                    <a:pt x="10" y="1"/>
                  </a:cubicBezTo>
                  <a:cubicBezTo>
                    <a:pt x="8" y="0"/>
                    <a:pt x="8" y="0"/>
                    <a:pt x="8" y="0"/>
                  </a:cubicBezTo>
                  <a:cubicBezTo>
                    <a:pt x="6" y="0"/>
                    <a:pt x="5" y="2"/>
                    <a:pt x="4" y="5"/>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174" name="CustomShape 16"/>
            <p:cNvSpPr/>
            <p:nvPr/>
          </p:nvSpPr>
          <p:spPr>
            <a:xfrm>
              <a:off x="936000" y="904320"/>
              <a:ext cx="37080" cy="38880"/>
            </a:xfrm>
            <a:custGeom>
              <a:avLst/>
              <a:gdLst/>
              <a:ahLst/>
              <a:cxnLst/>
              <a:rect l="l" t="t" r="r" b="b"/>
              <a:pathLst>
                <a:path w="151" h="157">
                  <a:moveTo>
                    <a:pt x="132" y="0"/>
                  </a:moveTo>
                  <a:cubicBezTo>
                    <a:pt x="127" y="0"/>
                    <a:pt x="127" y="0"/>
                    <a:pt x="127" y="0"/>
                  </a:cubicBezTo>
                  <a:cubicBezTo>
                    <a:pt x="123" y="0"/>
                    <a:pt x="123" y="0"/>
                    <a:pt x="123" y="0"/>
                  </a:cubicBezTo>
                  <a:cubicBezTo>
                    <a:pt x="113" y="0"/>
                    <a:pt x="113" y="0"/>
                    <a:pt x="113" y="0"/>
                  </a:cubicBezTo>
                  <a:cubicBezTo>
                    <a:pt x="109" y="0"/>
                    <a:pt x="108" y="1"/>
                    <a:pt x="108" y="2"/>
                  </a:cubicBezTo>
                  <a:cubicBezTo>
                    <a:pt x="108" y="5"/>
                    <a:pt x="110" y="5"/>
                    <a:pt x="112" y="6"/>
                  </a:cubicBezTo>
                  <a:cubicBezTo>
                    <a:pt x="113" y="6"/>
                    <a:pt x="115" y="6"/>
                    <a:pt x="115" y="10"/>
                  </a:cubicBezTo>
                  <a:cubicBezTo>
                    <a:pt x="115" y="13"/>
                    <a:pt x="114" y="16"/>
                    <a:pt x="111" y="20"/>
                  </a:cubicBezTo>
                  <a:cubicBezTo>
                    <a:pt x="108" y="26"/>
                    <a:pt x="85" y="65"/>
                    <a:pt x="79" y="77"/>
                  </a:cubicBezTo>
                  <a:cubicBezTo>
                    <a:pt x="72" y="66"/>
                    <a:pt x="46" y="21"/>
                    <a:pt x="43" y="15"/>
                  </a:cubicBezTo>
                  <a:cubicBezTo>
                    <a:pt x="41" y="12"/>
                    <a:pt x="40" y="10"/>
                    <a:pt x="40" y="8"/>
                  </a:cubicBezTo>
                  <a:cubicBezTo>
                    <a:pt x="40" y="7"/>
                    <a:pt x="41" y="6"/>
                    <a:pt x="42" y="6"/>
                  </a:cubicBezTo>
                  <a:cubicBezTo>
                    <a:pt x="42" y="6"/>
                    <a:pt x="43" y="5"/>
                    <a:pt x="43" y="5"/>
                  </a:cubicBezTo>
                  <a:cubicBezTo>
                    <a:pt x="44" y="5"/>
                    <a:pt x="46" y="4"/>
                    <a:pt x="46" y="3"/>
                  </a:cubicBezTo>
                  <a:cubicBezTo>
                    <a:pt x="46" y="1"/>
                    <a:pt x="44" y="0"/>
                    <a:pt x="42" y="0"/>
                  </a:cubicBezTo>
                  <a:cubicBezTo>
                    <a:pt x="27" y="0"/>
                    <a:pt x="27" y="0"/>
                    <a:pt x="27" y="0"/>
                  </a:cubicBezTo>
                  <a:cubicBezTo>
                    <a:pt x="24" y="0"/>
                    <a:pt x="24" y="0"/>
                    <a:pt x="24" y="0"/>
                  </a:cubicBezTo>
                  <a:cubicBezTo>
                    <a:pt x="20" y="0"/>
                    <a:pt x="20" y="0"/>
                    <a:pt x="20" y="0"/>
                  </a:cubicBezTo>
                  <a:cubicBezTo>
                    <a:pt x="4" y="0"/>
                    <a:pt x="4" y="0"/>
                    <a:pt x="4" y="0"/>
                  </a:cubicBezTo>
                  <a:cubicBezTo>
                    <a:pt x="0" y="0"/>
                    <a:pt x="0" y="2"/>
                    <a:pt x="0" y="3"/>
                  </a:cubicBezTo>
                  <a:cubicBezTo>
                    <a:pt x="0" y="4"/>
                    <a:pt x="1" y="6"/>
                    <a:pt x="4" y="6"/>
                  </a:cubicBezTo>
                  <a:cubicBezTo>
                    <a:pt x="5" y="6"/>
                    <a:pt x="9" y="7"/>
                    <a:pt x="12" y="9"/>
                  </a:cubicBezTo>
                  <a:cubicBezTo>
                    <a:pt x="16" y="11"/>
                    <a:pt x="21" y="17"/>
                    <a:pt x="25" y="23"/>
                  </a:cubicBezTo>
                  <a:cubicBezTo>
                    <a:pt x="32" y="34"/>
                    <a:pt x="60" y="79"/>
                    <a:pt x="61" y="82"/>
                  </a:cubicBezTo>
                  <a:cubicBezTo>
                    <a:pt x="64" y="88"/>
                    <a:pt x="65" y="92"/>
                    <a:pt x="65" y="103"/>
                  </a:cubicBezTo>
                  <a:cubicBezTo>
                    <a:pt x="65" y="120"/>
                    <a:pt x="65" y="120"/>
                    <a:pt x="65" y="120"/>
                  </a:cubicBezTo>
                  <a:cubicBezTo>
                    <a:pt x="65" y="141"/>
                    <a:pt x="65" y="141"/>
                    <a:pt x="65" y="141"/>
                  </a:cubicBezTo>
                  <a:cubicBezTo>
                    <a:pt x="65" y="145"/>
                    <a:pt x="63" y="150"/>
                    <a:pt x="60" y="150"/>
                  </a:cubicBezTo>
                  <a:cubicBezTo>
                    <a:pt x="54" y="151"/>
                    <a:pt x="54" y="151"/>
                    <a:pt x="54" y="151"/>
                  </a:cubicBezTo>
                  <a:cubicBezTo>
                    <a:pt x="52" y="151"/>
                    <a:pt x="51" y="153"/>
                    <a:pt x="51" y="154"/>
                  </a:cubicBezTo>
                  <a:cubicBezTo>
                    <a:pt x="51" y="157"/>
                    <a:pt x="54" y="157"/>
                    <a:pt x="56" y="157"/>
                  </a:cubicBezTo>
                  <a:cubicBezTo>
                    <a:pt x="72" y="157"/>
                    <a:pt x="72" y="157"/>
                    <a:pt x="72" y="157"/>
                  </a:cubicBezTo>
                  <a:cubicBezTo>
                    <a:pt x="76" y="157"/>
                    <a:pt x="76" y="157"/>
                    <a:pt x="76" y="157"/>
                  </a:cubicBezTo>
                  <a:cubicBezTo>
                    <a:pt x="78" y="157"/>
                    <a:pt x="78" y="157"/>
                    <a:pt x="78" y="157"/>
                  </a:cubicBezTo>
                  <a:cubicBezTo>
                    <a:pt x="101" y="157"/>
                    <a:pt x="101" y="157"/>
                    <a:pt x="101" y="157"/>
                  </a:cubicBezTo>
                  <a:cubicBezTo>
                    <a:pt x="105" y="157"/>
                    <a:pt x="105" y="155"/>
                    <a:pt x="105" y="154"/>
                  </a:cubicBezTo>
                  <a:cubicBezTo>
                    <a:pt x="105" y="153"/>
                    <a:pt x="104" y="151"/>
                    <a:pt x="102" y="151"/>
                  </a:cubicBezTo>
                  <a:cubicBezTo>
                    <a:pt x="93" y="150"/>
                    <a:pt x="93" y="150"/>
                    <a:pt x="93" y="150"/>
                  </a:cubicBezTo>
                  <a:cubicBezTo>
                    <a:pt x="89" y="150"/>
                    <a:pt x="87" y="147"/>
                    <a:pt x="86" y="141"/>
                  </a:cubicBezTo>
                  <a:cubicBezTo>
                    <a:pt x="86" y="120"/>
                    <a:pt x="86" y="120"/>
                    <a:pt x="86" y="120"/>
                  </a:cubicBezTo>
                  <a:cubicBezTo>
                    <a:pt x="86" y="103"/>
                    <a:pt x="86" y="103"/>
                    <a:pt x="86" y="103"/>
                  </a:cubicBezTo>
                  <a:cubicBezTo>
                    <a:pt x="86" y="96"/>
                    <a:pt x="86" y="90"/>
                    <a:pt x="89" y="83"/>
                  </a:cubicBezTo>
                  <a:cubicBezTo>
                    <a:pt x="92" y="75"/>
                    <a:pt x="121" y="27"/>
                    <a:pt x="127" y="18"/>
                  </a:cubicBezTo>
                  <a:cubicBezTo>
                    <a:pt x="132" y="13"/>
                    <a:pt x="134" y="10"/>
                    <a:pt x="138" y="8"/>
                  </a:cubicBezTo>
                  <a:cubicBezTo>
                    <a:pt x="141" y="6"/>
                    <a:pt x="144" y="6"/>
                    <a:pt x="146" y="6"/>
                  </a:cubicBezTo>
                  <a:cubicBezTo>
                    <a:pt x="150" y="6"/>
                    <a:pt x="151" y="4"/>
                    <a:pt x="151" y="2"/>
                  </a:cubicBezTo>
                  <a:cubicBezTo>
                    <a:pt x="151" y="1"/>
                    <a:pt x="150" y="0"/>
                    <a:pt x="146" y="0"/>
                  </a:cubicBezTo>
                  <a:lnTo>
                    <a:pt x="132"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175" name="CustomShape 17"/>
            <p:cNvSpPr/>
            <p:nvPr/>
          </p:nvSpPr>
          <p:spPr>
            <a:xfrm>
              <a:off x="990360" y="903600"/>
              <a:ext cx="40320" cy="40320"/>
            </a:xfrm>
            <a:custGeom>
              <a:avLst/>
              <a:gdLst/>
              <a:ahLst/>
              <a:cxnLst/>
              <a:rect l="l" t="t" r="r" b="b"/>
              <a:pathLst>
                <a:path w="164" h="163">
                  <a:moveTo>
                    <a:pt x="0" y="81"/>
                  </a:moveTo>
                  <a:cubicBezTo>
                    <a:pt x="0" y="121"/>
                    <a:pt x="26" y="163"/>
                    <a:pt x="81" y="163"/>
                  </a:cubicBezTo>
                  <a:cubicBezTo>
                    <a:pt x="129" y="163"/>
                    <a:pt x="164" y="127"/>
                    <a:pt x="164" y="78"/>
                  </a:cubicBezTo>
                  <a:cubicBezTo>
                    <a:pt x="164" y="31"/>
                    <a:pt x="131" y="0"/>
                    <a:pt x="82" y="0"/>
                  </a:cubicBezTo>
                  <a:cubicBezTo>
                    <a:pt x="23" y="0"/>
                    <a:pt x="0" y="50"/>
                    <a:pt x="0" y="81"/>
                  </a:cubicBezTo>
                  <a:moveTo>
                    <a:pt x="23" y="76"/>
                  </a:moveTo>
                  <a:cubicBezTo>
                    <a:pt x="23" y="35"/>
                    <a:pt x="45" y="10"/>
                    <a:pt x="81" y="10"/>
                  </a:cubicBezTo>
                  <a:cubicBezTo>
                    <a:pt x="110" y="10"/>
                    <a:pt x="142" y="33"/>
                    <a:pt x="142" y="84"/>
                  </a:cubicBezTo>
                  <a:cubicBezTo>
                    <a:pt x="142" y="149"/>
                    <a:pt x="96" y="152"/>
                    <a:pt x="87" y="152"/>
                  </a:cubicBezTo>
                  <a:cubicBezTo>
                    <a:pt x="49" y="152"/>
                    <a:pt x="23" y="121"/>
                    <a:pt x="23" y="76"/>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176" name="CustomShape 18"/>
            <p:cNvSpPr/>
            <p:nvPr/>
          </p:nvSpPr>
          <p:spPr>
            <a:xfrm>
              <a:off x="1036080" y="903960"/>
              <a:ext cx="22320" cy="39240"/>
            </a:xfrm>
            <a:custGeom>
              <a:avLst/>
              <a:gdLst/>
              <a:ahLst/>
              <a:cxnLst/>
              <a:rect l="l" t="t" r="r" b="b"/>
              <a:pathLst>
                <a:path w="92" h="159">
                  <a:moveTo>
                    <a:pt x="87" y="1"/>
                  </a:moveTo>
                  <a:cubicBezTo>
                    <a:pt x="86" y="1"/>
                    <a:pt x="86" y="1"/>
                    <a:pt x="86" y="1"/>
                  </a:cubicBezTo>
                  <a:cubicBezTo>
                    <a:pt x="80" y="2"/>
                    <a:pt x="80" y="2"/>
                    <a:pt x="80" y="2"/>
                  </a:cubicBezTo>
                  <a:cubicBezTo>
                    <a:pt x="78" y="2"/>
                    <a:pt x="78" y="2"/>
                    <a:pt x="78" y="2"/>
                  </a:cubicBezTo>
                  <a:cubicBezTo>
                    <a:pt x="78" y="2"/>
                    <a:pt x="28" y="2"/>
                    <a:pt x="28" y="2"/>
                  </a:cubicBezTo>
                  <a:cubicBezTo>
                    <a:pt x="25" y="2"/>
                    <a:pt x="25" y="2"/>
                    <a:pt x="25" y="2"/>
                  </a:cubicBezTo>
                  <a:cubicBezTo>
                    <a:pt x="4" y="2"/>
                    <a:pt x="4" y="2"/>
                    <a:pt x="4" y="2"/>
                  </a:cubicBezTo>
                  <a:cubicBezTo>
                    <a:pt x="3" y="2"/>
                    <a:pt x="0" y="2"/>
                    <a:pt x="0" y="5"/>
                  </a:cubicBezTo>
                  <a:cubicBezTo>
                    <a:pt x="0" y="6"/>
                    <a:pt x="1" y="8"/>
                    <a:pt x="3" y="8"/>
                  </a:cubicBezTo>
                  <a:cubicBezTo>
                    <a:pt x="9" y="8"/>
                    <a:pt x="9" y="8"/>
                    <a:pt x="9" y="8"/>
                  </a:cubicBezTo>
                  <a:cubicBezTo>
                    <a:pt x="15" y="9"/>
                    <a:pt x="17" y="12"/>
                    <a:pt x="17" y="18"/>
                  </a:cubicBezTo>
                  <a:cubicBezTo>
                    <a:pt x="17" y="18"/>
                    <a:pt x="17" y="62"/>
                    <a:pt x="17" y="62"/>
                  </a:cubicBezTo>
                  <a:cubicBezTo>
                    <a:pt x="17" y="98"/>
                    <a:pt x="17" y="98"/>
                    <a:pt x="17" y="98"/>
                  </a:cubicBezTo>
                  <a:cubicBezTo>
                    <a:pt x="17" y="118"/>
                    <a:pt x="17" y="134"/>
                    <a:pt x="16" y="143"/>
                  </a:cubicBezTo>
                  <a:cubicBezTo>
                    <a:pt x="16" y="149"/>
                    <a:pt x="15" y="152"/>
                    <a:pt x="12" y="152"/>
                  </a:cubicBezTo>
                  <a:cubicBezTo>
                    <a:pt x="12" y="152"/>
                    <a:pt x="6" y="153"/>
                    <a:pt x="6" y="153"/>
                  </a:cubicBezTo>
                  <a:cubicBezTo>
                    <a:pt x="4" y="153"/>
                    <a:pt x="3" y="155"/>
                    <a:pt x="3" y="156"/>
                  </a:cubicBezTo>
                  <a:cubicBezTo>
                    <a:pt x="3" y="159"/>
                    <a:pt x="6" y="159"/>
                    <a:pt x="8" y="159"/>
                  </a:cubicBezTo>
                  <a:cubicBezTo>
                    <a:pt x="24" y="159"/>
                    <a:pt x="24" y="159"/>
                    <a:pt x="24" y="159"/>
                  </a:cubicBezTo>
                  <a:cubicBezTo>
                    <a:pt x="28" y="159"/>
                    <a:pt x="28" y="159"/>
                    <a:pt x="28" y="159"/>
                  </a:cubicBezTo>
                  <a:cubicBezTo>
                    <a:pt x="30" y="159"/>
                    <a:pt x="30" y="159"/>
                    <a:pt x="30" y="159"/>
                  </a:cubicBezTo>
                  <a:cubicBezTo>
                    <a:pt x="53" y="159"/>
                    <a:pt x="53" y="159"/>
                    <a:pt x="53" y="159"/>
                  </a:cubicBezTo>
                  <a:cubicBezTo>
                    <a:pt x="57" y="159"/>
                    <a:pt x="58" y="157"/>
                    <a:pt x="58" y="156"/>
                  </a:cubicBezTo>
                  <a:cubicBezTo>
                    <a:pt x="58" y="155"/>
                    <a:pt x="57" y="153"/>
                    <a:pt x="54" y="153"/>
                  </a:cubicBezTo>
                  <a:cubicBezTo>
                    <a:pt x="45" y="152"/>
                    <a:pt x="45" y="152"/>
                    <a:pt x="45" y="152"/>
                  </a:cubicBezTo>
                  <a:cubicBezTo>
                    <a:pt x="41" y="152"/>
                    <a:pt x="39" y="149"/>
                    <a:pt x="39" y="143"/>
                  </a:cubicBezTo>
                  <a:cubicBezTo>
                    <a:pt x="38" y="134"/>
                    <a:pt x="38" y="118"/>
                    <a:pt x="38" y="98"/>
                  </a:cubicBezTo>
                  <a:cubicBezTo>
                    <a:pt x="38" y="81"/>
                    <a:pt x="38" y="81"/>
                    <a:pt x="38" y="81"/>
                  </a:cubicBezTo>
                  <a:cubicBezTo>
                    <a:pt x="45" y="81"/>
                    <a:pt x="64" y="81"/>
                    <a:pt x="68" y="81"/>
                  </a:cubicBezTo>
                  <a:cubicBezTo>
                    <a:pt x="74" y="82"/>
                    <a:pt x="77" y="85"/>
                    <a:pt x="78" y="88"/>
                  </a:cubicBezTo>
                  <a:cubicBezTo>
                    <a:pt x="79" y="94"/>
                    <a:pt x="79" y="94"/>
                    <a:pt x="79" y="94"/>
                  </a:cubicBezTo>
                  <a:cubicBezTo>
                    <a:pt x="79" y="95"/>
                    <a:pt x="79" y="95"/>
                    <a:pt x="79" y="95"/>
                  </a:cubicBezTo>
                  <a:cubicBezTo>
                    <a:pt x="79" y="97"/>
                    <a:pt x="80" y="98"/>
                    <a:pt x="82" y="98"/>
                  </a:cubicBezTo>
                  <a:cubicBezTo>
                    <a:pt x="85" y="98"/>
                    <a:pt x="85" y="94"/>
                    <a:pt x="85" y="92"/>
                  </a:cubicBezTo>
                  <a:cubicBezTo>
                    <a:pt x="85" y="79"/>
                    <a:pt x="85" y="79"/>
                    <a:pt x="85" y="79"/>
                  </a:cubicBezTo>
                  <a:cubicBezTo>
                    <a:pt x="87" y="67"/>
                    <a:pt x="87" y="67"/>
                    <a:pt x="87" y="67"/>
                  </a:cubicBezTo>
                  <a:cubicBezTo>
                    <a:pt x="87" y="64"/>
                    <a:pt x="85" y="64"/>
                    <a:pt x="85" y="64"/>
                  </a:cubicBezTo>
                  <a:cubicBezTo>
                    <a:pt x="83" y="64"/>
                    <a:pt x="82" y="65"/>
                    <a:pt x="81" y="66"/>
                  </a:cubicBezTo>
                  <a:cubicBezTo>
                    <a:pt x="80" y="69"/>
                    <a:pt x="78" y="69"/>
                    <a:pt x="73" y="70"/>
                  </a:cubicBezTo>
                  <a:cubicBezTo>
                    <a:pt x="64" y="70"/>
                    <a:pt x="64" y="70"/>
                    <a:pt x="64" y="70"/>
                  </a:cubicBezTo>
                  <a:cubicBezTo>
                    <a:pt x="38" y="70"/>
                    <a:pt x="38" y="70"/>
                    <a:pt x="38" y="70"/>
                  </a:cubicBezTo>
                  <a:cubicBezTo>
                    <a:pt x="38" y="14"/>
                    <a:pt x="38" y="14"/>
                    <a:pt x="38" y="14"/>
                  </a:cubicBezTo>
                  <a:cubicBezTo>
                    <a:pt x="38" y="13"/>
                    <a:pt x="69" y="14"/>
                    <a:pt x="69" y="14"/>
                  </a:cubicBezTo>
                  <a:cubicBezTo>
                    <a:pt x="77" y="14"/>
                    <a:pt x="81" y="17"/>
                    <a:pt x="82" y="19"/>
                  </a:cubicBezTo>
                  <a:cubicBezTo>
                    <a:pt x="82" y="19"/>
                    <a:pt x="84" y="26"/>
                    <a:pt x="84" y="26"/>
                  </a:cubicBezTo>
                  <a:cubicBezTo>
                    <a:pt x="84" y="30"/>
                    <a:pt x="86" y="30"/>
                    <a:pt x="87" y="30"/>
                  </a:cubicBezTo>
                  <a:cubicBezTo>
                    <a:pt x="88" y="30"/>
                    <a:pt x="89" y="30"/>
                    <a:pt x="90" y="27"/>
                  </a:cubicBezTo>
                  <a:cubicBezTo>
                    <a:pt x="90" y="27"/>
                    <a:pt x="91" y="17"/>
                    <a:pt x="91" y="17"/>
                  </a:cubicBezTo>
                  <a:cubicBezTo>
                    <a:pt x="91" y="13"/>
                    <a:pt x="91" y="13"/>
                    <a:pt x="91" y="13"/>
                  </a:cubicBezTo>
                  <a:cubicBezTo>
                    <a:pt x="92" y="6"/>
                    <a:pt x="92" y="6"/>
                    <a:pt x="92" y="6"/>
                  </a:cubicBezTo>
                  <a:cubicBezTo>
                    <a:pt x="92" y="3"/>
                    <a:pt x="92" y="3"/>
                    <a:pt x="92" y="3"/>
                  </a:cubicBezTo>
                  <a:cubicBezTo>
                    <a:pt x="92" y="1"/>
                    <a:pt x="91" y="0"/>
                    <a:pt x="90" y="0"/>
                  </a:cubicBezTo>
                  <a:lnTo>
                    <a:pt x="87" y="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177" name="CustomShape 19"/>
            <p:cNvSpPr/>
            <p:nvPr/>
          </p:nvSpPr>
          <p:spPr>
            <a:xfrm>
              <a:off x="513000" y="973440"/>
              <a:ext cx="542880" cy="252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178" name="CustomShape 20"/>
            <p:cNvSpPr/>
            <p:nvPr/>
          </p:nvSpPr>
          <p:spPr>
            <a:xfrm>
              <a:off x="506520" y="1004040"/>
              <a:ext cx="81360" cy="61560"/>
            </a:xfrm>
            <a:custGeom>
              <a:avLst/>
              <a:gdLst/>
              <a:ahLst/>
              <a:cxnLst/>
              <a:rect l="l" t="t" r="r" b="b"/>
              <a:pathLst>
                <a:path w="327" h="247">
                  <a:moveTo>
                    <a:pt x="245" y="8"/>
                  </a:moveTo>
                  <a:cubicBezTo>
                    <a:pt x="245" y="8"/>
                    <a:pt x="167" y="171"/>
                    <a:pt x="159" y="186"/>
                  </a:cubicBezTo>
                  <a:cubicBezTo>
                    <a:pt x="158" y="183"/>
                    <a:pt x="74" y="10"/>
                    <a:pt x="74" y="10"/>
                  </a:cubicBezTo>
                  <a:cubicBezTo>
                    <a:pt x="70" y="2"/>
                    <a:pt x="68" y="0"/>
                    <a:pt x="65" y="0"/>
                  </a:cubicBezTo>
                  <a:cubicBezTo>
                    <a:pt x="63" y="0"/>
                    <a:pt x="60" y="1"/>
                    <a:pt x="59" y="8"/>
                  </a:cubicBezTo>
                  <a:cubicBezTo>
                    <a:pt x="27" y="214"/>
                    <a:pt x="27" y="214"/>
                    <a:pt x="27" y="214"/>
                  </a:cubicBezTo>
                  <a:cubicBezTo>
                    <a:pt x="26" y="226"/>
                    <a:pt x="23" y="237"/>
                    <a:pt x="15" y="238"/>
                  </a:cubicBezTo>
                  <a:cubicBezTo>
                    <a:pt x="15" y="238"/>
                    <a:pt x="6" y="239"/>
                    <a:pt x="6" y="239"/>
                  </a:cubicBezTo>
                  <a:cubicBezTo>
                    <a:pt x="4" y="239"/>
                    <a:pt x="0" y="239"/>
                    <a:pt x="0" y="242"/>
                  </a:cubicBezTo>
                  <a:cubicBezTo>
                    <a:pt x="0" y="247"/>
                    <a:pt x="5" y="247"/>
                    <a:pt x="6" y="247"/>
                  </a:cubicBezTo>
                  <a:cubicBezTo>
                    <a:pt x="26" y="246"/>
                    <a:pt x="26" y="246"/>
                    <a:pt x="26" y="246"/>
                  </a:cubicBezTo>
                  <a:cubicBezTo>
                    <a:pt x="38" y="246"/>
                    <a:pt x="38" y="246"/>
                    <a:pt x="38" y="246"/>
                  </a:cubicBezTo>
                  <a:cubicBezTo>
                    <a:pt x="48" y="246"/>
                    <a:pt x="48" y="246"/>
                    <a:pt x="48" y="246"/>
                  </a:cubicBezTo>
                  <a:cubicBezTo>
                    <a:pt x="71" y="247"/>
                    <a:pt x="71" y="247"/>
                    <a:pt x="71" y="247"/>
                  </a:cubicBezTo>
                  <a:cubicBezTo>
                    <a:pt x="75" y="247"/>
                    <a:pt x="79" y="246"/>
                    <a:pt x="79" y="242"/>
                  </a:cubicBezTo>
                  <a:cubicBezTo>
                    <a:pt x="79" y="240"/>
                    <a:pt x="77" y="239"/>
                    <a:pt x="74" y="239"/>
                  </a:cubicBezTo>
                  <a:cubicBezTo>
                    <a:pt x="61" y="238"/>
                    <a:pt x="61" y="238"/>
                    <a:pt x="61" y="238"/>
                  </a:cubicBezTo>
                  <a:cubicBezTo>
                    <a:pt x="55" y="236"/>
                    <a:pt x="52" y="233"/>
                    <a:pt x="52" y="228"/>
                  </a:cubicBezTo>
                  <a:cubicBezTo>
                    <a:pt x="53" y="214"/>
                    <a:pt x="53" y="214"/>
                    <a:pt x="53" y="214"/>
                  </a:cubicBezTo>
                  <a:cubicBezTo>
                    <a:pt x="53" y="214"/>
                    <a:pt x="67" y="104"/>
                    <a:pt x="69" y="90"/>
                  </a:cubicBezTo>
                  <a:cubicBezTo>
                    <a:pt x="71" y="94"/>
                    <a:pt x="84" y="121"/>
                    <a:pt x="84" y="121"/>
                  </a:cubicBezTo>
                  <a:cubicBezTo>
                    <a:pt x="102" y="158"/>
                    <a:pt x="102" y="158"/>
                    <a:pt x="102" y="158"/>
                  </a:cubicBezTo>
                  <a:cubicBezTo>
                    <a:pt x="105" y="167"/>
                    <a:pt x="130" y="215"/>
                    <a:pt x="138" y="230"/>
                  </a:cubicBezTo>
                  <a:cubicBezTo>
                    <a:pt x="139" y="232"/>
                    <a:pt x="139" y="232"/>
                    <a:pt x="139" y="232"/>
                  </a:cubicBezTo>
                  <a:cubicBezTo>
                    <a:pt x="144" y="241"/>
                    <a:pt x="147" y="246"/>
                    <a:pt x="150" y="246"/>
                  </a:cubicBezTo>
                  <a:cubicBezTo>
                    <a:pt x="153" y="246"/>
                    <a:pt x="155" y="243"/>
                    <a:pt x="162" y="228"/>
                  </a:cubicBezTo>
                  <a:cubicBezTo>
                    <a:pt x="162" y="228"/>
                    <a:pt x="231" y="85"/>
                    <a:pt x="231" y="85"/>
                  </a:cubicBezTo>
                  <a:cubicBezTo>
                    <a:pt x="231" y="86"/>
                    <a:pt x="250" y="223"/>
                    <a:pt x="250" y="223"/>
                  </a:cubicBezTo>
                  <a:cubicBezTo>
                    <a:pt x="250" y="226"/>
                    <a:pt x="250" y="228"/>
                    <a:pt x="250" y="230"/>
                  </a:cubicBezTo>
                  <a:cubicBezTo>
                    <a:pt x="250" y="234"/>
                    <a:pt x="249" y="236"/>
                    <a:pt x="248" y="236"/>
                  </a:cubicBezTo>
                  <a:cubicBezTo>
                    <a:pt x="246" y="237"/>
                    <a:pt x="244" y="238"/>
                    <a:pt x="244" y="240"/>
                  </a:cubicBezTo>
                  <a:cubicBezTo>
                    <a:pt x="244" y="243"/>
                    <a:pt x="248" y="244"/>
                    <a:pt x="254" y="245"/>
                  </a:cubicBezTo>
                  <a:cubicBezTo>
                    <a:pt x="267" y="246"/>
                    <a:pt x="310" y="247"/>
                    <a:pt x="318" y="247"/>
                  </a:cubicBezTo>
                  <a:cubicBezTo>
                    <a:pt x="324" y="247"/>
                    <a:pt x="327" y="245"/>
                    <a:pt x="327" y="242"/>
                  </a:cubicBezTo>
                  <a:cubicBezTo>
                    <a:pt x="327" y="239"/>
                    <a:pt x="323" y="239"/>
                    <a:pt x="322" y="239"/>
                  </a:cubicBezTo>
                  <a:cubicBezTo>
                    <a:pt x="317" y="239"/>
                    <a:pt x="311" y="239"/>
                    <a:pt x="302" y="236"/>
                  </a:cubicBezTo>
                  <a:cubicBezTo>
                    <a:pt x="293" y="233"/>
                    <a:pt x="290" y="224"/>
                    <a:pt x="287" y="205"/>
                  </a:cubicBezTo>
                  <a:cubicBezTo>
                    <a:pt x="259" y="10"/>
                    <a:pt x="259" y="10"/>
                    <a:pt x="259" y="10"/>
                  </a:cubicBezTo>
                  <a:cubicBezTo>
                    <a:pt x="258" y="3"/>
                    <a:pt x="256" y="0"/>
                    <a:pt x="252" y="0"/>
                  </a:cubicBezTo>
                  <a:cubicBezTo>
                    <a:pt x="249" y="0"/>
                    <a:pt x="247" y="3"/>
                    <a:pt x="245" y="8"/>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179" name="CustomShape 21"/>
            <p:cNvSpPr/>
            <p:nvPr/>
          </p:nvSpPr>
          <p:spPr>
            <a:xfrm>
              <a:off x="592200" y="1005120"/>
              <a:ext cx="39600" cy="60480"/>
            </a:xfrm>
            <a:custGeom>
              <a:avLst/>
              <a:gdLst/>
              <a:ahLst/>
              <a:cxnLst/>
              <a:rect l="l" t="t" r="r" b="b"/>
              <a:pathLst>
                <a:path w="161" h="243">
                  <a:moveTo>
                    <a:pt x="147" y="1"/>
                  </a:moveTo>
                  <a:cubicBezTo>
                    <a:pt x="146" y="1"/>
                    <a:pt x="146" y="1"/>
                    <a:pt x="146" y="1"/>
                  </a:cubicBezTo>
                  <a:cubicBezTo>
                    <a:pt x="132" y="3"/>
                    <a:pt x="132" y="3"/>
                    <a:pt x="132" y="3"/>
                  </a:cubicBezTo>
                  <a:cubicBezTo>
                    <a:pt x="127" y="3"/>
                    <a:pt x="75" y="3"/>
                    <a:pt x="53" y="3"/>
                  </a:cubicBezTo>
                  <a:cubicBezTo>
                    <a:pt x="37" y="3"/>
                    <a:pt x="37" y="3"/>
                    <a:pt x="37" y="3"/>
                  </a:cubicBezTo>
                  <a:cubicBezTo>
                    <a:pt x="33" y="3"/>
                    <a:pt x="33" y="3"/>
                    <a:pt x="33" y="3"/>
                  </a:cubicBezTo>
                  <a:cubicBezTo>
                    <a:pt x="33" y="3"/>
                    <a:pt x="8" y="2"/>
                    <a:pt x="8" y="2"/>
                  </a:cubicBezTo>
                  <a:cubicBezTo>
                    <a:pt x="4" y="2"/>
                    <a:pt x="0" y="3"/>
                    <a:pt x="0" y="6"/>
                  </a:cubicBezTo>
                  <a:cubicBezTo>
                    <a:pt x="0" y="10"/>
                    <a:pt x="4" y="10"/>
                    <a:pt x="6" y="10"/>
                  </a:cubicBezTo>
                  <a:cubicBezTo>
                    <a:pt x="18" y="11"/>
                    <a:pt x="18" y="11"/>
                    <a:pt x="18" y="11"/>
                  </a:cubicBezTo>
                  <a:cubicBezTo>
                    <a:pt x="29" y="13"/>
                    <a:pt x="31" y="18"/>
                    <a:pt x="31" y="28"/>
                  </a:cubicBezTo>
                  <a:cubicBezTo>
                    <a:pt x="32" y="38"/>
                    <a:pt x="32" y="47"/>
                    <a:pt x="32" y="95"/>
                  </a:cubicBezTo>
                  <a:cubicBezTo>
                    <a:pt x="32" y="150"/>
                    <a:pt x="32" y="150"/>
                    <a:pt x="32" y="150"/>
                  </a:cubicBezTo>
                  <a:cubicBezTo>
                    <a:pt x="32" y="179"/>
                    <a:pt x="32" y="204"/>
                    <a:pt x="30" y="217"/>
                  </a:cubicBezTo>
                  <a:cubicBezTo>
                    <a:pt x="29" y="228"/>
                    <a:pt x="27" y="233"/>
                    <a:pt x="22" y="234"/>
                  </a:cubicBezTo>
                  <a:cubicBezTo>
                    <a:pt x="11" y="235"/>
                    <a:pt x="11" y="235"/>
                    <a:pt x="11" y="235"/>
                  </a:cubicBezTo>
                  <a:cubicBezTo>
                    <a:pt x="8" y="235"/>
                    <a:pt x="5" y="236"/>
                    <a:pt x="5" y="239"/>
                  </a:cubicBezTo>
                  <a:cubicBezTo>
                    <a:pt x="5" y="241"/>
                    <a:pt x="7" y="243"/>
                    <a:pt x="12" y="243"/>
                  </a:cubicBezTo>
                  <a:cubicBezTo>
                    <a:pt x="34" y="242"/>
                    <a:pt x="34" y="242"/>
                    <a:pt x="34" y="242"/>
                  </a:cubicBezTo>
                  <a:cubicBezTo>
                    <a:pt x="52" y="242"/>
                    <a:pt x="52" y="242"/>
                    <a:pt x="52" y="242"/>
                  </a:cubicBezTo>
                  <a:cubicBezTo>
                    <a:pt x="84" y="243"/>
                    <a:pt x="84" y="243"/>
                    <a:pt x="84" y="243"/>
                  </a:cubicBezTo>
                  <a:cubicBezTo>
                    <a:pt x="94" y="243"/>
                    <a:pt x="94" y="243"/>
                    <a:pt x="94" y="243"/>
                  </a:cubicBezTo>
                  <a:cubicBezTo>
                    <a:pt x="139" y="243"/>
                    <a:pt x="139" y="243"/>
                    <a:pt x="139" y="243"/>
                  </a:cubicBezTo>
                  <a:cubicBezTo>
                    <a:pt x="151" y="243"/>
                    <a:pt x="154" y="243"/>
                    <a:pt x="157" y="235"/>
                  </a:cubicBezTo>
                  <a:cubicBezTo>
                    <a:pt x="158" y="228"/>
                    <a:pt x="161" y="207"/>
                    <a:pt x="161" y="199"/>
                  </a:cubicBezTo>
                  <a:cubicBezTo>
                    <a:pt x="161" y="196"/>
                    <a:pt x="161" y="193"/>
                    <a:pt x="158" y="193"/>
                  </a:cubicBezTo>
                  <a:cubicBezTo>
                    <a:pt x="155" y="193"/>
                    <a:pt x="154" y="195"/>
                    <a:pt x="153" y="198"/>
                  </a:cubicBezTo>
                  <a:cubicBezTo>
                    <a:pt x="151" y="211"/>
                    <a:pt x="147" y="218"/>
                    <a:pt x="140" y="221"/>
                  </a:cubicBezTo>
                  <a:cubicBezTo>
                    <a:pt x="132" y="225"/>
                    <a:pt x="118" y="225"/>
                    <a:pt x="110" y="225"/>
                  </a:cubicBezTo>
                  <a:cubicBezTo>
                    <a:pt x="78" y="225"/>
                    <a:pt x="74" y="220"/>
                    <a:pt x="73" y="199"/>
                  </a:cubicBezTo>
                  <a:cubicBezTo>
                    <a:pt x="73" y="163"/>
                    <a:pt x="73" y="163"/>
                    <a:pt x="73" y="163"/>
                  </a:cubicBezTo>
                  <a:cubicBezTo>
                    <a:pt x="73" y="150"/>
                    <a:pt x="73" y="150"/>
                    <a:pt x="73" y="150"/>
                  </a:cubicBezTo>
                  <a:cubicBezTo>
                    <a:pt x="73" y="125"/>
                    <a:pt x="73" y="125"/>
                    <a:pt x="73" y="125"/>
                  </a:cubicBezTo>
                  <a:cubicBezTo>
                    <a:pt x="73" y="123"/>
                    <a:pt x="74" y="123"/>
                    <a:pt x="74" y="123"/>
                  </a:cubicBezTo>
                  <a:cubicBezTo>
                    <a:pt x="81" y="123"/>
                    <a:pt x="113" y="123"/>
                    <a:pt x="119" y="124"/>
                  </a:cubicBezTo>
                  <a:cubicBezTo>
                    <a:pt x="129" y="125"/>
                    <a:pt x="134" y="129"/>
                    <a:pt x="136" y="136"/>
                  </a:cubicBezTo>
                  <a:cubicBezTo>
                    <a:pt x="136" y="136"/>
                    <a:pt x="137" y="144"/>
                    <a:pt x="137" y="144"/>
                  </a:cubicBezTo>
                  <a:cubicBezTo>
                    <a:pt x="137" y="147"/>
                    <a:pt x="137" y="147"/>
                    <a:pt x="137" y="147"/>
                  </a:cubicBezTo>
                  <a:cubicBezTo>
                    <a:pt x="137" y="149"/>
                    <a:pt x="139" y="150"/>
                    <a:pt x="141" y="150"/>
                  </a:cubicBezTo>
                  <a:cubicBezTo>
                    <a:pt x="145" y="150"/>
                    <a:pt x="145" y="146"/>
                    <a:pt x="145" y="144"/>
                  </a:cubicBezTo>
                  <a:cubicBezTo>
                    <a:pt x="145" y="134"/>
                    <a:pt x="145" y="134"/>
                    <a:pt x="145" y="134"/>
                  </a:cubicBezTo>
                  <a:cubicBezTo>
                    <a:pt x="146" y="123"/>
                    <a:pt x="146" y="123"/>
                    <a:pt x="146" y="123"/>
                  </a:cubicBezTo>
                  <a:cubicBezTo>
                    <a:pt x="148" y="103"/>
                    <a:pt x="148" y="103"/>
                    <a:pt x="148" y="103"/>
                  </a:cubicBezTo>
                  <a:cubicBezTo>
                    <a:pt x="148" y="99"/>
                    <a:pt x="148" y="99"/>
                    <a:pt x="148" y="99"/>
                  </a:cubicBezTo>
                  <a:cubicBezTo>
                    <a:pt x="148" y="97"/>
                    <a:pt x="147" y="96"/>
                    <a:pt x="145" y="96"/>
                  </a:cubicBezTo>
                  <a:cubicBezTo>
                    <a:pt x="144" y="96"/>
                    <a:pt x="142" y="98"/>
                    <a:pt x="140" y="100"/>
                  </a:cubicBezTo>
                  <a:cubicBezTo>
                    <a:pt x="137" y="104"/>
                    <a:pt x="133" y="104"/>
                    <a:pt x="125" y="105"/>
                  </a:cubicBezTo>
                  <a:cubicBezTo>
                    <a:pt x="120" y="105"/>
                    <a:pt x="103" y="106"/>
                    <a:pt x="75" y="106"/>
                  </a:cubicBezTo>
                  <a:cubicBezTo>
                    <a:pt x="74" y="106"/>
                    <a:pt x="73" y="105"/>
                    <a:pt x="73" y="103"/>
                  </a:cubicBezTo>
                  <a:cubicBezTo>
                    <a:pt x="73" y="23"/>
                    <a:pt x="73" y="23"/>
                    <a:pt x="73" y="23"/>
                  </a:cubicBezTo>
                  <a:cubicBezTo>
                    <a:pt x="73" y="21"/>
                    <a:pt x="74" y="21"/>
                    <a:pt x="75" y="21"/>
                  </a:cubicBezTo>
                  <a:cubicBezTo>
                    <a:pt x="81" y="21"/>
                    <a:pt x="114" y="21"/>
                    <a:pt x="119" y="22"/>
                  </a:cubicBezTo>
                  <a:cubicBezTo>
                    <a:pt x="135" y="24"/>
                    <a:pt x="138" y="28"/>
                    <a:pt x="140" y="33"/>
                  </a:cubicBezTo>
                  <a:cubicBezTo>
                    <a:pt x="142" y="37"/>
                    <a:pt x="142" y="43"/>
                    <a:pt x="142" y="44"/>
                  </a:cubicBezTo>
                  <a:cubicBezTo>
                    <a:pt x="142" y="46"/>
                    <a:pt x="142" y="49"/>
                    <a:pt x="145" y="49"/>
                  </a:cubicBezTo>
                  <a:cubicBezTo>
                    <a:pt x="148" y="49"/>
                    <a:pt x="149" y="46"/>
                    <a:pt x="149" y="45"/>
                  </a:cubicBezTo>
                  <a:cubicBezTo>
                    <a:pt x="149" y="45"/>
                    <a:pt x="150" y="31"/>
                    <a:pt x="150" y="31"/>
                  </a:cubicBezTo>
                  <a:cubicBezTo>
                    <a:pt x="151" y="24"/>
                    <a:pt x="151" y="24"/>
                    <a:pt x="151" y="24"/>
                  </a:cubicBezTo>
                  <a:cubicBezTo>
                    <a:pt x="151" y="24"/>
                    <a:pt x="153" y="7"/>
                    <a:pt x="153" y="7"/>
                  </a:cubicBezTo>
                  <a:cubicBezTo>
                    <a:pt x="153" y="4"/>
                    <a:pt x="153" y="4"/>
                    <a:pt x="153" y="4"/>
                  </a:cubicBezTo>
                  <a:cubicBezTo>
                    <a:pt x="153" y="3"/>
                    <a:pt x="153" y="0"/>
                    <a:pt x="151" y="0"/>
                  </a:cubicBezTo>
                  <a:lnTo>
                    <a:pt x="147" y="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180" name="CustomShape 22"/>
            <p:cNvSpPr/>
            <p:nvPr/>
          </p:nvSpPr>
          <p:spPr>
            <a:xfrm>
              <a:off x="642240" y="1005480"/>
              <a:ext cx="41760" cy="60120"/>
            </a:xfrm>
            <a:custGeom>
              <a:avLst/>
              <a:gdLst/>
              <a:ahLst/>
              <a:cxnLst/>
              <a:rect l="l" t="t" r="r" b="b"/>
              <a:pathLst>
                <a:path w="167" h="241">
                  <a:moveTo>
                    <a:pt x="68" y="1"/>
                  </a:moveTo>
                  <a:cubicBezTo>
                    <a:pt x="51" y="1"/>
                    <a:pt x="51" y="1"/>
                    <a:pt x="51" y="1"/>
                  </a:cubicBezTo>
                  <a:cubicBezTo>
                    <a:pt x="35" y="1"/>
                    <a:pt x="35" y="1"/>
                    <a:pt x="35" y="1"/>
                  </a:cubicBezTo>
                  <a:cubicBezTo>
                    <a:pt x="8" y="0"/>
                    <a:pt x="8" y="0"/>
                    <a:pt x="8" y="0"/>
                  </a:cubicBezTo>
                  <a:cubicBezTo>
                    <a:pt x="4" y="0"/>
                    <a:pt x="0" y="1"/>
                    <a:pt x="0" y="4"/>
                  </a:cubicBezTo>
                  <a:cubicBezTo>
                    <a:pt x="0" y="8"/>
                    <a:pt x="5" y="8"/>
                    <a:pt x="7" y="8"/>
                  </a:cubicBezTo>
                  <a:cubicBezTo>
                    <a:pt x="17" y="9"/>
                    <a:pt x="17" y="9"/>
                    <a:pt x="17" y="9"/>
                  </a:cubicBezTo>
                  <a:cubicBezTo>
                    <a:pt x="27" y="11"/>
                    <a:pt x="29" y="16"/>
                    <a:pt x="30" y="26"/>
                  </a:cubicBezTo>
                  <a:cubicBezTo>
                    <a:pt x="30" y="36"/>
                    <a:pt x="30" y="45"/>
                    <a:pt x="30" y="93"/>
                  </a:cubicBezTo>
                  <a:cubicBezTo>
                    <a:pt x="30" y="148"/>
                    <a:pt x="30" y="148"/>
                    <a:pt x="30" y="148"/>
                  </a:cubicBezTo>
                  <a:cubicBezTo>
                    <a:pt x="30" y="177"/>
                    <a:pt x="30" y="202"/>
                    <a:pt x="29" y="215"/>
                  </a:cubicBezTo>
                  <a:cubicBezTo>
                    <a:pt x="27" y="226"/>
                    <a:pt x="26" y="231"/>
                    <a:pt x="20" y="232"/>
                  </a:cubicBezTo>
                  <a:cubicBezTo>
                    <a:pt x="20" y="232"/>
                    <a:pt x="9" y="233"/>
                    <a:pt x="9" y="233"/>
                  </a:cubicBezTo>
                  <a:cubicBezTo>
                    <a:pt x="7" y="233"/>
                    <a:pt x="3" y="234"/>
                    <a:pt x="3" y="237"/>
                  </a:cubicBezTo>
                  <a:cubicBezTo>
                    <a:pt x="3" y="240"/>
                    <a:pt x="9" y="240"/>
                    <a:pt x="10" y="240"/>
                  </a:cubicBezTo>
                  <a:cubicBezTo>
                    <a:pt x="32" y="240"/>
                    <a:pt x="32" y="240"/>
                    <a:pt x="32" y="240"/>
                  </a:cubicBezTo>
                  <a:cubicBezTo>
                    <a:pt x="32" y="240"/>
                    <a:pt x="50" y="240"/>
                    <a:pt x="50" y="240"/>
                  </a:cubicBezTo>
                  <a:cubicBezTo>
                    <a:pt x="99" y="241"/>
                    <a:pt x="99" y="241"/>
                    <a:pt x="99" y="241"/>
                  </a:cubicBezTo>
                  <a:cubicBezTo>
                    <a:pt x="142" y="241"/>
                    <a:pt x="142" y="241"/>
                    <a:pt x="142" y="241"/>
                  </a:cubicBezTo>
                  <a:cubicBezTo>
                    <a:pt x="158" y="241"/>
                    <a:pt x="160" y="240"/>
                    <a:pt x="162" y="232"/>
                  </a:cubicBezTo>
                  <a:cubicBezTo>
                    <a:pt x="165" y="223"/>
                    <a:pt x="167" y="200"/>
                    <a:pt x="167" y="196"/>
                  </a:cubicBezTo>
                  <a:cubicBezTo>
                    <a:pt x="167" y="193"/>
                    <a:pt x="167" y="190"/>
                    <a:pt x="164" y="190"/>
                  </a:cubicBezTo>
                  <a:cubicBezTo>
                    <a:pt x="160" y="190"/>
                    <a:pt x="160" y="193"/>
                    <a:pt x="160" y="195"/>
                  </a:cubicBezTo>
                  <a:cubicBezTo>
                    <a:pt x="159" y="201"/>
                    <a:pt x="155" y="210"/>
                    <a:pt x="152" y="214"/>
                  </a:cubicBezTo>
                  <a:cubicBezTo>
                    <a:pt x="144" y="222"/>
                    <a:pt x="133" y="222"/>
                    <a:pt x="115" y="222"/>
                  </a:cubicBezTo>
                  <a:cubicBezTo>
                    <a:pt x="90" y="222"/>
                    <a:pt x="83" y="220"/>
                    <a:pt x="78" y="216"/>
                  </a:cubicBezTo>
                  <a:cubicBezTo>
                    <a:pt x="71" y="210"/>
                    <a:pt x="71" y="188"/>
                    <a:pt x="71" y="148"/>
                  </a:cubicBezTo>
                  <a:cubicBezTo>
                    <a:pt x="71" y="93"/>
                    <a:pt x="71" y="93"/>
                    <a:pt x="71" y="93"/>
                  </a:cubicBezTo>
                  <a:cubicBezTo>
                    <a:pt x="71" y="45"/>
                    <a:pt x="71" y="36"/>
                    <a:pt x="72" y="26"/>
                  </a:cubicBezTo>
                  <a:cubicBezTo>
                    <a:pt x="73" y="14"/>
                    <a:pt x="75" y="10"/>
                    <a:pt x="83" y="9"/>
                  </a:cubicBezTo>
                  <a:cubicBezTo>
                    <a:pt x="95" y="8"/>
                    <a:pt x="95" y="8"/>
                    <a:pt x="95" y="8"/>
                  </a:cubicBezTo>
                  <a:cubicBezTo>
                    <a:pt x="99" y="8"/>
                    <a:pt x="102" y="7"/>
                    <a:pt x="102" y="4"/>
                  </a:cubicBezTo>
                  <a:cubicBezTo>
                    <a:pt x="102" y="1"/>
                    <a:pt x="98" y="0"/>
                    <a:pt x="94" y="0"/>
                  </a:cubicBezTo>
                  <a:lnTo>
                    <a:pt x="68" y="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181" name="CustomShape 23"/>
            <p:cNvSpPr/>
            <p:nvPr/>
          </p:nvSpPr>
          <p:spPr>
            <a:xfrm>
              <a:off x="689760" y="1005480"/>
              <a:ext cx="45360" cy="60120"/>
            </a:xfrm>
            <a:custGeom>
              <a:avLst/>
              <a:gdLst/>
              <a:ahLst/>
              <a:cxnLst/>
              <a:rect l="l" t="t" r="r" b="b"/>
              <a:pathLst>
                <a:path w="183" h="241">
                  <a:moveTo>
                    <a:pt x="82" y="222"/>
                  </a:moveTo>
                  <a:cubicBezTo>
                    <a:pt x="72" y="218"/>
                    <a:pt x="72" y="213"/>
                    <a:pt x="72" y="192"/>
                  </a:cubicBezTo>
                  <a:cubicBezTo>
                    <a:pt x="72" y="118"/>
                    <a:pt x="72" y="118"/>
                    <a:pt x="72" y="118"/>
                  </a:cubicBezTo>
                  <a:cubicBezTo>
                    <a:pt x="72" y="116"/>
                    <a:pt x="72" y="116"/>
                    <a:pt x="73" y="116"/>
                  </a:cubicBezTo>
                  <a:cubicBezTo>
                    <a:pt x="86" y="117"/>
                    <a:pt x="86" y="117"/>
                    <a:pt x="86" y="117"/>
                  </a:cubicBezTo>
                  <a:cubicBezTo>
                    <a:pt x="98" y="117"/>
                    <a:pt x="105" y="119"/>
                    <a:pt x="112" y="124"/>
                  </a:cubicBezTo>
                  <a:cubicBezTo>
                    <a:pt x="112" y="124"/>
                    <a:pt x="112" y="124"/>
                    <a:pt x="112" y="124"/>
                  </a:cubicBezTo>
                  <a:cubicBezTo>
                    <a:pt x="139" y="143"/>
                    <a:pt x="142" y="174"/>
                    <a:pt x="142" y="186"/>
                  </a:cubicBezTo>
                  <a:cubicBezTo>
                    <a:pt x="142" y="224"/>
                    <a:pt x="111" y="226"/>
                    <a:pt x="105" y="226"/>
                  </a:cubicBezTo>
                  <a:cubicBezTo>
                    <a:pt x="98" y="226"/>
                    <a:pt x="91" y="225"/>
                    <a:pt x="82" y="222"/>
                  </a:cubicBezTo>
                  <a:moveTo>
                    <a:pt x="84" y="15"/>
                  </a:moveTo>
                  <a:cubicBezTo>
                    <a:pt x="112" y="15"/>
                    <a:pt x="123" y="44"/>
                    <a:pt x="123" y="63"/>
                  </a:cubicBezTo>
                  <a:cubicBezTo>
                    <a:pt x="123" y="78"/>
                    <a:pt x="118" y="89"/>
                    <a:pt x="110" y="96"/>
                  </a:cubicBezTo>
                  <a:cubicBezTo>
                    <a:pt x="105" y="101"/>
                    <a:pt x="97" y="102"/>
                    <a:pt x="88" y="102"/>
                  </a:cubicBezTo>
                  <a:cubicBezTo>
                    <a:pt x="73" y="101"/>
                    <a:pt x="73" y="101"/>
                    <a:pt x="73" y="101"/>
                  </a:cubicBezTo>
                  <a:cubicBezTo>
                    <a:pt x="72" y="101"/>
                    <a:pt x="72" y="100"/>
                    <a:pt x="72" y="98"/>
                  </a:cubicBezTo>
                  <a:cubicBezTo>
                    <a:pt x="72" y="20"/>
                    <a:pt x="72" y="20"/>
                    <a:pt x="72" y="20"/>
                  </a:cubicBezTo>
                  <a:cubicBezTo>
                    <a:pt x="72" y="17"/>
                    <a:pt x="72" y="16"/>
                    <a:pt x="74" y="16"/>
                  </a:cubicBezTo>
                  <a:cubicBezTo>
                    <a:pt x="74" y="16"/>
                    <a:pt x="84" y="15"/>
                    <a:pt x="84" y="15"/>
                  </a:cubicBezTo>
                  <a:moveTo>
                    <a:pt x="74" y="1"/>
                  </a:moveTo>
                  <a:cubicBezTo>
                    <a:pt x="51" y="1"/>
                    <a:pt x="51" y="1"/>
                    <a:pt x="51" y="1"/>
                  </a:cubicBezTo>
                  <a:cubicBezTo>
                    <a:pt x="39" y="1"/>
                    <a:pt x="39" y="1"/>
                    <a:pt x="39" y="1"/>
                  </a:cubicBezTo>
                  <a:cubicBezTo>
                    <a:pt x="8" y="0"/>
                    <a:pt x="8" y="0"/>
                    <a:pt x="8" y="0"/>
                  </a:cubicBezTo>
                  <a:cubicBezTo>
                    <a:pt x="4" y="0"/>
                    <a:pt x="0" y="1"/>
                    <a:pt x="0" y="4"/>
                  </a:cubicBezTo>
                  <a:cubicBezTo>
                    <a:pt x="0" y="8"/>
                    <a:pt x="4" y="8"/>
                    <a:pt x="6" y="8"/>
                  </a:cubicBezTo>
                  <a:cubicBezTo>
                    <a:pt x="19" y="9"/>
                    <a:pt x="19" y="9"/>
                    <a:pt x="19" y="9"/>
                  </a:cubicBezTo>
                  <a:cubicBezTo>
                    <a:pt x="29" y="11"/>
                    <a:pt x="31" y="16"/>
                    <a:pt x="32" y="26"/>
                  </a:cubicBezTo>
                  <a:cubicBezTo>
                    <a:pt x="32" y="36"/>
                    <a:pt x="32" y="45"/>
                    <a:pt x="32" y="93"/>
                  </a:cubicBezTo>
                  <a:cubicBezTo>
                    <a:pt x="32" y="148"/>
                    <a:pt x="32" y="148"/>
                    <a:pt x="32" y="148"/>
                  </a:cubicBezTo>
                  <a:cubicBezTo>
                    <a:pt x="32" y="177"/>
                    <a:pt x="32" y="202"/>
                    <a:pt x="31" y="215"/>
                  </a:cubicBezTo>
                  <a:cubicBezTo>
                    <a:pt x="29" y="224"/>
                    <a:pt x="28" y="231"/>
                    <a:pt x="22" y="232"/>
                  </a:cubicBezTo>
                  <a:cubicBezTo>
                    <a:pt x="22" y="232"/>
                    <a:pt x="11" y="233"/>
                    <a:pt x="11" y="233"/>
                  </a:cubicBezTo>
                  <a:cubicBezTo>
                    <a:pt x="8" y="233"/>
                    <a:pt x="5" y="234"/>
                    <a:pt x="5" y="237"/>
                  </a:cubicBezTo>
                  <a:cubicBezTo>
                    <a:pt x="5" y="241"/>
                    <a:pt x="10" y="241"/>
                    <a:pt x="12" y="241"/>
                  </a:cubicBezTo>
                  <a:cubicBezTo>
                    <a:pt x="34" y="240"/>
                    <a:pt x="34" y="240"/>
                    <a:pt x="34" y="240"/>
                  </a:cubicBezTo>
                  <a:cubicBezTo>
                    <a:pt x="34" y="240"/>
                    <a:pt x="52" y="240"/>
                    <a:pt x="52" y="240"/>
                  </a:cubicBezTo>
                  <a:cubicBezTo>
                    <a:pt x="76" y="241"/>
                    <a:pt x="76" y="241"/>
                    <a:pt x="76" y="241"/>
                  </a:cubicBezTo>
                  <a:cubicBezTo>
                    <a:pt x="76" y="241"/>
                    <a:pt x="88" y="241"/>
                    <a:pt x="88" y="241"/>
                  </a:cubicBezTo>
                  <a:cubicBezTo>
                    <a:pt x="98" y="241"/>
                    <a:pt x="98" y="241"/>
                    <a:pt x="98" y="241"/>
                  </a:cubicBezTo>
                  <a:cubicBezTo>
                    <a:pt x="156" y="241"/>
                    <a:pt x="183" y="206"/>
                    <a:pt x="183" y="172"/>
                  </a:cubicBezTo>
                  <a:cubicBezTo>
                    <a:pt x="183" y="136"/>
                    <a:pt x="154" y="113"/>
                    <a:pt x="126" y="103"/>
                  </a:cubicBezTo>
                  <a:cubicBezTo>
                    <a:pt x="145" y="88"/>
                    <a:pt x="157" y="73"/>
                    <a:pt x="157" y="49"/>
                  </a:cubicBezTo>
                  <a:cubicBezTo>
                    <a:pt x="157" y="37"/>
                    <a:pt x="152" y="0"/>
                    <a:pt x="89" y="0"/>
                  </a:cubicBezTo>
                  <a:lnTo>
                    <a:pt x="74" y="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182" name="CustomShape 24"/>
            <p:cNvSpPr/>
            <p:nvPr/>
          </p:nvSpPr>
          <p:spPr>
            <a:xfrm>
              <a:off x="743040" y="1004760"/>
              <a:ext cx="64440" cy="61920"/>
            </a:xfrm>
            <a:custGeom>
              <a:avLst/>
              <a:gdLst/>
              <a:ahLst/>
              <a:cxnLst/>
              <a:rect l="l" t="t" r="r" b="b"/>
              <a:pathLst>
                <a:path w="259" h="249">
                  <a:moveTo>
                    <a:pt x="45" y="115"/>
                  </a:moveTo>
                  <a:cubicBezTo>
                    <a:pt x="45" y="29"/>
                    <a:pt x="93" y="17"/>
                    <a:pt x="121" y="17"/>
                  </a:cubicBezTo>
                  <a:cubicBezTo>
                    <a:pt x="175" y="17"/>
                    <a:pt x="213" y="64"/>
                    <a:pt x="213" y="130"/>
                  </a:cubicBezTo>
                  <a:cubicBezTo>
                    <a:pt x="213" y="222"/>
                    <a:pt x="162" y="232"/>
                    <a:pt x="141" y="232"/>
                  </a:cubicBezTo>
                  <a:cubicBezTo>
                    <a:pt x="84" y="232"/>
                    <a:pt x="45" y="184"/>
                    <a:pt x="45" y="115"/>
                  </a:cubicBezTo>
                  <a:moveTo>
                    <a:pt x="0" y="125"/>
                  </a:moveTo>
                  <a:cubicBezTo>
                    <a:pt x="0" y="184"/>
                    <a:pt x="40" y="249"/>
                    <a:pt x="127" y="249"/>
                  </a:cubicBezTo>
                  <a:cubicBezTo>
                    <a:pt x="205" y="249"/>
                    <a:pt x="259" y="195"/>
                    <a:pt x="259" y="119"/>
                  </a:cubicBezTo>
                  <a:cubicBezTo>
                    <a:pt x="259" y="46"/>
                    <a:pt x="210" y="0"/>
                    <a:pt x="131" y="0"/>
                  </a:cubicBezTo>
                  <a:cubicBezTo>
                    <a:pt x="41" y="0"/>
                    <a:pt x="0" y="65"/>
                    <a:pt x="0" y="125"/>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183" name="CustomShape 25"/>
            <p:cNvSpPr/>
            <p:nvPr/>
          </p:nvSpPr>
          <p:spPr>
            <a:xfrm>
              <a:off x="813600" y="1005480"/>
              <a:ext cx="63000" cy="61200"/>
            </a:xfrm>
            <a:custGeom>
              <a:avLst/>
              <a:gdLst/>
              <a:ahLst/>
              <a:cxnLst/>
              <a:rect l="l" t="t" r="r" b="b"/>
              <a:pathLst>
                <a:path w="254" h="245">
                  <a:moveTo>
                    <a:pt x="220" y="1"/>
                  </a:moveTo>
                  <a:cubicBezTo>
                    <a:pt x="211" y="1"/>
                    <a:pt x="211" y="1"/>
                    <a:pt x="211" y="1"/>
                  </a:cubicBezTo>
                  <a:cubicBezTo>
                    <a:pt x="210" y="1"/>
                    <a:pt x="174" y="0"/>
                    <a:pt x="174" y="0"/>
                  </a:cubicBezTo>
                  <a:cubicBezTo>
                    <a:pt x="171" y="0"/>
                    <a:pt x="167" y="1"/>
                    <a:pt x="167" y="4"/>
                  </a:cubicBezTo>
                  <a:cubicBezTo>
                    <a:pt x="167" y="8"/>
                    <a:pt x="171" y="8"/>
                    <a:pt x="173" y="8"/>
                  </a:cubicBezTo>
                  <a:cubicBezTo>
                    <a:pt x="184" y="9"/>
                    <a:pt x="184" y="9"/>
                    <a:pt x="184" y="9"/>
                  </a:cubicBezTo>
                  <a:cubicBezTo>
                    <a:pt x="195" y="11"/>
                    <a:pt x="197" y="16"/>
                    <a:pt x="197" y="26"/>
                  </a:cubicBezTo>
                  <a:cubicBezTo>
                    <a:pt x="198" y="36"/>
                    <a:pt x="198" y="45"/>
                    <a:pt x="198" y="93"/>
                  </a:cubicBezTo>
                  <a:cubicBezTo>
                    <a:pt x="198" y="132"/>
                    <a:pt x="198" y="132"/>
                    <a:pt x="198" y="132"/>
                  </a:cubicBezTo>
                  <a:cubicBezTo>
                    <a:pt x="198" y="166"/>
                    <a:pt x="197" y="193"/>
                    <a:pt x="180" y="210"/>
                  </a:cubicBezTo>
                  <a:cubicBezTo>
                    <a:pt x="165" y="225"/>
                    <a:pt x="145" y="227"/>
                    <a:pt x="137" y="227"/>
                  </a:cubicBezTo>
                  <a:cubicBezTo>
                    <a:pt x="126" y="227"/>
                    <a:pt x="112" y="225"/>
                    <a:pt x="98" y="214"/>
                  </a:cubicBezTo>
                  <a:cubicBezTo>
                    <a:pt x="85" y="204"/>
                    <a:pt x="74" y="187"/>
                    <a:pt x="74" y="137"/>
                  </a:cubicBezTo>
                  <a:cubicBezTo>
                    <a:pt x="74" y="93"/>
                    <a:pt x="74" y="93"/>
                    <a:pt x="74" y="93"/>
                  </a:cubicBezTo>
                  <a:cubicBezTo>
                    <a:pt x="74" y="45"/>
                    <a:pt x="74" y="36"/>
                    <a:pt x="74" y="26"/>
                  </a:cubicBezTo>
                  <a:cubicBezTo>
                    <a:pt x="75" y="14"/>
                    <a:pt x="78" y="10"/>
                    <a:pt x="85" y="9"/>
                  </a:cubicBezTo>
                  <a:cubicBezTo>
                    <a:pt x="94" y="8"/>
                    <a:pt x="94" y="8"/>
                    <a:pt x="94" y="8"/>
                  </a:cubicBezTo>
                  <a:cubicBezTo>
                    <a:pt x="96" y="8"/>
                    <a:pt x="100" y="8"/>
                    <a:pt x="100" y="4"/>
                  </a:cubicBezTo>
                  <a:cubicBezTo>
                    <a:pt x="100" y="1"/>
                    <a:pt x="96" y="0"/>
                    <a:pt x="92" y="0"/>
                  </a:cubicBezTo>
                  <a:cubicBezTo>
                    <a:pt x="69" y="1"/>
                    <a:pt x="69" y="1"/>
                    <a:pt x="69" y="1"/>
                  </a:cubicBezTo>
                  <a:cubicBezTo>
                    <a:pt x="54" y="1"/>
                    <a:pt x="54" y="1"/>
                    <a:pt x="54" y="1"/>
                  </a:cubicBezTo>
                  <a:cubicBezTo>
                    <a:pt x="37" y="1"/>
                    <a:pt x="37" y="1"/>
                    <a:pt x="37" y="1"/>
                  </a:cubicBezTo>
                  <a:cubicBezTo>
                    <a:pt x="8" y="0"/>
                    <a:pt x="8" y="0"/>
                    <a:pt x="8" y="0"/>
                  </a:cubicBezTo>
                  <a:cubicBezTo>
                    <a:pt x="4" y="0"/>
                    <a:pt x="0" y="1"/>
                    <a:pt x="0" y="4"/>
                  </a:cubicBezTo>
                  <a:cubicBezTo>
                    <a:pt x="0" y="8"/>
                    <a:pt x="4" y="8"/>
                    <a:pt x="6" y="8"/>
                  </a:cubicBezTo>
                  <a:cubicBezTo>
                    <a:pt x="18" y="9"/>
                    <a:pt x="18" y="9"/>
                    <a:pt x="18" y="9"/>
                  </a:cubicBezTo>
                  <a:cubicBezTo>
                    <a:pt x="28" y="11"/>
                    <a:pt x="31" y="16"/>
                    <a:pt x="31" y="26"/>
                  </a:cubicBezTo>
                  <a:cubicBezTo>
                    <a:pt x="32" y="36"/>
                    <a:pt x="32" y="45"/>
                    <a:pt x="32" y="93"/>
                  </a:cubicBezTo>
                  <a:cubicBezTo>
                    <a:pt x="32" y="139"/>
                    <a:pt x="32" y="139"/>
                    <a:pt x="32" y="139"/>
                  </a:cubicBezTo>
                  <a:cubicBezTo>
                    <a:pt x="32" y="179"/>
                    <a:pt x="41" y="206"/>
                    <a:pt x="60" y="223"/>
                  </a:cubicBezTo>
                  <a:cubicBezTo>
                    <a:pt x="84" y="245"/>
                    <a:pt x="117" y="245"/>
                    <a:pt x="131" y="245"/>
                  </a:cubicBezTo>
                  <a:cubicBezTo>
                    <a:pt x="149" y="245"/>
                    <a:pt x="173" y="242"/>
                    <a:pt x="197" y="222"/>
                  </a:cubicBezTo>
                  <a:cubicBezTo>
                    <a:pt x="223" y="199"/>
                    <a:pt x="227" y="163"/>
                    <a:pt x="227" y="126"/>
                  </a:cubicBezTo>
                  <a:cubicBezTo>
                    <a:pt x="227" y="93"/>
                    <a:pt x="227" y="93"/>
                    <a:pt x="227" y="93"/>
                  </a:cubicBezTo>
                  <a:cubicBezTo>
                    <a:pt x="227" y="45"/>
                    <a:pt x="227" y="36"/>
                    <a:pt x="228" y="26"/>
                  </a:cubicBezTo>
                  <a:cubicBezTo>
                    <a:pt x="228" y="14"/>
                    <a:pt x="231" y="10"/>
                    <a:pt x="239" y="9"/>
                  </a:cubicBezTo>
                  <a:cubicBezTo>
                    <a:pt x="239" y="9"/>
                    <a:pt x="248" y="8"/>
                    <a:pt x="248" y="8"/>
                  </a:cubicBezTo>
                  <a:cubicBezTo>
                    <a:pt x="251" y="8"/>
                    <a:pt x="254" y="7"/>
                    <a:pt x="254" y="4"/>
                  </a:cubicBezTo>
                  <a:cubicBezTo>
                    <a:pt x="254" y="1"/>
                    <a:pt x="250" y="0"/>
                    <a:pt x="247" y="0"/>
                  </a:cubicBezTo>
                  <a:lnTo>
                    <a:pt x="220" y="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184" name="CustomShape 26"/>
            <p:cNvSpPr/>
            <p:nvPr/>
          </p:nvSpPr>
          <p:spPr>
            <a:xfrm>
              <a:off x="883800" y="1005480"/>
              <a:ext cx="62280" cy="60120"/>
            </a:xfrm>
            <a:custGeom>
              <a:avLst/>
              <a:gdLst/>
              <a:ahLst/>
              <a:cxnLst/>
              <a:rect l="l" t="t" r="r" b="b"/>
              <a:pathLst>
                <a:path w="251" h="241">
                  <a:moveTo>
                    <a:pt x="73" y="123"/>
                  </a:moveTo>
                  <a:cubicBezTo>
                    <a:pt x="71" y="122"/>
                    <a:pt x="71" y="121"/>
                    <a:pt x="71" y="118"/>
                  </a:cubicBezTo>
                  <a:cubicBezTo>
                    <a:pt x="71" y="22"/>
                    <a:pt x="71" y="22"/>
                    <a:pt x="71" y="22"/>
                  </a:cubicBezTo>
                  <a:cubicBezTo>
                    <a:pt x="71" y="19"/>
                    <a:pt x="71" y="19"/>
                    <a:pt x="73" y="18"/>
                  </a:cubicBezTo>
                  <a:cubicBezTo>
                    <a:pt x="76" y="17"/>
                    <a:pt x="81" y="17"/>
                    <a:pt x="90" y="17"/>
                  </a:cubicBezTo>
                  <a:cubicBezTo>
                    <a:pt x="107" y="17"/>
                    <a:pt x="137" y="29"/>
                    <a:pt x="137" y="74"/>
                  </a:cubicBezTo>
                  <a:cubicBezTo>
                    <a:pt x="137" y="103"/>
                    <a:pt x="126" y="115"/>
                    <a:pt x="119" y="120"/>
                  </a:cubicBezTo>
                  <a:cubicBezTo>
                    <a:pt x="113" y="124"/>
                    <a:pt x="109" y="126"/>
                    <a:pt x="97" y="126"/>
                  </a:cubicBezTo>
                  <a:cubicBezTo>
                    <a:pt x="88" y="126"/>
                    <a:pt x="79" y="125"/>
                    <a:pt x="73" y="123"/>
                  </a:cubicBezTo>
                  <a:moveTo>
                    <a:pt x="74" y="1"/>
                  </a:moveTo>
                  <a:cubicBezTo>
                    <a:pt x="51" y="1"/>
                    <a:pt x="51" y="1"/>
                    <a:pt x="51" y="1"/>
                  </a:cubicBezTo>
                  <a:cubicBezTo>
                    <a:pt x="38" y="1"/>
                    <a:pt x="38" y="1"/>
                    <a:pt x="38" y="1"/>
                  </a:cubicBezTo>
                  <a:cubicBezTo>
                    <a:pt x="8" y="0"/>
                    <a:pt x="8" y="0"/>
                    <a:pt x="8" y="0"/>
                  </a:cubicBezTo>
                  <a:cubicBezTo>
                    <a:pt x="4" y="0"/>
                    <a:pt x="0" y="1"/>
                    <a:pt x="0" y="4"/>
                  </a:cubicBezTo>
                  <a:cubicBezTo>
                    <a:pt x="0" y="8"/>
                    <a:pt x="4" y="8"/>
                    <a:pt x="6" y="8"/>
                  </a:cubicBezTo>
                  <a:cubicBezTo>
                    <a:pt x="18" y="9"/>
                    <a:pt x="18" y="9"/>
                    <a:pt x="18" y="9"/>
                  </a:cubicBezTo>
                  <a:cubicBezTo>
                    <a:pt x="29" y="11"/>
                    <a:pt x="31" y="16"/>
                    <a:pt x="31" y="26"/>
                  </a:cubicBezTo>
                  <a:cubicBezTo>
                    <a:pt x="32" y="36"/>
                    <a:pt x="32" y="45"/>
                    <a:pt x="32" y="93"/>
                  </a:cubicBezTo>
                  <a:cubicBezTo>
                    <a:pt x="32" y="148"/>
                    <a:pt x="32" y="148"/>
                    <a:pt x="32" y="148"/>
                  </a:cubicBezTo>
                  <a:cubicBezTo>
                    <a:pt x="32" y="177"/>
                    <a:pt x="32" y="202"/>
                    <a:pt x="30" y="215"/>
                  </a:cubicBezTo>
                  <a:cubicBezTo>
                    <a:pt x="29" y="224"/>
                    <a:pt x="28" y="231"/>
                    <a:pt x="22" y="232"/>
                  </a:cubicBezTo>
                  <a:cubicBezTo>
                    <a:pt x="11" y="233"/>
                    <a:pt x="11" y="233"/>
                    <a:pt x="11" y="233"/>
                  </a:cubicBezTo>
                  <a:cubicBezTo>
                    <a:pt x="8" y="233"/>
                    <a:pt x="5" y="234"/>
                    <a:pt x="5" y="237"/>
                  </a:cubicBezTo>
                  <a:cubicBezTo>
                    <a:pt x="5" y="241"/>
                    <a:pt x="10" y="241"/>
                    <a:pt x="12" y="241"/>
                  </a:cubicBezTo>
                  <a:cubicBezTo>
                    <a:pt x="38" y="240"/>
                    <a:pt x="38" y="240"/>
                    <a:pt x="38" y="240"/>
                  </a:cubicBezTo>
                  <a:cubicBezTo>
                    <a:pt x="50" y="240"/>
                    <a:pt x="50" y="240"/>
                    <a:pt x="50" y="240"/>
                  </a:cubicBezTo>
                  <a:cubicBezTo>
                    <a:pt x="61" y="240"/>
                    <a:pt x="61" y="240"/>
                    <a:pt x="61" y="240"/>
                  </a:cubicBezTo>
                  <a:cubicBezTo>
                    <a:pt x="97" y="241"/>
                    <a:pt x="97" y="241"/>
                    <a:pt x="97" y="241"/>
                  </a:cubicBezTo>
                  <a:cubicBezTo>
                    <a:pt x="99" y="241"/>
                    <a:pt x="104" y="241"/>
                    <a:pt x="104" y="237"/>
                  </a:cubicBezTo>
                  <a:cubicBezTo>
                    <a:pt x="104" y="236"/>
                    <a:pt x="103" y="233"/>
                    <a:pt x="99" y="233"/>
                  </a:cubicBezTo>
                  <a:cubicBezTo>
                    <a:pt x="84" y="232"/>
                    <a:pt x="84" y="232"/>
                    <a:pt x="84" y="232"/>
                  </a:cubicBezTo>
                  <a:cubicBezTo>
                    <a:pt x="76" y="231"/>
                    <a:pt x="73" y="225"/>
                    <a:pt x="72" y="215"/>
                  </a:cubicBezTo>
                  <a:cubicBezTo>
                    <a:pt x="71" y="202"/>
                    <a:pt x="71" y="177"/>
                    <a:pt x="71" y="148"/>
                  </a:cubicBezTo>
                  <a:cubicBezTo>
                    <a:pt x="71" y="143"/>
                    <a:pt x="71" y="143"/>
                    <a:pt x="71" y="143"/>
                  </a:cubicBezTo>
                  <a:cubicBezTo>
                    <a:pt x="71" y="142"/>
                    <a:pt x="71" y="142"/>
                    <a:pt x="73" y="142"/>
                  </a:cubicBezTo>
                  <a:cubicBezTo>
                    <a:pt x="100" y="142"/>
                    <a:pt x="100" y="142"/>
                    <a:pt x="100" y="142"/>
                  </a:cubicBezTo>
                  <a:cubicBezTo>
                    <a:pt x="102" y="142"/>
                    <a:pt x="104" y="143"/>
                    <a:pt x="105" y="144"/>
                  </a:cubicBezTo>
                  <a:cubicBezTo>
                    <a:pt x="105" y="144"/>
                    <a:pt x="120" y="165"/>
                    <a:pt x="120" y="165"/>
                  </a:cubicBezTo>
                  <a:cubicBezTo>
                    <a:pt x="136" y="188"/>
                    <a:pt x="136" y="188"/>
                    <a:pt x="136" y="188"/>
                  </a:cubicBezTo>
                  <a:cubicBezTo>
                    <a:pt x="155" y="213"/>
                    <a:pt x="166" y="227"/>
                    <a:pt x="180" y="234"/>
                  </a:cubicBezTo>
                  <a:cubicBezTo>
                    <a:pt x="188" y="239"/>
                    <a:pt x="197" y="241"/>
                    <a:pt x="214" y="241"/>
                  </a:cubicBezTo>
                  <a:cubicBezTo>
                    <a:pt x="244" y="241"/>
                    <a:pt x="244" y="241"/>
                    <a:pt x="244" y="241"/>
                  </a:cubicBezTo>
                  <a:cubicBezTo>
                    <a:pt x="246" y="241"/>
                    <a:pt x="251" y="241"/>
                    <a:pt x="251" y="237"/>
                  </a:cubicBezTo>
                  <a:cubicBezTo>
                    <a:pt x="251" y="236"/>
                    <a:pt x="250" y="233"/>
                    <a:pt x="246" y="233"/>
                  </a:cubicBezTo>
                  <a:cubicBezTo>
                    <a:pt x="237" y="232"/>
                    <a:pt x="237" y="232"/>
                    <a:pt x="237" y="232"/>
                  </a:cubicBezTo>
                  <a:cubicBezTo>
                    <a:pt x="232" y="231"/>
                    <a:pt x="220" y="229"/>
                    <a:pt x="202" y="211"/>
                  </a:cubicBezTo>
                  <a:cubicBezTo>
                    <a:pt x="186" y="194"/>
                    <a:pt x="168" y="171"/>
                    <a:pt x="145" y="142"/>
                  </a:cubicBezTo>
                  <a:cubicBezTo>
                    <a:pt x="145" y="142"/>
                    <a:pt x="135" y="130"/>
                    <a:pt x="134" y="129"/>
                  </a:cubicBezTo>
                  <a:cubicBezTo>
                    <a:pt x="163" y="105"/>
                    <a:pt x="176" y="84"/>
                    <a:pt x="176" y="58"/>
                  </a:cubicBezTo>
                  <a:cubicBezTo>
                    <a:pt x="176" y="35"/>
                    <a:pt x="162" y="19"/>
                    <a:pt x="154" y="14"/>
                  </a:cubicBezTo>
                  <a:cubicBezTo>
                    <a:pt x="136" y="2"/>
                    <a:pt x="115" y="0"/>
                    <a:pt x="96" y="0"/>
                  </a:cubicBezTo>
                  <a:lnTo>
                    <a:pt x="74" y="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185" name="CustomShape 27"/>
            <p:cNvSpPr/>
            <p:nvPr/>
          </p:nvSpPr>
          <p:spPr>
            <a:xfrm>
              <a:off x="947880" y="1004400"/>
              <a:ext cx="65880" cy="61920"/>
            </a:xfrm>
            <a:custGeom>
              <a:avLst/>
              <a:gdLst/>
              <a:ahLst/>
              <a:cxnLst/>
              <a:rect l="l" t="t" r="r" b="b"/>
              <a:pathLst>
                <a:path w="266" h="249">
                  <a:moveTo>
                    <a:pt x="31" y="12"/>
                  </a:moveTo>
                  <a:cubicBezTo>
                    <a:pt x="29" y="198"/>
                    <a:pt x="29" y="198"/>
                    <a:pt x="29" y="198"/>
                  </a:cubicBezTo>
                  <a:cubicBezTo>
                    <a:pt x="28" y="226"/>
                    <a:pt x="27" y="234"/>
                    <a:pt x="19" y="237"/>
                  </a:cubicBezTo>
                  <a:cubicBezTo>
                    <a:pt x="15" y="238"/>
                    <a:pt x="9" y="238"/>
                    <a:pt x="5" y="238"/>
                  </a:cubicBezTo>
                  <a:cubicBezTo>
                    <a:pt x="4" y="238"/>
                    <a:pt x="0" y="238"/>
                    <a:pt x="0" y="242"/>
                  </a:cubicBezTo>
                  <a:cubicBezTo>
                    <a:pt x="0" y="246"/>
                    <a:pt x="4" y="246"/>
                    <a:pt x="7" y="246"/>
                  </a:cubicBezTo>
                  <a:cubicBezTo>
                    <a:pt x="36" y="245"/>
                    <a:pt x="36" y="245"/>
                    <a:pt x="36" y="245"/>
                  </a:cubicBezTo>
                  <a:cubicBezTo>
                    <a:pt x="41" y="245"/>
                    <a:pt x="41" y="245"/>
                    <a:pt x="41" y="245"/>
                  </a:cubicBezTo>
                  <a:cubicBezTo>
                    <a:pt x="50" y="245"/>
                    <a:pt x="50" y="245"/>
                    <a:pt x="50" y="245"/>
                  </a:cubicBezTo>
                  <a:cubicBezTo>
                    <a:pt x="80" y="246"/>
                    <a:pt x="80" y="246"/>
                    <a:pt x="80" y="246"/>
                  </a:cubicBezTo>
                  <a:cubicBezTo>
                    <a:pt x="83" y="246"/>
                    <a:pt x="88" y="246"/>
                    <a:pt x="88" y="242"/>
                  </a:cubicBezTo>
                  <a:cubicBezTo>
                    <a:pt x="88" y="238"/>
                    <a:pt x="84" y="238"/>
                    <a:pt x="82" y="238"/>
                  </a:cubicBezTo>
                  <a:cubicBezTo>
                    <a:pt x="78" y="238"/>
                    <a:pt x="72" y="238"/>
                    <a:pt x="66" y="236"/>
                  </a:cubicBezTo>
                  <a:cubicBezTo>
                    <a:pt x="59" y="234"/>
                    <a:pt x="56" y="223"/>
                    <a:pt x="56" y="202"/>
                  </a:cubicBezTo>
                  <a:cubicBezTo>
                    <a:pt x="56" y="202"/>
                    <a:pt x="52" y="74"/>
                    <a:pt x="52" y="71"/>
                  </a:cubicBezTo>
                  <a:cubicBezTo>
                    <a:pt x="54" y="72"/>
                    <a:pt x="59" y="77"/>
                    <a:pt x="59" y="77"/>
                  </a:cubicBezTo>
                  <a:cubicBezTo>
                    <a:pt x="72" y="92"/>
                    <a:pt x="100" y="122"/>
                    <a:pt x="127" y="149"/>
                  </a:cubicBezTo>
                  <a:cubicBezTo>
                    <a:pt x="169" y="191"/>
                    <a:pt x="169" y="191"/>
                    <a:pt x="169" y="191"/>
                  </a:cubicBezTo>
                  <a:cubicBezTo>
                    <a:pt x="220" y="242"/>
                    <a:pt x="220" y="242"/>
                    <a:pt x="220" y="242"/>
                  </a:cubicBezTo>
                  <a:cubicBezTo>
                    <a:pt x="224" y="246"/>
                    <a:pt x="227" y="249"/>
                    <a:pt x="231" y="249"/>
                  </a:cubicBezTo>
                  <a:cubicBezTo>
                    <a:pt x="236" y="249"/>
                    <a:pt x="236" y="244"/>
                    <a:pt x="236" y="239"/>
                  </a:cubicBezTo>
                  <a:cubicBezTo>
                    <a:pt x="240" y="40"/>
                    <a:pt x="240" y="40"/>
                    <a:pt x="240" y="40"/>
                  </a:cubicBezTo>
                  <a:cubicBezTo>
                    <a:pt x="240" y="22"/>
                    <a:pt x="242" y="16"/>
                    <a:pt x="251" y="14"/>
                  </a:cubicBezTo>
                  <a:cubicBezTo>
                    <a:pt x="251" y="14"/>
                    <a:pt x="260" y="13"/>
                    <a:pt x="260" y="13"/>
                  </a:cubicBezTo>
                  <a:cubicBezTo>
                    <a:pt x="264" y="13"/>
                    <a:pt x="266" y="11"/>
                    <a:pt x="266" y="9"/>
                  </a:cubicBezTo>
                  <a:cubicBezTo>
                    <a:pt x="266" y="5"/>
                    <a:pt x="262" y="5"/>
                    <a:pt x="258" y="5"/>
                  </a:cubicBezTo>
                  <a:cubicBezTo>
                    <a:pt x="233" y="6"/>
                    <a:pt x="233" y="6"/>
                    <a:pt x="233" y="6"/>
                  </a:cubicBezTo>
                  <a:cubicBezTo>
                    <a:pt x="227" y="6"/>
                    <a:pt x="227" y="6"/>
                    <a:pt x="227" y="6"/>
                  </a:cubicBezTo>
                  <a:cubicBezTo>
                    <a:pt x="216" y="6"/>
                    <a:pt x="216" y="6"/>
                    <a:pt x="216" y="6"/>
                  </a:cubicBezTo>
                  <a:cubicBezTo>
                    <a:pt x="189" y="5"/>
                    <a:pt x="189" y="5"/>
                    <a:pt x="189" y="5"/>
                  </a:cubicBezTo>
                  <a:cubicBezTo>
                    <a:pt x="185" y="5"/>
                    <a:pt x="180" y="5"/>
                    <a:pt x="180" y="9"/>
                  </a:cubicBezTo>
                  <a:cubicBezTo>
                    <a:pt x="180" y="12"/>
                    <a:pt x="183" y="13"/>
                    <a:pt x="186" y="13"/>
                  </a:cubicBezTo>
                  <a:cubicBezTo>
                    <a:pt x="191" y="13"/>
                    <a:pt x="198" y="13"/>
                    <a:pt x="203" y="15"/>
                  </a:cubicBezTo>
                  <a:cubicBezTo>
                    <a:pt x="209" y="17"/>
                    <a:pt x="212" y="22"/>
                    <a:pt x="213" y="42"/>
                  </a:cubicBezTo>
                  <a:cubicBezTo>
                    <a:pt x="213" y="42"/>
                    <a:pt x="216" y="175"/>
                    <a:pt x="216" y="183"/>
                  </a:cubicBezTo>
                  <a:cubicBezTo>
                    <a:pt x="215" y="183"/>
                    <a:pt x="215" y="183"/>
                    <a:pt x="215" y="183"/>
                  </a:cubicBezTo>
                  <a:cubicBezTo>
                    <a:pt x="215" y="183"/>
                    <a:pt x="193" y="160"/>
                    <a:pt x="193" y="160"/>
                  </a:cubicBezTo>
                  <a:cubicBezTo>
                    <a:pt x="146" y="111"/>
                    <a:pt x="146" y="111"/>
                    <a:pt x="146" y="111"/>
                  </a:cubicBezTo>
                  <a:cubicBezTo>
                    <a:pt x="98" y="64"/>
                    <a:pt x="49" y="11"/>
                    <a:pt x="49" y="10"/>
                  </a:cubicBezTo>
                  <a:cubicBezTo>
                    <a:pt x="46" y="7"/>
                    <a:pt x="46" y="7"/>
                    <a:pt x="46" y="7"/>
                  </a:cubicBezTo>
                  <a:cubicBezTo>
                    <a:pt x="42" y="3"/>
                    <a:pt x="39" y="0"/>
                    <a:pt x="36" y="0"/>
                  </a:cubicBezTo>
                  <a:cubicBezTo>
                    <a:pt x="32" y="0"/>
                    <a:pt x="31" y="7"/>
                    <a:pt x="31" y="12"/>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186" name="CustomShape 28"/>
            <p:cNvSpPr/>
            <p:nvPr/>
          </p:nvSpPr>
          <p:spPr>
            <a:xfrm>
              <a:off x="1017720" y="1005120"/>
              <a:ext cx="39600" cy="60480"/>
            </a:xfrm>
            <a:custGeom>
              <a:avLst/>
              <a:gdLst/>
              <a:ahLst/>
              <a:cxnLst/>
              <a:rect l="l" t="t" r="r" b="b"/>
              <a:pathLst>
                <a:path w="161" h="243">
                  <a:moveTo>
                    <a:pt x="147" y="1"/>
                  </a:moveTo>
                  <a:cubicBezTo>
                    <a:pt x="145" y="1"/>
                    <a:pt x="145" y="1"/>
                    <a:pt x="145" y="1"/>
                  </a:cubicBezTo>
                  <a:cubicBezTo>
                    <a:pt x="145" y="1"/>
                    <a:pt x="132" y="3"/>
                    <a:pt x="132" y="3"/>
                  </a:cubicBezTo>
                  <a:cubicBezTo>
                    <a:pt x="127" y="3"/>
                    <a:pt x="75" y="3"/>
                    <a:pt x="53" y="3"/>
                  </a:cubicBezTo>
                  <a:cubicBezTo>
                    <a:pt x="37" y="3"/>
                    <a:pt x="37" y="3"/>
                    <a:pt x="37" y="3"/>
                  </a:cubicBezTo>
                  <a:cubicBezTo>
                    <a:pt x="33" y="3"/>
                    <a:pt x="33" y="3"/>
                    <a:pt x="33" y="3"/>
                  </a:cubicBezTo>
                  <a:cubicBezTo>
                    <a:pt x="33" y="3"/>
                    <a:pt x="8" y="2"/>
                    <a:pt x="8" y="2"/>
                  </a:cubicBezTo>
                  <a:cubicBezTo>
                    <a:pt x="4" y="2"/>
                    <a:pt x="0" y="3"/>
                    <a:pt x="0" y="6"/>
                  </a:cubicBezTo>
                  <a:cubicBezTo>
                    <a:pt x="0" y="10"/>
                    <a:pt x="4" y="10"/>
                    <a:pt x="6" y="10"/>
                  </a:cubicBezTo>
                  <a:cubicBezTo>
                    <a:pt x="18" y="11"/>
                    <a:pt x="18" y="11"/>
                    <a:pt x="18" y="11"/>
                  </a:cubicBezTo>
                  <a:cubicBezTo>
                    <a:pt x="29" y="13"/>
                    <a:pt x="31" y="18"/>
                    <a:pt x="31" y="28"/>
                  </a:cubicBezTo>
                  <a:cubicBezTo>
                    <a:pt x="32" y="38"/>
                    <a:pt x="32" y="47"/>
                    <a:pt x="32" y="95"/>
                  </a:cubicBezTo>
                  <a:cubicBezTo>
                    <a:pt x="32" y="150"/>
                    <a:pt x="32" y="150"/>
                    <a:pt x="32" y="150"/>
                  </a:cubicBezTo>
                  <a:cubicBezTo>
                    <a:pt x="32" y="179"/>
                    <a:pt x="32" y="204"/>
                    <a:pt x="30" y="217"/>
                  </a:cubicBezTo>
                  <a:cubicBezTo>
                    <a:pt x="29" y="226"/>
                    <a:pt x="28" y="233"/>
                    <a:pt x="22" y="234"/>
                  </a:cubicBezTo>
                  <a:cubicBezTo>
                    <a:pt x="11" y="235"/>
                    <a:pt x="11" y="235"/>
                    <a:pt x="11" y="235"/>
                  </a:cubicBezTo>
                  <a:cubicBezTo>
                    <a:pt x="8" y="235"/>
                    <a:pt x="5" y="236"/>
                    <a:pt x="5" y="239"/>
                  </a:cubicBezTo>
                  <a:cubicBezTo>
                    <a:pt x="5" y="243"/>
                    <a:pt x="10" y="243"/>
                    <a:pt x="12" y="243"/>
                  </a:cubicBezTo>
                  <a:cubicBezTo>
                    <a:pt x="34" y="242"/>
                    <a:pt x="34" y="242"/>
                    <a:pt x="34" y="242"/>
                  </a:cubicBezTo>
                  <a:cubicBezTo>
                    <a:pt x="34" y="242"/>
                    <a:pt x="52" y="242"/>
                    <a:pt x="52" y="242"/>
                  </a:cubicBezTo>
                  <a:cubicBezTo>
                    <a:pt x="84" y="243"/>
                    <a:pt x="84" y="243"/>
                    <a:pt x="84" y="243"/>
                  </a:cubicBezTo>
                  <a:cubicBezTo>
                    <a:pt x="94" y="243"/>
                    <a:pt x="94" y="243"/>
                    <a:pt x="94" y="243"/>
                  </a:cubicBezTo>
                  <a:cubicBezTo>
                    <a:pt x="139" y="243"/>
                    <a:pt x="139" y="243"/>
                    <a:pt x="139" y="243"/>
                  </a:cubicBezTo>
                  <a:cubicBezTo>
                    <a:pt x="151" y="243"/>
                    <a:pt x="154" y="243"/>
                    <a:pt x="157" y="235"/>
                  </a:cubicBezTo>
                  <a:cubicBezTo>
                    <a:pt x="158" y="228"/>
                    <a:pt x="161" y="207"/>
                    <a:pt x="161" y="199"/>
                  </a:cubicBezTo>
                  <a:cubicBezTo>
                    <a:pt x="161" y="196"/>
                    <a:pt x="161" y="193"/>
                    <a:pt x="158" y="193"/>
                  </a:cubicBezTo>
                  <a:cubicBezTo>
                    <a:pt x="155" y="193"/>
                    <a:pt x="154" y="195"/>
                    <a:pt x="153" y="198"/>
                  </a:cubicBezTo>
                  <a:cubicBezTo>
                    <a:pt x="151" y="211"/>
                    <a:pt x="147" y="218"/>
                    <a:pt x="140" y="221"/>
                  </a:cubicBezTo>
                  <a:cubicBezTo>
                    <a:pt x="132" y="225"/>
                    <a:pt x="118" y="225"/>
                    <a:pt x="110" y="225"/>
                  </a:cubicBezTo>
                  <a:cubicBezTo>
                    <a:pt x="78" y="225"/>
                    <a:pt x="74" y="220"/>
                    <a:pt x="73" y="199"/>
                  </a:cubicBezTo>
                  <a:cubicBezTo>
                    <a:pt x="73" y="163"/>
                    <a:pt x="73" y="163"/>
                    <a:pt x="73" y="163"/>
                  </a:cubicBezTo>
                  <a:cubicBezTo>
                    <a:pt x="73" y="150"/>
                    <a:pt x="73" y="150"/>
                    <a:pt x="73" y="150"/>
                  </a:cubicBezTo>
                  <a:cubicBezTo>
                    <a:pt x="73" y="125"/>
                    <a:pt x="73" y="125"/>
                    <a:pt x="73" y="125"/>
                  </a:cubicBezTo>
                  <a:cubicBezTo>
                    <a:pt x="73" y="123"/>
                    <a:pt x="74" y="123"/>
                    <a:pt x="74" y="123"/>
                  </a:cubicBezTo>
                  <a:cubicBezTo>
                    <a:pt x="81" y="123"/>
                    <a:pt x="113" y="123"/>
                    <a:pt x="119" y="124"/>
                  </a:cubicBezTo>
                  <a:cubicBezTo>
                    <a:pt x="129" y="125"/>
                    <a:pt x="134" y="129"/>
                    <a:pt x="136" y="136"/>
                  </a:cubicBezTo>
                  <a:cubicBezTo>
                    <a:pt x="137" y="144"/>
                    <a:pt x="137" y="144"/>
                    <a:pt x="137" y="144"/>
                  </a:cubicBezTo>
                  <a:cubicBezTo>
                    <a:pt x="137" y="147"/>
                    <a:pt x="137" y="147"/>
                    <a:pt x="137" y="147"/>
                  </a:cubicBezTo>
                  <a:cubicBezTo>
                    <a:pt x="137" y="149"/>
                    <a:pt x="139" y="150"/>
                    <a:pt x="141" y="150"/>
                  </a:cubicBezTo>
                  <a:cubicBezTo>
                    <a:pt x="144" y="150"/>
                    <a:pt x="144" y="146"/>
                    <a:pt x="144" y="144"/>
                  </a:cubicBezTo>
                  <a:cubicBezTo>
                    <a:pt x="145" y="133"/>
                    <a:pt x="145" y="133"/>
                    <a:pt x="145" y="133"/>
                  </a:cubicBezTo>
                  <a:cubicBezTo>
                    <a:pt x="146" y="123"/>
                    <a:pt x="146" y="123"/>
                    <a:pt x="146" y="123"/>
                  </a:cubicBezTo>
                  <a:cubicBezTo>
                    <a:pt x="148" y="103"/>
                    <a:pt x="148" y="103"/>
                    <a:pt x="148" y="103"/>
                  </a:cubicBezTo>
                  <a:cubicBezTo>
                    <a:pt x="148" y="99"/>
                    <a:pt x="148" y="99"/>
                    <a:pt x="148" y="99"/>
                  </a:cubicBezTo>
                  <a:cubicBezTo>
                    <a:pt x="148" y="97"/>
                    <a:pt x="147" y="96"/>
                    <a:pt x="145" y="96"/>
                  </a:cubicBezTo>
                  <a:cubicBezTo>
                    <a:pt x="143" y="96"/>
                    <a:pt x="142" y="98"/>
                    <a:pt x="140" y="100"/>
                  </a:cubicBezTo>
                  <a:cubicBezTo>
                    <a:pt x="137" y="103"/>
                    <a:pt x="132" y="104"/>
                    <a:pt x="125" y="105"/>
                  </a:cubicBezTo>
                  <a:cubicBezTo>
                    <a:pt x="120" y="105"/>
                    <a:pt x="102" y="106"/>
                    <a:pt x="75" y="106"/>
                  </a:cubicBezTo>
                  <a:cubicBezTo>
                    <a:pt x="74" y="106"/>
                    <a:pt x="73" y="105"/>
                    <a:pt x="73" y="103"/>
                  </a:cubicBezTo>
                  <a:cubicBezTo>
                    <a:pt x="73" y="23"/>
                    <a:pt x="73" y="23"/>
                    <a:pt x="73" y="23"/>
                  </a:cubicBezTo>
                  <a:cubicBezTo>
                    <a:pt x="73" y="21"/>
                    <a:pt x="74" y="21"/>
                    <a:pt x="75" y="21"/>
                  </a:cubicBezTo>
                  <a:cubicBezTo>
                    <a:pt x="81" y="21"/>
                    <a:pt x="114" y="21"/>
                    <a:pt x="119" y="22"/>
                  </a:cubicBezTo>
                  <a:cubicBezTo>
                    <a:pt x="135" y="24"/>
                    <a:pt x="138" y="28"/>
                    <a:pt x="140" y="33"/>
                  </a:cubicBezTo>
                  <a:cubicBezTo>
                    <a:pt x="142" y="37"/>
                    <a:pt x="142" y="43"/>
                    <a:pt x="142" y="44"/>
                  </a:cubicBezTo>
                  <a:cubicBezTo>
                    <a:pt x="142" y="46"/>
                    <a:pt x="142" y="49"/>
                    <a:pt x="145" y="49"/>
                  </a:cubicBezTo>
                  <a:cubicBezTo>
                    <a:pt x="148" y="49"/>
                    <a:pt x="149" y="46"/>
                    <a:pt x="149" y="45"/>
                  </a:cubicBezTo>
                  <a:cubicBezTo>
                    <a:pt x="149" y="45"/>
                    <a:pt x="150" y="31"/>
                    <a:pt x="150" y="31"/>
                  </a:cubicBezTo>
                  <a:cubicBezTo>
                    <a:pt x="151" y="24"/>
                    <a:pt x="151" y="24"/>
                    <a:pt x="151" y="24"/>
                  </a:cubicBezTo>
                  <a:cubicBezTo>
                    <a:pt x="151" y="24"/>
                    <a:pt x="153" y="7"/>
                    <a:pt x="153" y="7"/>
                  </a:cubicBezTo>
                  <a:cubicBezTo>
                    <a:pt x="153" y="4"/>
                    <a:pt x="153" y="4"/>
                    <a:pt x="153" y="4"/>
                  </a:cubicBezTo>
                  <a:cubicBezTo>
                    <a:pt x="153" y="1"/>
                    <a:pt x="152" y="0"/>
                    <a:pt x="151" y="0"/>
                  </a:cubicBezTo>
                  <a:lnTo>
                    <a:pt x="147" y="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187" name="CustomShape 29"/>
            <p:cNvSpPr/>
            <p:nvPr/>
          </p:nvSpPr>
          <p:spPr>
            <a:xfrm>
              <a:off x="632520" y="511200"/>
              <a:ext cx="316800" cy="350280"/>
            </a:xfrm>
            <a:custGeom>
              <a:avLst/>
              <a:gdLst/>
              <a:ahLst/>
              <a:cxnLst/>
              <a:rect l="l" t="t" r="r" b="b"/>
              <a:pathLst>
                <a:path w="1271" h="1401">
                  <a:moveTo>
                    <a:pt x="601" y="1396"/>
                  </a:moveTo>
                  <a:cubicBezTo>
                    <a:pt x="548" y="1344"/>
                    <a:pt x="483" y="1316"/>
                    <a:pt x="420" y="1289"/>
                  </a:cubicBezTo>
                  <a:cubicBezTo>
                    <a:pt x="415" y="1287"/>
                    <a:pt x="415" y="1287"/>
                    <a:pt x="415" y="1287"/>
                  </a:cubicBezTo>
                  <a:cubicBezTo>
                    <a:pt x="414" y="1286"/>
                    <a:pt x="381" y="1274"/>
                    <a:pt x="381" y="1274"/>
                  </a:cubicBezTo>
                  <a:cubicBezTo>
                    <a:pt x="377" y="1273"/>
                    <a:pt x="375" y="1272"/>
                    <a:pt x="373" y="1271"/>
                  </a:cubicBezTo>
                  <a:cubicBezTo>
                    <a:pt x="367" y="1268"/>
                    <a:pt x="367" y="1268"/>
                    <a:pt x="367" y="1268"/>
                  </a:cubicBezTo>
                  <a:cubicBezTo>
                    <a:pt x="367" y="1269"/>
                    <a:pt x="367" y="1269"/>
                    <a:pt x="367" y="1269"/>
                  </a:cubicBezTo>
                  <a:cubicBezTo>
                    <a:pt x="161" y="1196"/>
                    <a:pt x="35" y="1026"/>
                    <a:pt x="29" y="813"/>
                  </a:cubicBezTo>
                  <a:cubicBezTo>
                    <a:pt x="29" y="805"/>
                    <a:pt x="29" y="796"/>
                    <a:pt x="29" y="786"/>
                  </a:cubicBezTo>
                  <a:cubicBezTo>
                    <a:pt x="29" y="754"/>
                    <a:pt x="31" y="721"/>
                    <a:pt x="34" y="686"/>
                  </a:cubicBezTo>
                  <a:cubicBezTo>
                    <a:pt x="37" y="666"/>
                    <a:pt x="43" y="619"/>
                    <a:pt x="43" y="617"/>
                  </a:cubicBezTo>
                  <a:cubicBezTo>
                    <a:pt x="62" y="509"/>
                    <a:pt x="62" y="509"/>
                    <a:pt x="62" y="509"/>
                  </a:cubicBezTo>
                  <a:cubicBezTo>
                    <a:pt x="64" y="498"/>
                    <a:pt x="65" y="492"/>
                    <a:pt x="65" y="489"/>
                  </a:cubicBezTo>
                  <a:cubicBezTo>
                    <a:pt x="67" y="483"/>
                    <a:pt x="67" y="483"/>
                    <a:pt x="67" y="483"/>
                  </a:cubicBezTo>
                  <a:cubicBezTo>
                    <a:pt x="66" y="483"/>
                    <a:pt x="66" y="483"/>
                    <a:pt x="66" y="483"/>
                  </a:cubicBezTo>
                  <a:cubicBezTo>
                    <a:pt x="67" y="468"/>
                    <a:pt x="68" y="449"/>
                    <a:pt x="68" y="431"/>
                  </a:cubicBezTo>
                  <a:cubicBezTo>
                    <a:pt x="68" y="356"/>
                    <a:pt x="49" y="309"/>
                    <a:pt x="6" y="278"/>
                  </a:cubicBezTo>
                  <a:cubicBezTo>
                    <a:pt x="6" y="277"/>
                    <a:pt x="6" y="277"/>
                    <a:pt x="6" y="277"/>
                  </a:cubicBezTo>
                  <a:cubicBezTo>
                    <a:pt x="0" y="272"/>
                    <a:pt x="0" y="272"/>
                    <a:pt x="0" y="272"/>
                  </a:cubicBezTo>
                  <a:cubicBezTo>
                    <a:pt x="92" y="152"/>
                    <a:pt x="92" y="152"/>
                    <a:pt x="92" y="152"/>
                  </a:cubicBezTo>
                  <a:cubicBezTo>
                    <a:pt x="90" y="149"/>
                    <a:pt x="90" y="149"/>
                    <a:pt x="90" y="149"/>
                  </a:cubicBezTo>
                  <a:cubicBezTo>
                    <a:pt x="82" y="139"/>
                    <a:pt x="78" y="129"/>
                    <a:pt x="77" y="119"/>
                  </a:cubicBezTo>
                  <a:cubicBezTo>
                    <a:pt x="76" y="105"/>
                    <a:pt x="76" y="105"/>
                    <a:pt x="76" y="105"/>
                  </a:cubicBezTo>
                  <a:cubicBezTo>
                    <a:pt x="89" y="110"/>
                    <a:pt x="89" y="110"/>
                    <a:pt x="89" y="110"/>
                  </a:cubicBezTo>
                  <a:cubicBezTo>
                    <a:pt x="97" y="113"/>
                    <a:pt x="105" y="116"/>
                    <a:pt x="114" y="118"/>
                  </a:cubicBezTo>
                  <a:cubicBezTo>
                    <a:pt x="118" y="119"/>
                    <a:pt x="118" y="119"/>
                    <a:pt x="118" y="119"/>
                  </a:cubicBezTo>
                  <a:cubicBezTo>
                    <a:pt x="209" y="0"/>
                    <a:pt x="209" y="0"/>
                    <a:pt x="209" y="0"/>
                  </a:cubicBezTo>
                  <a:cubicBezTo>
                    <a:pt x="213" y="7"/>
                    <a:pt x="213" y="7"/>
                    <a:pt x="213" y="7"/>
                  </a:cubicBezTo>
                  <a:cubicBezTo>
                    <a:pt x="230" y="36"/>
                    <a:pt x="261" y="50"/>
                    <a:pt x="306" y="50"/>
                  </a:cubicBezTo>
                  <a:cubicBezTo>
                    <a:pt x="325" y="50"/>
                    <a:pt x="347" y="48"/>
                    <a:pt x="374" y="43"/>
                  </a:cubicBezTo>
                  <a:cubicBezTo>
                    <a:pt x="374" y="43"/>
                    <a:pt x="464" y="29"/>
                    <a:pt x="465" y="29"/>
                  </a:cubicBezTo>
                  <a:cubicBezTo>
                    <a:pt x="528" y="22"/>
                    <a:pt x="539" y="20"/>
                    <a:pt x="541" y="20"/>
                  </a:cubicBezTo>
                  <a:cubicBezTo>
                    <a:pt x="547" y="19"/>
                    <a:pt x="547" y="19"/>
                    <a:pt x="547" y="19"/>
                  </a:cubicBezTo>
                  <a:cubicBezTo>
                    <a:pt x="565" y="18"/>
                    <a:pt x="584" y="17"/>
                    <a:pt x="604" y="17"/>
                  </a:cubicBezTo>
                  <a:cubicBezTo>
                    <a:pt x="643" y="17"/>
                    <a:pt x="686" y="20"/>
                    <a:pt x="731" y="27"/>
                  </a:cubicBezTo>
                  <a:cubicBezTo>
                    <a:pt x="731" y="27"/>
                    <a:pt x="795" y="36"/>
                    <a:pt x="795" y="36"/>
                  </a:cubicBezTo>
                  <a:cubicBezTo>
                    <a:pt x="875" y="49"/>
                    <a:pt x="875" y="49"/>
                    <a:pt x="875" y="49"/>
                  </a:cubicBezTo>
                  <a:cubicBezTo>
                    <a:pt x="886" y="51"/>
                    <a:pt x="900" y="52"/>
                    <a:pt x="913" y="52"/>
                  </a:cubicBezTo>
                  <a:cubicBezTo>
                    <a:pt x="949" y="52"/>
                    <a:pt x="974" y="44"/>
                    <a:pt x="992" y="27"/>
                  </a:cubicBezTo>
                  <a:cubicBezTo>
                    <a:pt x="995" y="23"/>
                    <a:pt x="999" y="19"/>
                    <a:pt x="1002" y="15"/>
                  </a:cubicBezTo>
                  <a:cubicBezTo>
                    <a:pt x="1011" y="4"/>
                    <a:pt x="1011" y="4"/>
                    <a:pt x="1011" y="4"/>
                  </a:cubicBezTo>
                  <a:cubicBezTo>
                    <a:pt x="1095" y="115"/>
                    <a:pt x="1095" y="115"/>
                    <a:pt x="1095" y="115"/>
                  </a:cubicBezTo>
                  <a:cubicBezTo>
                    <a:pt x="1099" y="113"/>
                    <a:pt x="1099" y="113"/>
                    <a:pt x="1099" y="113"/>
                  </a:cubicBezTo>
                  <a:cubicBezTo>
                    <a:pt x="1112" y="108"/>
                    <a:pt x="1131" y="101"/>
                    <a:pt x="1155" y="92"/>
                  </a:cubicBezTo>
                  <a:cubicBezTo>
                    <a:pt x="1155" y="92"/>
                    <a:pt x="1167" y="88"/>
                    <a:pt x="1171" y="87"/>
                  </a:cubicBezTo>
                  <a:cubicBezTo>
                    <a:pt x="1202" y="75"/>
                    <a:pt x="1227" y="68"/>
                    <a:pt x="1248" y="63"/>
                  </a:cubicBezTo>
                  <a:cubicBezTo>
                    <a:pt x="1264" y="60"/>
                    <a:pt x="1264" y="60"/>
                    <a:pt x="1264" y="60"/>
                  </a:cubicBezTo>
                  <a:cubicBezTo>
                    <a:pt x="1257" y="75"/>
                    <a:pt x="1257" y="75"/>
                    <a:pt x="1257" y="75"/>
                  </a:cubicBezTo>
                  <a:cubicBezTo>
                    <a:pt x="1252" y="88"/>
                    <a:pt x="1247" y="98"/>
                    <a:pt x="1241" y="106"/>
                  </a:cubicBezTo>
                  <a:cubicBezTo>
                    <a:pt x="1231" y="122"/>
                    <a:pt x="1231" y="122"/>
                    <a:pt x="1231" y="122"/>
                  </a:cubicBezTo>
                  <a:cubicBezTo>
                    <a:pt x="1248" y="115"/>
                    <a:pt x="1248" y="115"/>
                    <a:pt x="1248" y="115"/>
                  </a:cubicBezTo>
                  <a:cubicBezTo>
                    <a:pt x="1249" y="115"/>
                    <a:pt x="1261" y="110"/>
                    <a:pt x="1271" y="106"/>
                  </a:cubicBezTo>
                  <a:cubicBezTo>
                    <a:pt x="1260" y="126"/>
                    <a:pt x="1260" y="126"/>
                    <a:pt x="1260" y="126"/>
                  </a:cubicBezTo>
                  <a:cubicBezTo>
                    <a:pt x="1254" y="137"/>
                    <a:pt x="1232" y="172"/>
                    <a:pt x="1212" y="187"/>
                  </a:cubicBezTo>
                  <a:cubicBezTo>
                    <a:pt x="1207" y="191"/>
                    <a:pt x="1207" y="191"/>
                    <a:pt x="1207" y="191"/>
                  </a:cubicBezTo>
                  <a:cubicBezTo>
                    <a:pt x="1210" y="195"/>
                    <a:pt x="1210" y="195"/>
                    <a:pt x="1210" y="195"/>
                  </a:cubicBezTo>
                  <a:cubicBezTo>
                    <a:pt x="1210" y="195"/>
                    <a:pt x="1211" y="196"/>
                    <a:pt x="1211" y="196"/>
                  </a:cubicBezTo>
                  <a:cubicBezTo>
                    <a:pt x="1213" y="199"/>
                    <a:pt x="1214" y="205"/>
                    <a:pt x="1214" y="210"/>
                  </a:cubicBezTo>
                  <a:cubicBezTo>
                    <a:pt x="1214" y="216"/>
                    <a:pt x="1213" y="221"/>
                    <a:pt x="1211" y="225"/>
                  </a:cubicBezTo>
                  <a:cubicBezTo>
                    <a:pt x="1209" y="230"/>
                    <a:pt x="1205" y="236"/>
                    <a:pt x="1199" y="243"/>
                  </a:cubicBezTo>
                  <a:cubicBezTo>
                    <a:pt x="1195" y="247"/>
                    <a:pt x="1195" y="247"/>
                    <a:pt x="1195" y="247"/>
                  </a:cubicBezTo>
                  <a:cubicBezTo>
                    <a:pt x="1218" y="276"/>
                    <a:pt x="1218" y="276"/>
                    <a:pt x="1218" y="276"/>
                  </a:cubicBezTo>
                  <a:cubicBezTo>
                    <a:pt x="1213" y="280"/>
                    <a:pt x="1213" y="280"/>
                    <a:pt x="1213" y="280"/>
                  </a:cubicBezTo>
                  <a:cubicBezTo>
                    <a:pt x="1170" y="312"/>
                    <a:pt x="1149" y="363"/>
                    <a:pt x="1149" y="434"/>
                  </a:cubicBezTo>
                  <a:cubicBezTo>
                    <a:pt x="1149" y="436"/>
                    <a:pt x="1149" y="436"/>
                    <a:pt x="1149" y="436"/>
                  </a:cubicBezTo>
                  <a:cubicBezTo>
                    <a:pt x="1149" y="440"/>
                    <a:pt x="1149" y="443"/>
                    <a:pt x="1149" y="447"/>
                  </a:cubicBezTo>
                  <a:cubicBezTo>
                    <a:pt x="1149" y="464"/>
                    <a:pt x="1150" y="481"/>
                    <a:pt x="1152" y="500"/>
                  </a:cubicBezTo>
                  <a:cubicBezTo>
                    <a:pt x="1163" y="569"/>
                    <a:pt x="1163" y="569"/>
                    <a:pt x="1163" y="569"/>
                  </a:cubicBezTo>
                  <a:cubicBezTo>
                    <a:pt x="1171" y="616"/>
                    <a:pt x="1175" y="640"/>
                    <a:pt x="1175" y="641"/>
                  </a:cubicBezTo>
                  <a:cubicBezTo>
                    <a:pt x="1177" y="661"/>
                    <a:pt x="1183" y="714"/>
                    <a:pt x="1183" y="718"/>
                  </a:cubicBezTo>
                  <a:cubicBezTo>
                    <a:pt x="1186" y="783"/>
                    <a:pt x="1186" y="789"/>
                    <a:pt x="1186" y="790"/>
                  </a:cubicBezTo>
                  <a:cubicBezTo>
                    <a:pt x="1186" y="792"/>
                    <a:pt x="1186" y="795"/>
                    <a:pt x="1186" y="798"/>
                  </a:cubicBezTo>
                  <a:cubicBezTo>
                    <a:pt x="1186" y="913"/>
                    <a:pt x="1148" y="1029"/>
                    <a:pt x="1086" y="1101"/>
                  </a:cubicBezTo>
                  <a:cubicBezTo>
                    <a:pt x="1084" y="1103"/>
                    <a:pt x="1084" y="1103"/>
                    <a:pt x="1084" y="1103"/>
                  </a:cubicBezTo>
                  <a:cubicBezTo>
                    <a:pt x="1044" y="1152"/>
                    <a:pt x="989" y="1219"/>
                    <a:pt x="838" y="1272"/>
                  </a:cubicBezTo>
                  <a:cubicBezTo>
                    <a:pt x="754" y="1303"/>
                    <a:pt x="679" y="1333"/>
                    <a:pt x="614" y="1390"/>
                  </a:cubicBezTo>
                  <a:cubicBezTo>
                    <a:pt x="614" y="1390"/>
                    <a:pt x="614" y="1390"/>
                    <a:pt x="614" y="1390"/>
                  </a:cubicBezTo>
                  <a:cubicBezTo>
                    <a:pt x="611" y="1393"/>
                    <a:pt x="611" y="1393"/>
                    <a:pt x="611" y="1393"/>
                  </a:cubicBezTo>
                  <a:cubicBezTo>
                    <a:pt x="609" y="1395"/>
                    <a:pt x="609" y="1395"/>
                    <a:pt x="609" y="1395"/>
                  </a:cubicBezTo>
                  <a:cubicBezTo>
                    <a:pt x="605" y="1401"/>
                    <a:pt x="605" y="1401"/>
                    <a:pt x="605" y="1401"/>
                  </a:cubicBezTo>
                  <a:lnTo>
                    <a:pt x="601" y="1396"/>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188" name="CustomShape 30"/>
            <p:cNvSpPr/>
            <p:nvPr/>
          </p:nvSpPr>
          <p:spPr>
            <a:xfrm>
              <a:off x="631080" y="508680"/>
              <a:ext cx="321120" cy="354240"/>
            </a:xfrm>
            <a:custGeom>
              <a:avLst/>
              <a:gdLst/>
              <a:ahLst/>
              <a:cxnLst/>
              <a:rect l="l" t="t" r="r" b="b"/>
              <a:pathLst>
                <a:path w="1290" h="1419">
                  <a:moveTo>
                    <a:pt x="445" y="234"/>
                  </a:moveTo>
                  <a:cubicBezTo>
                    <a:pt x="411" y="216"/>
                    <a:pt x="362" y="217"/>
                    <a:pt x="334" y="210"/>
                  </a:cubicBezTo>
                  <a:cubicBezTo>
                    <a:pt x="306" y="203"/>
                    <a:pt x="302" y="201"/>
                    <a:pt x="302" y="201"/>
                  </a:cubicBezTo>
                  <a:cubicBezTo>
                    <a:pt x="313" y="203"/>
                    <a:pt x="323" y="206"/>
                    <a:pt x="335" y="208"/>
                  </a:cubicBezTo>
                  <a:cubicBezTo>
                    <a:pt x="373" y="212"/>
                    <a:pt x="414" y="214"/>
                    <a:pt x="445" y="228"/>
                  </a:cubicBezTo>
                  <a:cubicBezTo>
                    <a:pt x="463" y="235"/>
                    <a:pt x="473" y="253"/>
                    <a:pt x="477" y="272"/>
                  </a:cubicBezTo>
                  <a:cubicBezTo>
                    <a:pt x="470" y="257"/>
                    <a:pt x="459" y="242"/>
                    <a:pt x="445" y="234"/>
                  </a:cubicBezTo>
                  <a:moveTo>
                    <a:pt x="752" y="668"/>
                  </a:moveTo>
                  <a:cubicBezTo>
                    <a:pt x="781" y="704"/>
                    <a:pt x="783" y="704"/>
                    <a:pt x="807" y="728"/>
                  </a:cubicBezTo>
                  <a:cubicBezTo>
                    <a:pt x="794" y="722"/>
                    <a:pt x="765" y="695"/>
                    <a:pt x="749" y="675"/>
                  </a:cubicBezTo>
                  <a:cubicBezTo>
                    <a:pt x="725" y="645"/>
                    <a:pt x="714" y="619"/>
                    <a:pt x="710" y="591"/>
                  </a:cubicBezTo>
                  <a:cubicBezTo>
                    <a:pt x="710" y="591"/>
                    <a:pt x="724" y="632"/>
                    <a:pt x="752" y="668"/>
                  </a:cubicBezTo>
                  <a:moveTo>
                    <a:pt x="562" y="345"/>
                  </a:moveTo>
                  <a:cubicBezTo>
                    <a:pt x="539" y="342"/>
                    <a:pt x="519" y="352"/>
                    <a:pt x="501" y="375"/>
                  </a:cubicBezTo>
                  <a:cubicBezTo>
                    <a:pt x="478" y="382"/>
                    <a:pt x="464" y="391"/>
                    <a:pt x="447" y="409"/>
                  </a:cubicBezTo>
                  <a:cubicBezTo>
                    <a:pt x="434" y="405"/>
                    <a:pt x="419" y="397"/>
                    <a:pt x="415" y="394"/>
                  </a:cubicBezTo>
                  <a:cubicBezTo>
                    <a:pt x="418" y="387"/>
                    <a:pt x="422" y="382"/>
                    <a:pt x="429" y="379"/>
                  </a:cubicBezTo>
                  <a:cubicBezTo>
                    <a:pt x="423" y="376"/>
                    <a:pt x="413" y="371"/>
                    <a:pt x="415" y="364"/>
                  </a:cubicBezTo>
                  <a:cubicBezTo>
                    <a:pt x="418" y="352"/>
                    <a:pt x="434" y="359"/>
                    <a:pt x="452" y="352"/>
                  </a:cubicBezTo>
                  <a:cubicBezTo>
                    <a:pt x="445" y="348"/>
                    <a:pt x="436" y="343"/>
                    <a:pt x="440" y="333"/>
                  </a:cubicBezTo>
                  <a:cubicBezTo>
                    <a:pt x="443" y="323"/>
                    <a:pt x="459" y="324"/>
                    <a:pt x="471" y="327"/>
                  </a:cubicBezTo>
                  <a:cubicBezTo>
                    <a:pt x="464" y="321"/>
                    <a:pt x="463" y="309"/>
                    <a:pt x="470" y="304"/>
                  </a:cubicBezTo>
                  <a:cubicBezTo>
                    <a:pt x="478" y="300"/>
                    <a:pt x="494" y="301"/>
                    <a:pt x="494" y="301"/>
                  </a:cubicBezTo>
                  <a:cubicBezTo>
                    <a:pt x="494" y="293"/>
                    <a:pt x="501" y="287"/>
                    <a:pt x="505" y="280"/>
                  </a:cubicBezTo>
                  <a:cubicBezTo>
                    <a:pt x="498" y="282"/>
                    <a:pt x="493" y="291"/>
                    <a:pt x="491" y="297"/>
                  </a:cubicBezTo>
                  <a:cubicBezTo>
                    <a:pt x="468" y="295"/>
                    <a:pt x="457" y="306"/>
                    <a:pt x="463" y="321"/>
                  </a:cubicBezTo>
                  <a:cubicBezTo>
                    <a:pt x="452" y="318"/>
                    <a:pt x="440" y="320"/>
                    <a:pt x="436" y="330"/>
                  </a:cubicBezTo>
                  <a:cubicBezTo>
                    <a:pt x="408" y="313"/>
                    <a:pt x="365" y="301"/>
                    <a:pt x="335" y="299"/>
                  </a:cubicBezTo>
                  <a:cubicBezTo>
                    <a:pt x="331" y="299"/>
                    <a:pt x="329" y="299"/>
                    <a:pt x="325" y="298"/>
                  </a:cubicBezTo>
                  <a:cubicBezTo>
                    <a:pt x="322" y="295"/>
                    <a:pt x="319" y="286"/>
                    <a:pt x="318" y="282"/>
                  </a:cubicBezTo>
                  <a:cubicBezTo>
                    <a:pt x="314" y="269"/>
                    <a:pt x="308" y="251"/>
                    <a:pt x="295" y="245"/>
                  </a:cubicBezTo>
                  <a:cubicBezTo>
                    <a:pt x="323" y="249"/>
                    <a:pt x="397" y="263"/>
                    <a:pt x="443" y="282"/>
                  </a:cubicBezTo>
                  <a:cubicBezTo>
                    <a:pt x="409" y="257"/>
                    <a:pt x="317" y="245"/>
                    <a:pt x="261" y="231"/>
                  </a:cubicBezTo>
                  <a:cubicBezTo>
                    <a:pt x="219" y="222"/>
                    <a:pt x="162" y="204"/>
                    <a:pt x="126" y="179"/>
                  </a:cubicBezTo>
                  <a:cubicBezTo>
                    <a:pt x="106" y="164"/>
                    <a:pt x="95" y="148"/>
                    <a:pt x="93" y="129"/>
                  </a:cubicBezTo>
                  <a:cubicBezTo>
                    <a:pt x="118" y="138"/>
                    <a:pt x="140" y="143"/>
                    <a:pt x="169" y="149"/>
                  </a:cubicBezTo>
                  <a:cubicBezTo>
                    <a:pt x="189" y="153"/>
                    <a:pt x="205" y="156"/>
                    <a:pt x="233" y="162"/>
                  </a:cubicBezTo>
                  <a:cubicBezTo>
                    <a:pt x="260" y="167"/>
                    <a:pt x="298" y="179"/>
                    <a:pt x="298" y="179"/>
                  </a:cubicBezTo>
                  <a:cubicBezTo>
                    <a:pt x="358" y="196"/>
                    <a:pt x="425" y="185"/>
                    <a:pt x="483" y="205"/>
                  </a:cubicBezTo>
                  <a:cubicBezTo>
                    <a:pt x="509" y="215"/>
                    <a:pt x="508" y="247"/>
                    <a:pt x="512" y="271"/>
                  </a:cubicBezTo>
                  <a:cubicBezTo>
                    <a:pt x="518" y="277"/>
                    <a:pt x="518" y="277"/>
                    <a:pt x="518" y="277"/>
                  </a:cubicBezTo>
                  <a:cubicBezTo>
                    <a:pt x="518" y="311"/>
                    <a:pt x="535" y="325"/>
                    <a:pt x="562" y="345"/>
                  </a:cubicBezTo>
                  <a:moveTo>
                    <a:pt x="774" y="670"/>
                  </a:moveTo>
                  <a:cubicBezTo>
                    <a:pt x="803" y="705"/>
                    <a:pt x="830" y="724"/>
                    <a:pt x="836" y="728"/>
                  </a:cubicBezTo>
                  <a:cubicBezTo>
                    <a:pt x="836" y="728"/>
                    <a:pt x="796" y="691"/>
                    <a:pt x="788" y="676"/>
                  </a:cubicBezTo>
                  <a:cubicBezTo>
                    <a:pt x="855" y="728"/>
                    <a:pt x="908" y="749"/>
                    <a:pt x="933" y="767"/>
                  </a:cubicBezTo>
                  <a:cubicBezTo>
                    <a:pt x="923" y="765"/>
                    <a:pt x="912" y="764"/>
                    <a:pt x="906" y="771"/>
                  </a:cubicBezTo>
                  <a:cubicBezTo>
                    <a:pt x="901" y="779"/>
                    <a:pt x="905" y="791"/>
                    <a:pt x="901" y="802"/>
                  </a:cubicBezTo>
                  <a:cubicBezTo>
                    <a:pt x="899" y="810"/>
                    <a:pt x="894" y="811"/>
                    <a:pt x="891" y="811"/>
                  </a:cubicBezTo>
                  <a:cubicBezTo>
                    <a:pt x="886" y="780"/>
                    <a:pt x="861" y="775"/>
                    <a:pt x="861" y="775"/>
                  </a:cubicBezTo>
                  <a:cubicBezTo>
                    <a:pt x="867" y="782"/>
                    <a:pt x="875" y="790"/>
                    <a:pt x="877" y="801"/>
                  </a:cubicBezTo>
                  <a:cubicBezTo>
                    <a:pt x="853" y="797"/>
                    <a:pt x="809" y="770"/>
                    <a:pt x="809" y="769"/>
                  </a:cubicBezTo>
                  <a:cubicBezTo>
                    <a:pt x="786" y="771"/>
                    <a:pt x="758" y="768"/>
                    <a:pt x="743" y="758"/>
                  </a:cubicBezTo>
                  <a:cubicBezTo>
                    <a:pt x="726" y="747"/>
                    <a:pt x="761" y="745"/>
                    <a:pt x="747" y="734"/>
                  </a:cubicBezTo>
                  <a:cubicBezTo>
                    <a:pt x="740" y="729"/>
                    <a:pt x="733" y="734"/>
                    <a:pt x="728" y="726"/>
                  </a:cubicBezTo>
                  <a:cubicBezTo>
                    <a:pt x="724" y="721"/>
                    <a:pt x="737" y="709"/>
                    <a:pt x="732" y="698"/>
                  </a:cubicBezTo>
                  <a:cubicBezTo>
                    <a:pt x="728" y="690"/>
                    <a:pt x="721" y="691"/>
                    <a:pt x="715" y="696"/>
                  </a:cubicBezTo>
                  <a:cubicBezTo>
                    <a:pt x="709" y="702"/>
                    <a:pt x="705" y="725"/>
                    <a:pt x="687" y="721"/>
                  </a:cubicBezTo>
                  <a:cubicBezTo>
                    <a:pt x="677" y="718"/>
                    <a:pt x="680" y="700"/>
                    <a:pt x="669" y="692"/>
                  </a:cubicBezTo>
                  <a:cubicBezTo>
                    <a:pt x="661" y="686"/>
                    <a:pt x="651" y="686"/>
                    <a:pt x="645" y="693"/>
                  </a:cubicBezTo>
                  <a:cubicBezTo>
                    <a:pt x="637" y="700"/>
                    <a:pt x="639" y="711"/>
                    <a:pt x="639" y="711"/>
                  </a:cubicBezTo>
                  <a:cubicBezTo>
                    <a:pt x="618" y="669"/>
                    <a:pt x="638" y="578"/>
                    <a:pt x="638" y="578"/>
                  </a:cubicBezTo>
                  <a:cubicBezTo>
                    <a:pt x="616" y="637"/>
                    <a:pt x="616" y="688"/>
                    <a:pt x="633" y="719"/>
                  </a:cubicBezTo>
                  <a:cubicBezTo>
                    <a:pt x="628" y="716"/>
                    <a:pt x="619" y="707"/>
                    <a:pt x="616" y="702"/>
                  </a:cubicBezTo>
                  <a:cubicBezTo>
                    <a:pt x="612" y="691"/>
                    <a:pt x="605" y="676"/>
                    <a:pt x="606" y="661"/>
                  </a:cubicBezTo>
                  <a:cubicBezTo>
                    <a:pt x="593" y="684"/>
                    <a:pt x="619" y="727"/>
                    <a:pt x="609" y="727"/>
                  </a:cubicBezTo>
                  <a:cubicBezTo>
                    <a:pt x="600" y="727"/>
                    <a:pt x="600" y="710"/>
                    <a:pt x="589" y="705"/>
                  </a:cubicBezTo>
                  <a:cubicBezTo>
                    <a:pt x="578" y="699"/>
                    <a:pt x="574" y="709"/>
                    <a:pt x="570" y="705"/>
                  </a:cubicBezTo>
                  <a:cubicBezTo>
                    <a:pt x="565" y="701"/>
                    <a:pt x="588" y="684"/>
                    <a:pt x="568" y="672"/>
                  </a:cubicBezTo>
                  <a:cubicBezTo>
                    <a:pt x="557" y="666"/>
                    <a:pt x="552" y="678"/>
                    <a:pt x="543" y="673"/>
                  </a:cubicBezTo>
                  <a:cubicBezTo>
                    <a:pt x="534" y="668"/>
                    <a:pt x="522" y="670"/>
                    <a:pt x="522" y="670"/>
                  </a:cubicBezTo>
                  <a:cubicBezTo>
                    <a:pt x="518" y="649"/>
                    <a:pt x="544" y="556"/>
                    <a:pt x="544" y="556"/>
                  </a:cubicBezTo>
                  <a:cubicBezTo>
                    <a:pt x="560" y="564"/>
                    <a:pt x="582" y="551"/>
                    <a:pt x="582" y="551"/>
                  </a:cubicBezTo>
                  <a:cubicBezTo>
                    <a:pt x="593" y="573"/>
                    <a:pt x="617" y="555"/>
                    <a:pt x="627" y="547"/>
                  </a:cubicBezTo>
                  <a:cubicBezTo>
                    <a:pt x="635" y="540"/>
                    <a:pt x="637" y="535"/>
                    <a:pt x="646" y="531"/>
                  </a:cubicBezTo>
                  <a:cubicBezTo>
                    <a:pt x="656" y="526"/>
                    <a:pt x="667" y="533"/>
                    <a:pt x="677" y="528"/>
                  </a:cubicBezTo>
                  <a:cubicBezTo>
                    <a:pt x="688" y="524"/>
                    <a:pt x="691" y="517"/>
                    <a:pt x="691" y="517"/>
                  </a:cubicBezTo>
                  <a:cubicBezTo>
                    <a:pt x="704" y="529"/>
                    <a:pt x="721" y="574"/>
                    <a:pt x="728" y="589"/>
                  </a:cubicBezTo>
                  <a:cubicBezTo>
                    <a:pt x="751" y="640"/>
                    <a:pt x="774" y="670"/>
                    <a:pt x="774" y="670"/>
                  </a:cubicBezTo>
                  <a:moveTo>
                    <a:pt x="935" y="783"/>
                  </a:moveTo>
                  <a:cubicBezTo>
                    <a:pt x="937" y="794"/>
                    <a:pt x="923" y="801"/>
                    <a:pt x="913" y="802"/>
                  </a:cubicBezTo>
                  <a:cubicBezTo>
                    <a:pt x="910" y="803"/>
                    <a:pt x="910" y="803"/>
                    <a:pt x="910" y="803"/>
                  </a:cubicBezTo>
                  <a:cubicBezTo>
                    <a:pt x="910" y="793"/>
                    <a:pt x="908" y="774"/>
                    <a:pt x="918" y="772"/>
                  </a:cubicBezTo>
                  <a:cubicBezTo>
                    <a:pt x="929" y="770"/>
                    <a:pt x="933" y="775"/>
                    <a:pt x="935" y="783"/>
                  </a:cubicBezTo>
                  <a:moveTo>
                    <a:pt x="692" y="506"/>
                  </a:moveTo>
                  <a:cubicBezTo>
                    <a:pt x="686" y="507"/>
                    <a:pt x="690" y="510"/>
                    <a:pt x="676" y="520"/>
                  </a:cubicBezTo>
                  <a:cubicBezTo>
                    <a:pt x="673" y="522"/>
                    <a:pt x="663" y="524"/>
                    <a:pt x="655" y="523"/>
                  </a:cubicBezTo>
                  <a:cubicBezTo>
                    <a:pt x="657" y="519"/>
                    <a:pt x="661" y="515"/>
                    <a:pt x="656" y="505"/>
                  </a:cubicBezTo>
                  <a:cubicBezTo>
                    <a:pt x="651" y="495"/>
                    <a:pt x="643" y="492"/>
                    <a:pt x="639" y="492"/>
                  </a:cubicBezTo>
                  <a:cubicBezTo>
                    <a:pt x="645" y="496"/>
                    <a:pt x="649" y="501"/>
                    <a:pt x="652" y="507"/>
                  </a:cubicBezTo>
                  <a:cubicBezTo>
                    <a:pt x="654" y="512"/>
                    <a:pt x="653" y="518"/>
                    <a:pt x="648" y="522"/>
                  </a:cubicBezTo>
                  <a:cubicBezTo>
                    <a:pt x="644" y="523"/>
                    <a:pt x="638" y="526"/>
                    <a:pt x="635" y="530"/>
                  </a:cubicBezTo>
                  <a:cubicBezTo>
                    <a:pt x="638" y="517"/>
                    <a:pt x="627" y="498"/>
                    <a:pt x="617" y="495"/>
                  </a:cubicBezTo>
                  <a:cubicBezTo>
                    <a:pt x="626" y="507"/>
                    <a:pt x="633" y="514"/>
                    <a:pt x="628" y="534"/>
                  </a:cubicBezTo>
                  <a:cubicBezTo>
                    <a:pt x="625" y="540"/>
                    <a:pt x="599" y="558"/>
                    <a:pt x="592" y="552"/>
                  </a:cubicBezTo>
                  <a:cubicBezTo>
                    <a:pt x="579" y="541"/>
                    <a:pt x="589" y="532"/>
                    <a:pt x="585" y="519"/>
                  </a:cubicBezTo>
                  <a:cubicBezTo>
                    <a:pt x="583" y="517"/>
                    <a:pt x="583" y="514"/>
                    <a:pt x="581" y="515"/>
                  </a:cubicBezTo>
                  <a:cubicBezTo>
                    <a:pt x="584" y="527"/>
                    <a:pt x="579" y="532"/>
                    <a:pt x="580" y="545"/>
                  </a:cubicBezTo>
                  <a:cubicBezTo>
                    <a:pt x="571" y="548"/>
                    <a:pt x="567" y="549"/>
                    <a:pt x="561" y="548"/>
                  </a:cubicBezTo>
                  <a:cubicBezTo>
                    <a:pt x="558" y="545"/>
                    <a:pt x="555" y="539"/>
                    <a:pt x="557" y="529"/>
                  </a:cubicBezTo>
                  <a:cubicBezTo>
                    <a:pt x="559" y="520"/>
                    <a:pt x="567" y="508"/>
                    <a:pt x="574" y="498"/>
                  </a:cubicBezTo>
                  <a:cubicBezTo>
                    <a:pt x="574" y="498"/>
                    <a:pt x="570" y="500"/>
                    <a:pt x="567" y="503"/>
                  </a:cubicBezTo>
                  <a:cubicBezTo>
                    <a:pt x="555" y="514"/>
                    <a:pt x="550" y="527"/>
                    <a:pt x="550" y="537"/>
                  </a:cubicBezTo>
                  <a:cubicBezTo>
                    <a:pt x="551" y="541"/>
                    <a:pt x="551" y="545"/>
                    <a:pt x="555" y="548"/>
                  </a:cubicBezTo>
                  <a:cubicBezTo>
                    <a:pt x="552" y="548"/>
                    <a:pt x="540" y="548"/>
                    <a:pt x="537" y="541"/>
                  </a:cubicBezTo>
                  <a:cubicBezTo>
                    <a:pt x="530" y="527"/>
                    <a:pt x="540" y="514"/>
                    <a:pt x="547" y="505"/>
                  </a:cubicBezTo>
                  <a:cubicBezTo>
                    <a:pt x="554" y="497"/>
                    <a:pt x="564" y="492"/>
                    <a:pt x="564" y="492"/>
                  </a:cubicBezTo>
                  <a:cubicBezTo>
                    <a:pt x="579" y="485"/>
                    <a:pt x="602" y="488"/>
                    <a:pt x="618" y="485"/>
                  </a:cubicBezTo>
                  <a:cubicBezTo>
                    <a:pt x="634" y="483"/>
                    <a:pt x="647" y="486"/>
                    <a:pt x="661" y="490"/>
                  </a:cubicBezTo>
                  <a:cubicBezTo>
                    <a:pt x="674" y="494"/>
                    <a:pt x="682" y="499"/>
                    <a:pt x="692" y="506"/>
                  </a:cubicBezTo>
                  <a:moveTo>
                    <a:pt x="416" y="356"/>
                  </a:moveTo>
                  <a:cubicBezTo>
                    <a:pt x="408" y="360"/>
                    <a:pt x="410" y="366"/>
                    <a:pt x="411" y="370"/>
                  </a:cubicBezTo>
                  <a:cubicBezTo>
                    <a:pt x="414" y="376"/>
                    <a:pt x="420" y="379"/>
                    <a:pt x="420" y="379"/>
                  </a:cubicBezTo>
                  <a:cubicBezTo>
                    <a:pt x="417" y="381"/>
                    <a:pt x="412" y="386"/>
                    <a:pt x="409" y="391"/>
                  </a:cubicBezTo>
                  <a:cubicBezTo>
                    <a:pt x="401" y="386"/>
                    <a:pt x="389" y="380"/>
                    <a:pt x="379" y="376"/>
                  </a:cubicBezTo>
                  <a:cubicBezTo>
                    <a:pt x="360" y="365"/>
                    <a:pt x="341" y="358"/>
                    <a:pt x="321" y="360"/>
                  </a:cubicBezTo>
                  <a:cubicBezTo>
                    <a:pt x="316" y="360"/>
                    <a:pt x="303" y="365"/>
                    <a:pt x="299" y="366"/>
                  </a:cubicBezTo>
                  <a:cubicBezTo>
                    <a:pt x="285" y="364"/>
                    <a:pt x="265" y="352"/>
                    <a:pt x="260" y="346"/>
                  </a:cubicBezTo>
                  <a:cubicBezTo>
                    <a:pt x="284" y="349"/>
                    <a:pt x="301" y="348"/>
                    <a:pt x="315" y="348"/>
                  </a:cubicBezTo>
                  <a:cubicBezTo>
                    <a:pt x="340" y="346"/>
                    <a:pt x="356" y="342"/>
                    <a:pt x="356" y="342"/>
                  </a:cubicBezTo>
                  <a:cubicBezTo>
                    <a:pt x="376" y="350"/>
                    <a:pt x="391" y="356"/>
                    <a:pt x="416" y="356"/>
                  </a:cubicBezTo>
                  <a:moveTo>
                    <a:pt x="1138" y="317"/>
                  </a:moveTo>
                  <a:cubicBezTo>
                    <a:pt x="1120" y="376"/>
                    <a:pt x="1068" y="368"/>
                    <a:pt x="1049" y="357"/>
                  </a:cubicBezTo>
                  <a:cubicBezTo>
                    <a:pt x="1068" y="351"/>
                    <a:pt x="1076" y="334"/>
                    <a:pt x="1076" y="334"/>
                  </a:cubicBezTo>
                  <a:cubicBezTo>
                    <a:pt x="1102" y="337"/>
                    <a:pt x="1120" y="332"/>
                    <a:pt x="1138" y="317"/>
                  </a:cubicBezTo>
                  <a:moveTo>
                    <a:pt x="1069" y="333"/>
                  </a:moveTo>
                  <a:cubicBezTo>
                    <a:pt x="1068" y="340"/>
                    <a:pt x="1053" y="351"/>
                    <a:pt x="1038" y="354"/>
                  </a:cubicBezTo>
                  <a:cubicBezTo>
                    <a:pt x="1038" y="354"/>
                    <a:pt x="1036" y="342"/>
                    <a:pt x="1020" y="343"/>
                  </a:cubicBezTo>
                  <a:cubicBezTo>
                    <a:pt x="1011" y="344"/>
                    <a:pt x="1011" y="345"/>
                    <a:pt x="1005" y="347"/>
                  </a:cubicBezTo>
                  <a:cubicBezTo>
                    <a:pt x="1007" y="343"/>
                    <a:pt x="1007" y="337"/>
                    <a:pt x="1004" y="332"/>
                  </a:cubicBezTo>
                  <a:cubicBezTo>
                    <a:pt x="1003" y="331"/>
                    <a:pt x="1002" y="330"/>
                    <a:pt x="1000" y="330"/>
                  </a:cubicBezTo>
                  <a:cubicBezTo>
                    <a:pt x="996" y="330"/>
                    <a:pt x="991" y="331"/>
                    <a:pt x="986" y="334"/>
                  </a:cubicBezTo>
                  <a:cubicBezTo>
                    <a:pt x="981" y="338"/>
                    <a:pt x="975" y="337"/>
                    <a:pt x="971" y="339"/>
                  </a:cubicBezTo>
                  <a:cubicBezTo>
                    <a:pt x="963" y="341"/>
                    <a:pt x="958" y="346"/>
                    <a:pt x="952" y="355"/>
                  </a:cubicBezTo>
                  <a:cubicBezTo>
                    <a:pt x="951" y="356"/>
                    <a:pt x="948" y="355"/>
                    <a:pt x="945" y="355"/>
                  </a:cubicBezTo>
                  <a:cubicBezTo>
                    <a:pt x="941" y="354"/>
                    <a:pt x="880" y="363"/>
                    <a:pt x="880" y="363"/>
                  </a:cubicBezTo>
                  <a:cubicBezTo>
                    <a:pt x="869" y="362"/>
                    <a:pt x="853" y="363"/>
                    <a:pt x="833" y="357"/>
                  </a:cubicBezTo>
                  <a:cubicBezTo>
                    <a:pt x="833" y="357"/>
                    <a:pt x="850" y="349"/>
                    <a:pt x="841" y="334"/>
                  </a:cubicBezTo>
                  <a:cubicBezTo>
                    <a:pt x="841" y="334"/>
                    <a:pt x="923" y="316"/>
                    <a:pt x="955" y="307"/>
                  </a:cubicBezTo>
                  <a:cubicBezTo>
                    <a:pt x="988" y="298"/>
                    <a:pt x="1005" y="292"/>
                    <a:pt x="1016" y="287"/>
                  </a:cubicBezTo>
                  <a:cubicBezTo>
                    <a:pt x="1014" y="294"/>
                    <a:pt x="1022" y="308"/>
                    <a:pt x="1035" y="318"/>
                  </a:cubicBezTo>
                  <a:cubicBezTo>
                    <a:pt x="1044" y="325"/>
                    <a:pt x="1062" y="332"/>
                    <a:pt x="1069" y="333"/>
                  </a:cubicBezTo>
                  <a:moveTo>
                    <a:pt x="435" y="335"/>
                  </a:moveTo>
                  <a:cubicBezTo>
                    <a:pt x="434" y="339"/>
                    <a:pt x="435" y="345"/>
                    <a:pt x="442" y="350"/>
                  </a:cubicBezTo>
                  <a:cubicBezTo>
                    <a:pt x="437" y="351"/>
                    <a:pt x="427" y="351"/>
                    <a:pt x="421" y="353"/>
                  </a:cubicBezTo>
                  <a:cubicBezTo>
                    <a:pt x="385" y="351"/>
                    <a:pt x="349" y="340"/>
                    <a:pt x="328" y="305"/>
                  </a:cubicBezTo>
                  <a:cubicBezTo>
                    <a:pt x="337" y="305"/>
                    <a:pt x="346" y="304"/>
                    <a:pt x="359" y="307"/>
                  </a:cubicBezTo>
                  <a:cubicBezTo>
                    <a:pt x="379" y="312"/>
                    <a:pt x="408" y="320"/>
                    <a:pt x="435" y="335"/>
                  </a:cubicBezTo>
                  <a:moveTo>
                    <a:pt x="322" y="306"/>
                  </a:moveTo>
                  <a:cubicBezTo>
                    <a:pt x="325" y="309"/>
                    <a:pt x="331" y="323"/>
                    <a:pt x="350" y="337"/>
                  </a:cubicBezTo>
                  <a:cubicBezTo>
                    <a:pt x="339" y="340"/>
                    <a:pt x="328" y="341"/>
                    <a:pt x="310" y="342"/>
                  </a:cubicBezTo>
                  <a:cubicBezTo>
                    <a:pt x="287" y="343"/>
                    <a:pt x="266" y="341"/>
                    <a:pt x="266" y="341"/>
                  </a:cubicBezTo>
                  <a:cubicBezTo>
                    <a:pt x="232" y="338"/>
                    <a:pt x="188" y="296"/>
                    <a:pt x="177" y="280"/>
                  </a:cubicBezTo>
                  <a:cubicBezTo>
                    <a:pt x="200" y="293"/>
                    <a:pt x="231" y="302"/>
                    <a:pt x="255" y="305"/>
                  </a:cubicBezTo>
                  <a:cubicBezTo>
                    <a:pt x="279" y="308"/>
                    <a:pt x="302" y="309"/>
                    <a:pt x="322" y="306"/>
                  </a:cubicBezTo>
                  <a:moveTo>
                    <a:pt x="691" y="256"/>
                  </a:moveTo>
                  <a:cubicBezTo>
                    <a:pt x="692" y="256"/>
                    <a:pt x="694" y="255"/>
                    <a:pt x="696" y="255"/>
                  </a:cubicBezTo>
                  <a:cubicBezTo>
                    <a:pt x="698" y="263"/>
                    <a:pt x="689" y="266"/>
                    <a:pt x="684" y="267"/>
                  </a:cubicBezTo>
                  <a:cubicBezTo>
                    <a:pt x="680" y="268"/>
                    <a:pt x="678" y="264"/>
                    <a:pt x="677" y="262"/>
                  </a:cubicBezTo>
                  <a:cubicBezTo>
                    <a:pt x="677" y="259"/>
                    <a:pt x="677" y="256"/>
                    <a:pt x="675" y="254"/>
                  </a:cubicBezTo>
                  <a:cubicBezTo>
                    <a:pt x="675" y="253"/>
                    <a:pt x="675" y="252"/>
                    <a:pt x="677" y="251"/>
                  </a:cubicBezTo>
                  <a:cubicBezTo>
                    <a:pt x="680" y="255"/>
                    <a:pt x="685" y="258"/>
                    <a:pt x="691" y="256"/>
                  </a:cubicBezTo>
                  <a:moveTo>
                    <a:pt x="1189" y="264"/>
                  </a:moveTo>
                  <a:cubicBezTo>
                    <a:pt x="1169" y="293"/>
                    <a:pt x="1130" y="317"/>
                    <a:pt x="1116" y="323"/>
                  </a:cubicBezTo>
                  <a:cubicBezTo>
                    <a:pt x="1105" y="328"/>
                    <a:pt x="1091" y="332"/>
                    <a:pt x="1068" y="326"/>
                  </a:cubicBezTo>
                  <a:cubicBezTo>
                    <a:pt x="1056" y="323"/>
                    <a:pt x="1045" y="318"/>
                    <a:pt x="1037" y="312"/>
                  </a:cubicBezTo>
                  <a:cubicBezTo>
                    <a:pt x="1021" y="299"/>
                    <a:pt x="1022" y="291"/>
                    <a:pt x="1022" y="287"/>
                  </a:cubicBezTo>
                  <a:cubicBezTo>
                    <a:pt x="1023" y="284"/>
                    <a:pt x="1028" y="277"/>
                    <a:pt x="1033" y="279"/>
                  </a:cubicBezTo>
                  <a:cubicBezTo>
                    <a:pt x="1090" y="293"/>
                    <a:pt x="1171" y="276"/>
                    <a:pt x="1189" y="264"/>
                  </a:cubicBezTo>
                  <a:moveTo>
                    <a:pt x="270" y="239"/>
                  </a:moveTo>
                  <a:cubicBezTo>
                    <a:pt x="311" y="246"/>
                    <a:pt x="309" y="283"/>
                    <a:pt x="319" y="299"/>
                  </a:cubicBezTo>
                  <a:cubicBezTo>
                    <a:pt x="284" y="301"/>
                    <a:pt x="269" y="302"/>
                    <a:pt x="242" y="296"/>
                  </a:cubicBezTo>
                  <a:cubicBezTo>
                    <a:pt x="148" y="275"/>
                    <a:pt x="130" y="230"/>
                    <a:pt x="104" y="170"/>
                  </a:cubicBezTo>
                  <a:cubicBezTo>
                    <a:pt x="150" y="211"/>
                    <a:pt x="251" y="236"/>
                    <a:pt x="270" y="239"/>
                  </a:cubicBezTo>
                  <a:moveTo>
                    <a:pt x="698" y="232"/>
                  </a:moveTo>
                  <a:cubicBezTo>
                    <a:pt x="697" y="235"/>
                    <a:pt x="699" y="234"/>
                    <a:pt x="702" y="237"/>
                  </a:cubicBezTo>
                  <a:cubicBezTo>
                    <a:pt x="702" y="242"/>
                    <a:pt x="698" y="246"/>
                    <a:pt x="694" y="249"/>
                  </a:cubicBezTo>
                  <a:cubicBezTo>
                    <a:pt x="690" y="251"/>
                    <a:pt x="684" y="252"/>
                    <a:pt x="680" y="249"/>
                  </a:cubicBezTo>
                  <a:cubicBezTo>
                    <a:pt x="678" y="248"/>
                    <a:pt x="672" y="246"/>
                    <a:pt x="672" y="246"/>
                  </a:cubicBezTo>
                  <a:cubicBezTo>
                    <a:pt x="672" y="237"/>
                    <a:pt x="683" y="232"/>
                    <a:pt x="691" y="229"/>
                  </a:cubicBezTo>
                  <a:cubicBezTo>
                    <a:pt x="694" y="228"/>
                    <a:pt x="697" y="229"/>
                    <a:pt x="698" y="232"/>
                  </a:cubicBezTo>
                  <a:moveTo>
                    <a:pt x="641" y="229"/>
                  </a:moveTo>
                  <a:cubicBezTo>
                    <a:pt x="651" y="232"/>
                    <a:pt x="668" y="249"/>
                    <a:pt x="672" y="257"/>
                  </a:cubicBezTo>
                  <a:cubicBezTo>
                    <a:pt x="673" y="264"/>
                    <a:pt x="670" y="271"/>
                    <a:pt x="666" y="276"/>
                  </a:cubicBezTo>
                  <a:cubicBezTo>
                    <a:pt x="662" y="277"/>
                    <a:pt x="658" y="281"/>
                    <a:pt x="656" y="285"/>
                  </a:cubicBezTo>
                  <a:cubicBezTo>
                    <a:pt x="657" y="281"/>
                    <a:pt x="656" y="277"/>
                    <a:pt x="654" y="274"/>
                  </a:cubicBezTo>
                  <a:cubicBezTo>
                    <a:pt x="650" y="271"/>
                    <a:pt x="645" y="267"/>
                    <a:pt x="644" y="262"/>
                  </a:cubicBezTo>
                  <a:cubicBezTo>
                    <a:pt x="629" y="263"/>
                    <a:pt x="607" y="263"/>
                    <a:pt x="599" y="256"/>
                  </a:cubicBezTo>
                  <a:cubicBezTo>
                    <a:pt x="599" y="253"/>
                    <a:pt x="598" y="250"/>
                    <a:pt x="595" y="247"/>
                  </a:cubicBezTo>
                  <a:cubicBezTo>
                    <a:pt x="599" y="246"/>
                    <a:pt x="617" y="248"/>
                    <a:pt x="626" y="248"/>
                  </a:cubicBezTo>
                  <a:cubicBezTo>
                    <a:pt x="636" y="248"/>
                    <a:pt x="648" y="248"/>
                    <a:pt x="651" y="252"/>
                  </a:cubicBezTo>
                  <a:cubicBezTo>
                    <a:pt x="651" y="254"/>
                    <a:pt x="649" y="254"/>
                    <a:pt x="648" y="254"/>
                  </a:cubicBezTo>
                  <a:cubicBezTo>
                    <a:pt x="647" y="255"/>
                    <a:pt x="646" y="254"/>
                    <a:pt x="645" y="255"/>
                  </a:cubicBezTo>
                  <a:cubicBezTo>
                    <a:pt x="648" y="259"/>
                    <a:pt x="654" y="260"/>
                    <a:pt x="659" y="259"/>
                  </a:cubicBezTo>
                  <a:cubicBezTo>
                    <a:pt x="661" y="257"/>
                    <a:pt x="663" y="255"/>
                    <a:pt x="661" y="251"/>
                  </a:cubicBezTo>
                  <a:cubicBezTo>
                    <a:pt x="658" y="246"/>
                    <a:pt x="652" y="245"/>
                    <a:pt x="644" y="243"/>
                  </a:cubicBezTo>
                  <a:cubicBezTo>
                    <a:pt x="635" y="242"/>
                    <a:pt x="592" y="242"/>
                    <a:pt x="592" y="242"/>
                  </a:cubicBezTo>
                  <a:cubicBezTo>
                    <a:pt x="587" y="237"/>
                    <a:pt x="577" y="229"/>
                    <a:pt x="571" y="226"/>
                  </a:cubicBezTo>
                  <a:cubicBezTo>
                    <a:pt x="570" y="223"/>
                    <a:pt x="574" y="220"/>
                    <a:pt x="576" y="221"/>
                  </a:cubicBezTo>
                  <a:cubicBezTo>
                    <a:pt x="593" y="227"/>
                    <a:pt x="622" y="227"/>
                    <a:pt x="641" y="229"/>
                  </a:cubicBezTo>
                  <a:moveTo>
                    <a:pt x="1076" y="236"/>
                  </a:moveTo>
                  <a:cubicBezTo>
                    <a:pt x="1074" y="244"/>
                    <a:pt x="1061" y="255"/>
                    <a:pt x="1051" y="260"/>
                  </a:cubicBezTo>
                  <a:cubicBezTo>
                    <a:pt x="1040" y="267"/>
                    <a:pt x="1024" y="271"/>
                    <a:pt x="1018" y="279"/>
                  </a:cubicBezTo>
                  <a:cubicBezTo>
                    <a:pt x="1011" y="286"/>
                    <a:pt x="949" y="303"/>
                    <a:pt x="919" y="311"/>
                  </a:cubicBezTo>
                  <a:cubicBezTo>
                    <a:pt x="890" y="318"/>
                    <a:pt x="866" y="325"/>
                    <a:pt x="838" y="329"/>
                  </a:cubicBezTo>
                  <a:cubicBezTo>
                    <a:pt x="833" y="325"/>
                    <a:pt x="825" y="325"/>
                    <a:pt x="819" y="326"/>
                  </a:cubicBezTo>
                  <a:cubicBezTo>
                    <a:pt x="827" y="311"/>
                    <a:pt x="824" y="301"/>
                    <a:pt x="811" y="297"/>
                  </a:cubicBezTo>
                  <a:cubicBezTo>
                    <a:pt x="953" y="246"/>
                    <a:pt x="953" y="246"/>
                    <a:pt x="953" y="246"/>
                  </a:cubicBezTo>
                  <a:cubicBezTo>
                    <a:pt x="979" y="238"/>
                    <a:pt x="1012" y="229"/>
                    <a:pt x="1034" y="228"/>
                  </a:cubicBezTo>
                  <a:cubicBezTo>
                    <a:pt x="1049" y="232"/>
                    <a:pt x="1058" y="236"/>
                    <a:pt x="1076" y="236"/>
                  </a:cubicBezTo>
                  <a:moveTo>
                    <a:pt x="687" y="221"/>
                  </a:moveTo>
                  <a:cubicBezTo>
                    <a:pt x="687" y="223"/>
                    <a:pt x="686" y="224"/>
                    <a:pt x="685" y="226"/>
                  </a:cubicBezTo>
                  <a:cubicBezTo>
                    <a:pt x="684" y="229"/>
                    <a:pt x="681" y="232"/>
                    <a:pt x="675" y="230"/>
                  </a:cubicBezTo>
                  <a:cubicBezTo>
                    <a:pt x="674" y="225"/>
                    <a:pt x="677" y="220"/>
                    <a:pt x="682" y="217"/>
                  </a:cubicBezTo>
                  <a:cubicBezTo>
                    <a:pt x="684" y="216"/>
                    <a:pt x="687" y="218"/>
                    <a:pt x="687" y="221"/>
                  </a:cubicBezTo>
                  <a:moveTo>
                    <a:pt x="672" y="214"/>
                  </a:moveTo>
                  <a:cubicBezTo>
                    <a:pt x="673" y="218"/>
                    <a:pt x="673" y="227"/>
                    <a:pt x="666" y="230"/>
                  </a:cubicBezTo>
                  <a:cubicBezTo>
                    <a:pt x="654" y="236"/>
                    <a:pt x="646" y="223"/>
                    <a:pt x="636" y="220"/>
                  </a:cubicBezTo>
                  <a:cubicBezTo>
                    <a:pt x="618" y="217"/>
                    <a:pt x="596" y="221"/>
                    <a:pt x="578" y="216"/>
                  </a:cubicBezTo>
                  <a:cubicBezTo>
                    <a:pt x="583" y="209"/>
                    <a:pt x="591" y="202"/>
                    <a:pt x="600" y="199"/>
                  </a:cubicBezTo>
                  <a:cubicBezTo>
                    <a:pt x="612" y="195"/>
                    <a:pt x="633" y="190"/>
                    <a:pt x="649" y="195"/>
                  </a:cubicBezTo>
                  <a:cubicBezTo>
                    <a:pt x="664" y="200"/>
                    <a:pt x="671" y="208"/>
                    <a:pt x="672" y="214"/>
                  </a:cubicBezTo>
                  <a:moveTo>
                    <a:pt x="996" y="211"/>
                  </a:moveTo>
                  <a:cubicBezTo>
                    <a:pt x="1007" y="215"/>
                    <a:pt x="1025" y="223"/>
                    <a:pt x="1017" y="225"/>
                  </a:cubicBezTo>
                  <a:cubicBezTo>
                    <a:pt x="954" y="236"/>
                    <a:pt x="912" y="253"/>
                    <a:pt x="804" y="295"/>
                  </a:cubicBezTo>
                  <a:cubicBezTo>
                    <a:pt x="800" y="295"/>
                    <a:pt x="796" y="295"/>
                    <a:pt x="792" y="297"/>
                  </a:cubicBezTo>
                  <a:cubicBezTo>
                    <a:pt x="793" y="291"/>
                    <a:pt x="793" y="285"/>
                    <a:pt x="786" y="278"/>
                  </a:cubicBezTo>
                  <a:cubicBezTo>
                    <a:pt x="781" y="273"/>
                    <a:pt x="773" y="271"/>
                    <a:pt x="760" y="275"/>
                  </a:cubicBezTo>
                  <a:cubicBezTo>
                    <a:pt x="792" y="255"/>
                    <a:pt x="824" y="234"/>
                    <a:pt x="860" y="221"/>
                  </a:cubicBezTo>
                  <a:cubicBezTo>
                    <a:pt x="889" y="210"/>
                    <a:pt x="920" y="205"/>
                    <a:pt x="953" y="204"/>
                  </a:cubicBezTo>
                  <a:cubicBezTo>
                    <a:pt x="974" y="204"/>
                    <a:pt x="986" y="207"/>
                    <a:pt x="996" y="211"/>
                  </a:cubicBezTo>
                  <a:moveTo>
                    <a:pt x="1210" y="232"/>
                  </a:moveTo>
                  <a:cubicBezTo>
                    <a:pt x="1207" y="239"/>
                    <a:pt x="1202" y="247"/>
                    <a:pt x="1192" y="255"/>
                  </a:cubicBezTo>
                  <a:cubicBezTo>
                    <a:pt x="1172" y="272"/>
                    <a:pt x="1073" y="286"/>
                    <a:pt x="1036" y="274"/>
                  </a:cubicBezTo>
                  <a:cubicBezTo>
                    <a:pt x="1076" y="258"/>
                    <a:pt x="1080" y="244"/>
                    <a:pt x="1082" y="234"/>
                  </a:cubicBezTo>
                  <a:cubicBezTo>
                    <a:pt x="1112" y="233"/>
                    <a:pt x="1157" y="229"/>
                    <a:pt x="1207" y="208"/>
                  </a:cubicBezTo>
                  <a:cubicBezTo>
                    <a:pt x="1213" y="206"/>
                    <a:pt x="1214" y="225"/>
                    <a:pt x="1210" y="232"/>
                  </a:cubicBezTo>
                  <a:moveTo>
                    <a:pt x="612" y="189"/>
                  </a:moveTo>
                  <a:cubicBezTo>
                    <a:pt x="598" y="191"/>
                    <a:pt x="581" y="194"/>
                    <a:pt x="570" y="213"/>
                  </a:cubicBezTo>
                  <a:cubicBezTo>
                    <a:pt x="565" y="209"/>
                    <a:pt x="567" y="201"/>
                    <a:pt x="572" y="194"/>
                  </a:cubicBezTo>
                  <a:cubicBezTo>
                    <a:pt x="576" y="189"/>
                    <a:pt x="591" y="183"/>
                    <a:pt x="612" y="189"/>
                  </a:cubicBezTo>
                  <a:moveTo>
                    <a:pt x="1259" y="133"/>
                  </a:moveTo>
                  <a:cubicBezTo>
                    <a:pt x="1253" y="149"/>
                    <a:pt x="1232" y="186"/>
                    <a:pt x="1209" y="198"/>
                  </a:cubicBezTo>
                  <a:cubicBezTo>
                    <a:pt x="1177" y="216"/>
                    <a:pt x="1132" y="223"/>
                    <a:pt x="1098" y="227"/>
                  </a:cubicBezTo>
                  <a:cubicBezTo>
                    <a:pt x="1070" y="231"/>
                    <a:pt x="1049" y="226"/>
                    <a:pt x="1039" y="223"/>
                  </a:cubicBezTo>
                  <a:cubicBezTo>
                    <a:pt x="1039" y="223"/>
                    <a:pt x="1029" y="219"/>
                    <a:pt x="1025" y="217"/>
                  </a:cubicBezTo>
                  <a:cubicBezTo>
                    <a:pt x="1077" y="189"/>
                    <a:pt x="1139" y="170"/>
                    <a:pt x="1205" y="153"/>
                  </a:cubicBezTo>
                  <a:cubicBezTo>
                    <a:pt x="1242" y="140"/>
                    <a:pt x="1246" y="139"/>
                    <a:pt x="1259" y="133"/>
                  </a:cubicBezTo>
                  <a:moveTo>
                    <a:pt x="1257" y="83"/>
                  </a:moveTo>
                  <a:cubicBezTo>
                    <a:pt x="1238" y="125"/>
                    <a:pt x="1226" y="138"/>
                    <a:pt x="1198" y="148"/>
                  </a:cubicBezTo>
                  <a:cubicBezTo>
                    <a:pt x="1198" y="148"/>
                    <a:pt x="1105" y="176"/>
                    <a:pt x="1082" y="185"/>
                  </a:cubicBezTo>
                  <a:cubicBezTo>
                    <a:pt x="1054" y="196"/>
                    <a:pt x="1033" y="207"/>
                    <a:pt x="1019" y="215"/>
                  </a:cubicBezTo>
                  <a:cubicBezTo>
                    <a:pt x="970" y="185"/>
                    <a:pt x="880" y="207"/>
                    <a:pt x="858" y="216"/>
                  </a:cubicBezTo>
                  <a:cubicBezTo>
                    <a:pt x="822" y="229"/>
                    <a:pt x="786" y="251"/>
                    <a:pt x="756" y="272"/>
                  </a:cubicBezTo>
                  <a:cubicBezTo>
                    <a:pt x="752" y="268"/>
                    <a:pt x="746" y="260"/>
                    <a:pt x="741" y="260"/>
                  </a:cubicBezTo>
                  <a:cubicBezTo>
                    <a:pt x="741" y="260"/>
                    <a:pt x="756" y="269"/>
                    <a:pt x="753" y="286"/>
                  </a:cubicBezTo>
                  <a:cubicBezTo>
                    <a:pt x="757" y="284"/>
                    <a:pt x="772" y="273"/>
                    <a:pt x="782" y="282"/>
                  </a:cubicBezTo>
                  <a:cubicBezTo>
                    <a:pt x="793" y="291"/>
                    <a:pt x="782" y="302"/>
                    <a:pt x="779" y="311"/>
                  </a:cubicBezTo>
                  <a:cubicBezTo>
                    <a:pt x="790" y="302"/>
                    <a:pt x="802" y="295"/>
                    <a:pt x="814" y="303"/>
                  </a:cubicBezTo>
                  <a:cubicBezTo>
                    <a:pt x="827" y="312"/>
                    <a:pt x="812" y="328"/>
                    <a:pt x="808" y="336"/>
                  </a:cubicBezTo>
                  <a:cubicBezTo>
                    <a:pt x="817" y="334"/>
                    <a:pt x="828" y="326"/>
                    <a:pt x="835" y="337"/>
                  </a:cubicBezTo>
                  <a:cubicBezTo>
                    <a:pt x="842" y="347"/>
                    <a:pt x="831" y="352"/>
                    <a:pt x="821" y="358"/>
                  </a:cubicBezTo>
                  <a:cubicBezTo>
                    <a:pt x="831" y="357"/>
                    <a:pt x="832" y="365"/>
                    <a:pt x="859" y="367"/>
                  </a:cubicBezTo>
                  <a:cubicBezTo>
                    <a:pt x="846" y="368"/>
                    <a:pt x="833" y="369"/>
                    <a:pt x="824" y="370"/>
                  </a:cubicBezTo>
                  <a:cubicBezTo>
                    <a:pt x="818" y="369"/>
                    <a:pt x="811" y="365"/>
                    <a:pt x="799" y="362"/>
                  </a:cubicBezTo>
                  <a:cubicBezTo>
                    <a:pt x="767" y="353"/>
                    <a:pt x="748" y="343"/>
                    <a:pt x="735" y="339"/>
                  </a:cubicBezTo>
                  <a:cubicBezTo>
                    <a:pt x="723" y="335"/>
                    <a:pt x="708" y="333"/>
                    <a:pt x="698" y="336"/>
                  </a:cubicBezTo>
                  <a:cubicBezTo>
                    <a:pt x="693" y="336"/>
                    <a:pt x="693" y="338"/>
                    <a:pt x="689" y="339"/>
                  </a:cubicBezTo>
                  <a:cubicBezTo>
                    <a:pt x="731" y="324"/>
                    <a:pt x="718" y="273"/>
                    <a:pt x="738" y="242"/>
                  </a:cubicBezTo>
                  <a:cubicBezTo>
                    <a:pt x="759" y="204"/>
                    <a:pt x="801" y="195"/>
                    <a:pt x="839" y="188"/>
                  </a:cubicBezTo>
                  <a:cubicBezTo>
                    <a:pt x="889" y="181"/>
                    <a:pt x="966" y="174"/>
                    <a:pt x="989" y="169"/>
                  </a:cubicBezTo>
                  <a:cubicBezTo>
                    <a:pt x="1030" y="161"/>
                    <a:pt x="1081" y="144"/>
                    <a:pt x="1092" y="139"/>
                  </a:cubicBezTo>
                  <a:cubicBezTo>
                    <a:pt x="1104" y="133"/>
                    <a:pt x="1160" y="113"/>
                    <a:pt x="1181" y="106"/>
                  </a:cubicBezTo>
                  <a:cubicBezTo>
                    <a:pt x="1203" y="98"/>
                    <a:pt x="1231" y="88"/>
                    <a:pt x="1257" y="83"/>
                  </a:cubicBezTo>
                  <a:moveTo>
                    <a:pt x="1206" y="285"/>
                  </a:moveTo>
                  <a:cubicBezTo>
                    <a:pt x="1164" y="319"/>
                    <a:pt x="1151" y="370"/>
                    <a:pt x="1148" y="385"/>
                  </a:cubicBezTo>
                  <a:cubicBezTo>
                    <a:pt x="1141" y="430"/>
                    <a:pt x="1140" y="481"/>
                    <a:pt x="1148" y="525"/>
                  </a:cubicBezTo>
                  <a:cubicBezTo>
                    <a:pt x="1170" y="665"/>
                    <a:pt x="1170" y="665"/>
                    <a:pt x="1170" y="665"/>
                  </a:cubicBezTo>
                  <a:cubicBezTo>
                    <a:pt x="1177" y="726"/>
                    <a:pt x="1177" y="726"/>
                    <a:pt x="1177" y="726"/>
                  </a:cubicBezTo>
                  <a:cubicBezTo>
                    <a:pt x="1180" y="797"/>
                    <a:pt x="1180" y="797"/>
                    <a:pt x="1180" y="797"/>
                  </a:cubicBezTo>
                  <a:cubicBezTo>
                    <a:pt x="1184" y="962"/>
                    <a:pt x="1105" y="1183"/>
                    <a:pt x="834" y="1272"/>
                  </a:cubicBezTo>
                  <a:cubicBezTo>
                    <a:pt x="768" y="1298"/>
                    <a:pt x="768" y="1298"/>
                    <a:pt x="768" y="1298"/>
                  </a:cubicBezTo>
                  <a:cubicBezTo>
                    <a:pt x="713" y="1322"/>
                    <a:pt x="659" y="1348"/>
                    <a:pt x="612" y="1391"/>
                  </a:cubicBezTo>
                  <a:cubicBezTo>
                    <a:pt x="546" y="1333"/>
                    <a:pt x="469" y="1301"/>
                    <a:pt x="391" y="1271"/>
                  </a:cubicBezTo>
                  <a:cubicBezTo>
                    <a:pt x="142" y="1192"/>
                    <a:pt x="55" y="982"/>
                    <a:pt x="50" y="837"/>
                  </a:cubicBezTo>
                  <a:cubicBezTo>
                    <a:pt x="48" y="789"/>
                    <a:pt x="50" y="737"/>
                    <a:pt x="56" y="688"/>
                  </a:cubicBezTo>
                  <a:cubicBezTo>
                    <a:pt x="66" y="614"/>
                    <a:pt x="66" y="614"/>
                    <a:pt x="66" y="614"/>
                  </a:cubicBezTo>
                  <a:cubicBezTo>
                    <a:pt x="83" y="515"/>
                    <a:pt x="83" y="515"/>
                    <a:pt x="83" y="515"/>
                  </a:cubicBezTo>
                  <a:cubicBezTo>
                    <a:pt x="91" y="458"/>
                    <a:pt x="91" y="395"/>
                    <a:pt x="73" y="344"/>
                  </a:cubicBezTo>
                  <a:cubicBezTo>
                    <a:pt x="63" y="320"/>
                    <a:pt x="46" y="299"/>
                    <a:pt x="26" y="281"/>
                  </a:cubicBezTo>
                  <a:cubicBezTo>
                    <a:pt x="49" y="250"/>
                    <a:pt x="75" y="216"/>
                    <a:pt x="98" y="185"/>
                  </a:cubicBezTo>
                  <a:cubicBezTo>
                    <a:pt x="99" y="186"/>
                    <a:pt x="99" y="187"/>
                    <a:pt x="100" y="188"/>
                  </a:cubicBezTo>
                  <a:cubicBezTo>
                    <a:pt x="100" y="188"/>
                    <a:pt x="100" y="189"/>
                    <a:pt x="100" y="189"/>
                  </a:cubicBezTo>
                  <a:cubicBezTo>
                    <a:pt x="104" y="200"/>
                    <a:pt x="108" y="209"/>
                    <a:pt x="112" y="214"/>
                  </a:cubicBezTo>
                  <a:cubicBezTo>
                    <a:pt x="114" y="218"/>
                    <a:pt x="116" y="221"/>
                    <a:pt x="118" y="224"/>
                  </a:cubicBezTo>
                  <a:cubicBezTo>
                    <a:pt x="78" y="277"/>
                    <a:pt x="78" y="277"/>
                    <a:pt x="78" y="277"/>
                  </a:cubicBezTo>
                  <a:cubicBezTo>
                    <a:pt x="127" y="332"/>
                    <a:pt x="129" y="410"/>
                    <a:pt x="127" y="483"/>
                  </a:cubicBezTo>
                  <a:cubicBezTo>
                    <a:pt x="121" y="528"/>
                    <a:pt x="121" y="528"/>
                    <a:pt x="121" y="528"/>
                  </a:cubicBezTo>
                  <a:cubicBezTo>
                    <a:pt x="100" y="658"/>
                    <a:pt x="100" y="658"/>
                    <a:pt x="100" y="658"/>
                  </a:cubicBezTo>
                  <a:cubicBezTo>
                    <a:pt x="91" y="731"/>
                    <a:pt x="91" y="731"/>
                    <a:pt x="91" y="731"/>
                  </a:cubicBezTo>
                  <a:cubicBezTo>
                    <a:pt x="89" y="799"/>
                    <a:pt x="89" y="799"/>
                    <a:pt x="89" y="799"/>
                  </a:cubicBezTo>
                  <a:cubicBezTo>
                    <a:pt x="80" y="965"/>
                    <a:pt x="207" y="1177"/>
                    <a:pt x="438" y="1246"/>
                  </a:cubicBezTo>
                  <a:cubicBezTo>
                    <a:pt x="499" y="1271"/>
                    <a:pt x="558" y="1299"/>
                    <a:pt x="612" y="1338"/>
                  </a:cubicBezTo>
                  <a:cubicBezTo>
                    <a:pt x="666" y="1299"/>
                    <a:pt x="725" y="1271"/>
                    <a:pt x="786" y="1248"/>
                  </a:cubicBezTo>
                  <a:cubicBezTo>
                    <a:pt x="1054" y="1172"/>
                    <a:pt x="1136" y="965"/>
                    <a:pt x="1139" y="828"/>
                  </a:cubicBezTo>
                  <a:cubicBezTo>
                    <a:pt x="1142" y="778"/>
                    <a:pt x="1137" y="728"/>
                    <a:pt x="1132" y="680"/>
                  </a:cubicBezTo>
                  <a:cubicBezTo>
                    <a:pt x="1122" y="611"/>
                    <a:pt x="1122" y="611"/>
                    <a:pt x="1122" y="611"/>
                  </a:cubicBezTo>
                  <a:cubicBezTo>
                    <a:pt x="1108" y="526"/>
                    <a:pt x="1108" y="526"/>
                    <a:pt x="1108" y="526"/>
                  </a:cubicBezTo>
                  <a:cubicBezTo>
                    <a:pt x="1100" y="479"/>
                    <a:pt x="1101" y="421"/>
                    <a:pt x="1110" y="375"/>
                  </a:cubicBezTo>
                  <a:cubicBezTo>
                    <a:pt x="1124" y="368"/>
                    <a:pt x="1140" y="354"/>
                    <a:pt x="1149" y="324"/>
                  </a:cubicBezTo>
                  <a:cubicBezTo>
                    <a:pt x="1150" y="320"/>
                    <a:pt x="1150" y="320"/>
                    <a:pt x="1150" y="320"/>
                  </a:cubicBezTo>
                  <a:cubicBezTo>
                    <a:pt x="1166" y="309"/>
                    <a:pt x="1185" y="292"/>
                    <a:pt x="1198" y="274"/>
                  </a:cubicBezTo>
                  <a:cubicBezTo>
                    <a:pt x="1200" y="275"/>
                    <a:pt x="1202" y="278"/>
                    <a:pt x="1206" y="285"/>
                  </a:cubicBezTo>
                  <a:moveTo>
                    <a:pt x="654" y="446"/>
                  </a:moveTo>
                  <a:cubicBezTo>
                    <a:pt x="649" y="455"/>
                    <a:pt x="644" y="461"/>
                    <a:pt x="626" y="462"/>
                  </a:cubicBezTo>
                  <a:cubicBezTo>
                    <a:pt x="603" y="463"/>
                    <a:pt x="597" y="450"/>
                    <a:pt x="597" y="450"/>
                  </a:cubicBezTo>
                  <a:cubicBezTo>
                    <a:pt x="599" y="457"/>
                    <a:pt x="604" y="472"/>
                    <a:pt x="626" y="471"/>
                  </a:cubicBezTo>
                  <a:cubicBezTo>
                    <a:pt x="654" y="469"/>
                    <a:pt x="654" y="446"/>
                    <a:pt x="654" y="446"/>
                  </a:cubicBezTo>
                  <a:moveTo>
                    <a:pt x="685" y="353"/>
                  </a:moveTo>
                  <a:cubicBezTo>
                    <a:pt x="657" y="380"/>
                    <a:pt x="690" y="446"/>
                    <a:pt x="671" y="473"/>
                  </a:cubicBezTo>
                  <a:cubicBezTo>
                    <a:pt x="669" y="476"/>
                    <a:pt x="667" y="480"/>
                    <a:pt x="665" y="483"/>
                  </a:cubicBezTo>
                  <a:cubicBezTo>
                    <a:pt x="651" y="478"/>
                    <a:pt x="642" y="477"/>
                    <a:pt x="629" y="477"/>
                  </a:cubicBezTo>
                  <a:cubicBezTo>
                    <a:pt x="621" y="477"/>
                    <a:pt x="613" y="479"/>
                    <a:pt x="607" y="480"/>
                  </a:cubicBezTo>
                  <a:cubicBezTo>
                    <a:pt x="592" y="481"/>
                    <a:pt x="581" y="479"/>
                    <a:pt x="567" y="482"/>
                  </a:cubicBezTo>
                  <a:cubicBezTo>
                    <a:pt x="568" y="479"/>
                    <a:pt x="570" y="477"/>
                    <a:pt x="573" y="473"/>
                  </a:cubicBezTo>
                  <a:cubicBezTo>
                    <a:pt x="560" y="473"/>
                    <a:pt x="550" y="471"/>
                    <a:pt x="543" y="461"/>
                  </a:cubicBezTo>
                  <a:cubicBezTo>
                    <a:pt x="539" y="455"/>
                    <a:pt x="538" y="447"/>
                    <a:pt x="540" y="441"/>
                  </a:cubicBezTo>
                  <a:cubicBezTo>
                    <a:pt x="544" y="431"/>
                    <a:pt x="554" y="422"/>
                    <a:pt x="558" y="413"/>
                  </a:cubicBezTo>
                  <a:cubicBezTo>
                    <a:pt x="558" y="413"/>
                    <a:pt x="566" y="401"/>
                    <a:pt x="568" y="387"/>
                  </a:cubicBezTo>
                  <a:cubicBezTo>
                    <a:pt x="570" y="392"/>
                    <a:pt x="572" y="399"/>
                    <a:pt x="584" y="402"/>
                  </a:cubicBezTo>
                  <a:cubicBezTo>
                    <a:pt x="596" y="405"/>
                    <a:pt x="608" y="401"/>
                    <a:pt x="629" y="390"/>
                  </a:cubicBezTo>
                  <a:cubicBezTo>
                    <a:pt x="620" y="405"/>
                    <a:pt x="606" y="414"/>
                    <a:pt x="581" y="418"/>
                  </a:cubicBezTo>
                  <a:cubicBezTo>
                    <a:pt x="590" y="420"/>
                    <a:pt x="606" y="417"/>
                    <a:pt x="623" y="408"/>
                  </a:cubicBezTo>
                  <a:cubicBezTo>
                    <a:pt x="643" y="397"/>
                    <a:pt x="669" y="362"/>
                    <a:pt x="669" y="362"/>
                  </a:cubicBezTo>
                  <a:cubicBezTo>
                    <a:pt x="675" y="357"/>
                    <a:pt x="687" y="352"/>
                    <a:pt x="685" y="353"/>
                  </a:cubicBezTo>
                  <a:moveTo>
                    <a:pt x="802" y="969"/>
                  </a:moveTo>
                  <a:cubicBezTo>
                    <a:pt x="737" y="900"/>
                    <a:pt x="673" y="796"/>
                    <a:pt x="665" y="792"/>
                  </a:cubicBezTo>
                  <a:cubicBezTo>
                    <a:pt x="665" y="792"/>
                    <a:pt x="744" y="913"/>
                    <a:pt x="759" y="934"/>
                  </a:cubicBezTo>
                  <a:cubicBezTo>
                    <a:pt x="773" y="954"/>
                    <a:pt x="793" y="974"/>
                    <a:pt x="802" y="990"/>
                  </a:cubicBezTo>
                  <a:cubicBezTo>
                    <a:pt x="805" y="985"/>
                    <a:pt x="810" y="977"/>
                    <a:pt x="802" y="969"/>
                  </a:cubicBezTo>
                  <a:moveTo>
                    <a:pt x="1035" y="1005"/>
                  </a:moveTo>
                  <a:cubicBezTo>
                    <a:pt x="1021" y="1003"/>
                    <a:pt x="1008" y="1004"/>
                    <a:pt x="1003" y="1018"/>
                  </a:cubicBezTo>
                  <a:cubicBezTo>
                    <a:pt x="995" y="1035"/>
                    <a:pt x="991" y="1048"/>
                    <a:pt x="985" y="1057"/>
                  </a:cubicBezTo>
                  <a:cubicBezTo>
                    <a:pt x="978" y="1069"/>
                    <a:pt x="967" y="1080"/>
                    <a:pt x="948" y="1085"/>
                  </a:cubicBezTo>
                  <a:cubicBezTo>
                    <a:pt x="929" y="1090"/>
                    <a:pt x="902" y="1091"/>
                    <a:pt x="899" y="1080"/>
                  </a:cubicBezTo>
                  <a:cubicBezTo>
                    <a:pt x="903" y="1057"/>
                    <a:pt x="935" y="1053"/>
                    <a:pt x="949" y="1046"/>
                  </a:cubicBezTo>
                  <a:cubicBezTo>
                    <a:pt x="974" y="1034"/>
                    <a:pt x="976" y="1012"/>
                    <a:pt x="977" y="989"/>
                  </a:cubicBezTo>
                  <a:cubicBezTo>
                    <a:pt x="942" y="966"/>
                    <a:pt x="870" y="909"/>
                    <a:pt x="870" y="909"/>
                  </a:cubicBezTo>
                  <a:cubicBezTo>
                    <a:pt x="870" y="909"/>
                    <a:pt x="932" y="971"/>
                    <a:pt x="966" y="994"/>
                  </a:cubicBezTo>
                  <a:cubicBezTo>
                    <a:pt x="966" y="1013"/>
                    <a:pt x="961" y="1024"/>
                    <a:pt x="945" y="1033"/>
                  </a:cubicBezTo>
                  <a:cubicBezTo>
                    <a:pt x="935" y="1038"/>
                    <a:pt x="924" y="1042"/>
                    <a:pt x="909" y="1049"/>
                  </a:cubicBezTo>
                  <a:cubicBezTo>
                    <a:pt x="885" y="1063"/>
                    <a:pt x="892" y="1083"/>
                    <a:pt x="859" y="1096"/>
                  </a:cubicBezTo>
                  <a:cubicBezTo>
                    <a:pt x="845" y="1101"/>
                    <a:pt x="812" y="1105"/>
                    <a:pt x="821" y="1087"/>
                  </a:cubicBezTo>
                  <a:cubicBezTo>
                    <a:pt x="833" y="1069"/>
                    <a:pt x="820" y="1069"/>
                    <a:pt x="820" y="1069"/>
                  </a:cubicBezTo>
                  <a:cubicBezTo>
                    <a:pt x="812" y="1071"/>
                    <a:pt x="792" y="1076"/>
                    <a:pt x="782" y="1077"/>
                  </a:cubicBezTo>
                  <a:cubicBezTo>
                    <a:pt x="775" y="1077"/>
                    <a:pt x="769" y="1072"/>
                    <a:pt x="774" y="1067"/>
                  </a:cubicBezTo>
                  <a:cubicBezTo>
                    <a:pt x="776" y="1065"/>
                    <a:pt x="780" y="1064"/>
                    <a:pt x="783" y="1061"/>
                  </a:cubicBezTo>
                  <a:cubicBezTo>
                    <a:pt x="788" y="1057"/>
                    <a:pt x="791" y="1055"/>
                    <a:pt x="793" y="1051"/>
                  </a:cubicBezTo>
                  <a:cubicBezTo>
                    <a:pt x="797" y="1045"/>
                    <a:pt x="799" y="1036"/>
                    <a:pt x="796" y="1034"/>
                  </a:cubicBezTo>
                  <a:cubicBezTo>
                    <a:pt x="791" y="1032"/>
                    <a:pt x="784" y="1033"/>
                    <a:pt x="781" y="1037"/>
                  </a:cubicBezTo>
                  <a:cubicBezTo>
                    <a:pt x="767" y="1052"/>
                    <a:pt x="766" y="1078"/>
                    <a:pt x="727" y="1070"/>
                  </a:cubicBezTo>
                  <a:cubicBezTo>
                    <a:pt x="727" y="1070"/>
                    <a:pt x="681" y="1060"/>
                    <a:pt x="718" y="1007"/>
                  </a:cubicBezTo>
                  <a:cubicBezTo>
                    <a:pt x="729" y="994"/>
                    <a:pt x="700" y="977"/>
                    <a:pt x="683" y="956"/>
                  </a:cubicBezTo>
                  <a:cubicBezTo>
                    <a:pt x="650" y="916"/>
                    <a:pt x="557" y="766"/>
                    <a:pt x="557" y="766"/>
                  </a:cubicBezTo>
                  <a:cubicBezTo>
                    <a:pt x="547" y="752"/>
                    <a:pt x="537" y="735"/>
                    <a:pt x="528" y="722"/>
                  </a:cubicBezTo>
                  <a:cubicBezTo>
                    <a:pt x="520" y="708"/>
                    <a:pt x="517" y="679"/>
                    <a:pt x="537" y="682"/>
                  </a:cubicBezTo>
                  <a:cubicBezTo>
                    <a:pt x="547" y="684"/>
                    <a:pt x="550" y="688"/>
                    <a:pt x="561" y="683"/>
                  </a:cubicBezTo>
                  <a:cubicBezTo>
                    <a:pt x="568" y="680"/>
                    <a:pt x="568" y="692"/>
                    <a:pt x="561" y="698"/>
                  </a:cubicBezTo>
                  <a:cubicBezTo>
                    <a:pt x="556" y="702"/>
                    <a:pt x="556" y="711"/>
                    <a:pt x="562" y="716"/>
                  </a:cubicBezTo>
                  <a:cubicBezTo>
                    <a:pt x="570" y="720"/>
                    <a:pt x="572" y="711"/>
                    <a:pt x="581" y="714"/>
                  </a:cubicBezTo>
                  <a:cubicBezTo>
                    <a:pt x="590" y="716"/>
                    <a:pt x="597" y="738"/>
                    <a:pt x="613" y="743"/>
                  </a:cubicBezTo>
                  <a:cubicBezTo>
                    <a:pt x="617" y="744"/>
                    <a:pt x="620" y="744"/>
                    <a:pt x="621" y="741"/>
                  </a:cubicBezTo>
                  <a:cubicBezTo>
                    <a:pt x="623" y="734"/>
                    <a:pt x="616" y="725"/>
                    <a:pt x="618" y="717"/>
                  </a:cubicBezTo>
                  <a:cubicBezTo>
                    <a:pt x="620" y="722"/>
                    <a:pt x="627" y="727"/>
                    <a:pt x="637" y="732"/>
                  </a:cubicBezTo>
                  <a:cubicBezTo>
                    <a:pt x="648" y="739"/>
                    <a:pt x="654" y="740"/>
                    <a:pt x="651" y="731"/>
                  </a:cubicBezTo>
                  <a:cubicBezTo>
                    <a:pt x="648" y="720"/>
                    <a:pt x="646" y="713"/>
                    <a:pt x="646" y="713"/>
                  </a:cubicBezTo>
                  <a:cubicBezTo>
                    <a:pt x="645" y="705"/>
                    <a:pt x="652" y="699"/>
                    <a:pt x="658" y="699"/>
                  </a:cubicBezTo>
                  <a:cubicBezTo>
                    <a:pt x="661" y="699"/>
                    <a:pt x="664" y="701"/>
                    <a:pt x="666" y="705"/>
                  </a:cubicBezTo>
                  <a:cubicBezTo>
                    <a:pt x="674" y="718"/>
                    <a:pt x="670" y="725"/>
                    <a:pt x="686" y="730"/>
                  </a:cubicBezTo>
                  <a:cubicBezTo>
                    <a:pt x="711" y="782"/>
                    <a:pt x="773" y="847"/>
                    <a:pt x="798" y="868"/>
                  </a:cubicBezTo>
                  <a:cubicBezTo>
                    <a:pt x="803" y="872"/>
                    <a:pt x="812" y="877"/>
                    <a:pt x="820" y="880"/>
                  </a:cubicBezTo>
                  <a:cubicBezTo>
                    <a:pt x="814" y="875"/>
                    <a:pt x="805" y="867"/>
                    <a:pt x="801" y="863"/>
                  </a:cubicBezTo>
                  <a:cubicBezTo>
                    <a:pt x="736" y="800"/>
                    <a:pt x="695" y="742"/>
                    <a:pt x="696" y="730"/>
                  </a:cubicBezTo>
                  <a:cubicBezTo>
                    <a:pt x="714" y="722"/>
                    <a:pt x="717" y="704"/>
                    <a:pt x="723" y="707"/>
                  </a:cubicBezTo>
                  <a:cubicBezTo>
                    <a:pt x="725" y="708"/>
                    <a:pt x="717" y="723"/>
                    <a:pt x="718" y="731"/>
                  </a:cubicBezTo>
                  <a:cubicBezTo>
                    <a:pt x="719" y="735"/>
                    <a:pt x="724" y="741"/>
                    <a:pt x="735" y="741"/>
                  </a:cubicBezTo>
                  <a:cubicBezTo>
                    <a:pt x="714" y="762"/>
                    <a:pt x="768" y="780"/>
                    <a:pt x="808" y="779"/>
                  </a:cubicBezTo>
                  <a:cubicBezTo>
                    <a:pt x="823" y="788"/>
                    <a:pt x="848" y="803"/>
                    <a:pt x="878" y="810"/>
                  </a:cubicBezTo>
                  <a:cubicBezTo>
                    <a:pt x="878" y="810"/>
                    <a:pt x="881" y="824"/>
                    <a:pt x="890" y="825"/>
                  </a:cubicBezTo>
                  <a:cubicBezTo>
                    <a:pt x="890" y="825"/>
                    <a:pt x="912" y="859"/>
                    <a:pt x="943" y="892"/>
                  </a:cubicBezTo>
                  <a:cubicBezTo>
                    <a:pt x="973" y="924"/>
                    <a:pt x="1007" y="977"/>
                    <a:pt x="1035" y="1005"/>
                  </a:cubicBezTo>
                  <a:moveTo>
                    <a:pt x="679" y="342"/>
                  </a:moveTo>
                  <a:cubicBezTo>
                    <a:pt x="661" y="355"/>
                    <a:pt x="657" y="367"/>
                    <a:pt x="627" y="382"/>
                  </a:cubicBezTo>
                  <a:cubicBezTo>
                    <a:pt x="610" y="391"/>
                    <a:pt x="593" y="398"/>
                    <a:pt x="582" y="393"/>
                  </a:cubicBezTo>
                  <a:cubicBezTo>
                    <a:pt x="571" y="387"/>
                    <a:pt x="575" y="367"/>
                    <a:pt x="575" y="364"/>
                  </a:cubicBezTo>
                  <a:cubicBezTo>
                    <a:pt x="575" y="362"/>
                    <a:pt x="575" y="359"/>
                    <a:pt x="575" y="357"/>
                  </a:cubicBezTo>
                  <a:cubicBezTo>
                    <a:pt x="583" y="353"/>
                    <a:pt x="595" y="355"/>
                    <a:pt x="598" y="345"/>
                  </a:cubicBezTo>
                  <a:cubicBezTo>
                    <a:pt x="601" y="337"/>
                    <a:pt x="600" y="327"/>
                    <a:pt x="602" y="318"/>
                  </a:cubicBezTo>
                  <a:cubicBezTo>
                    <a:pt x="606" y="311"/>
                    <a:pt x="617" y="307"/>
                    <a:pt x="619" y="299"/>
                  </a:cubicBezTo>
                  <a:cubicBezTo>
                    <a:pt x="605" y="308"/>
                    <a:pt x="594" y="321"/>
                    <a:pt x="576" y="320"/>
                  </a:cubicBezTo>
                  <a:cubicBezTo>
                    <a:pt x="571" y="319"/>
                    <a:pt x="575" y="312"/>
                    <a:pt x="572" y="309"/>
                  </a:cubicBezTo>
                  <a:cubicBezTo>
                    <a:pt x="568" y="308"/>
                    <a:pt x="568" y="305"/>
                    <a:pt x="568" y="302"/>
                  </a:cubicBezTo>
                  <a:cubicBezTo>
                    <a:pt x="569" y="303"/>
                    <a:pt x="570" y="303"/>
                    <a:pt x="571" y="303"/>
                  </a:cubicBezTo>
                  <a:cubicBezTo>
                    <a:pt x="571" y="303"/>
                    <a:pt x="572" y="302"/>
                    <a:pt x="572" y="301"/>
                  </a:cubicBezTo>
                  <a:cubicBezTo>
                    <a:pt x="572" y="300"/>
                    <a:pt x="571" y="300"/>
                    <a:pt x="571" y="300"/>
                  </a:cubicBezTo>
                  <a:cubicBezTo>
                    <a:pt x="570" y="300"/>
                    <a:pt x="568" y="300"/>
                    <a:pt x="566" y="299"/>
                  </a:cubicBezTo>
                  <a:cubicBezTo>
                    <a:pt x="566" y="299"/>
                    <a:pt x="566" y="299"/>
                    <a:pt x="566" y="299"/>
                  </a:cubicBezTo>
                  <a:cubicBezTo>
                    <a:pt x="565" y="296"/>
                    <a:pt x="567" y="292"/>
                    <a:pt x="565" y="290"/>
                  </a:cubicBezTo>
                  <a:cubicBezTo>
                    <a:pt x="556" y="288"/>
                    <a:pt x="556" y="288"/>
                    <a:pt x="556" y="288"/>
                  </a:cubicBezTo>
                  <a:cubicBezTo>
                    <a:pt x="557" y="279"/>
                    <a:pt x="563" y="272"/>
                    <a:pt x="563" y="262"/>
                  </a:cubicBezTo>
                  <a:cubicBezTo>
                    <a:pt x="565" y="264"/>
                    <a:pt x="570" y="263"/>
                    <a:pt x="568" y="267"/>
                  </a:cubicBezTo>
                  <a:cubicBezTo>
                    <a:pt x="566" y="268"/>
                    <a:pt x="567" y="271"/>
                    <a:pt x="567" y="272"/>
                  </a:cubicBezTo>
                  <a:cubicBezTo>
                    <a:pt x="567" y="268"/>
                    <a:pt x="582" y="262"/>
                    <a:pt x="574" y="260"/>
                  </a:cubicBezTo>
                  <a:cubicBezTo>
                    <a:pt x="570" y="259"/>
                    <a:pt x="560" y="261"/>
                    <a:pt x="560" y="256"/>
                  </a:cubicBezTo>
                  <a:cubicBezTo>
                    <a:pt x="560" y="248"/>
                    <a:pt x="563" y="241"/>
                    <a:pt x="567" y="235"/>
                  </a:cubicBezTo>
                  <a:cubicBezTo>
                    <a:pt x="576" y="242"/>
                    <a:pt x="588" y="249"/>
                    <a:pt x="591" y="261"/>
                  </a:cubicBezTo>
                  <a:cubicBezTo>
                    <a:pt x="594" y="264"/>
                    <a:pt x="598" y="269"/>
                    <a:pt x="602" y="269"/>
                  </a:cubicBezTo>
                  <a:cubicBezTo>
                    <a:pt x="612" y="265"/>
                    <a:pt x="617" y="275"/>
                    <a:pt x="627" y="274"/>
                  </a:cubicBezTo>
                  <a:cubicBezTo>
                    <a:pt x="627" y="272"/>
                    <a:pt x="628" y="270"/>
                    <a:pt x="630" y="269"/>
                  </a:cubicBezTo>
                  <a:cubicBezTo>
                    <a:pt x="632" y="268"/>
                    <a:pt x="635" y="269"/>
                    <a:pt x="636" y="271"/>
                  </a:cubicBezTo>
                  <a:cubicBezTo>
                    <a:pt x="637" y="276"/>
                    <a:pt x="634" y="279"/>
                    <a:pt x="632" y="282"/>
                  </a:cubicBezTo>
                  <a:cubicBezTo>
                    <a:pt x="629" y="284"/>
                    <a:pt x="624" y="285"/>
                    <a:pt x="620" y="286"/>
                  </a:cubicBezTo>
                  <a:cubicBezTo>
                    <a:pt x="628" y="291"/>
                    <a:pt x="634" y="283"/>
                    <a:pt x="642" y="281"/>
                  </a:cubicBezTo>
                  <a:cubicBezTo>
                    <a:pt x="645" y="280"/>
                    <a:pt x="649" y="282"/>
                    <a:pt x="651" y="285"/>
                  </a:cubicBezTo>
                  <a:cubicBezTo>
                    <a:pt x="654" y="303"/>
                    <a:pt x="646" y="330"/>
                    <a:pt x="669" y="339"/>
                  </a:cubicBezTo>
                  <a:cubicBezTo>
                    <a:pt x="672" y="340"/>
                    <a:pt x="676" y="341"/>
                    <a:pt x="679" y="342"/>
                  </a:cubicBezTo>
                  <a:moveTo>
                    <a:pt x="546" y="767"/>
                  </a:moveTo>
                  <a:cubicBezTo>
                    <a:pt x="564" y="796"/>
                    <a:pt x="565" y="797"/>
                    <a:pt x="575" y="814"/>
                  </a:cubicBezTo>
                  <a:cubicBezTo>
                    <a:pt x="585" y="830"/>
                    <a:pt x="625" y="892"/>
                    <a:pt x="632" y="904"/>
                  </a:cubicBezTo>
                  <a:cubicBezTo>
                    <a:pt x="640" y="917"/>
                    <a:pt x="681" y="987"/>
                    <a:pt x="708" y="1000"/>
                  </a:cubicBezTo>
                  <a:cubicBezTo>
                    <a:pt x="687" y="1023"/>
                    <a:pt x="697" y="1050"/>
                    <a:pt x="663" y="1056"/>
                  </a:cubicBezTo>
                  <a:cubicBezTo>
                    <a:pt x="644" y="1059"/>
                    <a:pt x="589" y="1076"/>
                    <a:pt x="570" y="1044"/>
                  </a:cubicBezTo>
                  <a:cubicBezTo>
                    <a:pt x="551" y="1012"/>
                    <a:pt x="543" y="962"/>
                    <a:pt x="548" y="922"/>
                  </a:cubicBezTo>
                  <a:cubicBezTo>
                    <a:pt x="572" y="959"/>
                    <a:pt x="590" y="975"/>
                    <a:pt x="603" y="983"/>
                  </a:cubicBezTo>
                  <a:cubicBezTo>
                    <a:pt x="559" y="934"/>
                    <a:pt x="564" y="924"/>
                    <a:pt x="543" y="898"/>
                  </a:cubicBezTo>
                  <a:cubicBezTo>
                    <a:pt x="535" y="887"/>
                    <a:pt x="533" y="870"/>
                    <a:pt x="532" y="857"/>
                  </a:cubicBezTo>
                  <a:cubicBezTo>
                    <a:pt x="530" y="834"/>
                    <a:pt x="531" y="812"/>
                    <a:pt x="530" y="790"/>
                  </a:cubicBezTo>
                  <a:cubicBezTo>
                    <a:pt x="529" y="778"/>
                    <a:pt x="530" y="765"/>
                    <a:pt x="526" y="753"/>
                  </a:cubicBezTo>
                  <a:cubicBezTo>
                    <a:pt x="524" y="749"/>
                    <a:pt x="521" y="736"/>
                    <a:pt x="520" y="731"/>
                  </a:cubicBezTo>
                  <a:cubicBezTo>
                    <a:pt x="519" y="726"/>
                    <a:pt x="519" y="720"/>
                    <a:pt x="519" y="720"/>
                  </a:cubicBezTo>
                  <a:cubicBezTo>
                    <a:pt x="519" y="720"/>
                    <a:pt x="528" y="739"/>
                    <a:pt x="546" y="767"/>
                  </a:cubicBezTo>
                  <a:moveTo>
                    <a:pt x="538" y="425"/>
                  </a:moveTo>
                  <a:cubicBezTo>
                    <a:pt x="534" y="429"/>
                    <a:pt x="532" y="432"/>
                    <a:pt x="529" y="437"/>
                  </a:cubicBezTo>
                  <a:cubicBezTo>
                    <a:pt x="525" y="449"/>
                    <a:pt x="529" y="467"/>
                    <a:pt x="542" y="476"/>
                  </a:cubicBezTo>
                  <a:cubicBezTo>
                    <a:pt x="550" y="482"/>
                    <a:pt x="553" y="483"/>
                    <a:pt x="560" y="485"/>
                  </a:cubicBezTo>
                  <a:cubicBezTo>
                    <a:pt x="543" y="490"/>
                    <a:pt x="525" y="513"/>
                    <a:pt x="525" y="526"/>
                  </a:cubicBezTo>
                  <a:cubicBezTo>
                    <a:pt x="519" y="520"/>
                    <a:pt x="517" y="508"/>
                    <a:pt x="519" y="498"/>
                  </a:cubicBezTo>
                  <a:cubicBezTo>
                    <a:pt x="514" y="504"/>
                    <a:pt x="504" y="508"/>
                    <a:pt x="498" y="509"/>
                  </a:cubicBezTo>
                  <a:cubicBezTo>
                    <a:pt x="496" y="504"/>
                    <a:pt x="497" y="490"/>
                    <a:pt x="503" y="483"/>
                  </a:cubicBezTo>
                  <a:cubicBezTo>
                    <a:pt x="501" y="479"/>
                    <a:pt x="487" y="481"/>
                    <a:pt x="480" y="486"/>
                  </a:cubicBezTo>
                  <a:cubicBezTo>
                    <a:pt x="479" y="477"/>
                    <a:pt x="482" y="471"/>
                    <a:pt x="490" y="465"/>
                  </a:cubicBezTo>
                  <a:cubicBezTo>
                    <a:pt x="488" y="460"/>
                    <a:pt x="483" y="464"/>
                    <a:pt x="471" y="465"/>
                  </a:cubicBezTo>
                  <a:cubicBezTo>
                    <a:pt x="479" y="462"/>
                    <a:pt x="490" y="456"/>
                    <a:pt x="502" y="448"/>
                  </a:cubicBezTo>
                  <a:cubicBezTo>
                    <a:pt x="523" y="435"/>
                    <a:pt x="538" y="425"/>
                    <a:pt x="538" y="425"/>
                  </a:cubicBezTo>
                  <a:moveTo>
                    <a:pt x="816" y="430"/>
                  </a:moveTo>
                  <a:cubicBezTo>
                    <a:pt x="831" y="432"/>
                    <a:pt x="852" y="428"/>
                    <a:pt x="859" y="426"/>
                  </a:cubicBezTo>
                  <a:cubicBezTo>
                    <a:pt x="863" y="432"/>
                    <a:pt x="856" y="442"/>
                    <a:pt x="850" y="440"/>
                  </a:cubicBezTo>
                  <a:cubicBezTo>
                    <a:pt x="852" y="449"/>
                    <a:pt x="860" y="460"/>
                    <a:pt x="859" y="470"/>
                  </a:cubicBezTo>
                  <a:cubicBezTo>
                    <a:pt x="851" y="467"/>
                    <a:pt x="829" y="458"/>
                    <a:pt x="829" y="458"/>
                  </a:cubicBezTo>
                  <a:cubicBezTo>
                    <a:pt x="835" y="467"/>
                    <a:pt x="842" y="483"/>
                    <a:pt x="840" y="494"/>
                  </a:cubicBezTo>
                  <a:cubicBezTo>
                    <a:pt x="831" y="488"/>
                    <a:pt x="812" y="487"/>
                    <a:pt x="804" y="481"/>
                  </a:cubicBezTo>
                  <a:cubicBezTo>
                    <a:pt x="808" y="495"/>
                    <a:pt x="817" y="515"/>
                    <a:pt x="805" y="528"/>
                  </a:cubicBezTo>
                  <a:cubicBezTo>
                    <a:pt x="794" y="520"/>
                    <a:pt x="788" y="507"/>
                    <a:pt x="779" y="498"/>
                  </a:cubicBezTo>
                  <a:cubicBezTo>
                    <a:pt x="781" y="511"/>
                    <a:pt x="784" y="531"/>
                    <a:pt x="775" y="543"/>
                  </a:cubicBezTo>
                  <a:cubicBezTo>
                    <a:pt x="769" y="536"/>
                    <a:pt x="745" y="526"/>
                    <a:pt x="745" y="518"/>
                  </a:cubicBezTo>
                  <a:cubicBezTo>
                    <a:pt x="743" y="517"/>
                    <a:pt x="736" y="544"/>
                    <a:pt x="728" y="549"/>
                  </a:cubicBezTo>
                  <a:cubicBezTo>
                    <a:pt x="720" y="538"/>
                    <a:pt x="713" y="521"/>
                    <a:pt x="702" y="511"/>
                  </a:cubicBezTo>
                  <a:cubicBezTo>
                    <a:pt x="705" y="508"/>
                    <a:pt x="709" y="510"/>
                    <a:pt x="707" y="504"/>
                  </a:cubicBezTo>
                  <a:cubicBezTo>
                    <a:pt x="704" y="496"/>
                    <a:pt x="692" y="491"/>
                    <a:pt x="679" y="486"/>
                  </a:cubicBezTo>
                  <a:cubicBezTo>
                    <a:pt x="681" y="482"/>
                    <a:pt x="683" y="480"/>
                    <a:pt x="687" y="474"/>
                  </a:cubicBezTo>
                  <a:cubicBezTo>
                    <a:pt x="697" y="459"/>
                    <a:pt x="704" y="445"/>
                    <a:pt x="706" y="438"/>
                  </a:cubicBezTo>
                  <a:cubicBezTo>
                    <a:pt x="710" y="426"/>
                    <a:pt x="712" y="423"/>
                    <a:pt x="713" y="414"/>
                  </a:cubicBezTo>
                  <a:cubicBezTo>
                    <a:pt x="726" y="416"/>
                    <a:pt x="735" y="418"/>
                    <a:pt x="752" y="420"/>
                  </a:cubicBezTo>
                  <a:cubicBezTo>
                    <a:pt x="768" y="422"/>
                    <a:pt x="793" y="427"/>
                    <a:pt x="816" y="430"/>
                  </a:cubicBezTo>
                  <a:moveTo>
                    <a:pt x="1084" y="383"/>
                  </a:moveTo>
                  <a:cubicBezTo>
                    <a:pt x="1085" y="388"/>
                    <a:pt x="1074" y="400"/>
                    <a:pt x="1061" y="403"/>
                  </a:cubicBezTo>
                  <a:cubicBezTo>
                    <a:pt x="1045" y="407"/>
                    <a:pt x="1032" y="404"/>
                    <a:pt x="1021" y="398"/>
                  </a:cubicBezTo>
                  <a:cubicBezTo>
                    <a:pt x="1022" y="409"/>
                    <a:pt x="1041" y="414"/>
                    <a:pt x="1055" y="411"/>
                  </a:cubicBezTo>
                  <a:cubicBezTo>
                    <a:pt x="1047" y="422"/>
                    <a:pt x="1023" y="429"/>
                    <a:pt x="1006" y="428"/>
                  </a:cubicBezTo>
                  <a:cubicBezTo>
                    <a:pt x="987" y="428"/>
                    <a:pt x="975" y="422"/>
                    <a:pt x="958" y="412"/>
                  </a:cubicBezTo>
                  <a:cubicBezTo>
                    <a:pt x="956" y="423"/>
                    <a:pt x="977" y="433"/>
                    <a:pt x="993" y="434"/>
                  </a:cubicBezTo>
                  <a:cubicBezTo>
                    <a:pt x="963" y="450"/>
                    <a:pt x="929" y="438"/>
                    <a:pt x="925" y="437"/>
                  </a:cubicBezTo>
                  <a:cubicBezTo>
                    <a:pt x="917" y="435"/>
                    <a:pt x="905" y="430"/>
                    <a:pt x="898" y="423"/>
                  </a:cubicBezTo>
                  <a:cubicBezTo>
                    <a:pt x="898" y="432"/>
                    <a:pt x="910" y="439"/>
                    <a:pt x="920" y="441"/>
                  </a:cubicBezTo>
                  <a:cubicBezTo>
                    <a:pt x="900" y="451"/>
                    <a:pt x="875" y="440"/>
                    <a:pt x="866" y="424"/>
                  </a:cubicBezTo>
                  <a:cubicBezTo>
                    <a:pt x="898" y="415"/>
                    <a:pt x="922" y="406"/>
                    <a:pt x="955" y="398"/>
                  </a:cubicBezTo>
                  <a:cubicBezTo>
                    <a:pt x="987" y="403"/>
                    <a:pt x="1017" y="390"/>
                    <a:pt x="1029" y="376"/>
                  </a:cubicBezTo>
                  <a:cubicBezTo>
                    <a:pt x="1033" y="371"/>
                    <a:pt x="1037" y="364"/>
                    <a:pt x="1037" y="362"/>
                  </a:cubicBezTo>
                  <a:cubicBezTo>
                    <a:pt x="1040" y="361"/>
                    <a:pt x="1044" y="362"/>
                    <a:pt x="1047" y="363"/>
                  </a:cubicBezTo>
                  <a:cubicBezTo>
                    <a:pt x="1050" y="364"/>
                    <a:pt x="1081" y="371"/>
                    <a:pt x="1084" y="383"/>
                  </a:cubicBezTo>
                  <a:moveTo>
                    <a:pt x="306" y="378"/>
                  </a:moveTo>
                  <a:cubicBezTo>
                    <a:pt x="310" y="375"/>
                    <a:pt x="321" y="372"/>
                    <a:pt x="331" y="374"/>
                  </a:cubicBezTo>
                  <a:cubicBezTo>
                    <a:pt x="342" y="375"/>
                    <a:pt x="361" y="380"/>
                    <a:pt x="375" y="390"/>
                  </a:cubicBezTo>
                  <a:cubicBezTo>
                    <a:pt x="404" y="400"/>
                    <a:pt x="427" y="420"/>
                    <a:pt x="456" y="429"/>
                  </a:cubicBezTo>
                  <a:cubicBezTo>
                    <a:pt x="457" y="426"/>
                    <a:pt x="454" y="424"/>
                    <a:pt x="452" y="422"/>
                  </a:cubicBezTo>
                  <a:cubicBezTo>
                    <a:pt x="470" y="408"/>
                    <a:pt x="489" y="396"/>
                    <a:pt x="510" y="387"/>
                  </a:cubicBezTo>
                  <a:cubicBezTo>
                    <a:pt x="523" y="372"/>
                    <a:pt x="540" y="356"/>
                    <a:pt x="562" y="359"/>
                  </a:cubicBezTo>
                  <a:cubicBezTo>
                    <a:pt x="567" y="359"/>
                    <a:pt x="567" y="359"/>
                    <a:pt x="567" y="359"/>
                  </a:cubicBezTo>
                  <a:cubicBezTo>
                    <a:pt x="567" y="359"/>
                    <a:pt x="567" y="364"/>
                    <a:pt x="567" y="366"/>
                  </a:cubicBezTo>
                  <a:cubicBezTo>
                    <a:pt x="566" y="377"/>
                    <a:pt x="560" y="388"/>
                    <a:pt x="554" y="403"/>
                  </a:cubicBezTo>
                  <a:cubicBezTo>
                    <a:pt x="554" y="403"/>
                    <a:pt x="536" y="410"/>
                    <a:pt x="528" y="415"/>
                  </a:cubicBezTo>
                  <a:cubicBezTo>
                    <a:pt x="521" y="419"/>
                    <a:pt x="459" y="456"/>
                    <a:pt x="459" y="456"/>
                  </a:cubicBezTo>
                  <a:cubicBezTo>
                    <a:pt x="441" y="470"/>
                    <a:pt x="433" y="454"/>
                    <a:pt x="415" y="442"/>
                  </a:cubicBezTo>
                  <a:cubicBezTo>
                    <a:pt x="393" y="431"/>
                    <a:pt x="372" y="420"/>
                    <a:pt x="353" y="403"/>
                  </a:cubicBezTo>
                  <a:cubicBezTo>
                    <a:pt x="353" y="400"/>
                    <a:pt x="359" y="402"/>
                    <a:pt x="356" y="399"/>
                  </a:cubicBezTo>
                  <a:cubicBezTo>
                    <a:pt x="346" y="400"/>
                    <a:pt x="338" y="404"/>
                    <a:pt x="329" y="406"/>
                  </a:cubicBezTo>
                  <a:cubicBezTo>
                    <a:pt x="325" y="408"/>
                    <a:pt x="315" y="411"/>
                    <a:pt x="312" y="405"/>
                  </a:cubicBezTo>
                  <a:cubicBezTo>
                    <a:pt x="317" y="404"/>
                    <a:pt x="317" y="404"/>
                    <a:pt x="317" y="404"/>
                  </a:cubicBezTo>
                  <a:cubicBezTo>
                    <a:pt x="322" y="400"/>
                    <a:pt x="324" y="393"/>
                    <a:pt x="334" y="390"/>
                  </a:cubicBezTo>
                  <a:cubicBezTo>
                    <a:pt x="327" y="384"/>
                    <a:pt x="314" y="381"/>
                    <a:pt x="304" y="381"/>
                  </a:cubicBezTo>
                  <a:lnTo>
                    <a:pt x="306" y="378"/>
                  </a:lnTo>
                  <a:close/>
                  <a:moveTo>
                    <a:pt x="999" y="340"/>
                  </a:moveTo>
                  <a:cubicBezTo>
                    <a:pt x="998" y="351"/>
                    <a:pt x="986" y="353"/>
                    <a:pt x="981" y="362"/>
                  </a:cubicBezTo>
                  <a:cubicBezTo>
                    <a:pt x="975" y="367"/>
                    <a:pt x="975" y="367"/>
                    <a:pt x="975" y="367"/>
                  </a:cubicBezTo>
                  <a:cubicBezTo>
                    <a:pt x="980" y="366"/>
                    <a:pt x="986" y="363"/>
                    <a:pt x="990" y="358"/>
                  </a:cubicBezTo>
                  <a:cubicBezTo>
                    <a:pt x="999" y="356"/>
                    <a:pt x="1027" y="350"/>
                    <a:pt x="1028" y="355"/>
                  </a:cubicBezTo>
                  <a:cubicBezTo>
                    <a:pt x="1029" y="361"/>
                    <a:pt x="1027" y="366"/>
                    <a:pt x="1018" y="372"/>
                  </a:cubicBezTo>
                  <a:cubicBezTo>
                    <a:pt x="1010" y="378"/>
                    <a:pt x="980" y="390"/>
                    <a:pt x="959" y="387"/>
                  </a:cubicBezTo>
                  <a:cubicBezTo>
                    <a:pt x="947" y="386"/>
                    <a:pt x="935" y="390"/>
                    <a:pt x="924" y="392"/>
                  </a:cubicBezTo>
                  <a:cubicBezTo>
                    <a:pt x="865" y="410"/>
                    <a:pt x="865" y="410"/>
                    <a:pt x="865" y="410"/>
                  </a:cubicBezTo>
                  <a:cubicBezTo>
                    <a:pt x="845" y="415"/>
                    <a:pt x="821" y="418"/>
                    <a:pt x="799" y="412"/>
                  </a:cubicBezTo>
                  <a:cubicBezTo>
                    <a:pt x="766" y="406"/>
                    <a:pt x="734" y="398"/>
                    <a:pt x="700" y="400"/>
                  </a:cubicBezTo>
                  <a:cubicBezTo>
                    <a:pt x="696" y="400"/>
                    <a:pt x="691" y="403"/>
                    <a:pt x="688" y="408"/>
                  </a:cubicBezTo>
                  <a:cubicBezTo>
                    <a:pt x="692" y="407"/>
                    <a:pt x="697" y="405"/>
                    <a:pt x="701" y="408"/>
                  </a:cubicBezTo>
                  <a:cubicBezTo>
                    <a:pt x="700" y="412"/>
                    <a:pt x="700" y="437"/>
                    <a:pt x="690" y="446"/>
                  </a:cubicBezTo>
                  <a:cubicBezTo>
                    <a:pt x="688" y="443"/>
                    <a:pt x="687" y="439"/>
                    <a:pt x="685" y="435"/>
                  </a:cubicBezTo>
                  <a:cubicBezTo>
                    <a:pt x="684" y="431"/>
                    <a:pt x="670" y="368"/>
                    <a:pt x="697" y="349"/>
                  </a:cubicBezTo>
                  <a:cubicBezTo>
                    <a:pt x="713" y="344"/>
                    <a:pt x="735" y="353"/>
                    <a:pt x="740" y="356"/>
                  </a:cubicBezTo>
                  <a:cubicBezTo>
                    <a:pt x="761" y="368"/>
                    <a:pt x="797" y="374"/>
                    <a:pt x="825" y="385"/>
                  </a:cubicBezTo>
                  <a:cubicBezTo>
                    <a:pt x="837" y="383"/>
                    <a:pt x="849" y="379"/>
                    <a:pt x="861" y="378"/>
                  </a:cubicBezTo>
                  <a:cubicBezTo>
                    <a:pt x="945" y="367"/>
                    <a:pt x="945" y="367"/>
                    <a:pt x="945" y="367"/>
                  </a:cubicBezTo>
                  <a:cubicBezTo>
                    <a:pt x="960" y="369"/>
                    <a:pt x="962" y="350"/>
                    <a:pt x="975" y="349"/>
                  </a:cubicBezTo>
                  <a:cubicBezTo>
                    <a:pt x="984" y="349"/>
                    <a:pt x="989" y="343"/>
                    <a:pt x="996" y="339"/>
                  </a:cubicBezTo>
                  <a:cubicBezTo>
                    <a:pt x="997" y="338"/>
                    <a:pt x="999" y="338"/>
                    <a:pt x="999" y="340"/>
                  </a:cubicBezTo>
                  <a:moveTo>
                    <a:pt x="143" y="129"/>
                  </a:moveTo>
                  <a:cubicBezTo>
                    <a:pt x="216" y="34"/>
                    <a:pt x="216" y="34"/>
                    <a:pt x="216" y="34"/>
                  </a:cubicBezTo>
                  <a:cubicBezTo>
                    <a:pt x="242" y="71"/>
                    <a:pt x="284" y="73"/>
                    <a:pt x="326" y="75"/>
                  </a:cubicBezTo>
                  <a:cubicBezTo>
                    <a:pt x="354" y="72"/>
                    <a:pt x="354" y="72"/>
                    <a:pt x="354" y="72"/>
                  </a:cubicBezTo>
                  <a:cubicBezTo>
                    <a:pt x="473" y="53"/>
                    <a:pt x="473" y="53"/>
                    <a:pt x="473" y="53"/>
                  </a:cubicBezTo>
                  <a:cubicBezTo>
                    <a:pt x="554" y="44"/>
                    <a:pt x="554" y="44"/>
                    <a:pt x="554" y="44"/>
                  </a:cubicBezTo>
                  <a:cubicBezTo>
                    <a:pt x="631" y="35"/>
                    <a:pt x="709" y="47"/>
                    <a:pt x="782" y="57"/>
                  </a:cubicBezTo>
                  <a:cubicBezTo>
                    <a:pt x="889" y="75"/>
                    <a:pt x="889" y="75"/>
                    <a:pt x="889" y="75"/>
                  </a:cubicBezTo>
                  <a:cubicBezTo>
                    <a:pt x="934" y="78"/>
                    <a:pt x="982" y="77"/>
                    <a:pt x="1012" y="43"/>
                  </a:cubicBezTo>
                  <a:cubicBezTo>
                    <a:pt x="1018" y="37"/>
                    <a:pt x="1018" y="37"/>
                    <a:pt x="1018" y="37"/>
                  </a:cubicBezTo>
                  <a:cubicBezTo>
                    <a:pt x="1086" y="126"/>
                    <a:pt x="1086" y="126"/>
                    <a:pt x="1086" y="126"/>
                  </a:cubicBezTo>
                  <a:cubicBezTo>
                    <a:pt x="1086" y="126"/>
                    <a:pt x="1086" y="126"/>
                    <a:pt x="1086" y="126"/>
                  </a:cubicBezTo>
                  <a:cubicBezTo>
                    <a:pt x="1084" y="127"/>
                    <a:pt x="1082" y="128"/>
                    <a:pt x="1079" y="129"/>
                  </a:cubicBezTo>
                  <a:cubicBezTo>
                    <a:pt x="1071" y="132"/>
                    <a:pt x="1061" y="135"/>
                    <a:pt x="1052" y="139"/>
                  </a:cubicBezTo>
                  <a:cubicBezTo>
                    <a:pt x="1050" y="139"/>
                    <a:pt x="1049" y="140"/>
                    <a:pt x="1048" y="140"/>
                  </a:cubicBezTo>
                  <a:cubicBezTo>
                    <a:pt x="1047" y="140"/>
                    <a:pt x="1047" y="140"/>
                    <a:pt x="1047" y="140"/>
                  </a:cubicBezTo>
                  <a:cubicBezTo>
                    <a:pt x="1012" y="95"/>
                    <a:pt x="1012" y="95"/>
                    <a:pt x="1012" y="95"/>
                  </a:cubicBezTo>
                  <a:cubicBezTo>
                    <a:pt x="977" y="115"/>
                    <a:pt x="932" y="118"/>
                    <a:pt x="889" y="115"/>
                  </a:cubicBezTo>
                  <a:cubicBezTo>
                    <a:pt x="827" y="105"/>
                    <a:pt x="827" y="105"/>
                    <a:pt x="827" y="105"/>
                  </a:cubicBezTo>
                  <a:cubicBezTo>
                    <a:pt x="750" y="93"/>
                    <a:pt x="750" y="93"/>
                    <a:pt x="750" y="93"/>
                  </a:cubicBezTo>
                  <a:cubicBezTo>
                    <a:pt x="669" y="83"/>
                    <a:pt x="669" y="83"/>
                    <a:pt x="669" y="83"/>
                  </a:cubicBezTo>
                  <a:cubicBezTo>
                    <a:pt x="620" y="79"/>
                    <a:pt x="570" y="81"/>
                    <a:pt x="522" y="87"/>
                  </a:cubicBezTo>
                  <a:cubicBezTo>
                    <a:pt x="454" y="96"/>
                    <a:pt x="454" y="96"/>
                    <a:pt x="454" y="96"/>
                  </a:cubicBezTo>
                  <a:cubicBezTo>
                    <a:pt x="341" y="113"/>
                    <a:pt x="341" y="113"/>
                    <a:pt x="341" y="113"/>
                  </a:cubicBezTo>
                  <a:cubicBezTo>
                    <a:pt x="298" y="117"/>
                    <a:pt x="256" y="112"/>
                    <a:pt x="221" y="92"/>
                  </a:cubicBezTo>
                  <a:cubicBezTo>
                    <a:pt x="186" y="138"/>
                    <a:pt x="186" y="138"/>
                    <a:pt x="186" y="138"/>
                  </a:cubicBezTo>
                  <a:cubicBezTo>
                    <a:pt x="181" y="137"/>
                    <a:pt x="177" y="136"/>
                    <a:pt x="172" y="135"/>
                  </a:cubicBezTo>
                  <a:cubicBezTo>
                    <a:pt x="161" y="133"/>
                    <a:pt x="152" y="131"/>
                    <a:pt x="143" y="129"/>
                  </a:cubicBezTo>
                  <a:moveTo>
                    <a:pt x="1254" y="120"/>
                  </a:moveTo>
                  <a:cubicBezTo>
                    <a:pt x="1259" y="111"/>
                    <a:pt x="1265" y="101"/>
                    <a:pt x="1270" y="88"/>
                  </a:cubicBezTo>
                  <a:cubicBezTo>
                    <a:pt x="1281" y="63"/>
                    <a:pt x="1281" y="63"/>
                    <a:pt x="1281" y="63"/>
                  </a:cubicBezTo>
                  <a:cubicBezTo>
                    <a:pt x="1254" y="68"/>
                    <a:pt x="1254" y="68"/>
                    <a:pt x="1254" y="68"/>
                  </a:cubicBezTo>
                  <a:cubicBezTo>
                    <a:pt x="1233" y="73"/>
                    <a:pt x="1208" y="80"/>
                    <a:pt x="1177" y="92"/>
                  </a:cubicBezTo>
                  <a:cubicBezTo>
                    <a:pt x="1172" y="93"/>
                    <a:pt x="1167" y="95"/>
                    <a:pt x="1160" y="98"/>
                  </a:cubicBezTo>
                  <a:cubicBezTo>
                    <a:pt x="1139" y="105"/>
                    <a:pt x="1119" y="113"/>
                    <a:pt x="1104" y="118"/>
                  </a:cubicBezTo>
                  <a:cubicBezTo>
                    <a:pt x="1018" y="5"/>
                    <a:pt x="1018" y="5"/>
                    <a:pt x="1018" y="5"/>
                  </a:cubicBezTo>
                  <a:cubicBezTo>
                    <a:pt x="1005" y="22"/>
                    <a:pt x="1005" y="22"/>
                    <a:pt x="1005" y="22"/>
                  </a:cubicBezTo>
                  <a:cubicBezTo>
                    <a:pt x="1002" y="26"/>
                    <a:pt x="999" y="30"/>
                    <a:pt x="995" y="33"/>
                  </a:cubicBezTo>
                  <a:cubicBezTo>
                    <a:pt x="978" y="49"/>
                    <a:pt x="955" y="56"/>
                    <a:pt x="921" y="56"/>
                  </a:cubicBezTo>
                  <a:cubicBezTo>
                    <a:pt x="907" y="56"/>
                    <a:pt x="894" y="55"/>
                    <a:pt x="883" y="54"/>
                  </a:cubicBezTo>
                  <a:cubicBezTo>
                    <a:pt x="804" y="41"/>
                    <a:pt x="804" y="41"/>
                    <a:pt x="804" y="41"/>
                  </a:cubicBezTo>
                  <a:cubicBezTo>
                    <a:pt x="803" y="41"/>
                    <a:pt x="739" y="31"/>
                    <a:pt x="739" y="31"/>
                  </a:cubicBezTo>
                  <a:cubicBezTo>
                    <a:pt x="694" y="25"/>
                    <a:pt x="651" y="22"/>
                    <a:pt x="611" y="22"/>
                  </a:cubicBezTo>
                  <a:cubicBezTo>
                    <a:pt x="589" y="22"/>
                    <a:pt x="568" y="23"/>
                    <a:pt x="548" y="25"/>
                  </a:cubicBezTo>
                  <a:cubicBezTo>
                    <a:pt x="548" y="25"/>
                    <a:pt x="548" y="25"/>
                    <a:pt x="548" y="25"/>
                  </a:cubicBezTo>
                  <a:cubicBezTo>
                    <a:pt x="546" y="25"/>
                    <a:pt x="536" y="26"/>
                    <a:pt x="472" y="34"/>
                  </a:cubicBezTo>
                  <a:cubicBezTo>
                    <a:pt x="471" y="34"/>
                    <a:pt x="381" y="48"/>
                    <a:pt x="381" y="48"/>
                  </a:cubicBezTo>
                  <a:cubicBezTo>
                    <a:pt x="353" y="53"/>
                    <a:pt x="332" y="55"/>
                    <a:pt x="314" y="55"/>
                  </a:cubicBezTo>
                  <a:cubicBezTo>
                    <a:pt x="270" y="55"/>
                    <a:pt x="241" y="42"/>
                    <a:pt x="225" y="15"/>
                  </a:cubicBezTo>
                  <a:cubicBezTo>
                    <a:pt x="217" y="0"/>
                    <a:pt x="217" y="0"/>
                    <a:pt x="217" y="0"/>
                  </a:cubicBezTo>
                  <a:cubicBezTo>
                    <a:pt x="123" y="123"/>
                    <a:pt x="123" y="123"/>
                    <a:pt x="123" y="123"/>
                  </a:cubicBezTo>
                  <a:cubicBezTo>
                    <a:pt x="115" y="121"/>
                    <a:pt x="106" y="118"/>
                    <a:pt x="98" y="115"/>
                  </a:cubicBezTo>
                  <a:cubicBezTo>
                    <a:pt x="77" y="108"/>
                    <a:pt x="77" y="108"/>
                    <a:pt x="77" y="108"/>
                  </a:cubicBezTo>
                  <a:cubicBezTo>
                    <a:pt x="79" y="130"/>
                    <a:pt x="79" y="130"/>
                    <a:pt x="79" y="130"/>
                  </a:cubicBezTo>
                  <a:cubicBezTo>
                    <a:pt x="80" y="142"/>
                    <a:pt x="85" y="153"/>
                    <a:pt x="92" y="163"/>
                  </a:cubicBezTo>
                  <a:cubicBezTo>
                    <a:pt x="0" y="283"/>
                    <a:pt x="0" y="283"/>
                    <a:pt x="0" y="283"/>
                  </a:cubicBezTo>
                  <a:cubicBezTo>
                    <a:pt x="10" y="292"/>
                    <a:pt x="10" y="292"/>
                    <a:pt x="10" y="292"/>
                  </a:cubicBezTo>
                  <a:cubicBezTo>
                    <a:pt x="10" y="293"/>
                    <a:pt x="10" y="293"/>
                    <a:pt x="10" y="293"/>
                  </a:cubicBezTo>
                  <a:cubicBezTo>
                    <a:pt x="51" y="323"/>
                    <a:pt x="69" y="369"/>
                    <a:pt x="69" y="441"/>
                  </a:cubicBezTo>
                  <a:cubicBezTo>
                    <a:pt x="69" y="462"/>
                    <a:pt x="68" y="483"/>
                    <a:pt x="67" y="499"/>
                  </a:cubicBezTo>
                  <a:cubicBezTo>
                    <a:pt x="67" y="499"/>
                    <a:pt x="67" y="499"/>
                    <a:pt x="67" y="499"/>
                  </a:cubicBezTo>
                  <a:cubicBezTo>
                    <a:pt x="66" y="501"/>
                    <a:pt x="65" y="507"/>
                    <a:pt x="64" y="518"/>
                  </a:cubicBezTo>
                  <a:cubicBezTo>
                    <a:pt x="45" y="627"/>
                    <a:pt x="45" y="627"/>
                    <a:pt x="45" y="627"/>
                  </a:cubicBezTo>
                  <a:cubicBezTo>
                    <a:pt x="45" y="628"/>
                    <a:pt x="39" y="673"/>
                    <a:pt x="36" y="696"/>
                  </a:cubicBezTo>
                  <a:cubicBezTo>
                    <a:pt x="32" y="731"/>
                    <a:pt x="30" y="765"/>
                    <a:pt x="30" y="797"/>
                  </a:cubicBezTo>
                  <a:cubicBezTo>
                    <a:pt x="30" y="806"/>
                    <a:pt x="30" y="815"/>
                    <a:pt x="31" y="824"/>
                  </a:cubicBezTo>
                  <a:cubicBezTo>
                    <a:pt x="36" y="1041"/>
                    <a:pt x="166" y="1214"/>
                    <a:pt x="378" y="1287"/>
                  </a:cubicBezTo>
                  <a:cubicBezTo>
                    <a:pt x="378" y="1287"/>
                    <a:pt x="378" y="1287"/>
                    <a:pt x="378" y="1287"/>
                  </a:cubicBezTo>
                  <a:cubicBezTo>
                    <a:pt x="380" y="1288"/>
                    <a:pt x="383" y="1289"/>
                    <a:pt x="387" y="1290"/>
                  </a:cubicBezTo>
                  <a:cubicBezTo>
                    <a:pt x="387" y="1290"/>
                    <a:pt x="420" y="1303"/>
                    <a:pt x="420" y="1303"/>
                  </a:cubicBezTo>
                  <a:cubicBezTo>
                    <a:pt x="425" y="1305"/>
                    <a:pt x="425" y="1305"/>
                    <a:pt x="425" y="1305"/>
                  </a:cubicBezTo>
                  <a:cubicBezTo>
                    <a:pt x="488" y="1331"/>
                    <a:pt x="552" y="1359"/>
                    <a:pt x="604" y="1411"/>
                  </a:cubicBezTo>
                  <a:cubicBezTo>
                    <a:pt x="612" y="1419"/>
                    <a:pt x="612" y="1419"/>
                    <a:pt x="612" y="1419"/>
                  </a:cubicBezTo>
                  <a:cubicBezTo>
                    <a:pt x="621" y="1410"/>
                    <a:pt x="621" y="1410"/>
                    <a:pt x="621" y="1410"/>
                  </a:cubicBezTo>
                  <a:cubicBezTo>
                    <a:pt x="623" y="1408"/>
                    <a:pt x="623" y="1408"/>
                    <a:pt x="623" y="1408"/>
                  </a:cubicBezTo>
                  <a:cubicBezTo>
                    <a:pt x="623" y="1408"/>
                    <a:pt x="624" y="1406"/>
                    <a:pt x="625" y="1405"/>
                  </a:cubicBezTo>
                  <a:cubicBezTo>
                    <a:pt x="689" y="1348"/>
                    <a:pt x="764" y="1319"/>
                    <a:pt x="848" y="1288"/>
                  </a:cubicBezTo>
                  <a:cubicBezTo>
                    <a:pt x="1000" y="1234"/>
                    <a:pt x="1056" y="1167"/>
                    <a:pt x="1096" y="1117"/>
                  </a:cubicBezTo>
                  <a:cubicBezTo>
                    <a:pt x="1097" y="1115"/>
                    <a:pt x="1097" y="1115"/>
                    <a:pt x="1097" y="1115"/>
                  </a:cubicBezTo>
                  <a:cubicBezTo>
                    <a:pt x="1160" y="1042"/>
                    <a:pt x="1199" y="925"/>
                    <a:pt x="1199" y="809"/>
                  </a:cubicBezTo>
                  <a:cubicBezTo>
                    <a:pt x="1199" y="806"/>
                    <a:pt x="1199" y="803"/>
                    <a:pt x="1199" y="800"/>
                  </a:cubicBezTo>
                  <a:cubicBezTo>
                    <a:pt x="1199" y="800"/>
                    <a:pt x="1199" y="800"/>
                    <a:pt x="1196" y="728"/>
                  </a:cubicBezTo>
                  <a:cubicBezTo>
                    <a:pt x="1196" y="727"/>
                    <a:pt x="1191" y="677"/>
                    <a:pt x="1188" y="651"/>
                  </a:cubicBezTo>
                  <a:cubicBezTo>
                    <a:pt x="1188" y="650"/>
                    <a:pt x="1188" y="650"/>
                    <a:pt x="1176" y="579"/>
                  </a:cubicBezTo>
                  <a:cubicBezTo>
                    <a:pt x="1165" y="510"/>
                    <a:pt x="1165" y="510"/>
                    <a:pt x="1165" y="510"/>
                  </a:cubicBezTo>
                  <a:cubicBezTo>
                    <a:pt x="1163" y="492"/>
                    <a:pt x="1162" y="474"/>
                    <a:pt x="1162" y="458"/>
                  </a:cubicBezTo>
                  <a:cubicBezTo>
                    <a:pt x="1162" y="454"/>
                    <a:pt x="1162" y="450"/>
                    <a:pt x="1162" y="446"/>
                  </a:cubicBezTo>
                  <a:cubicBezTo>
                    <a:pt x="1162" y="444"/>
                    <a:pt x="1162" y="444"/>
                    <a:pt x="1162" y="444"/>
                  </a:cubicBezTo>
                  <a:cubicBezTo>
                    <a:pt x="1162" y="375"/>
                    <a:pt x="1182" y="326"/>
                    <a:pt x="1224" y="295"/>
                  </a:cubicBezTo>
                  <a:cubicBezTo>
                    <a:pt x="1233" y="288"/>
                    <a:pt x="1233" y="288"/>
                    <a:pt x="1233" y="288"/>
                  </a:cubicBezTo>
                  <a:cubicBezTo>
                    <a:pt x="1210" y="258"/>
                    <a:pt x="1210" y="258"/>
                    <a:pt x="1210" y="258"/>
                  </a:cubicBezTo>
                  <a:cubicBezTo>
                    <a:pt x="1217" y="251"/>
                    <a:pt x="1221" y="244"/>
                    <a:pt x="1224" y="238"/>
                  </a:cubicBezTo>
                  <a:cubicBezTo>
                    <a:pt x="1228" y="229"/>
                    <a:pt x="1229" y="213"/>
                    <a:pt x="1223" y="203"/>
                  </a:cubicBezTo>
                  <a:cubicBezTo>
                    <a:pt x="1223" y="203"/>
                    <a:pt x="1223" y="203"/>
                    <a:pt x="1222" y="203"/>
                  </a:cubicBezTo>
                  <a:cubicBezTo>
                    <a:pt x="1244" y="187"/>
                    <a:pt x="1266" y="152"/>
                    <a:pt x="1272" y="140"/>
                  </a:cubicBezTo>
                  <a:cubicBezTo>
                    <a:pt x="1290" y="105"/>
                    <a:pt x="1290" y="105"/>
                    <a:pt x="1290" y="105"/>
                  </a:cubicBezTo>
                  <a:cubicBezTo>
                    <a:pt x="1290" y="105"/>
                    <a:pt x="1254" y="120"/>
                    <a:pt x="1254" y="120"/>
                  </a:cubicBezTo>
                  <a:moveTo>
                    <a:pt x="1201" y="277"/>
                  </a:moveTo>
                  <a:cubicBezTo>
                    <a:pt x="1201" y="277"/>
                    <a:pt x="1201" y="277"/>
                    <a:pt x="1201" y="277"/>
                  </a:cubicBezTo>
                  <a:cubicBezTo>
                    <a:pt x="1201" y="277"/>
                    <a:pt x="1201" y="277"/>
                    <a:pt x="1201" y="277"/>
                  </a:cubicBezTo>
                  <a:moveTo>
                    <a:pt x="1201" y="277"/>
                  </a:moveTo>
                  <a:cubicBezTo>
                    <a:pt x="1200" y="275"/>
                    <a:pt x="1199" y="274"/>
                    <a:pt x="1198" y="274"/>
                  </a:cubicBezTo>
                  <a:cubicBezTo>
                    <a:pt x="1199" y="274"/>
                    <a:pt x="1200" y="275"/>
                    <a:pt x="1201" y="277"/>
                  </a:cubicBezTo>
                </a:path>
              </a:pathLst>
            </a:custGeom>
            <a:solidFill>
              <a:schemeClr val="tx2"/>
            </a:solidFill>
            <a:ln>
              <a:noFill/>
            </a:ln>
          </p:spPr>
          <p:style>
            <a:lnRef idx="0">
              <a:scrgbClr r="0" g="0" b="0"/>
            </a:lnRef>
            <a:fillRef idx="0">
              <a:scrgbClr r="0" g="0" b="0"/>
            </a:fillRef>
            <a:effectRef idx="0">
              <a:scrgbClr r="0" g="0" b="0"/>
            </a:effectRef>
            <a:fontRef idx="minor"/>
          </p:style>
        </p:sp>
        <p:sp>
          <p:nvSpPr>
            <p:cNvPr id="189" name="CustomShape 31"/>
            <p:cNvSpPr/>
            <p:nvPr/>
          </p:nvSpPr>
          <p:spPr>
            <a:xfrm>
              <a:off x="609840" y="794880"/>
              <a:ext cx="29880" cy="28440"/>
            </a:xfrm>
            <a:custGeom>
              <a:avLst/>
              <a:gdLst/>
              <a:ahLst/>
              <a:cxnLst/>
              <a:rect l="l" t="t" r="r" b="b"/>
              <a:pathLst>
                <a:path w="121" h="115">
                  <a:moveTo>
                    <a:pt x="71" y="25"/>
                  </a:moveTo>
                  <a:cubicBezTo>
                    <a:pt x="89" y="20"/>
                    <a:pt x="107" y="14"/>
                    <a:pt x="121" y="0"/>
                  </a:cubicBezTo>
                  <a:cubicBezTo>
                    <a:pt x="121" y="8"/>
                    <a:pt x="121" y="111"/>
                    <a:pt x="121" y="115"/>
                  </a:cubicBezTo>
                  <a:cubicBezTo>
                    <a:pt x="83" y="114"/>
                    <a:pt x="40" y="109"/>
                    <a:pt x="8" y="80"/>
                  </a:cubicBezTo>
                  <a:cubicBezTo>
                    <a:pt x="8" y="80"/>
                    <a:pt x="6" y="78"/>
                    <a:pt x="6" y="78"/>
                  </a:cubicBezTo>
                  <a:cubicBezTo>
                    <a:pt x="3" y="73"/>
                    <a:pt x="0" y="70"/>
                    <a:pt x="0" y="65"/>
                  </a:cubicBezTo>
                  <a:cubicBezTo>
                    <a:pt x="0" y="63"/>
                    <a:pt x="0" y="61"/>
                    <a:pt x="1" y="59"/>
                  </a:cubicBezTo>
                  <a:cubicBezTo>
                    <a:pt x="10" y="42"/>
                    <a:pt x="29" y="37"/>
                    <a:pt x="47" y="32"/>
                  </a:cubicBezTo>
                  <a:cubicBezTo>
                    <a:pt x="61" y="28"/>
                    <a:pt x="61" y="28"/>
                    <a:pt x="61" y="28"/>
                  </a:cubicBezTo>
                  <a:cubicBezTo>
                    <a:pt x="61" y="28"/>
                    <a:pt x="71" y="25"/>
                    <a:pt x="71" y="25"/>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190" name="CustomShape 32"/>
            <p:cNvSpPr/>
            <p:nvPr/>
          </p:nvSpPr>
          <p:spPr>
            <a:xfrm>
              <a:off x="922680" y="796680"/>
              <a:ext cx="29520" cy="27360"/>
            </a:xfrm>
            <a:custGeom>
              <a:avLst/>
              <a:gdLst/>
              <a:ahLst/>
              <a:cxnLst/>
              <a:rect l="l" t="t" r="r" b="b"/>
              <a:pathLst>
                <a:path w="120" h="111">
                  <a:moveTo>
                    <a:pt x="0" y="0"/>
                  </a:moveTo>
                  <a:cubicBezTo>
                    <a:pt x="17" y="15"/>
                    <a:pt x="39" y="21"/>
                    <a:pt x="60" y="27"/>
                  </a:cubicBezTo>
                  <a:cubicBezTo>
                    <a:pt x="78" y="32"/>
                    <a:pt x="97" y="38"/>
                    <a:pt x="113" y="49"/>
                  </a:cubicBezTo>
                  <a:cubicBezTo>
                    <a:pt x="118" y="54"/>
                    <a:pt x="120" y="57"/>
                    <a:pt x="120" y="61"/>
                  </a:cubicBezTo>
                  <a:cubicBezTo>
                    <a:pt x="120" y="63"/>
                    <a:pt x="120" y="65"/>
                    <a:pt x="119" y="67"/>
                  </a:cubicBezTo>
                  <a:cubicBezTo>
                    <a:pt x="109" y="86"/>
                    <a:pt x="85" y="95"/>
                    <a:pt x="68" y="101"/>
                  </a:cubicBezTo>
                  <a:cubicBezTo>
                    <a:pt x="46" y="107"/>
                    <a:pt x="23" y="110"/>
                    <a:pt x="0" y="111"/>
                  </a:cubicBezTo>
                  <a:lnTo>
                    <a:pt x="0"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191" name="CustomShape 33"/>
            <p:cNvSpPr/>
            <p:nvPr/>
          </p:nvSpPr>
          <p:spPr>
            <a:xfrm>
              <a:off x="572040" y="765000"/>
              <a:ext cx="67680" cy="43560"/>
            </a:xfrm>
            <a:custGeom>
              <a:avLst/>
              <a:gdLst/>
              <a:ahLst/>
              <a:cxnLst/>
              <a:rect l="l" t="t" r="r" b="b"/>
              <a:pathLst>
                <a:path w="273" h="175">
                  <a:moveTo>
                    <a:pt x="37" y="37"/>
                  </a:moveTo>
                  <a:cubicBezTo>
                    <a:pt x="37" y="25"/>
                    <a:pt x="36" y="13"/>
                    <a:pt x="33" y="0"/>
                  </a:cubicBezTo>
                  <a:cubicBezTo>
                    <a:pt x="99" y="3"/>
                    <a:pt x="174" y="11"/>
                    <a:pt x="239" y="46"/>
                  </a:cubicBezTo>
                  <a:cubicBezTo>
                    <a:pt x="255" y="56"/>
                    <a:pt x="273" y="70"/>
                    <a:pt x="273" y="89"/>
                  </a:cubicBezTo>
                  <a:cubicBezTo>
                    <a:pt x="273" y="90"/>
                    <a:pt x="273" y="90"/>
                    <a:pt x="273" y="91"/>
                  </a:cubicBezTo>
                  <a:cubicBezTo>
                    <a:pt x="270" y="115"/>
                    <a:pt x="246" y="122"/>
                    <a:pt x="224" y="129"/>
                  </a:cubicBezTo>
                  <a:cubicBezTo>
                    <a:pt x="196" y="138"/>
                    <a:pt x="196" y="138"/>
                    <a:pt x="196" y="138"/>
                  </a:cubicBezTo>
                  <a:cubicBezTo>
                    <a:pt x="173" y="144"/>
                    <a:pt x="150" y="151"/>
                    <a:pt x="139" y="175"/>
                  </a:cubicBezTo>
                  <a:cubicBezTo>
                    <a:pt x="102" y="153"/>
                    <a:pt x="55" y="142"/>
                    <a:pt x="0" y="144"/>
                  </a:cubicBezTo>
                  <a:cubicBezTo>
                    <a:pt x="24" y="116"/>
                    <a:pt x="37" y="78"/>
                    <a:pt x="37" y="37"/>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192" name="CustomShape 34"/>
            <p:cNvSpPr/>
            <p:nvPr/>
          </p:nvSpPr>
          <p:spPr>
            <a:xfrm>
              <a:off x="922680" y="766800"/>
              <a:ext cx="67680" cy="43200"/>
            </a:xfrm>
            <a:custGeom>
              <a:avLst/>
              <a:gdLst/>
              <a:ahLst/>
              <a:cxnLst/>
              <a:rect l="l" t="t" r="r" b="b"/>
              <a:pathLst>
                <a:path w="274" h="173">
                  <a:moveTo>
                    <a:pt x="93" y="140"/>
                  </a:moveTo>
                  <a:cubicBezTo>
                    <a:pt x="91" y="139"/>
                    <a:pt x="91" y="139"/>
                    <a:pt x="91" y="139"/>
                  </a:cubicBezTo>
                  <a:cubicBezTo>
                    <a:pt x="63" y="131"/>
                    <a:pt x="63" y="131"/>
                    <a:pt x="63" y="131"/>
                  </a:cubicBezTo>
                  <a:cubicBezTo>
                    <a:pt x="41" y="125"/>
                    <a:pt x="20" y="120"/>
                    <a:pt x="4" y="102"/>
                  </a:cubicBezTo>
                  <a:cubicBezTo>
                    <a:pt x="1" y="98"/>
                    <a:pt x="0" y="93"/>
                    <a:pt x="0" y="87"/>
                  </a:cubicBezTo>
                  <a:cubicBezTo>
                    <a:pt x="0" y="83"/>
                    <a:pt x="1" y="78"/>
                    <a:pt x="3" y="74"/>
                  </a:cubicBezTo>
                  <a:cubicBezTo>
                    <a:pt x="23" y="43"/>
                    <a:pt x="58" y="32"/>
                    <a:pt x="92" y="21"/>
                  </a:cubicBezTo>
                  <a:cubicBezTo>
                    <a:pt x="101" y="18"/>
                    <a:pt x="101" y="18"/>
                    <a:pt x="101" y="18"/>
                  </a:cubicBezTo>
                  <a:cubicBezTo>
                    <a:pt x="143" y="7"/>
                    <a:pt x="189" y="1"/>
                    <a:pt x="242" y="0"/>
                  </a:cubicBezTo>
                  <a:cubicBezTo>
                    <a:pt x="240" y="13"/>
                    <a:pt x="238" y="26"/>
                    <a:pt x="238" y="39"/>
                  </a:cubicBezTo>
                  <a:cubicBezTo>
                    <a:pt x="238" y="80"/>
                    <a:pt x="251" y="116"/>
                    <a:pt x="274" y="144"/>
                  </a:cubicBezTo>
                  <a:cubicBezTo>
                    <a:pt x="220" y="141"/>
                    <a:pt x="173" y="151"/>
                    <a:pt x="135" y="173"/>
                  </a:cubicBezTo>
                  <a:cubicBezTo>
                    <a:pt x="128" y="154"/>
                    <a:pt x="109" y="146"/>
                    <a:pt x="93" y="140"/>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193" name="CustomShape 35"/>
            <p:cNvSpPr/>
            <p:nvPr/>
          </p:nvSpPr>
          <p:spPr>
            <a:xfrm>
              <a:off x="601920" y="772920"/>
              <a:ext cx="358200" cy="93960"/>
            </a:xfrm>
            <a:custGeom>
              <a:avLst/>
              <a:gdLst/>
              <a:ahLst/>
              <a:cxnLst/>
              <a:rect l="l" t="t" r="r" b="b"/>
              <a:pathLst>
                <a:path w="1439" h="376">
                  <a:moveTo>
                    <a:pt x="324" y="163"/>
                  </a:moveTo>
                  <a:cubicBezTo>
                    <a:pt x="419" y="102"/>
                    <a:pt x="419" y="102"/>
                    <a:pt x="419" y="102"/>
                  </a:cubicBezTo>
                  <a:cubicBezTo>
                    <a:pt x="534" y="29"/>
                    <a:pt x="657" y="0"/>
                    <a:pt x="786" y="16"/>
                  </a:cubicBezTo>
                  <a:cubicBezTo>
                    <a:pt x="860" y="26"/>
                    <a:pt x="931" y="51"/>
                    <a:pt x="1002" y="93"/>
                  </a:cubicBezTo>
                  <a:cubicBezTo>
                    <a:pt x="1063" y="131"/>
                    <a:pt x="1063" y="131"/>
                    <a:pt x="1063" y="131"/>
                  </a:cubicBezTo>
                  <a:cubicBezTo>
                    <a:pt x="1125" y="172"/>
                    <a:pt x="1125" y="172"/>
                    <a:pt x="1125" y="172"/>
                  </a:cubicBezTo>
                  <a:cubicBezTo>
                    <a:pt x="1185" y="213"/>
                    <a:pt x="1258" y="229"/>
                    <a:pt x="1331" y="218"/>
                  </a:cubicBezTo>
                  <a:cubicBezTo>
                    <a:pt x="1360" y="211"/>
                    <a:pt x="1392" y="204"/>
                    <a:pt x="1414" y="177"/>
                  </a:cubicBezTo>
                  <a:cubicBezTo>
                    <a:pt x="1416" y="184"/>
                    <a:pt x="1439" y="307"/>
                    <a:pt x="1439" y="307"/>
                  </a:cubicBezTo>
                  <a:cubicBezTo>
                    <a:pt x="1436" y="324"/>
                    <a:pt x="1417" y="332"/>
                    <a:pt x="1402" y="339"/>
                  </a:cubicBezTo>
                  <a:cubicBezTo>
                    <a:pt x="1398" y="340"/>
                    <a:pt x="1398" y="340"/>
                    <a:pt x="1398" y="340"/>
                  </a:cubicBezTo>
                  <a:cubicBezTo>
                    <a:pt x="1290" y="376"/>
                    <a:pt x="1158" y="355"/>
                    <a:pt x="1054" y="284"/>
                  </a:cubicBezTo>
                  <a:cubicBezTo>
                    <a:pt x="1054" y="284"/>
                    <a:pt x="960" y="222"/>
                    <a:pt x="960" y="222"/>
                  </a:cubicBezTo>
                  <a:cubicBezTo>
                    <a:pt x="862" y="159"/>
                    <a:pt x="746" y="136"/>
                    <a:pt x="631" y="158"/>
                  </a:cubicBezTo>
                  <a:cubicBezTo>
                    <a:pt x="575" y="169"/>
                    <a:pt x="520" y="193"/>
                    <a:pt x="458" y="233"/>
                  </a:cubicBezTo>
                  <a:cubicBezTo>
                    <a:pt x="371" y="289"/>
                    <a:pt x="371" y="289"/>
                    <a:pt x="371" y="289"/>
                  </a:cubicBezTo>
                  <a:cubicBezTo>
                    <a:pt x="286" y="343"/>
                    <a:pt x="187" y="364"/>
                    <a:pt x="91" y="348"/>
                  </a:cubicBezTo>
                  <a:cubicBezTo>
                    <a:pt x="62" y="343"/>
                    <a:pt x="31" y="337"/>
                    <a:pt x="8" y="315"/>
                  </a:cubicBezTo>
                  <a:cubicBezTo>
                    <a:pt x="3" y="310"/>
                    <a:pt x="1" y="306"/>
                    <a:pt x="0" y="300"/>
                  </a:cubicBezTo>
                  <a:cubicBezTo>
                    <a:pt x="0" y="300"/>
                    <a:pt x="23" y="188"/>
                    <a:pt x="26" y="172"/>
                  </a:cubicBezTo>
                  <a:cubicBezTo>
                    <a:pt x="58" y="207"/>
                    <a:pt x="103" y="215"/>
                    <a:pt x="148" y="217"/>
                  </a:cubicBezTo>
                  <a:cubicBezTo>
                    <a:pt x="206" y="220"/>
                    <a:pt x="262" y="203"/>
                    <a:pt x="324" y="163"/>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194" name="CustomShape 36"/>
            <p:cNvSpPr/>
            <p:nvPr/>
          </p:nvSpPr>
          <p:spPr>
            <a:xfrm>
              <a:off x="610560" y="783720"/>
              <a:ext cx="339840" cy="71280"/>
            </a:xfrm>
            <a:custGeom>
              <a:avLst/>
              <a:gdLst/>
              <a:ahLst/>
              <a:cxnLst/>
              <a:rect l="l" t="t" r="r" b="b"/>
              <a:pathLst>
                <a:path w="1365" h="287">
                  <a:moveTo>
                    <a:pt x="454" y="105"/>
                  </a:moveTo>
                  <a:cubicBezTo>
                    <a:pt x="452" y="105"/>
                    <a:pt x="441" y="110"/>
                    <a:pt x="439" y="112"/>
                  </a:cubicBezTo>
                  <a:cubicBezTo>
                    <a:pt x="439" y="110"/>
                    <a:pt x="434" y="85"/>
                    <a:pt x="434" y="82"/>
                  </a:cubicBezTo>
                  <a:cubicBezTo>
                    <a:pt x="434" y="83"/>
                    <a:pt x="434" y="83"/>
                    <a:pt x="434" y="83"/>
                  </a:cubicBezTo>
                  <a:cubicBezTo>
                    <a:pt x="438" y="88"/>
                    <a:pt x="454" y="104"/>
                    <a:pt x="455" y="104"/>
                  </a:cubicBezTo>
                  <a:lnTo>
                    <a:pt x="454" y="105"/>
                  </a:lnTo>
                  <a:close/>
                  <a:moveTo>
                    <a:pt x="487" y="114"/>
                  </a:moveTo>
                  <a:cubicBezTo>
                    <a:pt x="441" y="71"/>
                    <a:pt x="441" y="71"/>
                    <a:pt x="441" y="71"/>
                  </a:cubicBezTo>
                  <a:cubicBezTo>
                    <a:pt x="440" y="70"/>
                    <a:pt x="437" y="67"/>
                    <a:pt x="437" y="67"/>
                  </a:cubicBezTo>
                  <a:cubicBezTo>
                    <a:pt x="436" y="66"/>
                    <a:pt x="436" y="65"/>
                    <a:pt x="438" y="64"/>
                  </a:cubicBezTo>
                  <a:cubicBezTo>
                    <a:pt x="438" y="63"/>
                    <a:pt x="437" y="62"/>
                    <a:pt x="437" y="62"/>
                  </a:cubicBezTo>
                  <a:cubicBezTo>
                    <a:pt x="436" y="61"/>
                    <a:pt x="415" y="72"/>
                    <a:pt x="415" y="72"/>
                  </a:cubicBezTo>
                  <a:cubicBezTo>
                    <a:pt x="415" y="73"/>
                    <a:pt x="416" y="75"/>
                    <a:pt x="416" y="75"/>
                  </a:cubicBezTo>
                  <a:cubicBezTo>
                    <a:pt x="419" y="75"/>
                    <a:pt x="419" y="75"/>
                    <a:pt x="419" y="75"/>
                  </a:cubicBezTo>
                  <a:cubicBezTo>
                    <a:pt x="419" y="75"/>
                    <a:pt x="420" y="80"/>
                    <a:pt x="420" y="80"/>
                  </a:cubicBezTo>
                  <a:cubicBezTo>
                    <a:pt x="421" y="80"/>
                    <a:pt x="431" y="143"/>
                    <a:pt x="431" y="143"/>
                  </a:cubicBezTo>
                  <a:cubicBezTo>
                    <a:pt x="431" y="145"/>
                    <a:pt x="431" y="146"/>
                    <a:pt x="430" y="147"/>
                  </a:cubicBezTo>
                  <a:cubicBezTo>
                    <a:pt x="430" y="148"/>
                    <a:pt x="431" y="150"/>
                    <a:pt x="431" y="150"/>
                  </a:cubicBezTo>
                  <a:cubicBezTo>
                    <a:pt x="432" y="150"/>
                    <a:pt x="448" y="141"/>
                    <a:pt x="448" y="141"/>
                  </a:cubicBezTo>
                  <a:cubicBezTo>
                    <a:pt x="449" y="141"/>
                    <a:pt x="449" y="141"/>
                    <a:pt x="449" y="141"/>
                  </a:cubicBezTo>
                  <a:cubicBezTo>
                    <a:pt x="448" y="139"/>
                    <a:pt x="448" y="139"/>
                    <a:pt x="448" y="139"/>
                  </a:cubicBezTo>
                  <a:cubicBezTo>
                    <a:pt x="445" y="139"/>
                    <a:pt x="444" y="139"/>
                    <a:pt x="444" y="138"/>
                  </a:cubicBezTo>
                  <a:cubicBezTo>
                    <a:pt x="444" y="138"/>
                    <a:pt x="443" y="135"/>
                    <a:pt x="443" y="135"/>
                  </a:cubicBezTo>
                  <a:cubicBezTo>
                    <a:pt x="443" y="135"/>
                    <a:pt x="441" y="123"/>
                    <a:pt x="441" y="123"/>
                  </a:cubicBezTo>
                  <a:cubicBezTo>
                    <a:pt x="441" y="124"/>
                    <a:pt x="463" y="112"/>
                    <a:pt x="463" y="112"/>
                  </a:cubicBezTo>
                  <a:cubicBezTo>
                    <a:pt x="463" y="113"/>
                    <a:pt x="472" y="121"/>
                    <a:pt x="472" y="121"/>
                  </a:cubicBezTo>
                  <a:cubicBezTo>
                    <a:pt x="473" y="121"/>
                    <a:pt x="474" y="123"/>
                    <a:pt x="474" y="123"/>
                  </a:cubicBezTo>
                  <a:cubicBezTo>
                    <a:pt x="474" y="123"/>
                    <a:pt x="474" y="123"/>
                    <a:pt x="474" y="123"/>
                  </a:cubicBezTo>
                  <a:cubicBezTo>
                    <a:pt x="474" y="123"/>
                    <a:pt x="474" y="124"/>
                    <a:pt x="473" y="124"/>
                  </a:cubicBezTo>
                  <a:cubicBezTo>
                    <a:pt x="473" y="125"/>
                    <a:pt x="473" y="125"/>
                    <a:pt x="473" y="125"/>
                  </a:cubicBezTo>
                  <a:cubicBezTo>
                    <a:pt x="473" y="126"/>
                    <a:pt x="473" y="127"/>
                    <a:pt x="473" y="127"/>
                  </a:cubicBezTo>
                  <a:cubicBezTo>
                    <a:pt x="474" y="128"/>
                    <a:pt x="492" y="119"/>
                    <a:pt x="492" y="119"/>
                  </a:cubicBezTo>
                  <a:cubicBezTo>
                    <a:pt x="492" y="117"/>
                    <a:pt x="491" y="116"/>
                    <a:pt x="491" y="116"/>
                  </a:cubicBezTo>
                  <a:cubicBezTo>
                    <a:pt x="489" y="116"/>
                    <a:pt x="488" y="116"/>
                    <a:pt x="487" y="114"/>
                  </a:cubicBezTo>
                  <a:moveTo>
                    <a:pt x="1361" y="254"/>
                  </a:moveTo>
                  <a:cubicBezTo>
                    <a:pt x="1360" y="253"/>
                    <a:pt x="1358" y="254"/>
                    <a:pt x="1358" y="254"/>
                  </a:cubicBezTo>
                  <a:cubicBezTo>
                    <a:pt x="1358" y="256"/>
                    <a:pt x="1357" y="257"/>
                    <a:pt x="1354" y="258"/>
                  </a:cubicBezTo>
                  <a:cubicBezTo>
                    <a:pt x="1354" y="258"/>
                    <a:pt x="1323" y="266"/>
                    <a:pt x="1322" y="266"/>
                  </a:cubicBezTo>
                  <a:cubicBezTo>
                    <a:pt x="1322" y="266"/>
                    <a:pt x="1323" y="266"/>
                    <a:pt x="1323" y="266"/>
                  </a:cubicBezTo>
                  <a:cubicBezTo>
                    <a:pt x="1323" y="263"/>
                    <a:pt x="1319" y="249"/>
                    <a:pt x="1318" y="247"/>
                  </a:cubicBezTo>
                  <a:cubicBezTo>
                    <a:pt x="1320" y="247"/>
                    <a:pt x="1335" y="243"/>
                    <a:pt x="1335" y="243"/>
                  </a:cubicBezTo>
                  <a:cubicBezTo>
                    <a:pt x="1339" y="242"/>
                    <a:pt x="1339" y="242"/>
                    <a:pt x="1340" y="244"/>
                  </a:cubicBezTo>
                  <a:cubicBezTo>
                    <a:pt x="1340" y="244"/>
                    <a:pt x="1342" y="243"/>
                    <a:pt x="1342" y="243"/>
                  </a:cubicBezTo>
                  <a:cubicBezTo>
                    <a:pt x="1343" y="243"/>
                    <a:pt x="1339" y="226"/>
                    <a:pt x="1339" y="226"/>
                  </a:cubicBezTo>
                  <a:cubicBezTo>
                    <a:pt x="1338" y="226"/>
                    <a:pt x="1336" y="226"/>
                    <a:pt x="1336" y="226"/>
                  </a:cubicBezTo>
                  <a:cubicBezTo>
                    <a:pt x="1335" y="228"/>
                    <a:pt x="1335" y="229"/>
                    <a:pt x="1332" y="230"/>
                  </a:cubicBezTo>
                  <a:cubicBezTo>
                    <a:pt x="1332" y="230"/>
                    <a:pt x="1314" y="234"/>
                    <a:pt x="1314" y="234"/>
                  </a:cubicBezTo>
                  <a:cubicBezTo>
                    <a:pt x="1314" y="234"/>
                    <a:pt x="1314" y="234"/>
                    <a:pt x="1314" y="234"/>
                  </a:cubicBezTo>
                  <a:cubicBezTo>
                    <a:pt x="1314" y="232"/>
                    <a:pt x="1311" y="217"/>
                    <a:pt x="1311" y="217"/>
                  </a:cubicBezTo>
                  <a:cubicBezTo>
                    <a:pt x="1311" y="218"/>
                    <a:pt x="1340" y="210"/>
                    <a:pt x="1340" y="210"/>
                  </a:cubicBezTo>
                  <a:cubicBezTo>
                    <a:pt x="1343" y="210"/>
                    <a:pt x="1344" y="210"/>
                    <a:pt x="1344" y="211"/>
                  </a:cubicBezTo>
                  <a:cubicBezTo>
                    <a:pt x="1345" y="211"/>
                    <a:pt x="1347" y="211"/>
                    <a:pt x="1347" y="211"/>
                  </a:cubicBezTo>
                  <a:cubicBezTo>
                    <a:pt x="1347" y="210"/>
                    <a:pt x="1343" y="194"/>
                    <a:pt x="1343" y="194"/>
                  </a:cubicBezTo>
                  <a:cubicBezTo>
                    <a:pt x="1342" y="193"/>
                    <a:pt x="1340" y="194"/>
                    <a:pt x="1340" y="194"/>
                  </a:cubicBezTo>
                  <a:cubicBezTo>
                    <a:pt x="1340" y="196"/>
                    <a:pt x="1340" y="196"/>
                    <a:pt x="1336" y="197"/>
                  </a:cubicBezTo>
                  <a:cubicBezTo>
                    <a:pt x="1288" y="210"/>
                    <a:pt x="1288" y="210"/>
                    <a:pt x="1288" y="210"/>
                  </a:cubicBezTo>
                  <a:cubicBezTo>
                    <a:pt x="1288" y="211"/>
                    <a:pt x="1288" y="213"/>
                    <a:pt x="1288" y="213"/>
                  </a:cubicBezTo>
                  <a:cubicBezTo>
                    <a:pt x="1293" y="213"/>
                    <a:pt x="1293" y="213"/>
                    <a:pt x="1294" y="215"/>
                  </a:cubicBezTo>
                  <a:cubicBezTo>
                    <a:pt x="1310" y="276"/>
                    <a:pt x="1310" y="276"/>
                    <a:pt x="1310" y="276"/>
                  </a:cubicBezTo>
                  <a:cubicBezTo>
                    <a:pt x="1310" y="278"/>
                    <a:pt x="1310" y="279"/>
                    <a:pt x="1307" y="280"/>
                  </a:cubicBezTo>
                  <a:cubicBezTo>
                    <a:pt x="1306" y="281"/>
                    <a:pt x="1307" y="283"/>
                    <a:pt x="1307" y="283"/>
                  </a:cubicBezTo>
                  <a:cubicBezTo>
                    <a:pt x="1308" y="284"/>
                    <a:pt x="1357" y="271"/>
                    <a:pt x="1357" y="271"/>
                  </a:cubicBezTo>
                  <a:cubicBezTo>
                    <a:pt x="1361" y="270"/>
                    <a:pt x="1361" y="270"/>
                    <a:pt x="1362" y="272"/>
                  </a:cubicBezTo>
                  <a:cubicBezTo>
                    <a:pt x="1363" y="272"/>
                    <a:pt x="1365" y="272"/>
                    <a:pt x="1365" y="272"/>
                  </a:cubicBezTo>
                  <a:cubicBezTo>
                    <a:pt x="1365" y="271"/>
                    <a:pt x="1361" y="254"/>
                    <a:pt x="1361" y="254"/>
                  </a:cubicBezTo>
                  <a:moveTo>
                    <a:pt x="1270" y="248"/>
                  </a:moveTo>
                  <a:cubicBezTo>
                    <a:pt x="1270" y="267"/>
                    <a:pt x="1264" y="273"/>
                    <a:pt x="1246" y="273"/>
                  </a:cubicBezTo>
                  <a:cubicBezTo>
                    <a:pt x="1246" y="273"/>
                    <a:pt x="1237" y="273"/>
                    <a:pt x="1237" y="273"/>
                  </a:cubicBezTo>
                  <a:cubicBezTo>
                    <a:pt x="1237" y="273"/>
                    <a:pt x="1237" y="273"/>
                    <a:pt x="1237" y="273"/>
                  </a:cubicBezTo>
                  <a:cubicBezTo>
                    <a:pt x="1238" y="273"/>
                    <a:pt x="1238" y="228"/>
                    <a:pt x="1238" y="224"/>
                  </a:cubicBezTo>
                  <a:cubicBezTo>
                    <a:pt x="1240" y="224"/>
                    <a:pt x="1246" y="224"/>
                    <a:pt x="1246" y="224"/>
                  </a:cubicBezTo>
                  <a:cubicBezTo>
                    <a:pt x="1264" y="224"/>
                    <a:pt x="1270" y="230"/>
                    <a:pt x="1270" y="248"/>
                  </a:cubicBezTo>
                  <a:close/>
                  <a:moveTo>
                    <a:pt x="1251" y="210"/>
                  </a:moveTo>
                  <a:cubicBezTo>
                    <a:pt x="1220" y="210"/>
                    <a:pt x="1220" y="210"/>
                    <a:pt x="1220" y="210"/>
                  </a:cubicBezTo>
                  <a:cubicBezTo>
                    <a:pt x="1219" y="211"/>
                    <a:pt x="1219" y="213"/>
                    <a:pt x="1219" y="213"/>
                  </a:cubicBezTo>
                  <a:cubicBezTo>
                    <a:pt x="1222" y="214"/>
                    <a:pt x="1223" y="215"/>
                    <a:pt x="1222" y="217"/>
                  </a:cubicBezTo>
                  <a:cubicBezTo>
                    <a:pt x="1222" y="217"/>
                    <a:pt x="1222" y="280"/>
                    <a:pt x="1222" y="280"/>
                  </a:cubicBezTo>
                  <a:cubicBezTo>
                    <a:pt x="1222" y="282"/>
                    <a:pt x="1222" y="283"/>
                    <a:pt x="1219" y="283"/>
                  </a:cubicBezTo>
                  <a:cubicBezTo>
                    <a:pt x="1219" y="286"/>
                    <a:pt x="1219" y="286"/>
                    <a:pt x="1219" y="286"/>
                  </a:cubicBezTo>
                  <a:cubicBezTo>
                    <a:pt x="1220" y="286"/>
                    <a:pt x="1248" y="287"/>
                    <a:pt x="1248" y="287"/>
                  </a:cubicBezTo>
                  <a:cubicBezTo>
                    <a:pt x="1260" y="287"/>
                    <a:pt x="1270" y="283"/>
                    <a:pt x="1276" y="277"/>
                  </a:cubicBezTo>
                  <a:cubicBezTo>
                    <a:pt x="1283" y="271"/>
                    <a:pt x="1286" y="261"/>
                    <a:pt x="1286" y="249"/>
                  </a:cubicBezTo>
                  <a:cubicBezTo>
                    <a:pt x="1286" y="225"/>
                    <a:pt x="1273" y="210"/>
                    <a:pt x="1251" y="210"/>
                  </a:cubicBezTo>
                  <a:moveTo>
                    <a:pt x="1194" y="207"/>
                  </a:moveTo>
                  <a:cubicBezTo>
                    <a:pt x="1197" y="209"/>
                    <a:pt x="1197" y="210"/>
                    <a:pt x="1197" y="211"/>
                  </a:cubicBezTo>
                  <a:cubicBezTo>
                    <a:pt x="1186" y="252"/>
                    <a:pt x="1186" y="252"/>
                    <a:pt x="1186" y="252"/>
                  </a:cubicBezTo>
                  <a:cubicBezTo>
                    <a:pt x="1184" y="262"/>
                    <a:pt x="1177" y="266"/>
                    <a:pt x="1168" y="263"/>
                  </a:cubicBezTo>
                  <a:cubicBezTo>
                    <a:pt x="1163" y="262"/>
                    <a:pt x="1160" y="260"/>
                    <a:pt x="1158" y="257"/>
                  </a:cubicBezTo>
                  <a:cubicBezTo>
                    <a:pt x="1156" y="254"/>
                    <a:pt x="1156" y="250"/>
                    <a:pt x="1157" y="245"/>
                  </a:cubicBezTo>
                  <a:cubicBezTo>
                    <a:pt x="1167" y="204"/>
                    <a:pt x="1167" y="204"/>
                    <a:pt x="1167" y="204"/>
                  </a:cubicBezTo>
                  <a:cubicBezTo>
                    <a:pt x="1168" y="202"/>
                    <a:pt x="1168" y="202"/>
                    <a:pt x="1171" y="202"/>
                  </a:cubicBezTo>
                  <a:cubicBezTo>
                    <a:pt x="1171" y="201"/>
                    <a:pt x="1172" y="199"/>
                    <a:pt x="1172" y="199"/>
                  </a:cubicBezTo>
                  <a:cubicBezTo>
                    <a:pt x="1171" y="199"/>
                    <a:pt x="1150" y="193"/>
                    <a:pt x="1150" y="193"/>
                  </a:cubicBezTo>
                  <a:cubicBezTo>
                    <a:pt x="1149" y="193"/>
                    <a:pt x="1149" y="193"/>
                    <a:pt x="1149" y="193"/>
                  </a:cubicBezTo>
                  <a:cubicBezTo>
                    <a:pt x="1149" y="194"/>
                    <a:pt x="1149" y="194"/>
                    <a:pt x="1149" y="194"/>
                  </a:cubicBezTo>
                  <a:cubicBezTo>
                    <a:pt x="1149" y="196"/>
                    <a:pt x="1149" y="196"/>
                    <a:pt x="1149" y="196"/>
                  </a:cubicBezTo>
                  <a:cubicBezTo>
                    <a:pt x="1152" y="198"/>
                    <a:pt x="1152" y="199"/>
                    <a:pt x="1152" y="200"/>
                  </a:cubicBezTo>
                  <a:cubicBezTo>
                    <a:pt x="1142" y="241"/>
                    <a:pt x="1142" y="241"/>
                    <a:pt x="1142" y="241"/>
                  </a:cubicBezTo>
                  <a:cubicBezTo>
                    <a:pt x="1137" y="260"/>
                    <a:pt x="1145" y="272"/>
                    <a:pt x="1164" y="276"/>
                  </a:cubicBezTo>
                  <a:cubicBezTo>
                    <a:pt x="1174" y="279"/>
                    <a:pt x="1182" y="278"/>
                    <a:pt x="1189" y="274"/>
                  </a:cubicBezTo>
                  <a:cubicBezTo>
                    <a:pt x="1194" y="271"/>
                    <a:pt x="1198" y="265"/>
                    <a:pt x="1201" y="256"/>
                  </a:cubicBezTo>
                  <a:cubicBezTo>
                    <a:pt x="1211" y="215"/>
                    <a:pt x="1211" y="215"/>
                    <a:pt x="1211" y="215"/>
                  </a:cubicBezTo>
                  <a:cubicBezTo>
                    <a:pt x="1211" y="213"/>
                    <a:pt x="1212" y="213"/>
                    <a:pt x="1214" y="213"/>
                  </a:cubicBezTo>
                  <a:cubicBezTo>
                    <a:pt x="1215" y="212"/>
                    <a:pt x="1216" y="210"/>
                    <a:pt x="1216" y="210"/>
                  </a:cubicBezTo>
                  <a:cubicBezTo>
                    <a:pt x="1215" y="209"/>
                    <a:pt x="1196" y="205"/>
                    <a:pt x="1196" y="205"/>
                  </a:cubicBezTo>
                  <a:cubicBezTo>
                    <a:pt x="1195" y="205"/>
                    <a:pt x="1194" y="207"/>
                    <a:pt x="1194" y="207"/>
                  </a:cubicBezTo>
                  <a:moveTo>
                    <a:pt x="1114" y="197"/>
                  </a:moveTo>
                  <a:cubicBezTo>
                    <a:pt x="1113" y="202"/>
                    <a:pt x="1110" y="225"/>
                    <a:pt x="1110" y="225"/>
                  </a:cubicBezTo>
                  <a:cubicBezTo>
                    <a:pt x="1109" y="225"/>
                    <a:pt x="1109" y="225"/>
                    <a:pt x="1109" y="225"/>
                  </a:cubicBezTo>
                  <a:cubicBezTo>
                    <a:pt x="1108" y="224"/>
                    <a:pt x="1097" y="219"/>
                    <a:pt x="1095" y="217"/>
                  </a:cubicBezTo>
                  <a:cubicBezTo>
                    <a:pt x="1096" y="216"/>
                    <a:pt x="1112" y="198"/>
                    <a:pt x="1115" y="196"/>
                  </a:cubicBezTo>
                  <a:lnTo>
                    <a:pt x="1114" y="197"/>
                  </a:lnTo>
                  <a:close/>
                  <a:moveTo>
                    <a:pt x="1110" y="177"/>
                  </a:moveTo>
                  <a:cubicBezTo>
                    <a:pt x="1112" y="179"/>
                    <a:pt x="1112" y="180"/>
                    <a:pt x="1112" y="180"/>
                  </a:cubicBezTo>
                  <a:cubicBezTo>
                    <a:pt x="1109" y="183"/>
                    <a:pt x="1109" y="183"/>
                    <a:pt x="1109" y="183"/>
                  </a:cubicBezTo>
                  <a:cubicBezTo>
                    <a:pt x="1109" y="184"/>
                    <a:pt x="1064" y="230"/>
                    <a:pt x="1064" y="230"/>
                  </a:cubicBezTo>
                  <a:cubicBezTo>
                    <a:pt x="1063" y="231"/>
                    <a:pt x="1062" y="232"/>
                    <a:pt x="1061" y="231"/>
                  </a:cubicBezTo>
                  <a:cubicBezTo>
                    <a:pt x="1060" y="232"/>
                    <a:pt x="1059" y="234"/>
                    <a:pt x="1059" y="234"/>
                  </a:cubicBezTo>
                  <a:cubicBezTo>
                    <a:pt x="1059" y="235"/>
                    <a:pt x="1076" y="243"/>
                    <a:pt x="1076" y="243"/>
                  </a:cubicBezTo>
                  <a:cubicBezTo>
                    <a:pt x="1077" y="243"/>
                    <a:pt x="1077" y="243"/>
                    <a:pt x="1077" y="243"/>
                  </a:cubicBezTo>
                  <a:cubicBezTo>
                    <a:pt x="1078" y="240"/>
                    <a:pt x="1078" y="240"/>
                    <a:pt x="1078" y="240"/>
                  </a:cubicBezTo>
                  <a:cubicBezTo>
                    <a:pt x="1077" y="239"/>
                    <a:pt x="1076" y="238"/>
                    <a:pt x="1076" y="238"/>
                  </a:cubicBezTo>
                  <a:cubicBezTo>
                    <a:pt x="1076" y="237"/>
                    <a:pt x="1076" y="237"/>
                    <a:pt x="1076" y="237"/>
                  </a:cubicBezTo>
                  <a:cubicBezTo>
                    <a:pt x="1078" y="235"/>
                    <a:pt x="1078" y="235"/>
                    <a:pt x="1078" y="235"/>
                  </a:cubicBezTo>
                  <a:cubicBezTo>
                    <a:pt x="1078" y="235"/>
                    <a:pt x="1086" y="226"/>
                    <a:pt x="1087" y="226"/>
                  </a:cubicBezTo>
                  <a:cubicBezTo>
                    <a:pt x="1087" y="226"/>
                    <a:pt x="1109" y="237"/>
                    <a:pt x="1109" y="237"/>
                  </a:cubicBezTo>
                  <a:cubicBezTo>
                    <a:pt x="1108" y="237"/>
                    <a:pt x="1107" y="250"/>
                    <a:pt x="1107" y="250"/>
                  </a:cubicBezTo>
                  <a:cubicBezTo>
                    <a:pt x="1107" y="250"/>
                    <a:pt x="1107" y="252"/>
                    <a:pt x="1107" y="252"/>
                  </a:cubicBezTo>
                  <a:cubicBezTo>
                    <a:pt x="1106" y="252"/>
                    <a:pt x="1106" y="253"/>
                    <a:pt x="1104" y="252"/>
                  </a:cubicBezTo>
                  <a:cubicBezTo>
                    <a:pt x="1104" y="252"/>
                    <a:pt x="1103" y="254"/>
                    <a:pt x="1103" y="254"/>
                  </a:cubicBezTo>
                  <a:cubicBezTo>
                    <a:pt x="1103" y="255"/>
                    <a:pt x="1121" y="263"/>
                    <a:pt x="1121" y="263"/>
                  </a:cubicBezTo>
                  <a:cubicBezTo>
                    <a:pt x="1122" y="263"/>
                    <a:pt x="1122" y="261"/>
                    <a:pt x="1122" y="261"/>
                  </a:cubicBezTo>
                  <a:cubicBezTo>
                    <a:pt x="1121" y="260"/>
                    <a:pt x="1121" y="259"/>
                    <a:pt x="1121" y="257"/>
                  </a:cubicBezTo>
                  <a:cubicBezTo>
                    <a:pt x="1128" y="194"/>
                    <a:pt x="1128" y="194"/>
                    <a:pt x="1128" y="194"/>
                  </a:cubicBezTo>
                  <a:cubicBezTo>
                    <a:pt x="1129" y="189"/>
                    <a:pt x="1129" y="189"/>
                    <a:pt x="1129" y="189"/>
                  </a:cubicBezTo>
                  <a:cubicBezTo>
                    <a:pt x="1129" y="188"/>
                    <a:pt x="1130" y="187"/>
                    <a:pt x="1132" y="188"/>
                  </a:cubicBezTo>
                  <a:cubicBezTo>
                    <a:pt x="1133" y="188"/>
                    <a:pt x="1133" y="186"/>
                    <a:pt x="1133" y="186"/>
                  </a:cubicBezTo>
                  <a:cubicBezTo>
                    <a:pt x="1133" y="185"/>
                    <a:pt x="1112" y="175"/>
                    <a:pt x="1112" y="175"/>
                  </a:cubicBezTo>
                  <a:cubicBezTo>
                    <a:pt x="1111" y="175"/>
                    <a:pt x="1110" y="177"/>
                    <a:pt x="1110" y="177"/>
                  </a:cubicBezTo>
                  <a:moveTo>
                    <a:pt x="1058" y="213"/>
                  </a:moveTo>
                  <a:cubicBezTo>
                    <a:pt x="1056" y="215"/>
                    <a:pt x="1055" y="215"/>
                    <a:pt x="1053" y="213"/>
                  </a:cubicBezTo>
                  <a:cubicBezTo>
                    <a:pt x="1053" y="213"/>
                    <a:pt x="1026" y="196"/>
                    <a:pt x="1026" y="196"/>
                  </a:cubicBezTo>
                  <a:cubicBezTo>
                    <a:pt x="1027" y="196"/>
                    <a:pt x="1058" y="149"/>
                    <a:pt x="1058" y="149"/>
                  </a:cubicBezTo>
                  <a:cubicBezTo>
                    <a:pt x="1059" y="148"/>
                    <a:pt x="1060" y="147"/>
                    <a:pt x="1063" y="149"/>
                  </a:cubicBezTo>
                  <a:cubicBezTo>
                    <a:pt x="1064" y="149"/>
                    <a:pt x="1065" y="147"/>
                    <a:pt x="1065" y="147"/>
                  </a:cubicBezTo>
                  <a:cubicBezTo>
                    <a:pt x="1065" y="146"/>
                    <a:pt x="1045" y="133"/>
                    <a:pt x="1045" y="133"/>
                  </a:cubicBezTo>
                  <a:cubicBezTo>
                    <a:pt x="1044" y="133"/>
                    <a:pt x="1043" y="135"/>
                    <a:pt x="1043" y="135"/>
                  </a:cubicBezTo>
                  <a:cubicBezTo>
                    <a:pt x="1046" y="138"/>
                    <a:pt x="1046" y="139"/>
                    <a:pt x="1045" y="141"/>
                  </a:cubicBezTo>
                  <a:cubicBezTo>
                    <a:pt x="1010" y="194"/>
                    <a:pt x="1010" y="194"/>
                    <a:pt x="1010" y="194"/>
                  </a:cubicBezTo>
                  <a:cubicBezTo>
                    <a:pt x="1009" y="195"/>
                    <a:pt x="1008" y="196"/>
                    <a:pt x="1006" y="194"/>
                  </a:cubicBezTo>
                  <a:cubicBezTo>
                    <a:pt x="1005" y="194"/>
                    <a:pt x="1004" y="196"/>
                    <a:pt x="1004" y="196"/>
                  </a:cubicBezTo>
                  <a:cubicBezTo>
                    <a:pt x="1004" y="197"/>
                    <a:pt x="1045" y="224"/>
                    <a:pt x="1045" y="224"/>
                  </a:cubicBezTo>
                  <a:cubicBezTo>
                    <a:pt x="1048" y="226"/>
                    <a:pt x="1048" y="227"/>
                    <a:pt x="1048" y="228"/>
                  </a:cubicBezTo>
                  <a:cubicBezTo>
                    <a:pt x="1048" y="229"/>
                    <a:pt x="1049" y="230"/>
                    <a:pt x="1049" y="230"/>
                  </a:cubicBezTo>
                  <a:cubicBezTo>
                    <a:pt x="1051" y="230"/>
                    <a:pt x="1060" y="215"/>
                    <a:pt x="1060" y="215"/>
                  </a:cubicBezTo>
                  <a:cubicBezTo>
                    <a:pt x="1060" y="214"/>
                    <a:pt x="1058" y="213"/>
                    <a:pt x="1058" y="213"/>
                  </a:cubicBezTo>
                  <a:moveTo>
                    <a:pt x="969" y="167"/>
                  </a:moveTo>
                  <a:cubicBezTo>
                    <a:pt x="1004" y="112"/>
                    <a:pt x="1004" y="112"/>
                    <a:pt x="1004" y="112"/>
                  </a:cubicBezTo>
                  <a:cubicBezTo>
                    <a:pt x="1005" y="111"/>
                    <a:pt x="1005" y="110"/>
                    <a:pt x="1007" y="111"/>
                  </a:cubicBezTo>
                  <a:cubicBezTo>
                    <a:pt x="1008" y="111"/>
                    <a:pt x="1009" y="109"/>
                    <a:pt x="1009" y="109"/>
                  </a:cubicBezTo>
                  <a:cubicBezTo>
                    <a:pt x="1009" y="108"/>
                    <a:pt x="988" y="95"/>
                    <a:pt x="988" y="95"/>
                  </a:cubicBezTo>
                  <a:cubicBezTo>
                    <a:pt x="987" y="95"/>
                    <a:pt x="986" y="97"/>
                    <a:pt x="986" y="97"/>
                  </a:cubicBezTo>
                  <a:cubicBezTo>
                    <a:pt x="986" y="98"/>
                    <a:pt x="987" y="99"/>
                    <a:pt x="987" y="99"/>
                  </a:cubicBezTo>
                  <a:cubicBezTo>
                    <a:pt x="987" y="100"/>
                    <a:pt x="987" y="100"/>
                    <a:pt x="986" y="100"/>
                  </a:cubicBezTo>
                  <a:cubicBezTo>
                    <a:pt x="986" y="101"/>
                    <a:pt x="978" y="106"/>
                    <a:pt x="970" y="112"/>
                  </a:cubicBezTo>
                  <a:cubicBezTo>
                    <a:pt x="970" y="112"/>
                    <a:pt x="953" y="124"/>
                    <a:pt x="950" y="126"/>
                  </a:cubicBezTo>
                  <a:cubicBezTo>
                    <a:pt x="950" y="126"/>
                    <a:pt x="950" y="125"/>
                    <a:pt x="951" y="125"/>
                  </a:cubicBezTo>
                  <a:cubicBezTo>
                    <a:pt x="952" y="121"/>
                    <a:pt x="954" y="108"/>
                    <a:pt x="954" y="108"/>
                  </a:cubicBezTo>
                  <a:cubicBezTo>
                    <a:pt x="956" y="98"/>
                    <a:pt x="958" y="84"/>
                    <a:pt x="959" y="83"/>
                  </a:cubicBezTo>
                  <a:cubicBezTo>
                    <a:pt x="959" y="82"/>
                    <a:pt x="959" y="82"/>
                    <a:pt x="961" y="82"/>
                  </a:cubicBezTo>
                  <a:cubicBezTo>
                    <a:pt x="962" y="82"/>
                    <a:pt x="963" y="80"/>
                    <a:pt x="963" y="80"/>
                  </a:cubicBezTo>
                  <a:cubicBezTo>
                    <a:pt x="963" y="79"/>
                    <a:pt x="941" y="66"/>
                    <a:pt x="941" y="66"/>
                  </a:cubicBezTo>
                  <a:cubicBezTo>
                    <a:pt x="940" y="66"/>
                    <a:pt x="939" y="68"/>
                    <a:pt x="939" y="68"/>
                  </a:cubicBezTo>
                  <a:cubicBezTo>
                    <a:pt x="941" y="70"/>
                    <a:pt x="941" y="71"/>
                    <a:pt x="940" y="72"/>
                  </a:cubicBezTo>
                  <a:cubicBezTo>
                    <a:pt x="906" y="127"/>
                    <a:pt x="906" y="127"/>
                    <a:pt x="906" y="127"/>
                  </a:cubicBezTo>
                  <a:cubicBezTo>
                    <a:pt x="905" y="128"/>
                    <a:pt x="904" y="128"/>
                    <a:pt x="903" y="128"/>
                  </a:cubicBezTo>
                  <a:cubicBezTo>
                    <a:pt x="902" y="128"/>
                    <a:pt x="901" y="130"/>
                    <a:pt x="901" y="130"/>
                  </a:cubicBezTo>
                  <a:cubicBezTo>
                    <a:pt x="901" y="131"/>
                    <a:pt x="917" y="141"/>
                    <a:pt x="917" y="141"/>
                  </a:cubicBezTo>
                  <a:cubicBezTo>
                    <a:pt x="918" y="141"/>
                    <a:pt x="918" y="141"/>
                    <a:pt x="918" y="141"/>
                  </a:cubicBezTo>
                  <a:cubicBezTo>
                    <a:pt x="919" y="139"/>
                    <a:pt x="919" y="139"/>
                    <a:pt x="919" y="139"/>
                  </a:cubicBezTo>
                  <a:cubicBezTo>
                    <a:pt x="918" y="138"/>
                    <a:pt x="918" y="137"/>
                    <a:pt x="918" y="136"/>
                  </a:cubicBezTo>
                  <a:cubicBezTo>
                    <a:pt x="918" y="136"/>
                    <a:pt x="918" y="135"/>
                    <a:pt x="918" y="135"/>
                  </a:cubicBezTo>
                  <a:cubicBezTo>
                    <a:pt x="918" y="135"/>
                    <a:pt x="942" y="97"/>
                    <a:pt x="945" y="92"/>
                  </a:cubicBezTo>
                  <a:cubicBezTo>
                    <a:pt x="945" y="92"/>
                    <a:pt x="945" y="93"/>
                    <a:pt x="945" y="93"/>
                  </a:cubicBezTo>
                  <a:cubicBezTo>
                    <a:pt x="942" y="101"/>
                    <a:pt x="936" y="129"/>
                    <a:pt x="936" y="129"/>
                  </a:cubicBezTo>
                  <a:cubicBezTo>
                    <a:pt x="933" y="150"/>
                    <a:pt x="933" y="150"/>
                    <a:pt x="933" y="150"/>
                  </a:cubicBezTo>
                  <a:cubicBezTo>
                    <a:pt x="933" y="151"/>
                    <a:pt x="935" y="152"/>
                    <a:pt x="935" y="152"/>
                  </a:cubicBezTo>
                  <a:cubicBezTo>
                    <a:pt x="936" y="152"/>
                    <a:pt x="955" y="139"/>
                    <a:pt x="955" y="139"/>
                  </a:cubicBezTo>
                  <a:cubicBezTo>
                    <a:pt x="955" y="139"/>
                    <a:pt x="980" y="119"/>
                    <a:pt x="985" y="116"/>
                  </a:cubicBezTo>
                  <a:cubicBezTo>
                    <a:pt x="984" y="118"/>
                    <a:pt x="984" y="118"/>
                    <a:pt x="984" y="118"/>
                  </a:cubicBezTo>
                  <a:cubicBezTo>
                    <a:pt x="977" y="127"/>
                    <a:pt x="957" y="159"/>
                    <a:pt x="957" y="159"/>
                  </a:cubicBezTo>
                  <a:cubicBezTo>
                    <a:pt x="956" y="160"/>
                    <a:pt x="956" y="161"/>
                    <a:pt x="954" y="160"/>
                  </a:cubicBezTo>
                  <a:cubicBezTo>
                    <a:pt x="953" y="160"/>
                    <a:pt x="952" y="161"/>
                    <a:pt x="952" y="161"/>
                  </a:cubicBezTo>
                  <a:cubicBezTo>
                    <a:pt x="952" y="163"/>
                    <a:pt x="969" y="173"/>
                    <a:pt x="969" y="173"/>
                  </a:cubicBezTo>
                  <a:cubicBezTo>
                    <a:pt x="970" y="173"/>
                    <a:pt x="971" y="171"/>
                    <a:pt x="971" y="171"/>
                  </a:cubicBezTo>
                  <a:cubicBezTo>
                    <a:pt x="969" y="169"/>
                    <a:pt x="969" y="168"/>
                    <a:pt x="969" y="167"/>
                  </a:cubicBezTo>
                  <a:moveTo>
                    <a:pt x="890" y="64"/>
                  </a:moveTo>
                  <a:cubicBezTo>
                    <a:pt x="889" y="69"/>
                    <a:pt x="887" y="92"/>
                    <a:pt x="887" y="93"/>
                  </a:cubicBezTo>
                  <a:cubicBezTo>
                    <a:pt x="886" y="93"/>
                    <a:pt x="886" y="93"/>
                    <a:pt x="886" y="93"/>
                  </a:cubicBezTo>
                  <a:cubicBezTo>
                    <a:pt x="884" y="91"/>
                    <a:pt x="874" y="86"/>
                    <a:pt x="871" y="85"/>
                  </a:cubicBezTo>
                  <a:cubicBezTo>
                    <a:pt x="873" y="84"/>
                    <a:pt x="888" y="65"/>
                    <a:pt x="890" y="63"/>
                  </a:cubicBezTo>
                  <a:lnTo>
                    <a:pt x="890" y="64"/>
                  </a:lnTo>
                  <a:close/>
                  <a:moveTo>
                    <a:pt x="899" y="124"/>
                  </a:moveTo>
                  <a:cubicBezTo>
                    <a:pt x="904" y="59"/>
                    <a:pt x="904" y="59"/>
                    <a:pt x="904" y="59"/>
                  </a:cubicBezTo>
                  <a:cubicBezTo>
                    <a:pt x="904" y="55"/>
                    <a:pt x="904" y="55"/>
                    <a:pt x="904" y="55"/>
                  </a:cubicBezTo>
                  <a:cubicBezTo>
                    <a:pt x="905" y="55"/>
                    <a:pt x="905" y="54"/>
                    <a:pt x="907" y="55"/>
                  </a:cubicBezTo>
                  <a:cubicBezTo>
                    <a:pt x="908" y="54"/>
                    <a:pt x="909" y="52"/>
                    <a:pt x="909" y="52"/>
                  </a:cubicBezTo>
                  <a:cubicBezTo>
                    <a:pt x="908" y="51"/>
                    <a:pt x="887" y="42"/>
                    <a:pt x="887" y="42"/>
                  </a:cubicBezTo>
                  <a:cubicBezTo>
                    <a:pt x="886" y="43"/>
                    <a:pt x="885" y="44"/>
                    <a:pt x="885" y="44"/>
                  </a:cubicBezTo>
                  <a:cubicBezTo>
                    <a:pt x="887" y="46"/>
                    <a:pt x="887" y="47"/>
                    <a:pt x="887" y="47"/>
                  </a:cubicBezTo>
                  <a:cubicBezTo>
                    <a:pt x="887" y="47"/>
                    <a:pt x="887" y="47"/>
                    <a:pt x="887" y="47"/>
                  </a:cubicBezTo>
                  <a:cubicBezTo>
                    <a:pt x="884" y="51"/>
                    <a:pt x="884" y="51"/>
                    <a:pt x="884" y="51"/>
                  </a:cubicBezTo>
                  <a:cubicBezTo>
                    <a:pt x="884" y="51"/>
                    <a:pt x="841" y="99"/>
                    <a:pt x="841" y="99"/>
                  </a:cubicBezTo>
                  <a:cubicBezTo>
                    <a:pt x="840" y="100"/>
                    <a:pt x="839" y="101"/>
                    <a:pt x="838" y="101"/>
                  </a:cubicBezTo>
                  <a:cubicBezTo>
                    <a:pt x="837" y="101"/>
                    <a:pt x="836" y="103"/>
                    <a:pt x="836" y="103"/>
                  </a:cubicBezTo>
                  <a:cubicBezTo>
                    <a:pt x="837" y="104"/>
                    <a:pt x="854" y="111"/>
                    <a:pt x="854" y="111"/>
                  </a:cubicBezTo>
                  <a:cubicBezTo>
                    <a:pt x="855" y="112"/>
                    <a:pt x="855" y="112"/>
                    <a:pt x="855" y="112"/>
                  </a:cubicBezTo>
                  <a:cubicBezTo>
                    <a:pt x="856" y="109"/>
                    <a:pt x="856" y="109"/>
                    <a:pt x="856" y="109"/>
                  </a:cubicBezTo>
                  <a:cubicBezTo>
                    <a:pt x="854" y="108"/>
                    <a:pt x="854" y="107"/>
                    <a:pt x="854" y="106"/>
                  </a:cubicBezTo>
                  <a:cubicBezTo>
                    <a:pt x="854" y="106"/>
                    <a:pt x="854" y="105"/>
                    <a:pt x="854" y="105"/>
                  </a:cubicBezTo>
                  <a:cubicBezTo>
                    <a:pt x="855" y="103"/>
                    <a:pt x="855" y="103"/>
                    <a:pt x="855" y="103"/>
                  </a:cubicBezTo>
                  <a:cubicBezTo>
                    <a:pt x="855" y="103"/>
                    <a:pt x="864" y="94"/>
                    <a:pt x="864" y="94"/>
                  </a:cubicBezTo>
                  <a:cubicBezTo>
                    <a:pt x="864" y="95"/>
                    <a:pt x="886" y="104"/>
                    <a:pt x="886" y="104"/>
                  </a:cubicBezTo>
                  <a:cubicBezTo>
                    <a:pt x="886" y="104"/>
                    <a:pt x="885" y="117"/>
                    <a:pt x="885" y="117"/>
                  </a:cubicBezTo>
                  <a:cubicBezTo>
                    <a:pt x="885" y="117"/>
                    <a:pt x="885" y="120"/>
                    <a:pt x="885" y="120"/>
                  </a:cubicBezTo>
                  <a:cubicBezTo>
                    <a:pt x="884" y="120"/>
                    <a:pt x="884" y="120"/>
                    <a:pt x="882" y="120"/>
                  </a:cubicBezTo>
                  <a:cubicBezTo>
                    <a:pt x="882" y="120"/>
                    <a:pt x="881" y="122"/>
                    <a:pt x="881" y="122"/>
                  </a:cubicBezTo>
                  <a:cubicBezTo>
                    <a:pt x="881" y="123"/>
                    <a:pt x="899" y="130"/>
                    <a:pt x="899" y="130"/>
                  </a:cubicBezTo>
                  <a:cubicBezTo>
                    <a:pt x="900" y="130"/>
                    <a:pt x="901" y="128"/>
                    <a:pt x="901" y="128"/>
                  </a:cubicBezTo>
                  <a:cubicBezTo>
                    <a:pt x="900" y="127"/>
                    <a:pt x="899" y="126"/>
                    <a:pt x="899" y="124"/>
                  </a:cubicBezTo>
                  <a:moveTo>
                    <a:pt x="840" y="97"/>
                  </a:moveTo>
                  <a:cubicBezTo>
                    <a:pt x="841" y="97"/>
                    <a:pt x="842" y="96"/>
                    <a:pt x="842" y="96"/>
                  </a:cubicBezTo>
                  <a:cubicBezTo>
                    <a:pt x="843" y="95"/>
                    <a:pt x="835" y="77"/>
                    <a:pt x="835" y="77"/>
                  </a:cubicBezTo>
                  <a:cubicBezTo>
                    <a:pt x="834" y="77"/>
                    <a:pt x="833" y="77"/>
                    <a:pt x="833" y="77"/>
                  </a:cubicBezTo>
                  <a:cubicBezTo>
                    <a:pt x="832" y="78"/>
                    <a:pt x="832" y="80"/>
                    <a:pt x="832" y="80"/>
                  </a:cubicBezTo>
                  <a:cubicBezTo>
                    <a:pt x="832" y="80"/>
                    <a:pt x="828" y="84"/>
                    <a:pt x="828" y="84"/>
                  </a:cubicBezTo>
                  <a:cubicBezTo>
                    <a:pt x="825" y="86"/>
                    <a:pt x="820" y="86"/>
                    <a:pt x="815" y="85"/>
                  </a:cubicBezTo>
                  <a:cubicBezTo>
                    <a:pt x="804" y="82"/>
                    <a:pt x="798" y="70"/>
                    <a:pt x="802" y="56"/>
                  </a:cubicBezTo>
                  <a:cubicBezTo>
                    <a:pt x="805" y="46"/>
                    <a:pt x="809" y="40"/>
                    <a:pt x="814" y="37"/>
                  </a:cubicBezTo>
                  <a:cubicBezTo>
                    <a:pt x="818" y="35"/>
                    <a:pt x="823" y="34"/>
                    <a:pt x="829" y="36"/>
                  </a:cubicBezTo>
                  <a:cubicBezTo>
                    <a:pt x="834" y="37"/>
                    <a:pt x="837" y="40"/>
                    <a:pt x="839" y="43"/>
                  </a:cubicBezTo>
                  <a:cubicBezTo>
                    <a:pt x="840" y="49"/>
                    <a:pt x="840" y="49"/>
                    <a:pt x="840" y="49"/>
                  </a:cubicBezTo>
                  <a:cubicBezTo>
                    <a:pt x="840" y="50"/>
                    <a:pt x="840" y="50"/>
                    <a:pt x="840" y="50"/>
                  </a:cubicBezTo>
                  <a:cubicBezTo>
                    <a:pt x="841" y="51"/>
                    <a:pt x="841" y="51"/>
                    <a:pt x="841" y="51"/>
                  </a:cubicBezTo>
                  <a:cubicBezTo>
                    <a:pt x="842" y="51"/>
                    <a:pt x="855" y="37"/>
                    <a:pt x="855" y="37"/>
                  </a:cubicBezTo>
                  <a:cubicBezTo>
                    <a:pt x="857" y="36"/>
                    <a:pt x="857" y="36"/>
                    <a:pt x="857" y="36"/>
                  </a:cubicBezTo>
                  <a:cubicBezTo>
                    <a:pt x="854" y="35"/>
                    <a:pt x="854" y="35"/>
                    <a:pt x="854" y="35"/>
                  </a:cubicBezTo>
                  <a:cubicBezTo>
                    <a:pt x="851" y="36"/>
                    <a:pt x="851" y="36"/>
                    <a:pt x="851" y="36"/>
                  </a:cubicBezTo>
                  <a:cubicBezTo>
                    <a:pt x="849" y="33"/>
                    <a:pt x="849" y="33"/>
                    <a:pt x="849" y="33"/>
                  </a:cubicBezTo>
                  <a:cubicBezTo>
                    <a:pt x="846" y="31"/>
                    <a:pt x="846" y="31"/>
                    <a:pt x="846" y="31"/>
                  </a:cubicBezTo>
                  <a:cubicBezTo>
                    <a:pt x="843" y="27"/>
                    <a:pt x="838" y="25"/>
                    <a:pt x="833" y="23"/>
                  </a:cubicBezTo>
                  <a:cubicBezTo>
                    <a:pt x="823" y="20"/>
                    <a:pt x="813" y="21"/>
                    <a:pt x="805" y="26"/>
                  </a:cubicBezTo>
                  <a:cubicBezTo>
                    <a:pt x="796" y="31"/>
                    <a:pt x="790" y="40"/>
                    <a:pt x="787" y="52"/>
                  </a:cubicBezTo>
                  <a:cubicBezTo>
                    <a:pt x="781" y="73"/>
                    <a:pt x="791" y="92"/>
                    <a:pt x="811" y="98"/>
                  </a:cubicBezTo>
                  <a:cubicBezTo>
                    <a:pt x="823" y="101"/>
                    <a:pt x="830" y="98"/>
                    <a:pt x="835" y="96"/>
                  </a:cubicBezTo>
                  <a:cubicBezTo>
                    <a:pt x="838" y="95"/>
                    <a:pt x="838" y="95"/>
                    <a:pt x="838" y="95"/>
                  </a:cubicBezTo>
                  <a:cubicBezTo>
                    <a:pt x="839" y="95"/>
                    <a:pt x="839" y="96"/>
                    <a:pt x="840" y="97"/>
                  </a:cubicBezTo>
                  <a:moveTo>
                    <a:pt x="769" y="33"/>
                  </a:moveTo>
                  <a:cubicBezTo>
                    <a:pt x="770" y="33"/>
                    <a:pt x="782" y="17"/>
                    <a:pt x="782" y="17"/>
                  </a:cubicBezTo>
                  <a:cubicBezTo>
                    <a:pt x="782" y="16"/>
                    <a:pt x="782" y="16"/>
                    <a:pt x="782" y="16"/>
                  </a:cubicBezTo>
                  <a:cubicBezTo>
                    <a:pt x="782" y="16"/>
                    <a:pt x="782" y="16"/>
                    <a:pt x="782" y="16"/>
                  </a:cubicBezTo>
                  <a:cubicBezTo>
                    <a:pt x="782" y="16"/>
                    <a:pt x="782" y="16"/>
                    <a:pt x="782" y="16"/>
                  </a:cubicBezTo>
                  <a:cubicBezTo>
                    <a:pt x="780" y="15"/>
                    <a:pt x="780" y="15"/>
                    <a:pt x="780" y="15"/>
                  </a:cubicBezTo>
                  <a:cubicBezTo>
                    <a:pt x="779" y="16"/>
                    <a:pt x="778" y="16"/>
                    <a:pt x="777" y="16"/>
                  </a:cubicBezTo>
                  <a:cubicBezTo>
                    <a:pt x="774" y="14"/>
                    <a:pt x="774" y="14"/>
                    <a:pt x="774" y="14"/>
                  </a:cubicBezTo>
                  <a:cubicBezTo>
                    <a:pt x="770" y="12"/>
                    <a:pt x="770" y="12"/>
                    <a:pt x="770" y="12"/>
                  </a:cubicBezTo>
                  <a:cubicBezTo>
                    <a:pt x="766" y="9"/>
                    <a:pt x="760" y="8"/>
                    <a:pt x="754" y="7"/>
                  </a:cubicBezTo>
                  <a:cubicBezTo>
                    <a:pt x="733" y="4"/>
                    <a:pt x="725" y="15"/>
                    <a:pt x="723" y="25"/>
                  </a:cubicBezTo>
                  <a:cubicBezTo>
                    <a:pt x="721" y="41"/>
                    <a:pt x="736" y="46"/>
                    <a:pt x="748" y="51"/>
                  </a:cubicBezTo>
                  <a:cubicBezTo>
                    <a:pt x="757" y="54"/>
                    <a:pt x="764" y="57"/>
                    <a:pt x="764" y="63"/>
                  </a:cubicBezTo>
                  <a:cubicBezTo>
                    <a:pt x="760" y="69"/>
                    <a:pt x="760" y="69"/>
                    <a:pt x="760" y="69"/>
                  </a:cubicBezTo>
                  <a:cubicBezTo>
                    <a:pt x="757" y="71"/>
                    <a:pt x="752" y="72"/>
                    <a:pt x="746" y="71"/>
                  </a:cubicBezTo>
                  <a:cubicBezTo>
                    <a:pt x="740" y="70"/>
                    <a:pt x="731" y="67"/>
                    <a:pt x="729" y="63"/>
                  </a:cubicBezTo>
                  <a:cubicBezTo>
                    <a:pt x="728" y="60"/>
                    <a:pt x="728" y="60"/>
                    <a:pt x="728" y="60"/>
                  </a:cubicBezTo>
                  <a:cubicBezTo>
                    <a:pt x="728" y="58"/>
                    <a:pt x="728" y="58"/>
                    <a:pt x="728" y="58"/>
                  </a:cubicBezTo>
                  <a:cubicBezTo>
                    <a:pt x="726" y="57"/>
                    <a:pt x="726" y="57"/>
                    <a:pt x="726" y="57"/>
                  </a:cubicBezTo>
                  <a:cubicBezTo>
                    <a:pt x="725" y="58"/>
                    <a:pt x="714" y="74"/>
                    <a:pt x="714" y="74"/>
                  </a:cubicBezTo>
                  <a:cubicBezTo>
                    <a:pt x="714" y="75"/>
                    <a:pt x="714" y="75"/>
                    <a:pt x="714" y="75"/>
                  </a:cubicBezTo>
                  <a:cubicBezTo>
                    <a:pt x="716" y="76"/>
                    <a:pt x="716" y="76"/>
                    <a:pt x="716" y="76"/>
                  </a:cubicBezTo>
                  <a:cubicBezTo>
                    <a:pt x="717" y="76"/>
                    <a:pt x="719" y="74"/>
                    <a:pt x="719" y="74"/>
                  </a:cubicBezTo>
                  <a:cubicBezTo>
                    <a:pt x="719" y="74"/>
                    <a:pt x="723" y="76"/>
                    <a:pt x="723" y="76"/>
                  </a:cubicBezTo>
                  <a:cubicBezTo>
                    <a:pt x="727" y="79"/>
                    <a:pt x="727" y="79"/>
                    <a:pt x="727" y="79"/>
                  </a:cubicBezTo>
                  <a:cubicBezTo>
                    <a:pt x="727" y="79"/>
                    <a:pt x="743" y="84"/>
                    <a:pt x="743" y="84"/>
                  </a:cubicBezTo>
                  <a:cubicBezTo>
                    <a:pt x="757" y="86"/>
                    <a:pt x="766" y="82"/>
                    <a:pt x="771" y="79"/>
                  </a:cubicBezTo>
                  <a:cubicBezTo>
                    <a:pt x="775" y="75"/>
                    <a:pt x="778" y="70"/>
                    <a:pt x="779" y="64"/>
                  </a:cubicBezTo>
                  <a:cubicBezTo>
                    <a:pt x="782" y="47"/>
                    <a:pt x="766" y="41"/>
                    <a:pt x="754" y="37"/>
                  </a:cubicBezTo>
                  <a:cubicBezTo>
                    <a:pt x="746" y="34"/>
                    <a:pt x="738" y="31"/>
                    <a:pt x="739" y="25"/>
                  </a:cubicBezTo>
                  <a:cubicBezTo>
                    <a:pt x="742" y="20"/>
                    <a:pt x="742" y="20"/>
                    <a:pt x="742" y="20"/>
                  </a:cubicBezTo>
                  <a:cubicBezTo>
                    <a:pt x="744" y="19"/>
                    <a:pt x="747" y="18"/>
                    <a:pt x="751" y="19"/>
                  </a:cubicBezTo>
                  <a:cubicBezTo>
                    <a:pt x="761" y="20"/>
                    <a:pt x="765" y="24"/>
                    <a:pt x="766" y="26"/>
                  </a:cubicBezTo>
                  <a:cubicBezTo>
                    <a:pt x="767" y="29"/>
                    <a:pt x="767" y="29"/>
                    <a:pt x="767" y="29"/>
                  </a:cubicBezTo>
                  <a:cubicBezTo>
                    <a:pt x="767" y="30"/>
                    <a:pt x="766" y="31"/>
                    <a:pt x="766" y="31"/>
                  </a:cubicBezTo>
                  <a:cubicBezTo>
                    <a:pt x="767" y="32"/>
                    <a:pt x="769" y="33"/>
                    <a:pt x="769" y="33"/>
                  </a:cubicBezTo>
                  <a:moveTo>
                    <a:pt x="703" y="66"/>
                  </a:moveTo>
                  <a:cubicBezTo>
                    <a:pt x="671" y="66"/>
                    <a:pt x="671" y="66"/>
                    <a:pt x="671" y="66"/>
                  </a:cubicBezTo>
                  <a:cubicBezTo>
                    <a:pt x="671" y="66"/>
                    <a:pt x="671" y="48"/>
                    <a:pt x="671" y="47"/>
                  </a:cubicBezTo>
                  <a:cubicBezTo>
                    <a:pt x="689" y="47"/>
                    <a:pt x="689" y="47"/>
                    <a:pt x="689" y="47"/>
                  </a:cubicBezTo>
                  <a:cubicBezTo>
                    <a:pt x="692" y="47"/>
                    <a:pt x="693" y="47"/>
                    <a:pt x="693" y="48"/>
                  </a:cubicBezTo>
                  <a:cubicBezTo>
                    <a:pt x="696" y="49"/>
                    <a:pt x="696" y="49"/>
                    <a:pt x="696" y="49"/>
                  </a:cubicBezTo>
                  <a:cubicBezTo>
                    <a:pt x="697" y="31"/>
                    <a:pt x="697" y="31"/>
                    <a:pt x="697" y="31"/>
                  </a:cubicBezTo>
                  <a:cubicBezTo>
                    <a:pt x="694" y="31"/>
                    <a:pt x="694" y="31"/>
                    <a:pt x="694" y="31"/>
                  </a:cubicBezTo>
                  <a:cubicBezTo>
                    <a:pt x="693" y="33"/>
                    <a:pt x="692" y="33"/>
                    <a:pt x="689" y="33"/>
                  </a:cubicBezTo>
                  <a:cubicBezTo>
                    <a:pt x="671" y="33"/>
                    <a:pt x="671" y="33"/>
                    <a:pt x="671" y="33"/>
                  </a:cubicBezTo>
                  <a:cubicBezTo>
                    <a:pt x="671" y="15"/>
                    <a:pt x="671" y="15"/>
                    <a:pt x="671" y="15"/>
                  </a:cubicBezTo>
                  <a:cubicBezTo>
                    <a:pt x="701" y="16"/>
                    <a:pt x="701" y="16"/>
                    <a:pt x="701" y="16"/>
                  </a:cubicBezTo>
                  <a:cubicBezTo>
                    <a:pt x="705" y="16"/>
                    <a:pt x="705" y="17"/>
                    <a:pt x="706" y="18"/>
                  </a:cubicBezTo>
                  <a:cubicBezTo>
                    <a:pt x="708" y="19"/>
                    <a:pt x="708" y="19"/>
                    <a:pt x="708" y="19"/>
                  </a:cubicBezTo>
                  <a:cubicBezTo>
                    <a:pt x="709" y="1"/>
                    <a:pt x="709" y="1"/>
                    <a:pt x="709" y="1"/>
                  </a:cubicBezTo>
                  <a:cubicBezTo>
                    <a:pt x="706" y="0"/>
                    <a:pt x="706" y="0"/>
                    <a:pt x="706" y="0"/>
                  </a:cubicBezTo>
                  <a:cubicBezTo>
                    <a:pt x="705" y="2"/>
                    <a:pt x="705" y="3"/>
                    <a:pt x="701" y="3"/>
                  </a:cubicBezTo>
                  <a:cubicBezTo>
                    <a:pt x="652" y="3"/>
                    <a:pt x="652" y="3"/>
                    <a:pt x="652" y="3"/>
                  </a:cubicBezTo>
                  <a:cubicBezTo>
                    <a:pt x="651" y="5"/>
                    <a:pt x="651" y="5"/>
                    <a:pt x="651" y="5"/>
                  </a:cubicBezTo>
                  <a:cubicBezTo>
                    <a:pt x="656" y="7"/>
                    <a:pt x="656" y="7"/>
                    <a:pt x="656" y="9"/>
                  </a:cubicBezTo>
                  <a:cubicBezTo>
                    <a:pt x="656" y="73"/>
                    <a:pt x="656" y="73"/>
                    <a:pt x="656" y="73"/>
                  </a:cubicBezTo>
                  <a:cubicBezTo>
                    <a:pt x="656" y="75"/>
                    <a:pt x="656" y="75"/>
                    <a:pt x="652" y="76"/>
                  </a:cubicBezTo>
                  <a:cubicBezTo>
                    <a:pt x="651" y="78"/>
                    <a:pt x="651" y="78"/>
                    <a:pt x="651" y="78"/>
                  </a:cubicBezTo>
                  <a:cubicBezTo>
                    <a:pt x="703" y="79"/>
                    <a:pt x="703" y="79"/>
                    <a:pt x="703" y="79"/>
                  </a:cubicBezTo>
                  <a:cubicBezTo>
                    <a:pt x="707" y="79"/>
                    <a:pt x="707" y="80"/>
                    <a:pt x="708" y="81"/>
                  </a:cubicBezTo>
                  <a:cubicBezTo>
                    <a:pt x="710" y="82"/>
                    <a:pt x="710" y="82"/>
                    <a:pt x="710" y="82"/>
                  </a:cubicBezTo>
                  <a:cubicBezTo>
                    <a:pt x="711" y="64"/>
                    <a:pt x="711" y="64"/>
                    <a:pt x="711" y="64"/>
                  </a:cubicBezTo>
                  <a:cubicBezTo>
                    <a:pt x="708" y="63"/>
                    <a:pt x="708" y="63"/>
                    <a:pt x="708" y="63"/>
                  </a:cubicBezTo>
                  <a:cubicBezTo>
                    <a:pt x="707" y="65"/>
                    <a:pt x="707" y="66"/>
                    <a:pt x="703" y="66"/>
                  </a:cubicBezTo>
                  <a:moveTo>
                    <a:pt x="619" y="35"/>
                  </a:moveTo>
                  <a:cubicBezTo>
                    <a:pt x="617" y="38"/>
                    <a:pt x="614" y="39"/>
                    <a:pt x="610" y="40"/>
                  </a:cubicBezTo>
                  <a:cubicBezTo>
                    <a:pt x="610" y="40"/>
                    <a:pt x="594" y="42"/>
                    <a:pt x="594" y="42"/>
                  </a:cubicBezTo>
                  <a:cubicBezTo>
                    <a:pt x="594" y="42"/>
                    <a:pt x="594" y="42"/>
                    <a:pt x="594" y="41"/>
                  </a:cubicBezTo>
                  <a:cubicBezTo>
                    <a:pt x="594" y="38"/>
                    <a:pt x="592" y="26"/>
                    <a:pt x="592" y="24"/>
                  </a:cubicBezTo>
                  <a:cubicBezTo>
                    <a:pt x="593" y="23"/>
                    <a:pt x="607" y="21"/>
                    <a:pt x="607" y="21"/>
                  </a:cubicBezTo>
                  <a:cubicBezTo>
                    <a:pt x="615" y="20"/>
                    <a:pt x="619" y="23"/>
                    <a:pt x="620" y="29"/>
                  </a:cubicBezTo>
                  <a:lnTo>
                    <a:pt x="619" y="35"/>
                  </a:lnTo>
                  <a:close/>
                  <a:moveTo>
                    <a:pt x="638" y="71"/>
                  </a:moveTo>
                  <a:cubicBezTo>
                    <a:pt x="637" y="68"/>
                    <a:pt x="637" y="68"/>
                    <a:pt x="637" y="68"/>
                  </a:cubicBezTo>
                  <a:cubicBezTo>
                    <a:pt x="637" y="68"/>
                    <a:pt x="623" y="49"/>
                    <a:pt x="623" y="48"/>
                  </a:cubicBezTo>
                  <a:cubicBezTo>
                    <a:pt x="623" y="48"/>
                    <a:pt x="623" y="48"/>
                    <a:pt x="623" y="48"/>
                  </a:cubicBezTo>
                  <a:cubicBezTo>
                    <a:pt x="633" y="45"/>
                    <a:pt x="637" y="37"/>
                    <a:pt x="636" y="25"/>
                  </a:cubicBezTo>
                  <a:cubicBezTo>
                    <a:pt x="634" y="12"/>
                    <a:pt x="623" y="6"/>
                    <a:pt x="607" y="8"/>
                  </a:cubicBezTo>
                  <a:cubicBezTo>
                    <a:pt x="572" y="13"/>
                    <a:pt x="572" y="13"/>
                    <a:pt x="572" y="13"/>
                  </a:cubicBezTo>
                  <a:cubicBezTo>
                    <a:pt x="571" y="14"/>
                    <a:pt x="572" y="16"/>
                    <a:pt x="572" y="16"/>
                  </a:cubicBezTo>
                  <a:cubicBezTo>
                    <a:pt x="575" y="16"/>
                    <a:pt x="575" y="17"/>
                    <a:pt x="575" y="19"/>
                  </a:cubicBezTo>
                  <a:cubicBezTo>
                    <a:pt x="584" y="82"/>
                    <a:pt x="584" y="82"/>
                    <a:pt x="584" y="82"/>
                  </a:cubicBezTo>
                  <a:cubicBezTo>
                    <a:pt x="584" y="84"/>
                    <a:pt x="584" y="84"/>
                    <a:pt x="582" y="85"/>
                  </a:cubicBezTo>
                  <a:cubicBezTo>
                    <a:pt x="582" y="86"/>
                    <a:pt x="582" y="88"/>
                    <a:pt x="582" y="88"/>
                  </a:cubicBezTo>
                  <a:cubicBezTo>
                    <a:pt x="583" y="88"/>
                    <a:pt x="603" y="85"/>
                    <a:pt x="603" y="85"/>
                  </a:cubicBezTo>
                  <a:cubicBezTo>
                    <a:pt x="604" y="85"/>
                    <a:pt x="604" y="85"/>
                    <a:pt x="604" y="85"/>
                  </a:cubicBezTo>
                  <a:cubicBezTo>
                    <a:pt x="604" y="83"/>
                    <a:pt x="604" y="83"/>
                    <a:pt x="604" y="83"/>
                  </a:cubicBezTo>
                  <a:cubicBezTo>
                    <a:pt x="601" y="82"/>
                    <a:pt x="600" y="81"/>
                    <a:pt x="600" y="79"/>
                  </a:cubicBezTo>
                  <a:cubicBezTo>
                    <a:pt x="600" y="79"/>
                    <a:pt x="596" y="55"/>
                    <a:pt x="596" y="54"/>
                  </a:cubicBezTo>
                  <a:cubicBezTo>
                    <a:pt x="597" y="55"/>
                    <a:pt x="608" y="53"/>
                    <a:pt x="608" y="53"/>
                  </a:cubicBezTo>
                  <a:cubicBezTo>
                    <a:pt x="608" y="54"/>
                    <a:pt x="623" y="74"/>
                    <a:pt x="623" y="74"/>
                  </a:cubicBezTo>
                  <a:cubicBezTo>
                    <a:pt x="625" y="78"/>
                    <a:pt x="625" y="78"/>
                    <a:pt x="625" y="78"/>
                  </a:cubicBezTo>
                  <a:cubicBezTo>
                    <a:pt x="625" y="78"/>
                    <a:pt x="625" y="78"/>
                    <a:pt x="625" y="78"/>
                  </a:cubicBezTo>
                  <a:cubicBezTo>
                    <a:pt x="625" y="78"/>
                    <a:pt x="625" y="79"/>
                    <a:pt x="623" y="79"/>
                  </a:cubicBezTo>
                  <a:cubicBezTo>
                    <a:pt x="623" y="80"/>
                    <a:pt x="622" y="80"/>
                    <a:pt x="622" y="81"/>
                  </a:cubicBezTo>
                  <a:cubicBezTo>
                    <a:pt x="622" y="82"/>
                    <a:pt x="623" y="82"/>
                    <a:pt x="623" y="82"/>
                  </a:cubicBezTo>
                  <a:cubicBezTo>
                    <a:pt x="623" y="83"/>
                    <a:pt x="644" y="80"/>
                    <a:pt x="644" y="80"/>
                  </a:cubicBezTo>
                  <a:cubicBezTo>
                    <a:pt x="645" y="79"/>
                    <a:pt x="645" y="77"/>
                    <a:pt x="645" y="77"/>
                  </a:cubicBezTo>
                  <a:cubicBezTo>
                    <a:pt x="642" y="76"/>
                    <a:pt x="641" y="75"/>
                    <a:pt x="638" y="71"/>
                  </a:cubicBezTo>
                  <a:moveTo>
                    <a:pt x="561" y="67"/>
                  </a:moveTo>
                  <a:cubicBezTo>
                    <a:pt x="560" y="67"/>
                    <a:pt x="559" y="68"/>
                    <a:pt x="559" y="68"/>
                  </a:cubicBezTo>
                  <a:cubicBezTo>
                    <a:pt x="558" y="70"/>
                    <a:pt x="560" y="72"/>
                    <a:pt x="560" y="72"/>
                  </a:cubicBezTo>
                  <a:cubicBezTo>
                    <a:pt x="560" y="72"/>
                    <a:pt x="559" y="77"/>
                    <a:pt x="559" y="77"/>
                  </a:cubicBezTo>
                  <a:cubicBezTo>
                    <a:pt x="557" y="80"/>
                    <a:pt x="553" y="84"/>
                    <a:pt x="549" y="85"/>
                  </a:cubicBezTo>
                  <a:cubicBezTo>
                    <a:pt x="544" y="86"/>
                    <a:pt x="538" y="86"/>
                    <a:pt x="534" y="84"/>
                  </a:cubicBezTo>
                  <a:cubicBezTo>
                    <a:pt x="528" y="81"/>
                    <a:pt x="524" y="75"/>
                    <a:pt x="522" y="67"/>
                  </a:cubicBezTo>
                  <a:cubicBezTo>
                    <a:pt x="519" y="58"/>
                    <a:pt x="519" y="50"/>
                    <a:pt x="522" y="45"/>
                  </a:cubicBezTo>
                  <a:cubicBezTo>
                    <a:pt x="524" y="41"/>
                    <a:pt x="528" y="38"/>
                    <a:pt x="534" y="36"/>
                  </a:cubicBezTo>
                  <a:cubicBezTo>
                    <a:pt x="541" y="34"/>
                    <a:pt x="548" y="36"/>
                    <a:pt x="550" y="40"/>
                  </a:cubicBezTo>
                  <a:cubicBezTo>
                    <a:pt x="550" y="41"/>
                    <a:pt x="550" y="41"/>
                    <a:pt x="550" y="41"/>
                  </a:cubicBezTo>
                  <a:cubicBezTo>
                    <a:pt x="551" y="42"/>
                    <a:pt x="551" y="42"/>
                    <a:pt x="551" y="42"/>
                  </a:cubicBezTo>
                  <a:cubicBezTo>
                    <a:pt x="552" y="42"/>
                    <a:pt x="552" y="42"/>
                    <a:pt x="552" y="42"/>
                  </a:cubicBezTo>
                  <a:cubicBezTo>
                    <a:pt x="553" y="42"/>
                    <a:pt x="557" y="23"/>
                    <a:pt x="557" y="23"/>
                  </a:cubicBezTo>
                  <a:cubicBezTo>
                    <a:pt x="557" y="21"/>
                    <a:pt x="557" y="21"/>
                    <a:pt x="557" y="21"/>
                  </a:cubicBezTo>
                  <a:cubicBezTo>
                    <a:pt x="555" y="22"/>
                    <a:pt x="555" y="22"/>
                    <a:pt x="555" y="22"/>
                  </a:cubicBezTo>
                  <a:cubicBezTo>
                    <a:pt x="552" y="24"/>
                    <a:pt x="552" y="24"/>
                    <a:pt x="552" y="24"/>
                  </a:cubicBezTo>
                  <a:cubicBezTo>
                    <a:pt x="552" y="24"/>
                    <a:pt x="549" y="23"/>
                    <a:pt x="549" y="23"/>
                  </a:cubicBezTo>
                  <a:cubicBezTo>
                    <a:pt x="545" y="22"/>
                    <a:pt x="545" y="22"/>
                    <a:pt x="545" y="22"/>
                  </a:cubicBezTo>
                  <a:cubicBezTo>
                    <a:pt x="540" y="21"/>
                    <a:pt x="535" y="21"/>
                    <a:pt x="530" y="23"/>
                  </a:cubicBezTo>
                  <a:cubicBezTo>
                    <a:pt x="513" y="28"/>
                    <a:pt x="499" y="45"/>
                    <a:pt x="507" y="72"/>
                  </a:cubicBezTo>
                  <a:cubicBezTo>
                    <a:pt x="513" y="93"/>
                    <a:pt x="532" y="104"/>
                    <a:pt x="551" y="98"/>
                  </a:cubicBezTo>
                  <a:cubicBezTo>
                    <a:pt x="564" y="94"/>
                    <a:pt x="568" y="88"/>
                    <a:pt x="571" y="84"/>
                  </a:cubicBezTo>
                  <a:cubicBezTo>
                    <a:pt x="573" y="81"/>
                    <a:pt x="573" y="81"/>
                    <a:pt x="573" y="81"/>
                  </a:cubicBezTo>
                  <a:cubicBezTo>
                    <a:pt x="574" y="81"/>
                    <a:pt x="574" y="81"/>
                    <a:pt x="575" y="82"/>
                  </a:cubicBezTo>
                  <a:cubicBezTo>
                    <a:pt x="576" y="81"/>
                    <a:pt x="577" y="80"/>
                    <a:pt x="577" y="80"/>
                  </a:cubicBezTo>
                  <a:cubicBezTo>
                    <a:pt x="577" y="79"/>
                    <a:pt x="561" y="67"/>
                    <a:pt x="561" y="67"/>
                  </a:cubicBezTo>
                  <a:moveTo>
                    <a:pt x="381" y="131"/>
                  </a:moveTo>
                  <a:cubicBezTo>
                    <a:pt x="381" y="131"/>
                    <a:pt x="367" y="139"/>
                    <a:pt x="367" y="140"/>
                  </a:cubicBezTo>
                  <a:cubicBezTo>
                    <a:pt x="367" y="140"/>
                    <a:pt x="367" y="140"/>
                    <a:pt x="367" y="140"/>
                  </a:cubicBezTo>
                  <a:cubicBezTo>
                    <a:pt x="367" y="138"/>
                    <a:pt x="359" y="125"/>
                    <a:pt x="357" y="124"/>
                  </a:cubicBezTo>
                  <a:cubicBezTo>
                    <a:pt x="359" y="123"/>
                    <a:pt x="371" y="115"/>
                    <a:pt x="371" y="115"/>
                  </a:cubicBezTo>
                  <a:cubicBezTo>
                    <a:pt x="377" y="111"/>
                    <a:pt x="382" y="111"/>
                    <a:pt x="385" y="117"/>
                  </a:cubicBezTo>
                  <a:cubicBezTo>
                    <a:pt x="385" y="117"/>
                    <a:pt x="387" y="123"/>
                    <a:pt x="387" y="123"/>
                  </a:cubicBezTo>
                  <a:cubicBezTo>
                    <a:pt x="386" y="126"/>
                    <a:pt x="384" y="128"/>
                    <a:pt x="381" y="131"/>
                  </a:cubicBezTo>
                  <a:moveTo>
                    <a:pt x="419" y="147"/>
                  </a:moveTo>
                  <a:cubicBezTo>
                    <a:pt x="417" y="146"/>
                    <a:pt x="417" y="146"/>
                    <a:pt x="417" y="146"/>
                  </a:cubicBezTo>
                  <a:cubicBezTo>
                    <a:pt x="396" y="133"/>
                    <a:pt x="396" y="133"/>
                    <a:pt x="396" y="133"/>
                  </a:cubicBezTo>
                  <a:cubicBezTo>
                    <a:pt x="396" y="133"/>
                    <a:pt x="396" y="133"/>
                    <a:pt x="396" y="133"/>
                  </a:cubicBezTo>
                  <a:cubicBezTo>
                    <a:pt x="403" y="126"/>
                    <a:pt x="404" y="117"/>
                    <a:pt x="398" y="107"/>
                  </a:cubicBezTo>
                  <a:cubicBezTo>
                    <a:pt x="391" y="96"/>
                    <a:pt x="378" y="94"/>
                    <a:pt x="365" y="103"/>
                  </a:cubicBezTo>
                  <a:cubicBezTo>
                    <a:pt x="335" y="122"/>
                    <a:pt x="335" y="122"/>
                    <a:pt x="335" y="122"/>
                  </a:cubicBezTo>
                  <a:cubicBezTo>
                    <a:pt x="334" y="123"/>
                    <a:pt x="336" y="125"/>
                    <a:pt x="336" y="125"/>
                  </a:cubicBezTo>
                  <a:cubicBezTo>
                    <a:pt x="339" y="124"/>
                    <a:pt x="339" y="125"/>
                    <a:pt x="340" y="126"/>
                  </a:cubicBezTo>
                  <a:cubicBezTo>
                    <a:pt x="375" y="180"/>
                    <a:pt x="375" y="180"/>
                    <a:pt x="375" y="180"/>
                  </a:cubicBezTo>
                  <a:cubicBezTo>
                    <a:pt x="376" y="181"/>
                    <a:pt x="376" y="182"/>
                    <a:pt x="374" y="183"/>
                  </a:cubicBezTo>
                  <a:cubicBezTo>
                    <a:pt x="374" y="184"/>
                    <a:pt x="375" y="186"/>
                    <a:pt x="375" y="186"/>
                  </a:cubicBezTo>
                  <a:cubicBezTo>
                    <a:pt x="376" y="186"/>
                    <a:pt x="394" y="175"/>
                    <a:pt x="394" y="175"/>
                  </a:cubicBezTo>
                  <a:cubicBezTo>
                    <a:pt x="395" y="175"/>
                    <a:pt x="395" y="175"/>
                    <a:pt x="395" y="175"/>
                  </a:cubicBezTo>
                  <a:cubicBezTo>
                    <a:pt x="393" y="172"/>
                    <a:pt x="393" y="172"/>
                    <a:pt x="393" y="172"/>
                  </a:cubicBezTo>
                  <a:cubicBezTo>
                    <a:pt x="390" y="173"/>
                    <a:pt x="389" y="173"/>
                    <a:pt x="388" y="171"/>
                  </a:cubicBezTo>
                  <a:cubicBezTo>
                    <a:pt x="388" y="171"/>
                    <a:pt x="375" y="150"/>
                    <a:pt x="374" y="150"/>
                  </a:cubicBezTo>
                  <a:cubicBezTo>
                    <a:pt x="375" y="150"/>
                    <a:pt x="385" y="144"/>
                    <a:pt x="385" y="144"/>
                  </a:cubicBezTo>
                  <a:cubicBezTo>
                    <a:pt x="385" y="144"/>
                    <a:pt x="407" y="157"/>
                    <a:pt x="407" y="157"/>
                  </a:cubicBezTo>
                  <a:cubicBezTo>
                    <a:pt x="410" y="159"/>
                    <a:pt x="410" y="159"/>
                    <a:pt x="410" y="159"/>
                  </a:cubicBezTo>
                  <a:cubicBezTo>
                    <a:pt x="410" y="159"/>
                    <a:pt x="410" y="159"/>
                    <a:pt x="410" y="159"/>
                  </a:cubicBezTo>
                  <a:cubicBezTo>
                    <a:pt x="410" y="160"/>
                    <a:pt x="410" y="160"/>
                    <a:pt x="409" y="161"/>
                  </a:cubicBezTo>
                  <a:cubicBezTo>
                    <a:pt x="409" y="161"/>
                    <a:pt x="409" y="161"/>
                    <a:pt x="409" y="161"/>
                  </a:cubicBezTo>
                  <a:cubicBezTo>
                    <a:pt x="409" y="162"/>
                    <a:pt x="410" y="164"/>
                    <a:pt x="410" y="164"/>
                  </a:cubicBezTo>
                  <a:cubicBezTo>
                    <a:pt x="411" y="164"/>
                    <a:pt x="429" y="153"/>
                    <a:pt x="429" y="153"/>
                  </a:cubicBezTo>
                  <a:cubicBezTo>
                    <a:pt x="429" y="152"/>
                    <a:pt x="428" y="150"/>
                    <a:pt x="428" y="150"/>
                  </a:cubicBezTo>
                  <a:cubicBezTo>
                    <a:pt x="425" y="150"/>
                    <a:pt x="424" y="150"/>
                    <a:pt x="419" y="147"/>
                  </a:cubicBezTo>
                  <a:moveTo>
                    <a:pt x="355" y="181"/>
                  </a:moveTo>
                  <a:cubicBezTo>
                    <a:pt x="355" y="182"/>
                    <a:pt x="355" y="182"/>
                    <a:pt x="355" y="182"/>
                  </a:cubicBezTo>
                  <a:cubicBezTo>
                    <a:pt x="355" y="184"/>
                    <a:pt x="355" y="184"/>
                    <a:pt x="352" y="186"/>
                  </a:cubicBezTo>
                  <a:cubicBezTo>
                    <a:pt x="352" y="186"/>
                    <a:pt x="325" y="204"/>
                    <a:pt x="325" y="204"/>
                  </a:cubicBezTo>
                  <a:cubicBezTo>
                    <a:pt x="325" y="204"/>
                    <a:pt x="325" y="204"/>
                    <a:pt x="325" y="204"/>
                  </a:cubicBezTo>
                  <a:cubicBezTo>
                    <a:pt x="325" y="202"/>
                    <a:pt x="317" y="189"/>
                    <a:pt x="315" y="187"/>
                  </a:cubicBezTo>
                  <a:cubicBezTo>
                    <a:pt x="317" y="187"/>
                    <a:pt x="330" y="178"/>
                    <a:pt x="330" y="178"/>
                  </a:cubicBezTo>
                  <a:cubicBezTo>
                    <a:pt x="333" y="176"/>
                    <a:pt x="333" y="176"/>
                    <a:pt x="334" y="177"/>
                  </a:cubicBezTo>
                  <a:cubicBezTo>
                    <a:pt x="335" y="177"/>
                    <a:pt x="337" y="176"/>
                    <a:pt x="337" y="176"/>
                  </a:cubicBezTo>
                  <a:cubicBezTo>
                    <a:pt x="337" y="175"/>
                    <a:pt x="328" y="161"/>
                    <a:pt x="328" y="161"/>
                  </a:cubicBezTo>
                  <a:cubicBezTo>
                    <a:pt x="327" y="161"/>
                    <a:pt x="325" y="162"/>
                    <a:pt x="325" y="162"/>
                  </a:cubicBezTo>
                  <a:cubicBezTo>
                    <a:pt x="325" y="162"/>
                    <a:pt x="325" y="163"/>
                    <a:pt x="325" y="163"/>
                  </a:cubicBezTo>
                  <a:cubicBezTo>
                    <a:pt x="325" y="164"/>
                    <a:pt x="325" y="165"/>
                    <a:pt x="323" y="166"/>
                  </a:cubicBezTo>
                  <a:cubicBezTo>
                    <a:pt x="323" y="166"/>
                    <a:pt x="307" y="176"/>
                    <a:pt x="307" y="176"/>
                  </a:cubicBezTo>
                  <a:cubicBezTo>
                    <a:pt x="307" y="176"/>
                    <a:pt x="307" y="176"/>
                    <a:pt x="307" y="176"/>
                  </a:cubicBezTo>
                  <a:cubicBezTo>
                    <a:pt x="307" y="175"/>
                    <a:pt x="298" y="161"/>
                    <a:pt x="298" y="161"/>
                  </a:cubicBezTo>
                  <a:cubicBezTo>
                    <a:pt x="299" y="162"/>
                    <a:pt x="324" y="145"/>
                    <a:pt x="324" y="145"/>
                  </a:cubicBezTo>
                  <a:cubicBezTo>
                    <a:pt x="327" y="144"/>
                    <a:pt x="327" y="144"/>
                    <a:pt x="328" y="145"/>
                  </a:cubicBezTo>
                  <a:cubicBezTo>
                    <a:pt x="329" y="145"/>
                    <a:pt x="331" y="144"/>
                    <a:pt x="331" y="144"/>
                  </a:cubicBezTo>
                  <a:cubicBezTo>
                    <a:pt x="331" y="143"/>
                    <a:pt x="322" y="128"/>
                    <a:pt x="322" y="128"/>
                  </a:cubicBezTo>
                  <a:cubicBezTo>
                    <a:pt x="321" y="128"/>
                    <a:pt x="319" y="129"/>
                    <a:pt x="319" y="129"/>
                  </a:cubicBezTo>
                  <a:cubicBezTo>
                    <a:pt x="320" y="132"/>
                    <a:pt x="320" y="132"/>
                    <a:pt x="317" y="134"/>
                  </a:cubicBezTo>
                  <a:cubicBezTo>
                    <a:pt x="275" y="161"/>
                    <a:pt x="275" y="161"/>
                    <a:pt x="275" y="161"/>
                  </a:cubicBezTo>
                  <a:cubicBezTo>
                    <a:pt x="275" y="162"/>
                    <a:pt x="276" y="164"/>
                    <a:pt x="276" y="164"/>
                  </a:cubicBezTo>
                  <a:cubicBezTo>
                    <a:pt x="280" y="162"/>
                    <a:pt x="281" y="163"/>
                    <a:pt x="282" y="164"/>
                  </a:cubicBezTo>
                  <a:cubicBezTo>
                    <a:pt x="316" y="218"/>
                    <a:pt x="316" y="218"/>
                    <a:pt x="316" y="218"/>
                  </a:cubicBezTo>
                  <a:cubicBezTo>
                    <a:pt x="317" y="219"/>
                    <a:pt x="317" y="220"/>
                    <a:pt x="315" y="222"/>
                  </a:cubicBezTo>
                  <a:cubicBezTo>
                    <a:pt x="314" y="223"/>
                    <a:pt x="315" y="225"/>
                    <a:pt x="315" y="225"/>
                  </a:cubicBezTo>
                  <a:cubicBezTo>
                    <a:pt x="317" y="225"/>
                    <a:pt x="360" y="197"/>
                    <a:pt x="360" y="197"/>
                  </a:cubicBezTo>
                  <a:cubicBezTo>
                    <a:pt x="363" y="195"/>
                    <a:pt x="363" y="196"/>
                    <a:pt x="364" y="197"/>
                  </a:cubicBezTo>
                  <a:cubicBezTo>
                    <a:pt x="365" y="197"/>
                    <a:pt x="367" y="196"/>
                    <a:pt x="367" y="196"/>
                  </a:cubicBezTo>
                  <a:cubicBezTo>
                    <a:pt x="367" y="195"/>
                    <a:pt x="358" y="180"/>
                    <a:pt x="358" y="180"/>
                  </a:cubicBezTo>
                  <a:cubicBezTo>
                    <a:pt x="357" y="180"/>
                    <a:pt x="355" y="181"/>
                    <a:pt x="355" y="181"/>
                  </a:cubicBezTo>
                  <a:moveTo>
                    <a:pt x="277" y="240"/>
                  </a:moveTo>
                  <a:cubicBezTo>
                    <a:pt x="277" y="240"/>
                    <a:pt x="253" y="188"/>
                    <a:pt x="253" y="188"/>
                  </a:cubicBezTo>
                  <a:cubicBezTo>
                    <a:pt x="253" y="188"/>
                    <a:pt x="268" y="182"/>
                    <a:pt x="268" y="182"/>
                  </a:cubicBezTo>
                  <a:cubicBezTo>
                    <a:pt x="271" y="180"/>
                    <a:pt x="272" y="180"/>
                    <a:pt x="273" y="182"/>
                  </a:cubicBezTo>
                  <a:cubicBezTo>
                    <a:pt x="274" y="183"/>
                    <a:pt x="276" y="182"/>
                    <a:pt x="276" y="182"/>
                  </a:cubicBezTo>
                  <a:cubicBezTo>
                    <a:pt x="276" y="181"/>
                    <a:pt x="269" y="165"/>
                    <a:pt x="269" y="165"/>
                  </a:cubicBezTo>
                  <a:cubicBezTo>
                    <a:pt x="268" y="164"/>
                    <a:pt x="266" y="165"/>
                    <a:pt x="266" y="165"/>
                  </a:cubicBezTo>
                  <a:cubicBezTo>
                    <a:pt x="266" y="168"/>
                    <a:pt x="265" y="168"/>
                    <a:pt x="262" y="169"/>
                  </a:cubicBezTo>
                  <a:cubicBezTo>
                    <a:pt x="218" y="189"/>
                    <a:pt x="218" y="189"/>
                    <a:pt x="218" y="189"/>
                  </a:cubicBezTo>
                  <a:cubicBezTo>
                    <a:pt x="215" y="191"/>
                    <a:pt x="215" y="191"/>
                    <a:pt x="214" y="189"/>
                  </a:cubicBezTo>
                  <a:cubicBezTo>
                    <a:pt x="213" y="189"/>
                    <a:pt x="211" y="190"/>
                    <a:pt x="211" y="190"/>
                  </a:cubicBezTo>
                  <a:cubicBezTo>
                    <a:pt x="211" y="191"/>
                    <a:pt x="218" y="207"/>
                    <a:pt x="218" y="207"/>
                  </a:cubicBezTo>
                  <a:cubicBezTo>
                    <a:pt x="219" y="208"/>
                    <a:pt x="221" y="207"/>
                    <a:pt x="221" y="207"/>
                  </a:cubicBezTo>
                  <a:cubicBezTo>
                    <a:pt x="221" y="206"/>
                    <a:pt x="221" y="206"/>
                    <a:pt x="221" y="206"/>
                  </a:cubicBezTo>
                  <a:cubicBezTo>
                    <a:pt x="221" y="203"/>
                    <a:pt x="222" y="203"/>
                    <a:pt x="224" y="202"/>
                  </a:cubicBezTo>
                  <a:cubicBezTo>
                    <a:pt x="224" y="202"/>
                    <a:pt x="239" y="195"/>
                    <a:pt x="240" y="195"/>
                  </a:cubicBezTo>
                  <a:cubicBezTo>
                    <a:pt x="240" y="195"/>
                    <a:pt x="240" y="195"/>
                    <a:pt x="240" y="195"/>
                  </a:cubicBezTo>
                  <a:cubicBezTo>
                    <a:pt x="240" y="196"/>
                    <a:pt x="262" y="246"/>
                    <a:pt x="262" y="246"/>
                  </a:cubicBezTo>
                  <a:cubicBezTo>
                    <a:pt x="263" y="247"/>
                    <a:pt x="263" y="248"/>
                    <a:pt x="263" y="248"/>
                  </a:cubicBezTo>
                  <a:cubicBezTo>
                    <a:pt x="263" y="249"/>
                    <a:pt x="262" y="249"/>
                    <a:pt x="261" y="250"/>
                  </a:cubicBezTo>
                  <a:cubicBezTo>
                    <a:pt x="261" y="250"/>
                    <a:pt x="261" y="250"/>
                    <a:pt x="261" y="250"/>
                  </a:cubicBezTo>
                  <a:cubicBezTo>
                    <a:pt x="261" y="251"/>
                    <a:pt x="262" y="253"/>
                    <a:pt x="262" y="253"/>
                  </a:cubicBezTo>
                  <a:cubicBezTo>
                    <a:pt x="263" y="253"/>
                    <a:pt x="282" y="245"/>
                    <a:pt x="282" y="245"/>
                  </a:cubicBezTo>
                  <a:cubicBezTo>
                    <a:pt x="282" y="244"/>
                    <a:pt x="282" y="244"/>
                    <a:pt x="282" y="244"/>
                  </a:cubicBezTo>
                  <a:cubicBezTo>
                    <a:pt x="281" y="242"/>
                    <a:pt x="281" y="242"/>
                    <a:pt x="281" y="242"/>
                  </a:cubicBezTo>
                  <a:cubicBezTo>
                    <a:pt x="278" y="242"/>
                    <a:pt x="277" y="242"/>
                    <a:pt x="277" y="240"/>
                  </a:cubicBezTo>
                  <a:moveTo>
                    <a:pt x="188" y="227"/>
                  </a:moveTo>
                  <a:cubicBezTo>
                    <a:pt x="179" y="227"/>
                    <a:pt x="171" y="227"/>
                    <a:pt x="170" y="222"/>
                  </a:cubicBezTo>
                  <a:cubicBezTo>
                    <a:pt x="169" y="217"/>
                    <a:pt x="172" y="213"/>
                    <a:pt x="178" y="212"/>
                  </a:cubicBezTo>
                  <a:cubicBezTo>
                    <a:pt x="189" y="209"/>
                    <a:pt x="196" y="213"/>
                    <a:pt x="197" y="216"/>
                  </a:cubicBezTo>
                  <a:cubicBezTo>
                    <a:pt x="197" y="217"/>
                    <a:pt x="197" y="217"/>
                    <a:pt x="197" y="217"/>
                  </a:cubicBezTo>
                  <a:cubicBezTo>
                    <a:pt x="198" y="219"/>
                    <a:pt x="200" y="219"/>
                    <a:pt x="200" y="219"/>
                  </a:cubicBezTo>
                  <a:cubicBezTo>
                    <a:pt x="201" y="218"/>
                    <a:pt x="207" y="199"/>
                    <a:pt x="207" y="199"/>
                  </a:cubicBezTo>
                  <a:cubicBezTo>
                    <a:pt x="208" y="196"/>
                    <a:pt x="208" y="196"/>
                    <a:pt x="208" y="196"/>
                  </a:cubicBezTo>
                  <a:cubicBezTo>
                    <a:pt x="205" y="198"/>
                    <a:pt x="205" y="198"/>
                    <a:pt x="205" y="198"/>
                  </a:cubicBezTo>
                  <a:cubicBezTo>
                    <a:pt x="202" y="200"/>
                    <a:pt x="202" y="200"/>
                    <a:pt x="202" y="200"/>
                  </a:cubicBezTo>
                  <a:cubicBezTo>
                    <a:pt x="199" y="199"/>
                    <a:pt x="199" y="199"/>
                    <a:pt x="199" y="199"/>
                  </a:cubicBezTo>
                  <a:cubicBezTo>
                    <a:pt x="195" y="199"/>
                    <a:pt x="195" y="199"/>
                    <a:pt x="195" y="199"/>
                  </a:cubicBezTo>
                  <a:cubicBezTo>
                    <a:pt x="189" y="198"/>
                    <a:pt x="183" y="198"/>
                    <a:pt x="177" y="199"/>
                  </a:cubicBezTo>
                  <a:cubicBezTo>
                    <a:pt x="157" y="204"/>
                    <a:pt x="152" y="217"/>
                    <a:pt x="155" y="227"/>
                  </a:cubicBezTo>
                  <a:cubicBezTo>
                    <a:pt x="158" y="242"/>
                    <a:pt x="173" y="242"/>
                    <a:pt x="186" y="243"/>
                  </a:cubicBezTo>
                  <a:cubicBezTo>
                    <a:pt x="196" y="243"/>
                    <a:pt x="204" y="243"/>
                    <a:pt x="205" y="249"/>
                  </a:cubicBezTo>
                  <a:cubicBezTo>
                    <a:pt x="205" y="249"/>
                    <a:pt x="204" y="256"/>
                    <a:pt x="204" y="256"/>
                  </a:cubicBezTo>
                  <a:cubicBezTo>
                    <a:pt x="202" y="259"/>
                    <a:pt x="198" y="261"/>
                    <a:pt x="191" y="262"/>
                  </a:cubicBezTo>
                  <a:cubicBezTo>
                    <a:pt x="185" y="264"/>
                    <a:pt x="176" y="263"/>
                    <a:pt x="172" y="261"/>
                  </a:cubicBezTo>
                  <a:cubicBezTo>
                    <a:pt x="171" y="259"/>
                    <a:pt x="171" y="259"/>
                    <a:pt x="171" y="259"/>
                  </a:cubicBezTo>
                  <a:cubicBezTo>
                    <a:pt x="170" y="257"/>
                    <a:pt x="170" y="257"/>
                    <a:pt x="170" y="257"/>
                  </a:cubicBezTo>
                  <a:cubicBezTo>
                    <a:pt x="168" y="256"/>
                    <a:pt x="168" y="256"/>
                    <a:pt x="168" y="256"/>
                  </a:cubicBezTo>
                  <a:cubicBezTo>
                    <a:pt x="167" y="257"/>
                    <a:pt x="162" y="276"/>
                    <a:pt x="162" y="276"/>
                  </a:cubicBezTo>
                  <a:cubicBezTo>
                    <a:pt x="162" y="276"/>
                    <a:pt x="163" y="276"/>
                    <a:pt x="163" y="276"/>
                  </a:cubicBezTo>
                  <a:cubicBezTo>
                    <a:pt x="163" y="276"/>
                    <a:pt x="163" y="276"/>
                    <a:pt x="163" y="276"/>
                  </a:cubicBezTo>
                  <a:cubicBezTo>
                    <a:pt x="165" y="277"/>
                    <a:pt x="165" y="277"/>
                    <a:pt x="165" y="277"/>
                  </a:cubicBezTo>
                  <a:cubicBezTo>
                    <a:pt x="165" y="276"/>
                    <a:pt x="165" y="276"/>
                    <a:pt x="165" y="276"/>
                  </a:cubicBezTo>
                  <a:cubicBezTo>
                    <a:pt x="165" y="276"/>
                    <a:pt x="166" y="276"/>
                    <a:pt x="166" y="276"/>
                  </a:cubicBezTo>
                  <a:cubicBezTo>
                    <a:pt x="166" y="275"/>
                    <a:pt x="166" y="275"/>
                    <a:pt x="167" y="275"/>
                  </a:cubicBezTo>
                  <a:cubicBezTo>
                    <a:pt x="167" y="275"/>
                    <a:pt x="171" y="275"/>
                    <a:pt x="171" y="275"/>
                  </a:cubicBezTo>
                  <a:cubicBezTo>
                    <a:pt x="176" y="276"/>
                    <a:pt x="176" y="276"/>
                    <a:pt x="176" y="276"/>
                  </a:cubicBezTo>
                  <a:cubicBezTo>
                    <a:pt x="193" y="276"/>
                    <a:pt x="193" y="276"/>
                    <a:pt x="193" y="276"/>
                  </a:cubicBezTo>
                  <a:cubicBezTo>
                    <a:pt x="215" y="271"/>
                    <a:pt x="223" y="256"/>
                    <a:pt x="220" y="245"/>
                  </a:cubicBezTo>
                  <a:cubicBezTo>
                    <a:pt x="217" y="228"/>
                    <a:pt x="201" y="228"/>
                    <a:pt x="188" y="227"/>
                  </a:cubicBezTo>
                  <a:moveTo>
                    <a:pt x="121" y="265"/>
                  </a:moveTo>
                  <a:cubicBezTo>
                    <a:pt x="117" y="268"/>
                    <a:pt x="113" y="270"/>
                    <a:pt x="108" y="270"/>
                  </a:cubicBezTo>
                  <a:cubicBezTo>
                    <a:pt x="96" y="269"/>
                    <a:pt x="89" y="260"/>
                    <a:pt x="90" y="243"/>
                  </a:cubicBezTo>
                  <a:cubicBezTo>
                    <a:pt x="90" y="234"/>
                    <a:pt x="92" y="227"/>
                    <a:pt x="97" y="223"/>
                  </a:cubicBezTo>
                  <a:cubicBezTo>
                    <a:pt x="100" y="220"/>
                    <a:pt x="104" y="218"/>
                    <a:pt x="109" y="219"/>
                  </a:cubicBezTo>
                  <a:cubicBezTo>
                    <a:pt x="115" y="219"/>
                    <a:pt x="119" y="220"/>
                    <a:pt x="122" y="224"/>
                  </a:cubicBezTo>
                  <a:cubicBezTo>
                    <a:pt x="126" y="228"/>
                    <a:pt x="128" y="235"/>
                    <a:pt x="128" y="245"/>
                  </a:cubicBezTo>
                  <a:cubicBezTo>
                    <a:pt x="128" y="254"/>
                    <a:pt x="125" y="261"/>
                    <a:pt x="121" y="265"/>
                  </a:cubicBezTo>
                  <a:moveTo>
                    <a:pt x="110" y="205"/>
                  </a:moveTo>
                  <a:cubicBezTo>
                    <a:pt x="100" y="205"/>
                    <a:pt x="92" y="208"/>
                    <a:pt x="86" y="214"/>
                  </a:cubicBezTo>
                  <a:cubicBezTo>
                    <a:pt x="78" y="220"/>
                    <a:pt x="74" y="231"/>
                    <a:pt x="74" y="243"/>
                  </a:cubicBezTo>
                  <a:cubicBezTo>
                    <a:pt x="73" y="266"/>
                    <a:pt x="87" y="282"/>
                    <a:pt x="107" y="283"/>
                  </a:cubicBezTo>
                  <a:cubicBezTo>
                    <a:pt x="117" y="283"/>
                    <a:pt x="125" y="280"/>
                    <a:pt x="132" y="274"/>
                  </a:cubicBezTo>
                  <a:cubicBezTo>
                    <a:pt x="139" y="268"/>
                    <a:pt x="143" y="257"/>
                    <a:pt x="144" y="245"/>
                  </a:cubicBezTo>
                  <a:cubicBezTo>
                    <a:pt x="144" y="233"/>
                    <a:pt x="140" y="222"/>
                    <a:pt x="134" y="215"/>
                  </a:cubicBezTo>
                  <a:cubicBezTo>
                    <a:pt x="128" y="209"/>
                    <a:pt x="119" y="205"/>
                    <a:pt x="110" y="205"/>
                  </a:cubicBezTo>
                  <a:moveTo>
                    <a:pt x="38" y="228"/>
                  </a:moveTo>
                  <a:cubicBezTo>
                    <a:pt x="38" y="228"/>
                    <a:pt x="25" y="227"/>
                    <a:pt x="25" y="227"/>
                  </a:cubicBezTo>
                  <a:cubicBezTo>
                    <a:pt x="26" y="226"/>
                    <a:pt x="28" y="211"/>
                    <a:pt x="28" y="208"/>
                  </a:cubicBezTo>
                  <a:cubicBezTo>
                    <a:pt x="30" y="209"/>
                    <a:pt x="41" y="210"/>
                    <a:pt x="41" y="210"/>
                  </a:cubicBezTo>
                  <a:cubicBezTo>
                    <a:pt x="47" y="211"/>
                    <a:pt x="50" y="213"/>
                    <a:pt x="52" y="215"/>
                  </a:cubicBezTo>
                  <a:cubicBezTo>
                    <a:pt x="53" y="221"/>
                    <a:pt x="53" y="221"/>
                    <a:pt x="53" y="221"/>
                  </a:cubicBezTo>
                  <a:cubicBezTo>
                    <a:pt x="52" y="228"/>
                    <a:pt x="48" y="230"/>
                    <a:pt x="38" y="228"/>
                  </a:cubicBezTo>
                  <a:moveTo>
                    <a:pt x="45" y="197"/>
                  </a:moveTo>
                  <a:cubicBezTo>
                    <a:pt x="12" y="192"/>
                    <a:pt x="12" y="192"/>
                    <a:pt x="12" y="192"/>
                  </a:cubicBezTo>
                  <a:cubicBezTo>
                    <a:pt x="11" y="193"/>
                    <a:pt x="11" y="195"/>
                    <a:pt x="11" y="195"/>
                  </a:cubicBezTo>
                  <a:cubicBezTo>
                    <a:pt x="14" y="197"/>
                    <a:pt x="14" y="197"/>
                    <a:pt x="14" y="199"/>
                  </a:cubicBezTo>
                  <a:cubicBezTo>
                    <a:pt x="4" y="262"/>
                    <a:pt x="4" y="262"/>
                    <a:pt x="4" y="262"/>
                  </a:cubicBezTo>
                  <a:cubicBezTo>
                    <a:pt x="4" y="264"/>
                    <a:pt x="4" y="264"/>
                    <a:pt x="1" y="264"/>
                  </a:cubicBezTo>
                  <a:cubicBezTo>
                    <a:pt x="0" y="265"/>
                    <a:pt x="0" y="267"/>
                    <a:pt x="0" y="267"/>
                  </a:cubicBezTo>
                  <a:cubicBezTo>
                    <a:pt x="1" y="268"/>
                    <a:pt x="22" y="271"/>
                    <a:pt x="22" y="271"/>
                  </a:cubicBezTo>
                  <a:cubicBezTo>
                    <a:pt x="23" y="271"/>
                    <a:pt x="23" y="271"/>
                    <a:pt x="23" y="271"/>
                  </a:cubicBezTo>
                  <a:cubicBezTo>
                    <a:pt x="23" y="268"/>
                    <a:pt x="23" y="268"/>
                    <a:pt x="23" y="268"/>
                  </a:cubicBezTo>
                  <a:cubicBezTo>
                    <a:pt x="21" y="267"/>
                    <a:pt x="20" y="267"/>
                    <a:pt x="20" y="265"/>
                  </a:cubicBezTo>
                  <a:cubicBezTo>
                    <a:pt x="20" y="265"/>
                    <a:pt x="20" y="265"/>
                    <a:pt x="20" y="264"/>
                  </a:cubicBezTo>
                  <a:cubicBezTo>
                    <a:pt x="20" y="264"/>
                    <a:pt x="24" y="240"/>
                    <a:pt x="24" y="239"/>
                  </a:cubicBezTo>
                  <a:cubicBezTo>
                    <a:pt x="24" y="240"/>
                    <a:pt x="39" y="242"/>
                    <a:pt x="39" y="242"/>
                  </a:cubicBezTo>
                  <a:cubicBezTo>
                    <a:pt x="58" y="245"/>
                    <a:pt x="67" y="235"/>
                    <a:pt x="68" y="224"/>
                  </a:cubicBezTo>
                  <a:cubicBezTo>
                    <a:pt x="70" y="213"/>
                    <a:pt x="65" y="200"/>
                    <a:pt x="45" y="197"/>
                  </a:cubicBezTo>
                </a:path>
              </a:pathLst>
            </a:custGeom>
            <a:solidFill>
              <a:schemeClr val="tx2"/>
            </a:solidFill>
            <a:ln>
              <a:noFill/>
            </a:ln>
          </p:spPr>
          <p:style>
            <a:lnRef idx="0">
              <a:scrgbClr r="0" g="0" b="0"/>
            </a:lnRef>
            <a:fillRef idx="0">
              <a:scrgbClr r="0" g="0" b="0"/>
            </a:fillRef>
            <a:effectRef idx="0">
              <a:scrgbClr r="0" g="0" b="0"/>
            </a:effectRef>
            <a:fontRef idx="minor"/>
          </p:style>
        </p:sp>
        <p:sp>
          <p:nvSpPr>
            <p:cNvPr id="195" name="CustomShape 37"/>
            <p:cNvSpPr/>
            <p:nvPr/>
          </p:nvSpPr>
          <p:spPr>
            <a:xfrm>
              <a:off x="674280" y="639720"/>
              <a:ext cx="25560" cy="25200"/>
            </a:xfrm>
            <a:custGeom>
              <a:avLst/>
              <a:gdLst/>
              <a:ahLst/>
              <a:cxnLst/>
              <a:rect l="l" t="t" r="r" b="b"/>
              <a:pathLst>
                <a:path w="104" h="101">
                  <a:moveTo>
                    <a:pt x="39" y="28"/>
                  </a:moveTo>
                  <a:cubicBezTo>
                    <a:pt x="12" y="18"/>
                    <a:pt x="12" y="18"/>
                    <a:pt x="12" y="18"/>
                  </a:cubicBezTo>
                  <a:cubicBezTo>
                    <a:pt x="26" y="46"/>
                    <a:pt x="26" y="46"/>
                    <a:pt x="26" y="46"/>
                  </a:cubicBezTo>
                  <a:cubicBezTo>
                    <a:pt x="0" y="64"/>
                    <a:pt x="0" y="64"/>
                    <a:pt x="0" y="64"/>
                  </a:cubicBezTo>
                  <a:cubicBezTo>
                    <a:pt x="29" y="71"/>
                    <a:pt x="29" y="71"/>
                    <a:pt x="29" y="71"/>
                  </a:cubicBezTo>
                  <a:cubicBezTo>
                    <a:pt x="27" y="101"/>
                    <a:pt x="27" y="101"/>
                    <a:pt x="27" y="101"/>
                  </a:cubicBezTo>
                  <a:cubicBezTo>
                    <a:pt x="52" y="81"/>
                    <a:pt x="52" y="81"/>
                    <a:pt x="52" y="81"/>
                  </a:cubicBezTo>
                  <a:cubicBezTo>
                    <a:pt x="74" y="101"/>
                    <a:pt x="74" y="101"/>
                    <a:pt x="74" y="101"/>
                  </a:cubicBezTo>
                  <a:cubicBezTo>
                    <a:pt x="73" y="69"/>
                    <a:pt x="73" y="69"/>
                    <a:pt x="73" y="69"/>
                  </a:cubicBezTo>
                  <a:cubicBezTo>
                    <a:pt x="73" y="69"/>
                    <a:pt x="104" y="67"/>
                    <a:pt x="104" y="67"/>
                  </a:cubicBezTo>
                  <a:cubicBezTo>
                    <a:pt x="78" y="47"/>
                    <a:pt x="78" y="47"/>
                    <a:pt x="78" y="47"/>
                  </a:cubicBezTo>
                  <a:cubicBezTo>
                    <a:pt x="93" y="20"/>
                    <a:pt x="93" y="20"/>
                    <a:pt x="93" y="20"/>
                  </a:cubicBezTo>
                  <a:cubicBezTo>
                    <a:pt x="63" y="29"/>
                    <a:pt x="63" y="29"/>
                    <a:pt x="63" y="29"/>
                  </a:cubicBezTo>
                  <a:cubicBezTo>
                    <a:pt x="51" y="0"/>
                    <a:pt x="51" y="0"/>
                    <a:pt x="51" y="0"/>
                  </a:cubicBezTo>
                  <a:lnTo>
                    <a:pt x="39" y="28"/>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196" name="CustomShape 38"/>
            <p:cNvSpPr/>
            <p:nvPr/>
          </p:nvSpPr>
          <p:spPr>
            <a:xfrm>
              <a:off x="718920" y="651600"/>
              <a:ext cx="25560" cy="25200"/>
            </a:xfrm>
            <a:custGeom>
              <a:avLst/>
              <a:gdLst/>
              <a:ahLst/>
              <a:cxnLst/>
              <a:rect l="l" t="t" r="r" b="b"/>
              <a:pathLst>
                <a:path w="70" h="69">
                  <a:moveTo>
                    <a:pt x="26" y="19"/>
                  </a:moveTo>
                  <a:lnTo>
                    <a:pt x="8" y="13"/>
                  </a:lnTo>
                  <a:lnTo>
                    <a:pt x="17" y="31"/>
                  </a:lnTo>
                  <a:lnTo>
                    <a:pt x="0" y="43"/>
                  </a:lnTo>
                  <a:lnTo>
                    <a:pt x="20" y="48"/>
                  </a:lnTo>
                  <a:lnTo>
                    <a:pt x="18" y="69"/>
                  </a:lnTo>
                  <a:lnTo>
                    <a:pt x="34" y="55"/>
                  </a:lnTo>
                  <a:lnTo>
                    <a:pt x="51" y="69"/>
                  </a:lnTo>
                  <a:lnTo>
                    <a:pt x="49" y="47"/>
                  </a:lnTo>
                  <a:lnTo>
                    <a:pt x="70" y="45"/>
                  </a:lnTo>
                  <a:lnTo>
                    <a:pt x="53" y="32"/>
                  </a:lnTo>
                  <a:lnTo>
                    <a:pt x="63" y="13"/>
                  </a:lnTo>
                  <a:lnTo>
                    <a:pt x="43" y="19"/>
                  </a:lnTo>
                  <a:lnTo>
                    <a:pt x="34" y="0"/>
                  </a:lnTo>
                  <a:lnTo>
                    <a:pt x="26" y="19"/>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197" name="CustomShape 39"/>
            <p:cNvSpPr/>
            <p:nvPr/>
          </p:nvSpPr>
          <p:spPr>
            <a:xfrm>
              <a:off x="666000" y="697320"/>
              <a:ext cx="25920" cy="25200"/>
            </a:xfrm>
            <a:custGeom>
              <a:avLst/>
              <a:gdLst/>
              <a:ahLst/>
              <a:cxnLst/>
              <a:rect l="l" t="t" r="r" b="b"/>
              <a:pathLst>
                <a:path w="104" h="101">
                  <a:moveTo>
                    <a:pt x="51" y="0"/>
                  </a:moveTo>
                  <a:cubicBezTo>
                    <a:pt x="62" y="28"/>
                    <a:pt x="62" y="28"/>
                    <a:pt x="62" y="28"/>
                  </a:cubicBezTo>
                  <a:cubicBezTo>
                    <a:pt x="93" y="20"/>
                    <a:pt x="93" y="20"/>
                    <a:pt x="93" y="20"/>
                  </a:cubicBezTo>
                  <a:cubicBezTo>
                    <a:pt x="78" y="46"/>
                    <a:pt x="78" y="46"/>
                    <a:pt x="78" y="46"/>
                  </a:cubicBezTo>
                  <a:cubicBezTo>
                    <a:pt x="104" y="66"/>
                    <a:pt x="104" y="66"/>
                    <a:pt x="104" y="66"/>
                  </a:cubicBezTo>
                  <a:cubicBezTo>
                    <a:pt x="104" y="66"/>
                    <a:pt x="72" y="69"/>
                    <a:pt x="72" y="69"/>
                  </a:cubicBezTo>
                  <a:cubicBezTo>
                    <a:pt x="74" y="101"/>
                    <a:pt x="74" y="101"/>
                    <a:pt x="74" y="101"/>
                  </a:cubicBezTo>
                  <a:cubicBezTo>
                    <a:pt x="51" y="80"/>
                    <a:pt x="51" y="80"/>
                    <a:pt x="51" y="80"/>
                  </a:cubicBezTo>
                  <a:cubicBezTo>
                    <a:pt x="27" y="101"/>
                    <a:pt x="27" y="101"/>
                    <a:pt x="27" y="101"/>
                  </a:cubicBezTo>
                  <a:cubicBezTo>
                    <a:pt x="29" y="70"/>
                    <a:pt x="29" y="70"/>
                    <a:pt x="29" y="70"/>
                  </a:cubicBezTo>
                  <a:cubicBezTo>
                    <a:pt x="0" y="64"/>
                    <a:pt x="0" y="64"/>
                    <a:pt x="0" y="64"/>
                  </a:cubicBezTo>
                  <a:cubicBezTo>
                    <a:pt x="26" y="45"/>
                    <a:pt x="26" y="45"/>
                    <a:pt x="26" y="45"/>
                  </a:cubicBezTo>
                  <a:cubicBezTo>
                    <a:pt x="11" y="19"/>
                    <a:pt x="11" y="19"/>
                    <a:pt x="11" y="19"/>
                  </a:cubicBezTo>
                  <a:cubicBezTo>
                    <a:pt x="39" y="28"/>
                    <a:pt x="39" y="28"/>
                    <a:pt x="39" y="28"/>
                  </a:cubicBezTo>
                  <a:lnTo>
                    <a:pt x="51"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198" name="CustomShape 40"/>
            <p:cNvSpPr/>
            <p:nvPr/>
          </p:nvSpPr>
          <p:spPr>
            <a:xfrm>
              <a:off x="722160" y="700560"/>
              <a:ext cx="18000" cy="17280"/>
            </a:xfrm>
            <a:custGeom>
              <a:avLst/>
              <a:gdLst/>
              <a:ahLst/>
              <a:cxnLst/>
              <a:rect l="l" t="t" r="r" b="b"/>
              <a:pathLst>
                <a:path w="50" h="48">
                  <a:moveTo>
                    <a:pt x="25" y="0"/>
                  </a:moveTo>
                  <a:lnTo>
                    <a:pt x="32" y="18"/>
                  </a:lnTo>
                  <a:lnTo>
                    <a:pt x="50" y="18"/>
                  </a:lnTo>
                  <a:lnTo>
                    <a:pt x="35" y="30"/>
                  </a:lnTo>
                  <a:lnTo>
                    <a:pt x="40" y="48"/>
                  </a:lnTo>
                  <a:lnTo>
                    <a:pt x="25" y="37"/>
                  </a:lnTo>
                  <a:lnTo>
                    <a:pt x="10" y="48"/>
                  </a:lnTo>
                  <a:lnTo>
                    <a:pt x="15" y="30"/>
                  </a:lnTo>
                  <a:lnTo>
                    <a:pt x="0" y="18"/>
                  </a:lnTo>
                  <a:lnTo>
                    <a:pt x="19" y="18"/>
                  </a:lnTo>
                  <a:lnTo>
                    <a:pt x="25"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199" name="CustomShape 41"/>
            <p:cNvSpPr/>
            <p:nvPr/>
          </p:nvSpPr>
          <p:spPr>
            <a:xfrm>
              <a:off x="718560" y="747000"/>
              <a:ext cx="25920" cy="25200"/>
            </a:xfrm>
            <a:custGeom>
              <a:avLst/>
              <a:gdLst/>
              <a:ahLst/>
              <a:cxnLst/>
              <a:rect l="l" t="t" r="r" b="b"/>
              <a:pathLst>
                <a:path w="71" h="69">
                  <a:moveTo>
                    <a:pt x="27" y="19"/>
                  </a:moveTo>
                  <a:lnTo>
                    <a:pt x="8" y="13"/>
                  </a:lnTo>
                  <a:lnTo>
                    <a:pt x="18" y="31"/>
                  </a:lnTo>
                  <a:lnTo>
                    <a:pt x="0" y="43"/>
                  </a:lnTo>
                  <a:lnTo>
                    <a:pt x="20" y="48"/>
                  </a:lnTo>
                  <a:lnTo>
                    <a:pt x="18" y="69"/>
                  </a:lnTo>
                  <a:lnTo>
                    <a:pt x="35" y="55"/>
                  </a:lnTo>
                  <a:lnTo>
                    <a:pt x="50" y="69"/>
                  </a:lnTo>
                  <a:lnTo>
                    <a:pt x="49" y="48"/>
                  </a:lnTo>
                  <a:lnTo>
                    <a:pt x="71" y="45"/>
                  </a:lnTo>
                  <a:lnTo>
                    <a:pt x="53" y="32"/>
                  </a:lnTo>
                  <a:lnTo>
                    <a:pt x="63" y="13"/>
                  </a:lnTo>
                  <a:lnTo>
                    <a:pt x="42" y="19"/>
                  </a:lnTo>
                  <a:lnTo>
                    <a:pt x="35" y="0"/>
                  </a:lnTo>
                  <a:lnTo>
                    <a:pt x="27" y="19"/>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200" name="CustomShape 42"/>
            <p:cNvSpPr/>
            <p:nvPr/>
          </p:nvSpPr>
          <p:spPr>
            <a:xfrm>
              <a:off x="708120" y="612360"/>
              <a:ext cx="6840" cy="3960"/>
            </a:xfrm>
            <a:custGeom>
              <a:avLst/>
              <a:gdLst/>
              <a:ahLst/>
              <a:cxnLst/>
              <a:rect l="l" t="t" r="r" b="b"/>
              <a:pathLst>
                <a:path w="30" h="18">
                  <a:moveTo>
                    <a:pt x="28" y="0"/>
                  </a:moveTo>
                  <a:cubicBezTo>
                    <a:pt x="19" y="0"/>
                    <a:pt x="5" y="13"/>
                    <a:pt x="0" y="18"/>
                  </a:cubicBezTo>
                  <a:cubicBezTo>
                    <a:pt x="18" y="11"/>
                    <a:pt x="25" y="15"/>
                    <a:pt x="29" y="9"/>
                  </a:cubicBezTo>
                  <a:cubicBezTo>
                    <a:pt x="30" y="6"/>
                    <a:pt x="30" y="2"/>
                    <a:pt x="28" y="0"/>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201" name="CustomShape 43"/>
            <p:cNvSpPr/>
            <p:nvPr/>
          </p:nvSpPr>
          <p:spPr>
            <a:xfrm>
              <a:off x="717480" y="613440"/>
              <a:ext cx="3960" cy="6840"/>
            </a:xfrm>
            <a:custGeom>
              <a:avLst/>
              <a:gdLst/>
              <a:ahLst/>
              <a:cxnLst/>
              <a:rect l="l" t="t" r="r" b="b"/>
              <a:pathLst>
                <a:path w="18" h="29">
                  <a:moveTo>
                    <a:pt x="2" y="0"/>
                  </a:moveTo>
                  <a:cubicBezTo>
                    <a:pt x="0" y="12"/>
                    <a:pt x="8" y="23"/>
                    <a:pt x="17" y="29"/>
                  </a:cubicBezTo>
                  <a:cubicBezTo>
                    <a:pt x="18" y="20"/>
                    <a:pt x="18" y="20"/>
                    <a:pt x="18" y="20"/>
                  </a:cubicBezTo>
                  <a:cubicBezTo>
                    <a:pt x="17" y="12"/>
                    <a:pt x="9" y="4"/>
                    <a:pt x="2" y="0"/>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202" name="CustomShape 44"/>
            <p:cNvSpPr/>
            <p:nvPr/>
          </p:nvSpPr>
          <p:spPr>
            <a:xfrm>
              <a:off x="715680" y="618840"/>
              <a:ext cx="4680" cy="7200"/>
            </a:xfrm>
            <a:custGeom>
              <a:avLst/>
              <a:gdLst/>
              <a:ahLst/>
              <a:cxnLst/>
              <a:rect l="l" t="t" r="r" b="b"/>
              <a:pathLst>
                <a:path w="21" h="30">
                  <a:moveTo>
                    <a:pt x="4" y="0"/>
                  </a:moveTo>
                  <a:cubicBezTo>
                    <a:pt x="3" y="3"/>
                    <a:pt x="0" y="8"/>
                    <a:pt x="1" y="11"/>
                  </a:cubicBezTo>
                  <a:cubicBezTo>
                    <a:pt x="2" y="18"/>
                    <a:pt x="12" y="20"/>
                    <a:pt x="16" y="30"/>
                  </a:cubicBezTo>
                  <a:cubicBezTo>
                    <a:pt x="21" y="21"/>
                    <a:pt x="14" y="3"/>
                    <a:pt x="4" y="0"/>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203" name="CustomShape 45"/>
            <p:cNvSpPr/>
            <p:nvPr/>
          </p:nvSpPr>
          <p:spPr>
            <a:xfrm>
              <a:off x="711720" y="623520"/>
              <a:ext cx="5040" cy="8640"/>
            </a:xfrm>
            <a:custGeom>
              <a:avLst/>
              <a:gdLst/>
              <a:ahLst/>
              <a:cxnLst/>
              <a:rect l="l" t="t" r="r" b="b"/>
              <a:pathLst>
                <a:path w="22" h="35">
                  <a:moveTo>
                    <a:pt x="12" y="0"/>
                  </a:moveTo>
                  <a:cubicBezTo>
                    <a:pt x="7" y="8"/>
                    <a:pt x="7" y="8"/>
                    <a:pt x="7" y="8"/>
                  </a:cubicBezTo>
                  <a:cubicBezTo>
                    <a:pt x="0" y="19"/>
                    <a:pt x="13" y="28"/>
                    <a:pt x="13" y="35"/>
                  </a:cubicBezTo>
                  <a:cubicBezTo>
                    <a:pt x="17" y="31"/>
                    <a:pt x="22" y="19"/>
                    <a:pt x="19" y="11"/>
                  </a:cubicBezTo>
                  <a:cubicBezTo>
                    <a:pt x="18" y="7"/>
                    <a:pt x="16" y="3"/>
                    <a:pt x="12" y="0"/>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204" name="CustomShape 46"/>
            <p:cNvSpPr/>
            <p:nvPr/>
          </p:nvSpPr>
          <p:spPr>
            <a:xfrm>
              <a:off x="702000" y="623160"/>
              <a:ext cx="9720" cy="3600"/>
            </a:xfrm>
            <a:custGeom>
              <a:avLst/>
              <a:gdLst/>
              <a:ahLst/>
              <a:cxnLst/>
              <a:rect l="l" t="t" r="r" b="b"/>
              <a:pathLst>
                <a:path w="39" h="16">
                  <a:moveTo>
                    <a:pt x="23" y="3"/>
                  </a:moveTo>
                  <a:cubicBezTo>
                    <a:pt x="18" y="5"/>
                    <a:pt x="6" y="13"/>
                    <a:pt x="0" y="12"/>
                  </a:cubicBezTo>
                  <a:cubicBezTo>
                    <a:pt x="3" y="16"/>
                    <a:pt x="16" y="15"/>
                    <a:pt x="21" y="16"/>
                  </a:cubicBezTo>
                  <a:cubicBezTo>
                    <a:pt x="29" y="16"/>
                    <a:pt x="35" y="7"/>
                    <a:pt x="39" y="0"/>
                  </a:cubicBezTo>
                  <a:lnTo>
                    <a:pt x="23" y="3"/>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205" name="CustomShape 47"/>
            <p:cNvSpPr/>
            <p:nvPr/>
          </p:nvSpPr>
          <p:spPr>
            <a:xfrm>
              <a:off x="706320" y="629280"/>
              <a:ext cx="5400" cy="8280"/>
            </a:xfrm>
            <a:custGeom>
              <a:avLst/>
              <a:gdLst/>
              <a:ahLst/>
              <a:cxnLst/>
              <a:rect l="l" t="t" r="r" b="b"/>
              <a:pathLst>
                <a:path w="23" h="34">
                  <a:moveTo>
                    <a:pt x="19" y="0"/>
                  </a:moveTo>
                  <a:cubicBezTo>
                    <a:pt x="3" y="4"/>
                    <a:pt x="13" y="23"/>
                    <a:pt x="0" y="34"/>
                  </a:cubicBezTo>
                  <a:cubicBezTo>
                    <a:pt x="9" y="32"/>
                    <a:pt x="13" y="32"/>
                    <a:pt x="19" y="21"/>
                  </a:cubicBezTo>
                  <a:cubicBezTo>
                    <a:pt x="22" y="15"/>
                    <a:pt x="23" y="5"/>
                    <a:pt x="19" y="0"/>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206" name="CustomShape 48"/>
            <p:cNvSpPr/>
            <p:nvPr/>
          </p:nvSpPr>
          <p:spPr>
            <a:xfrm>
              <a:off x="678600" y="616320"/>
              <a:ext cx="6120" cy="9360"/>
            </a:xfrm>
            <a:custGeom>
              <a:avLst/>
              <a:gdLst/>
              <a:ahLst/>
              <a:cxnLst/>
              <a:rect l="l" t="t" r="r" b="b"/>
              <a:pathLst>
                <a:path w="26" h="39">
                  <a:moveTo>
                    <a:pt x="3" y="16"/>
                  </a:moveTo>
                  <a:cubicBezTo>
                    <a:pt x="0" y="28"/>
                    <a:pt x="3" y="31"/>
                    <a:pt x="9" y="39"/>
                  </a:cubicBezTo>
                  <a:cubicBezTo>
                    <a:pt x="6" y="21"/>
                    <a:pt x="26" y="14"/>
                    <a:pt x="17" y="0"/>
                  </a:cubicBezTo>
                  <a:cubicBezTo>
                    <a:pt x="10" y="2"/>
                    <a:pt x="5" y="10"/>
                    <a:pt x="3" y="16"/>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207" name="CustomShape 49"/>
            <p:cNvSpPr/>
            <p:nvPr/>
          </p:nvSpPr>
          <p:spPr>
            <a:xfrm>
              <a:off x="696960" y="628200"/>
              <a:ext cx="9720" cy="4680"/>
            </a:xfrm>
            <a:custGeom>
              <a:avLst/>
              <a:gdLst/>
              <a:ahLst/>
              <a:cxnLst/>
              <a:rect l="l" t="t" r="r" b="b"/>
              <a:pathLst>
                <a:path w="40" h="21">
                  <a:moveTo>
                    <a:pt x="0" y="17"/>
                  </a:moveTo>
                  <a:cubicBezTo>
                    <a:pt x="0" y="21"/>
                    <a:pt x="16" y="20"/>
                    <a:pt x="23" y="17"/>
                  </a:cubicBezTo>
                  <a:cubicBezTo>
                    <a:pt x="27" y="16"/>
                    <a:pt x="39" y="11"/>
                    <a:pt x="40" y="7"/>
                  </a:cubicBezTo>
                  <a:cubicBezTo>
                    <a:pt x="12" y="0"/>
                    <a:pt x="22" y="11"/>
                    <a:pt x="0" y="17"/>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208" name="CustomShape 50"/>
            <p:cNvSpPr/>
            <p:nvPr/>
          </p:nvSpPr>
          <p:spPr>
            <a:xfrm>
              <a:off x="705240" y="617400"/>
              <a:ext cx="9000" cy="5040"/>
            </a:xfrm>
            <a:custGeom>
              <a:avLst/>
              <a:gdLst/>
              <a:ahLst/>
              <a:cxnLst/>
              <a:rect l="l" t="t" r="r" b="b"/>
              <a:pathLst>
                <a:path w="37" h="22">
                  <a:moveTo>
                    <a:pt x="0" y="18"/>
                  </a:moveTo>
                  <a:cubicBezTo>
                    <a:pt x="1" y="22"/>
                    <a:pt x="16" y="18"/>
                    <a:pt x="23" y="14"/>
                  </a:cubicBezTo>
                  <a:cubicBezTo>
                    <a:pt x="26" y="12"/>
                    <a:pt x="37" y="6"/>
                    <a:pt x="37" y="1"/>
                  </a:cubicBezTo>
                  <a:cubicBezTo>
                    <a:pt x="9" y="0"/>
                    <a:pt x="20" y="8"/>
                    <a:pt x="0" y="18"/>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209" name="CustomShape 51"/>
            <p:cNvSpPr/>
            <p:nvPr/>
          </p:nvSpPr>
          <p:spPr>
            <a:xfrm>
              <a:off x="672480" y="612360"/>
              <a:ext cx="9360" cy="6120"/>
            </a:xfrm>
            <a:custGeom>
              <a:avLst/>
              <a:gdLst/>
              <a:ahLst/>
              <a:cxnLst/>
              <a:rect l="l" t="t" r="r" b="b"/>
              <a:pathLst>
                <a:path w="37" h="27">
                  <a:moveTo>
                    <a:pt x="37" y="2"/>
                  </a:moveTo>
                  <a:cubicBezTo>
                    <a:pt x="33" y="0"/>
                    <a:pt x="21" y="6"/>
                    <a:pt x="19" y="8"/>
                  </a:cubicBezTo>
                  <a:cubicBezTo>
                    <a:pt x="11" y="11"/>
                    <a:pt x="0" y="22"/>
                    <a:pt x="3" y="25"/>
                  </a:cubicBezTo>
                  <a:cubicBezTo>
                    <a:pt x="22" y="13"/>
                    <a:pt x="23" y="27"/>
                    <a:pt x="37" y="2"/>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210" name="CustomShape 52"/>
            <p:cNvSpPr/>
            <p:nvPr/>
          </p:nvSpPr>
          <p:spPr>
            <a:xfrm>
              <a:off x="691560" y="599040"/>
              <a:ext cx="7560" cy="3600"/>
            </a:xfrm>
            <a:custGeom>
              <a:avLst/>
              <a:gdLst/>
              <a:ahLst/>
              <a:cxnLst/>
              <a:rect l="l" t="t" r="r" b="b"/>
              <a:pathLst>
                <a:path w="32" h="15">
                  <a:moveTo>
                    <a:pt x="0" y="5"/>
                  </a:moveTo>
                  <a:cubicBezTo>
                    <a:pt x="9" y="8"/>
                    <a:pt x="14" y="14"/>
                    <a:pt x="20" y="15"/>
                  </a:cubicBezTo>
                  <a:cubicBezTo>
                    <a:pt x="28" y="15"/>
                    <a:pt x="30" y="13"/>
                    <a:pt x="32" y="10"/>
                  </a:cubicBezTo>
                  <a:cubicBezTo>
                    <a:pt x="29" y="0"/>
                    <a:pt x="9" y="1"/>
                    <a:pt x="0" y="5"/>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211" name="CustomShape 53"/>
            <p:cNvSpPr/>
            <p:nvPr/>
          </p:nvSpPr>
          <p:spPr>
            <a:xfrm>
              <a:off x="699120" y="603000"/>
              <a:ext cx="4320" cy="7560"/>
            </a:xfrm>
            <a:custGeom>
              <a:avLst/>
              <a:gdLst/>
              <a:ahLst/>
              <a:cxnLst/>
              <a:rect l="l" t="t" r="r" b="b"/>
              <a:pathLst>
                <a:path w="18" h="32">
                  <a:moveTo>
                    <a:pt x="14" y="32"/>
                  </a:moveTo>
                  <a:cubicBezTo>
                    <a:pt x="14" y="22"/>
                    <a:pt x="18" y="16"/>
                    <a:pt x="16" y="10"/>
                  </a:cubicBezTo>
                  <a:cubicBezTo>
                    <a:pt x="14" y="2"/>
                    <a:pt x="11" y="1"/>
                    <a:pt x="8" y="0"/>
                  </a:cubicBezTo>
                  <a:cubicBezTo>
                    <a:pt x="0" y="6"/>
                    <a:pt x="7" y="24"/>
                    <a:pt x="14" y="32"/>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212" name="CustomShape 54"/>
            <p:cNvSpPr/>
            <p:nvPr/>
          </p:nvSpPr>
          <p:spPr>
            <a:xfrm>
              <a:off x="684360" y="601920"/>
              <a:ext cx="9360" cy="4680"/>
            </a:xfrm>
            <a:custGeom>
              <a:avLst/>
              <a:gdLst/>
              <a:ahLst/>
              <a:cxnLst/>
              <a:rect l="l" t="t" r="r" b="b"/>
              <a:pathLst>
                <a:path w="38" h="20">
                  <a:moveTo>
                    <a:pt x="27" y="2"/>
                  </a:moveTo>
                  <a:cubicBezTo>
                    <a:pt x="19" y="0"/>
                    <a:pt x="5" y="5"/>
                    <a:pt x="0" y="9"/>
                  </a:cubicBezTo>
                  <a:cubicBezTo>
                    <a:pt x="11" y="8"/>
                    <a:pt x="17" y="20"/>
                    <a:pt x="30" y="15"/>
                  </a:cubicBezTo>
                  <a:cubicBezTo>
                    <a:pt x="38" y="11"/>
                    <a:pt x="38" y="11"/>
                    <a:pt x="38" y="11"/>
                  </a:cubicBezTo>
                  <a:cubicBezTo>
                    <a:pt x="35" y="6"/>
                    <a:pt x="31" y="4"/>
                    <a:pt x="27" y="2"/>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213" name="CustomShape 55"/>
            <p:cNvSpPr/>
            <p:nvPr/>
          </p:nvSpPr>
          <p:spPr>
            <a:xfrm>
              <a:off x="694440" y="604800"/>
              <a:ext cx="4680" cy="9000"/>
            </a:xfrm>
            <a:custGeom>
              <a:avLst/>
              <a:gdLst/>
              <a:ahLst/>
              <a:cxnLst/>
              <a:rect l="l" t="t" r="r" b="b"/>
              <a:pathLst>
                <a:path w="20" h="37">
                  <a:moveTo>
                    <a:pt x="2" y="11"/>
                  </a:moveTo>
                  <a:cubicBezTo>
                    <a:pt x="0" y="19"/>
                    <a:pt x="6" y="33"/>
                    <a:pt x="10" y="37"/>
                  </a:cubicBezTo>
                  <a:cubicBezTo>
                    <a:pt x="9" y="27"/>
                    <a:pt x="20" y="20"/>
                    <a:pt x="14" y="8"/>
                  </a:cubicBezTo>
                  <a:cubicBezTo>
                    <a:pt x="10" y="0"/>
                    <a:pt x="10" y="0"/>
                    <a:pt x="10" y="0"/>
                  </a:cubicBezTo>
                  <a:cubicBezTo>
                    <a:pt x="6" y="3"/>
                    <a:pt x="3" y="6"/>
                    <a:pt x="2" y="11"/>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214" name="CustomShape 56"/>
            <p:cNvSpPr/>
            <p:nvPr/>
          </p:nvSpPr>
          <p:spPr>
            <a:xfrm>
              <a:off x="697680" y="634320"/>
              <a:ext cx="7200" cy="4680"/>
            </a:xfrm>
            <a:custGeom>
              <a:avLst/>
              <a:gdLst/>
              <a:ahLst/>
              <a:cxnLst/>
              <a:rect l="l" t="t" r="r" b="b"/>
              <a:pathLst>
                <a:path w="32" h="21">
                  <a:moveTo>
                    <a:pt x="32" y="0"/>
                  </a:moveTo>
                  <a:cubicBezTo>
                    <a:pt x="23" y="0"/>
                    <a:pt x="23" y="0"/>
                    <a:pt x="23" y="0"/>
                  </a:cubicBezTo>
                  <a:cubicBezTo>
                    <a:pt x="9" y="2"/>
                    <a:pt x="10" y="16"/>
                    <a:pt x="0" y="20"/>
                  </a:cubicBezTo>
                  <a:cubicBezTo>
                    <a:pt x="6" y="21"/>
                    <a:pt x="21" y="19"/>
                    <a:pt x="27" y="12"/>
                  </a:cubicBezTo>
                  <a:cubicBezTo>
                    <a:pt x="30" y="9"/>
                    <a:pt x="31" y="5"/>
                    <a:pt x="32" y="0"/>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215" name="CustomShape 57"/>
            <p:cNvSpPr/>
            <p:nvPr/>
          </p:nvSpPr>
          <p:spPr>
            <a:xfrm>
              <a:off x="678600" y="606240"/>
              <a:ext cx="8640" cy="4680"/>
            </a:xfrm>
            <a:custGeom>
              <a:avLst/>
              <a:gdLst/>
              <a:ahLst/>
              <a:cxnLst/>
              <a:rect l="l" t="t" r="r" b="b"/>
              <a:pathLst>
                <a:path w="36" h="20">
                  <a:moveTo>
                    <a:pt x="16" y="2"/>
                  </a:moveTo>
                  <a:cubicBezTo>
                    <a:pt x="4" y="6"/>
                    <a:pt x="3" y="10"/>
                    <a:pt x="0" y="19"/>
                  </a:cubicBezTo>
                  <a:cubicBezTo>
                    <a:pt x="13" y="7"/>
                    <a:pt x="30" y="20"/>
                    <a:pt x="36" y="4"/>
                  </a:cubicBezTo>
                  <a:cubicBezTo>
                    <a:pt x="31" y="0"/>
                    <a:pt x="21" y="0"/>
                    <a:pt x="16" y="2"/>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216" name="CustomShape 58"/>
            <p:cNvSpPr/>
            <p:nvPr/>
          </p:nvSpPr>
          <p:spPr>
            <a:xfrm>
              <a:off x="689400" y="608040"/>
              <a:ext cx="5040" cy="9720"/>
            </a:xfrm>
            <a:custGeom>
              <a:avLst/>
              <a:gdLst/>
              <a:ahLst/>
              <a:cxnLst/>
              <a:rect l="l" t="t" r="r" b="b"/>
              <a:pathLst>
                <a:path w="22" h="39">
                  <a:moveTo>
                    <a:pt x="1" y="19"/>
                  </a:moveTo>
                  <a:cubicBezTo>
                    <a:pt x="2" y="32"/>
                    <a:pt x="5" y="34"/>
                    <a:pt x="13" y="39"/>
                  </a:cubicBezTo>
                  <a:cubicBezTo>
                    <a:pt x="5" y="23"/>
                    <a:pt x="22" y="10"/>
                    <a:pt x="9" y="0"/>
                  </a:cubicBezTo>
                  <a:cubicBezTo>
                    <a:pt x="3" y="4"/>
                    <a:pt x="0" y="13"/>
                    <a:pt x="1" y="19"/>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217" name="CustomShape 59"/>
            <p:cNvSpPr/>
            <p:nvPr/>
          </p:nvSpPr>
          <p:spPr>
            <a:xfrm>
              <a:off x="685800" y="612720"/>
              <a:ext cx="2880" cy="9360"/>
            </a:xfrm>
            <a:custGeom>
              <a:avLst/>
              <a:gdLst/>
              <a:ahLst/>
              <a:cxnLst/>
              <a:rect l="l" t="t" r="r" b="b"/>
              <a:pathLst>
                <a:path w="13" h="39">
                  <a:moveTo>
                    <a:pt x="1" y="0"/>
                  </a:moveTo>
                  <a:cubicBezTo>
                    <a:pt x="0" y="17"/>
                    <a:pt x="0" y="31"/>
                    <a:pt x="8" y="39"/>
                  </a:cubicBezTo>
                  <a:cubicBezTo>
                    <a:pt x="13" y="25"/>
                    <a:pt x="13" y="19"/>
                    <a:pt x="9" y="10"/>
                  </a:cubicBezTo>
                  <a:cubicBezTo>
                    <a:pt x="8" y="6"/>
                    <a:pt x="4" y="0"/>
                    <a:pt x="1" y="0"/>
                  </a:cubicBezTo>
                </a:path>
              </a:pathLst>
            </a:custGeom>
            <a:solidFill>
              <a:srgbClr val="FFFFFF"/>
            </a:solidFill>
            <a:ln>
              <a:noFill/>
            </a:ln>
          </p:spPr>
          <p:style>
            <a:lnRef idx="0">
              <a:scrgbClr r="0" g="0" b="0"/>
            </a:lnRef>
            <a:fillRef idx="0">
              <a:scrgbClr r="0" g="0" b="0"/>
            </a:fillRef>
            <a:effectRef idx="0">
              <a:scrgbClr r="0" g="0" b="0"/>
            </a:effectRef>
            <a:fontRef idx="minor"/>
          </p:style>
        </p:sp>
      </p:grpSp>
      <p:sp>
        <p:nvSpPr>
          <p:cNvPr id="218" name="PlaceHolder 60"/>
          <p:cNvSpPr>
            <a:spLocks noGrp="1"/>
          </p:cNvSpPr>
          <p:nvPr>
            <p:ph type="body"/>
          </p:nvPr>
        </p:nvSpPr>
        <p:spPr>
          <a:xfrm>
            <a:off x="326520" y="1532520"/>
            <a:ext cx="8466480" cy="4376520"/>
          </a:xfrm>
          <a:prstGeom prst="rect">
            <a:avLst/>
          </a:prstGeom>
        </p:spPr>
        <p:txBody>
          <a:bodyPr/>
          <a:lstStyle/>
          <a:p>
            <a:pPr>
              <a:lnSpc>
                <a:spcPct val="100000"/>
              </a:lnSpc>
              <a:spcBef>
                <a:spcPts val="1001"/>
              </a:spcBef>
            </a:pPr>
            <a:r>
              <a:rPr lang="en-US" sz="2000" b="0" strike="noStrike" spc="-1">
                <a:solidFill>
                  <a:srgbClr val="000000"/>
                </a:solidFill>
                <a:latin typeface="Calibri"/>
              </a:rPr>
              <a:t>Click to add text, or click on the relevant icon at the centre of the placeholder to add: Table / Chart / SmartArt / Image / Media. There are five type style levels. To access the type styles, click on the text and press the ‘Increase / Decrease List Level’ buttons in the Paragraph section of the Home ribbon.</a:t>
            </a:r>
          </a:p>
          <a:p>
            <a:pPr>
              <a:lnSpc>
                <a:spcPct val="100000"/>
              </a:lnSpc>
              <a:spcBef>
                <a:spcPts val="1001"/>
              </a:spcBef>
            </a:pPr>
            <a:r>
              <a:rPr lang="en-US" sz="2000" b="0" strike="noStrike" spc="-1">
                <a:solidFill>
                  <a:srgbClr val="000000"/>
                </a:solidFill>
                <a:latin typeface="Calibri"/>
              </a:rPr>
              <a:t>Edit Master text styles</a:t>
            </a:r>
          </a:p>
          <a:p>
            <a:pPr marL="216000" lvl="1" indent="-215640">
              <a:lnSpc>
                <a:spcPct val="100000"/>
              </a:lnSpc>
              <a:spcBef>
                <a:spcPts val="499"/>
              </a:spcBef>
              <a:buClr>
                <a:srgbClr val="000000"/>
              </a:buClr>
              <a:buFont typeface="Arial"/>
              <a:buChar char="•"/>
            </a:pPr>
            <a:r>
              <a:rPr lang="en-US" sz="2000" b="0" strike="noStrike" spc="-1">
                <a:solidFill>
                  <a:srgbClr val="000000"/>
                </a:solidFill>
                <a:latin typeface="Calibri"/>
              </a:rPr>
              <a:t>Second level</a:t>
            </a:r>
          </a:p>
          <a:p>
            <a:pPr marL="432000" lvl="2" indent="-215640">
              <a:lnSpc>
                <a:spcPct val="100000"/>
              </a:lnSpc>
              <a:spcBef>
                <a:spcPts val="499"/>
              </a:spcBef>
              <a:buClr>
                <a:srgbClr val="000000"/>
              </a:buClr>
              <a:buFont typeface="Calibri"/>
              <a:buChar char="–"/>
            </a:pPr>
            <a:r>
              <a:rPr lang="en-US" sz="2000" b="0" strike="noStrike" spc="-1">
                <a:solidFill>
                  <a:srgbClr val="000000"/>
                </a:solidFill>
                <a:latin typeface="Calibri"/>
              </a:rPr>
              <a:t>Third level</a:t>
            </a:r>
            <a:endParaRPr lang="en-US" sz="2000" b="1" strike="noStrike" spc="-1">
              <a:solidFill>
                <a:srgbClr val="000000"/>
              </a:solidFill>
              <a:latin typeface="Calibri"/>
            </a:endParaRPr>
          </a:p>
          <a:p>
            <a:pPr>
              <a:lnSpc>
                <a:spcPct val="100000"/>
              </a:lnSpc>
              <a:spcBef>
                <a:spcPts val="799"/>
              </a:spcBef>
            </a:pPr>
            <a:r>
              <a:rPr lang="en-US" sz="2000" b="1" strike="noStrike" spc="-1">
                <a:solidFill>
                  <a:srgbClr val="000000"/>
                </a:solidFill>
                <a:latin typeface="Calibri"/>
              </a:rPr>
              <a:t>Fourth level</a:t>
            </a:r>
            <a:endParaRPr lang="en-US" sz="2000" b="0" strike="noStrike" spc="-1">
              <a:solidFill>
                <a:srgbClr val="000000"/>
              </a:solidFill>
              <a:latin typeface="Calibri"/>
            </a:endParaRPr>
          </a:p>
          <a:p>
            <a:pPr>
              <a:lnSpc>
                <a:spcPct val="100000"/>
              </a:lnSpc>
              <a:spcBef>
                <a:spcPts val="499"/>
              </a:spcBef>
            </a:pPr>
            <a:r>
              <a:rPr lang="en-US" sz="2000" b="0" strike="noStrike" spc="-1">
                <a:solidFill>
                  <a:srgbClr val="094183"/>
                </a:solidFill>
                <a:latin typeface="Calibri"/>
              </a:rPr>
              <a:t>Fifth level</a:t>
            </a:r>
            <a:endParaRPr lang="en-US" sz="2000" b="0" strike="noStrike" spc="-1">
              <a:solidFill>
                <a:srgbClr val="000000"/>
              </a:solidFill>
              <a:latin typeface="Calibri"/>
            </a:endParaRPr>
          </a:p>
        </p:txBody>
      </p:sp>
      <p:sp>
        <p:nvSpPr>
          <p:cNvPr id="219" name="PlaceHolder 61"/>
          <p:cNvSpPr>
            <a:spLocks noGrp="1"/>
          </p:cNvSpPr>
          <p:nvPr>
            <p:ph type="dt"/>
          </p:nvPr>
        </p:nvSpPr>
        <p:spPr>
          <a:xfrm>
            <a:off x="6309720" y="6172560"/>
            <a:ext cx="1862640" cy="364680"/>
          </a:xfrm>
          <a:prstGeom prst="rect">
            <a:avLst/>
          </a:prstGeom>
        </p:spPr>
        <p:txBody>
          <a:bodyPr anchor="ctr"/>
          <a:lstStyle/>
          <a:p>
            <a:pPr>
              <a:lnSpc>
                <a:spcPct val="100000"/>
              </a:lnSpc>
            </a:pPr>
            <a:fld id="{C5179EF9-BC91-4D46-91B6-2E383DD2D34D}" type="datetime1">
              <a:rPr lang="en-US" sz="1200" b="0" strike="noStrike" spc="-1">
                <a:solidFill>
                  <a:srgbClr val="000000"/>
                </a:solidFill>
                <a:latin typeface="Calibri"/>
              </a:rPr>
              <a:t>5/21/20</a:t>
            </a:fld>
            <a:endParaRPr lang="en-US" sz="1200" b="0" strike="noStrike" spc="-1">
              <a:latin typeface="Times New Roman"/>
            </a:endParaRPr>
          </a:p>
        </p:txBody>
      </p:sp>
      <p:sp>
        <p:nvSpPr>
          <p:cNvPr id="220" name="PlaceHolder 62"/>
          <p:cNvSpPr>
            <a:spLocks noGrp="1"/>
          </p:cNvSpPr>
          <p:nvPr>
            <p:ph type="ftr"/>
          </p:nvPr>
        </p:nvSpPr>
        <p:spPr>
          <a:xfrm>
            <a:off x="326520" y="6172560"/>
            <a:ext cx="5935320" cy="364680"/>
          </a:xfrm>
          <a:prstGeom prst="rect">
            <a:avLst/>
          </a:prstGeom>
        </p:spPr>
        <p:txBody>
          <a:bodyPr anchor="ctr"/>
          <a:lstStyle/>
          <a:p>
            <a:endParaRPr lang="en-US" sz="2400" b="0" strike="noStrike" spc="-1">
              <a:latin typeface="Times New Roman"/>
            </a:endParaRPr>
          </a:p>
        </p:txBody>
      </p:sp>
      <p:sp>
        <p:nvSpPr>
          <p:cNvPr id="221" name="PlaceHolder 63"/>
          <p:cNvSpPr>
            <a:spLocks noGrp="1"/>
          </p:cNvSpPr>
          <p:nvPr>
            <p:ph type="sldNum"/>
          </p:nvPr>
        </p:nvSpPr>
        <p:spPr>
          <a:xfrm>
            <a:off x="8219880" y="6172560"/>
            <a:ext cx="564840" cy="364680"/>
          </a:xfrm>
          <a:prstGeom prst="rect">
            <a:avLst/>
          </a:prstGeom>
        </p:spPr>
        <p:txBody>
          <a:bodyPr rIns="0" anchor="ctr"/>
          <a:lstStyle/>
          <a:p>
            <a:pPr algn="r">
              <a:lnSpc>
                <a:spcPct val="100000"/>
              </a:lnSpc>
            </a:pPr>
            <a:fld id="{779872AD-6D2B-479F-B9F5-382F8EE4DCBD}" type="slidenum">
              <a:rPr lang="en-US" sz="1200" b="0" strike="noStrike" spc="-1">
                <a:solidFill>
                  <a:srgbClr val="000000"/>
                </a:solidFill>
                <a:latin typeface="Calibri"/>
              </a:rPr>
              <a:t>‹#›</a:t>
            </a:fld>
            <a:endParaRPr lang="en-US" sz="1200" b="0" strike="noStrike" spc="-1">
              <a:latin typeface="Times New Roman"/>
            </a:endParaRPr>
          </a:p>
        </p:txBody>
      </p:sp>
      <p:sp>
        <p:nvSpPr>
          <p:cNvPr id="222" name="PlaceHolder 64"/>
          <p:cNvSpPr>
            <a:spLocks noGrp="1"/>
          </p:cNvSpPr>
          <p:nvPr>
            <p:ph type="title"/>
          </p:nvPr>
        </p:nvSpPr>
        <p:spPr>
          <a:xfrm>
            <a:off x="1273680" y="394920"/>
            <a:ext cx="7519680" cy="887040"/>
          </a:xfrm>
          <a:prstGeom prst="rect">
            <a:avLst/>
          </a:prstGeom>
        </p:spPr>
        <p:txBody>
          <a:bodyPr anchor="b"/>
          <a:lstStyle/>
          <a:p>
            <a:pPr>
              <a:lnSpc>
                <a:spcPct val="90000"/>
              </a:lnSpc>
            </a:pPr>
            <a:r>
              <a:rPr lang="en-US" sz="3200" b="1" strike="noStrike" spc="-1">
                <a:solidFill>
                  <a:srgbClr val="094183"/>
                </a:solidFill>
                <a:latin typeface="Georgia"/>
              </a:rPr>
              <a:t>Click to edit Master title style</a:t>
            </a:r>
            <a:endParaRPr lang="en-US" sz="3200" b="0" strike="noStrike" spc="-1">
              <a:solidFill>
                <a:srgbClr val="000000"/>
              </a:solidFill>
              <a:latin typeface="Calibri"/>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87"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59" name="Group 1"/>
          <p:cNvGrpSpPr/>
          <p:nvPr/>
        </p:nvGrpSpPr>
        <p:grpSpPr>
          <a:xfrm>
            <a:off x="423000" y="432000"/>
            <a:ext cx="717840" cy="719640"/>
            <a:chOff x="423000" y="432000"/>
            <a:chExt cx="717840" cy="719640"/>
          </a:xfrm>
        </p:grpSpPr>
        <p:sp>
          <p:nvSpPr>
            <p:cNvPr id="260" name="CustomShape 2"/>
            <p:cNvSpPr/>
            <p:nvPr/>
          </p:nvSpPr>
          <p:spPr>
            <a:xfrm>
              <a:off x="423000" y="432360"/>
              <a:ext cx="717840" cy="719280"/>
            </a:xfrm>
            <a:prstGeom prst="rect">
              <a:avLst/>
            </a:prstGeom>
            <a:noFill/>
            <a:ln>
              <a:noFill/>
            </a:ln>
          </p:spPr>
          <p:style>
            <a:lnRef idx="0">
              <a:scrgbClr r="0" g="0" b="0"/>
            </a:lnRef>
            <a:fillRef idx="0">
              <a:scrgbClr r="0" g="0" b="0"/>
            </a:fillRef>
            <a:effectRef idx="0">
              <a:scrgbClr r="0" g="0" b="0"/>
            </a:effectRef>
            <a:fontRef idx="minor"/>
          </p:style>
        </p:sp>
        <p:sp>
          <p:nvSpPr>
            <p:cNvPr id="261" name="CustomShape 3"/>
            <p:cNvSpPr/>
            <p:nvPr/>
          </p:nvSpPr>
          <p:spPr>
            <a:xfrm>
              <a:off x="423360" y="432000"/>
              <a:ext cx="717120" cy="719640"/>
            </a:xfrm>
            <a:prstGeom prst="rect">
              <a:avLst/>
            </a:prstGeom>
            <a:solidFill>
              <a:schemeClr val="tx2"/>
            </a:solidFill>
            <a:ln>
              <a:noFill/>
            </a:ln>
          </p:spPr>
          <p:style>
            <a:lnRef idx="0">
              <a:scrgbClr r="0" g="0" b="0"/>
            </a:lnRef>
            <a:fillRef idx="0">
              <a:scrgbClr r="0" g="0" b="0"/>
            </a:fillRef>
            <a:effectRef idx="0">
              <a:scrgbClr r="0" g="0" b="0"/>
            </a:effectRef>
            <a:fontRef idx="minor"/>
          </p:style>
        </p:sp>
        <p:sp>
          <p:nvSpPr>
            <p:cNvPr id="262" name="CustomShape 4"/>
            <p:cNvSpPr/>
            <p:nvPr/>
          </p:nvSpPr>
          <p:spPr>
            <a:xfrm>
              <a:off x="506520" y="903600"/>
              <a:ext cx="32760" cy="39600"/>
            </a:xfrm>
            <a:custGeom>
              <a:avLst/>
              <a:gdLst/>
              <a:ahLst/>
              <a:cxnLst/>
              <a:rect l="l" t="t" r="r" b="b"/>
              <a:pathLst>
                <a:path w="132" h="160">
                  <a:moveTo>
                    <a:pt x="5" y="4"/>
                  </a:moveTo>
                  <a:cubicBezTo>
                    <a:pt x="4" y="5"/>
                    <a:pt x="0" y="24"/>
                    <a:pt x="0" y="26"/>
                  </a:cubicBezTo>
                  <a:cubicBezTo>
                    <a:pt x="0" y="29"/>
                    <a:pt x="1" y="30"/>
                    <a:pt x="2" y="30"/>
                  </a:cubicBezTo>
                  <a:cubicBezTo>
                    <a:pt x="4" y="30"/>
                    <a:pt x="5" y="28"/>
                    <a:pt x="6" y="27"/>
                  </a:cubicBezTo>
                  <a:cubicBezTo>
                    <a:pt x="6" y="27"/>
                    <a:pt x="9" y="21"/>
                    <a:pt x="9" y="21"/>
                  </a:cubicBezTo>
                  <a:cubicBezTo>
                    <a:pt x="12" y="17"/>
                    <a:pt x="16" y="15"/>
                    <a:pt x="29" y="15"/>
                  </a:cubicBezTo>
                  <a:cubicBezTo>
                    <a:pt x="29" y="15"/>
                    <a:pt x="51" y="15"/>
                    <a:pt x="57" y="15"/>
                  </a:cubicBezTo>
                  <a:cubicBezTo>
                    <a:pt x="57" y="99"/>
                    <a:pt x="57" y="99"/>
                    <a:pt x="57" y="99"/>
                  </a:cubicBezTo>
                  <a:cubicBezTo>
                    <a:pt x="57" y="119"/>
                    <a:pt x="57" y="135"/>
                    <a:pt x="56" y="144"/>
                  </a:cubicBezTo>
                  <a:cubicBezTo>
                    <a:pt x="56" y="150"/>
                    <a:pt x="55" y="153"/>
                    <a:pt x="52" y="153"/>
                  </a:cubicBezTo>
                  <a:cubicBezTo>
                    <a:pt x="52" y="153"/>
                    <a:pt x="46" y="154"/>
                    <a:pt x="46" y="154"/>
                  </a:cubicBezTo>
                  <a:cubicBezTo>
                    <a:pt x="44" y="154"/>
                    <a:pt x="43" y="156"/>
                    <a:pt x="43" y="157"/>
                  </a:cubicBezTo>
                  <a:cubicBezTo>
                    <a:pt x="43" y="160"/>
                    <a:pt x="46" y="160"/>
                    <a:pt x="47" y="160"/>
                  </a:cubicBezTo>
                  <a:cubicBezTo>
                    <a:pt x="64" y="160"/>
                    <a:pt x="64" y="160"/>
                    <a:pt x="64" y="160"/>
                  </a:cubicBezTo>
                  <a:cubicBezTo>
                    <a:pt x="68" y="160"/>
                    <a:pt x="68" y="160"/>
                    <a:pt x="68" y="160"/>
                  </a:cubicBezTo>
                  <a:cubicBezTo>
                    <a:pt x="70" y="160"/>
                    <a:pt x="70" y="160"/>
                    <a:pt x="70" y="160"/>
                  </a:cubicBezTo>
                  <a:cubicBezTo>
                    <a:pt x="93" y="160"/>
                    <a:pt x="93" y="160"/>
                    <a:pt x="93" y="160"/>
                  </a:cubicBezTo>
                  <a:cubicBezTo>
                    <a:pt x="97" y="160"/>
                    <a:pt x="97" y="158"/>
                    <a:pt x="97" y="157"/>
                  </a:cubicBezTo>
                  <a:cubicBezTo>
                    <a:pt x="97" y="156"/>
                    <a:pt x="96" y="154"/>
                    <a:pt x="94" y="154"/>
                  </a:cubicBezTo>
                  <a:cubicBezTo>
                    <a:pt x="85" y="153"/>
                    <a:pt x="85" y="153"/>
                    <a:pt x="85" y="153"/>
                  </a:cubicBezTo>
                  <a:cubicBezTo>
                    <a:pt x="80" y="153"/>
                    <a:pt x="79" y="150"/>
                    <a:pt x="79" y="144"/>
                  </a:cubicBezTo>
                  <a:cubicBezTo>
                    <a:pt x="78" y="135"/>
                    <a:pt x="78" y="119"/>
                    <a:pt x="78" y="99"/>
                  </a:cubicBezTo>
                  <a:cubicBezTo>
                    <a:pt x="78" y="15"/>
                    <a:pt x="78" y="15"/>
                    <a:pt x="78" y="15"/>
                  </a:cubicBezTo>
                  <a:cubicBezTo>
                    <a:pt x="80" y="15"/>
                    <a:pt x="102" y="15"/>
                    <a:pt x="102" y="15"/>
                  </a:cubicBezTo>
                  <a:cubicBezTo>
                    <a:pt x="121" y="15"/>
                    <a:pt x="125" y="20"/>
                    <a:pt x="125" y="25"/>
                  </a:cubicBezTo>
                  <a:cubicBezTo>
                    <a:pt x="126" y="27"/>
                    <a:pt x="126" y="27"/>
                    <a:pt x="126" y="27"/>
                  </a:cubicBezTo>
                  <a:cubicBezTo>
                    <a:pt x="126" y="29"/>
                    <a:pt x="126" y="32"/>
                    <a:pt x="129" y="32"/>
                  </a:cubicBezTo>
                  <a:cubicBezTo>
                    <a:pt x="129" y="32"/>
                    <a:pt x="132" y="32"/>
                    <a:pt x="132" y="28"/>
                  </a:cubicBezTo>
                  <a:cubicBezTo>
                    <a:pt x="132" y="21"/>
                    <a:pt x="132" y="21"/>
                    <a:pt x="132" y="21"/>
                  </a:cubicBezTo>
                  <a:cubicBezTo>
                    <a:pt x="132" y="5"/>
                    <a:pt x="132" y="5"/>
                    <a:pt x="132" y="5"/>
                  </a:cubicBezTo>
                  <a:cubicBezTo>
                    <a:pt x="132" y="4"/>
                    <a:pt x="132" y="1"/>
                    <a:pt x="130" y="1"/>
                  </a:cubicBezTo>
                  <a:cubicBezTo>
                    <a:pt x="127" y="2"/>
                    <a:pt x="127" y="2"/>
                    <a:pt x="127" y="2"/>
                  </a:cubicBezTo>
                  <a:cubicBezTo>
                    <a:pt x="124" y="2"/>
                    <a:pt x="119" y="3"/>
                    <a:pt x="110" y="3"/>
                  </a:cubicBezTo>
                  <a:cubicBezTo>
                    <a:pt x="33" y="3"/>
                    <a:pt x="33" y="3"/>
                    <a:pt x="33" y="3"/>
                  </a:cubicBezTo>
                  <a:cubicBezTo>
                    <a:pt x="17" y="2"/>
                    <a:pt x="17" y="2"/>
                    <a:pt x="17" y="2"/>
                  </a:cubicBezTo>
                  <a:cubicBezTo>
                    <a:pt x="17" y="2"/>
                    <a:pt x="10" y="1"/>
                    <a:pt x="10" y="1"/>
                  </a:cubicBezTo>
                  <a:cubicBezTo>
                    <a:pt x="8" y="0"/>
                    <a:pt x="8" y="0"/>
                    <a:pt x="8" y="0"/>
                  </a:cubicBezTo>
                  <a:cubicBezTo>
                    <a:pt x="6" y="0"/>
                    <a:pt x="5" y="2"/>
                    <a:pt x="5" y="4"/>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263" name="CustomShape 5"/>
            <p:cNvSpPr/>
            <p:nvPr/>
          </p:nvSpPr>
          <p:spPr>
            <a:xfrm>
              <a:off x="541800" y="904320"/>
              <a:ext cx="40320" cy="38880"/>
            </a:xfrm>
            <a:custGeom>
              <a:avLst/>
              <a:gdLst/>
              <a:ahLst/>
              <a:cxnLst/>
              <a:rect l="l" t="t" r="r" b="b"/>
              <a:pathLst>
                <a:path w="164" h="157">
                  <a:moveTo>
                    <a:pt x="138" y="0"/>
                  </a:moveTo>
                  <a:cubicBezTo>
                    <a:pt x="134" y="0"/>
                    <a:pt x="134" y="0"/>
                    <a:pt x="134" y="0"/>
                  </a:cubicBezTo>
                  <a:cubicBezTo>
                    <a:pt x="132" y="0"/>
                    <a:pt x="132" y="0"/>
                    <a:pt x="132" y="0"/>
                  </a:cubicBezTo>
                  <a:cubicBezTo>
                    <a:pt x="111" y="0"/>
                    <a:pt x="111" y="0"/>
                    <a:pt x="111" y="0"/>
                  </a:cubicBezTo>
                  <a:cubicBezTo>
                    <a:pt x="110" y="0"/>
                    <a:pt x="106" y="0"/>
                    <a:pt x="106" y="3"/>
                  </a:cubicBezTo>
                  <a:cubicBezTo>
                    <a:pt x="106" y="4"/>
                    <a:pt x="108" y="6"/>
                    <a:pt x="110" y="6"/>
                  </a:cubicBezTo>
                  <a:cubicBezTo>
                    <a:pt x="116" y="6"/>
                    <a:pt x="116" y="6"/>
                    <a:pt x="116" y="6"/>
                  </a:cubicBezTo>
                  <a:cubicBezTo>
                    <a:pt x="122" y="7"/>
                    <a:pt x="123" y="10"/>
                    <a:pt x="124" y="16"/>
                  </a:cubicBezTo>
                  <a:cubicBezTo>
                    <a:pt x="124" y="60"/>
                    <a:pt x="124" y="60"/>
                    <a:pt x="124" y="60"/>
                  </a:cubicBezTo>
                  <a:cubicBezTo>
                    <a:pt x="124" y="65"/>
                    <a:pt x="124" y="65"/>
                    <a:pt x="124" y="65"/>
                  </a:cubicBezTo>
                  <a:cubicBezTo>
                    <a:pt x="38" y="64"/>
                    <a:pt x="38" y="64"/>
                    <a:pt x="38" y="64"/>
                  </a:cubicBezTo>
                  <a:cubicBezTo>
                    <a:pt x="38" y="60"/>
                    <a:pt x="38" y="60"/>
                    <a:pt x="38" y="60"/>
                  </a:cubicBezTo>
                  <a:cubicBezTo>
                    <a:pt x="39" y="16"/>
                    <a:pt x="39" y="16"/>
                    <a:pt x="39" y="16"/>
                  </a:cubicBezTo>
                  <a:cubicBezTo>
                    <a:pt x="39" y="10"/>
                    <a:pt x="40" y="7"/>
                    <a:pt x="45" y="6"/>
                  </a:cubicBezTo>
                  <a:cubicBezTo>
                    <a:pt x="45" y="6"/>
                    <a:pt x="50" y="6"/>
                    <a:pt x="50" y="6"/>
                  </a:cubicBezTo>
                  <a:cubicBezTo>
                    <a:pt x="52" y="6"/>
                    <a:pt x="53" y="4"/>
                    <a:pt x="53" y="3"/>
                  </a:cubicBezTo>
                  <a:cubicBezTo>
                    <a:pt x="53" y="1"/>
                    <a:pt x="51" y="0"/>
                    <a:pt x="48" y="0"/>
                  </a:cubicBezTo>
                  <a:cubicBezTo>
                    <a:pt x="31" y="0"/>
                    <a:pt x="31" y="0"/>
                    <a:pt x="31" y="0"/>
                  </a:cubicBezTo>
                  <a:cubicBezTo>
                    <a:pt x="28" y="0"/>
                    <a:pt x="28" y="0"/>
                    <a:pt x="28" y="0"/>
                  </a:cubicBezTo>
                  <a:cubicBezTo>
                    <a:pt x="25" y="0"/>
                    <a:pt x="25" y="0"/>
                    <a:pt x="25" y="0"/>
                  </a:cubicBezTo>
                  <a:cubicBezTo>
                    <a:pt x="5" y="0"/>
                    <a:pt x="5" y="0"/>
                    <a:pt x="5" y="0"/>
                  </a:cubicBezTo>
                  <a:cubicBezTo>
                    <a:pt x="2" y="0"/>
                    <a:pt x="0" y="1"/>
                    <a:pt x="0" y="3"/>
                  </a:cubicBezTo>
                  <a:cubicBezTo>
                    <a:pt x="0" y="4"/>
                    <a:pt x="1" y="6"/>
                    <a:pt x="3" y="6"/>
                  </a:cubicBezTo>
                  <a:cubicBezTo>
                    <a:pt x="10" y="6"/>
                    <a:pt x="10" y="6"/>
                    <a:pt x="10" y="6"/>
                  </a:cubicBezTo>
                  <a:cubicBezTo>
                    <a:pt x="15" y="7"/>
                    <a:pt x="17" y="10"/>
                    <a:pt x="17" y="16"/>
                  </a:cubicBezTo>
                  <a:cubicBezTo>
                    <a:pt x="17" y="16"/>
                    <a:pt x="18" y="60"/>
                    <a:pt x="18" y="60"/>
                  </a:cubicBezTo>
                  <a:cubicBezTo>
                    <a:pt x="18" y="96"/>
                    <a:pt x="18" y="96"/>
                    <a:pt x="18" y="96"/>
                  </a:cubicBezTo>
                  <a:cubicBezTo>
                    <a:pt x="18" y="116"/>
                    <a:pt x="18" y="132"/>
                    <a:pt x="17" y="141"/>
                  </a:cubicBezTo>
                  <a:cubicBezTo>
                    <a:pt x="16" y="147"/>
                    <a:pt x="15" y="150"/>
                    <a:pt x="12" y="150"/>
                  </a:cubicBezTo>
                  <a:cubicBezTo>
                    <a:pt x="12" y="150"/>
                    <a:pt x="6" y="151"/>
                    <a:pt x="6" y="151"/>
                  </a:cubicBezTo>
                  <a:cubicBezTo>
                    <a:pt x="4" y="151"/>
                    <a:pt x="3" y="153"/>
                    <a:pt x="3" y="154"/>
                  </a:cubicBezTo>
                  <a:cubicBezTo>
                    <a:pt x="3" y="157"/>
                    <a:pt x="7" y="157"/>
                    <a:pt x="8" y="157"/>
                  </a:cubicBezTo>
                  <a:cubicBezTo>
                    <a:pt x="25" y="157"/>
                    <a:pt x="25" y="157"/>
                    <a:pt x="25" y="157"/>
                  </a:cubicBezTo>
                  <a:cubicBezTo>
                    <a:pt x="28" y="157"/>
                    <a:pt x="28" y="157"/>
                    <a:pt x="28" y="157"/>
                  </a:cubicBezTo>
                  <a:cubicBezTo>
                    <a:pt x="30" y="157"/>
                    <a:pt x="30" y="157"/>
                    <a:pt x="30" y="157"/>
                  </a:cubicBezTo>
                  <a:cubicBezTo>
                    <a:pt x="53" y="157"/>
                    <a:pt x="53" y="157"/>
                    <a:pt x="53" y="157"/>
                  </a:cubicBezTo>
                  <a:cubicBezTo>
                    <a:pt x="57" y="157"/>
                    <a:pt x="58" y="155"/>
                    <a:pt x="58" y="154"/>
                  </a:cubicBezTo>
                  <a:cubicBezTo>
                    <a:pt x="58" y="153"/>
                    <a:pt x="57" y="151"/>
                    <a:pt x="55" y="151"/>
                  </a:cubicBezTo>
                  <a:cubicBezTo>
                    <a:pt x="46" y="150"/>
                    <a:pt x="46" y="150"/>
                    <a:pt x="46" y="150"/>
                  </a:cubicBezTo>
                  <a:cubicBezTo>
                    <a:pt x="41" y="150"/>
                    <a:pt x="40" y="147"/>
                    <a:pt x="39" y="141"/>
                  </a:cubicBezTo>
                  <a:cubicBezTo>
                    <a:pt x="38" y="132"/>
                    <a:pt x="38" y="116"/>
                    <a:pt x="38" y="96"/>
                  </a:cubicBezTo>
                  <a:cubicBezTo>
                    <a:pt x="38" y="75"/>
                    <a:pt x="38" y="75"/>
                    <a:pt x="38" y="75"/>
                  </a:cubicBezTo>
                  <a:cubicBezTo>
                    <a:pt x="124" y="75"/>
                    <a:pt x="124" y="75"/>
                    <a:pt x="124" y="75"/>
                  </a:cubicBezTo>
                  <a:cubicBezTo>
                    <a:pt x="124" y="96"/>
                    <a:pt x="124" y="96"/>
                    <a:pt x="124" y="96"/>
                  </a:cubicBezTo>
                  <a:cubicBezTo>
                    <a:pt x="124" y="116"/>
                    <a:pt x="124" y="132"/>
                    <a:pt x="123" y="141"/>
                  </a:cubicBezTo>
                  <a:cubicBezTo>
                    <a:pt x="122" y="146"/>
                    <a:pt x="121" y="150"/>
                    <a:pt x="118" y="150"/>
                  </a:cubicBezTo>
                  <a:cubicBezTo>
                    <a:pt x="118" y="150"/>
                    <a:pt x="113" y="151"/>
                    <a:pt x="113" y="151"/>
                  </a:cubicBezTo>
                  <a:cubicBezTo>
                    <a:pt x="110" y="151"/>
                    <a:pt x="109" y="153"/>
                    <a:pt x="109" y="154"/>
                  </a:cubicBezTo>
                  <a:cubicBezTo>
                    <a:pt x="109" y="157"/>
                    <a:pt x="113" y="157"/>
                    <a:pt x="114" y="157"/>
                  </a:cubicBezTo>
                  <a:cubicBezTo>
                    <a:pt x="131" y="157"/>
                    <a:pt x="131" y="157"/>
                    <a:pt x="131" y="157"/>
                  </a:cubicBezTo>
                  <a:cubicBezTo>
                    <a:pt x="134" y="157"/>
                    <a:pt x="134" y="157"/>
                    <a:pt x="134" y="157"/>
                  </a:cubicBezTo>
                  <a:cubicBezTo>
                    <a:pt x="137" y="157"/>
                    <a:pt x="137" y="157"/>
                    <a:pt x="137" y="157"/>
                  </a:cubicBezTo>
                  <a:cubicBezTo>
                    <a:pt x="159" y="157"/>
                    <a:pt x="159" y="157"/>
                    <a:pt x="159" y="157"/>
                  </a:cubicBezTo>
                  <a:cubicBezTo>
                    <a:pt x="164" y="157"/>
                    <a:pt x="164" y="155"/>
                    <a:pt x="164" y="154"/>
                  </a:cubicBezTo>
                  <a:cubicBezTo>
                    <a:pt x="164" y="153"/>
                    <a:pt x="163" y="151"/>
                    <a:pt x="161" y="151"/>
                  </a:cubicBezTo>
                  <a:cubicBezTo>
                    <a:pt x="152" y="150"/>
                    <a:pt x="152" y="150"/>
                    <a:pt x="152" y="150"/>
                  </a:cubicBezTo>
                  <a:cubicBezTo>
                    <a:pt x="147" y="150"/>
                    <a:pt x="146" y="147"/>
                    <a:pt x="145" y="141"/>
                  </a:cubicBezTo>
                  <a:cubicBezTo>
                    <a:pt x="144" y="132"/>
                    <a:pt x="144" y="116"/>
                    <a:pt x="144" y="96"/>
                  </a:cubicBezTo>
                  <a:cubicBezTo>
                    <a:pt x="144" y="60"/>
                    <a:pt x="144" y="60"/>
                    <a:pt x="144" y="60"/>
                  </a:cubicBezTo>
                  <a:cubicBezTo>
                    <a:pt x="145" y="16"/>
                    <a:pt x="145" y="16"/>
                    <a:pt x="145" y="16"/>
                  </a:cubicBezTo>
                  <a:cubicBezTo>
                    <a:pt x="145" y="9"/>
                    <a:pt x="147" y="7"/>
                    <a:pt x="151" y="6"/>
                  </a:cubicBezTo>
                  <a:cubicBezTo>
                    <a:pt x="156" y="6"/>
                    <a:pt x="156" y="6"/>
                    <a:pt x="156" y="6"/>
                  </a:cubicBezTo>
                  <a:cubicBezTo>
                    <a:pt x="158" y="6"/>
                    <a:pt x="159" y="4"/>
                    <a:pt x="159" y="3"/>
                  </a:cubicBezTo>
                  <a:cubicBezTo>
                    <a:pt x="159" y="0"/>
                    <a:pt x="155" y="0"/>
                    <a:pt x="154" y="0"/>
                  </a:cubicBezTo>
                  <a:lnTo>
                    <a:pt x="138"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264" name="CustomShape 6"/>
            <p:cNvSpPr/>
            <p:nvPr/>
          </p:nvSpPr>
          <p:spPr>
            <a:xfrm>
              <a:off x="587880" y="903960"/>
              <a:ext cx="23040" cy="39240"/>
            </a:xfrm>
            <a:custGeom>
              <a:avLst/>
              <a:gdLst/>
              <a:ahLst/>
              <a:cxnLst/>
              <a:rect l="l" t="t" r="r" b="b"/>
              <a:pathLst>
                <a:path w="94" h="160">
                  <a:moveTo>
                    <a:pt x="84" y="1"/>
                  </a:moveTo>
                  <a:cubicBezTo>
                    <a:pt x="83" y="1"/>
                    <a:pt x="83" y="1"/>
                    <a:pt x="83" y="1"/>
                  </a:cubicBezTo>
                  <a:cubicBezTo>
                    <a:pt x="75" y="2"/>
                    <a:pt x="75" y="2"/>
                    <a:pt x="75" y="2"/>
                  </a:cubicBezTo>
                  <a:cubicBezTo>
                    <a:pt x="28" y="2"/>
                    <a:pt x="28" y="2"/>
                    <a:pt x="28" y="2"/>
                  </a:cubicBezTo>
                  <a:cubicBezTo>
                    <a:pt x="25" y="2"/>
                    <a:pt x="25" y="2"/>
                    <a:pt x="25" y="2"/>
                  </a:cubicBezTo>
                  <a:cubicBezTo>
                    <a:pt x="5" y="2"/>
                    <a:pt x="5" y="2"/>
                    <a:pt x="5" y="2"/>
                  </a:cubicBezTo>
                  <a:cubicBezTo>
                    <a:pt x="4" y="2"/>
                    <a:pt x="0" y="2"/>
                    <a:pt x="0" y="5"/>
                  </a:cubicBezTo>
                  <a:cubicBezTo>
                    <a:pt x="0" y="6"/>
                    <a:pt x="1" y="8"/>
                    <a:pt x="3" y="8"/>
                  </a:cubicBezTo>
                  <a:cubicBezTo>
                    <a:pt x="10" y="8"/>
                    <a:pt x="10" y="8"/>
                    <a:pt x="10" y="8"/>
                  </a:cubicBezTo>
                  <a:cubicBezTo>
                    <a:pt x="15" y="9"/>
                    <a:pt x="17" y="12"/>
                    <a:pt x="17" y="18"/>
                  </a:cubicBezTo>
                  <a:cubicBezTo>
                    <a:pt x="18" y="62"/>
                    <a:pt x="18" y="62"/>
                    <a:pt x="18" y="62"/>
                  </a:cubicBezTo>
                  <a:cubicBezTo>
                    <a:pt x="18" y="98"/>
                    <a:pt x="18" y="98"/>
                    <a:pt x="18" y="98"/>
                  </a:cubicBezTo>
                  <a:cubicBezTo>
                    <a:pt x="18" y="118"/>
                    <a:pt x="18" y="134"/>
                    <a:pt x="17" y="143"/>
                  </a:cubicBezTo>
                  <a:cubicBezTo>
                    <a:pt x="16" y="149"/>
                    <a:pt x="15" y="152"/>
                    <a:pt x="12" y="152"/>
                  </a:cubicBezTo>
                  <a:cubicBezTo>
                    <a:pt x="12" y="152"/>
                    <a:pt x="6" y="153"/>
                    <a:pt x="6" y="153"/>
                  </a:cubicBezTo>
                  <a:cubicBezTo>
                    <a:pt x="4" y="153"/>
                    <a:pt x="3" y="155"/>
                    <a:pt x="3" y="156"/>
                  </a:cubicBezTo>
                  <a:cubicBezTo>
                    <a:pt x="3" y="159"/>
                    <a:pt x="7" y="159"/>
                    <a:pt x="8" y="159"/>
                  </a:cubicBezTo>
                  <a:cubicBezTo>
                    <a:pt x="24" y="159"/>
                    <a:pt x="24" y="159"/>
                    <a:pt x="24" y="159"/>
                  </a:cubicBezTo>
                  <a:cubicBezTo>
                    <a:pt x="28" y="159"/>
                    <a:pt x="28" y="159"/>
                    <a:pt x="28" y="159"/>
                  </a:cubicBezTo>
                  <a:cubicBezTo>
                    <a:pt x="36" y="159"/>
                    <a:pt x="36" y="159"/>
                    <a:pt x="36" y="159"/>
                  </a:cubicBezTo>
                  <a:cubicBezTo>
                    <a:pt x="78" y="160"/>
                    <a:pt x="78" y="160"/>
                    <a:pt x="78" y="160"/>
                  </a:cubicBezTo>
                  <a:cubicBezTo>
                    <a:pt x="86" y="160"/>
                    <a:pt x="89" y="160"/>
                    <a:pt x="91" y="153"/>
                  </a:cubicBezTo>
                  <a:cubicBezTo>
                    <a:pt x="92" y="149"/>
                    <a:pt x="94" y="135"/>
                    <a:pt x="94" y="133"/>
                  </a:cubicBezTo>
                  <a:cubicBezTo>
                    <a:pt x="94" y="132"/>
                    <a:pt x="94" y="129"/>
                    <a:pt x="91" y="129"/>
                  </a:cubicBezTo>
                  <a:cubicBezTo>
                    <a:pt x="88" y="129"/>
                    <a:pt x="88" y="131"/>
                    <a:pt x="87" y="133"/>
                  </a:cubicBezTo>
                  <a:cubicBezTo>
                    <a:pt x="86" y="141"/>
                    <a:pt x="84" y="144"/>
                    <a:pt x="79" y="146"/>
                  </a:cubicBezTo>
                  <a:cubicBezTo>
                    <a:pt x="74" y="149"/>
                    <a:pt x="65" y="149"/>
                    <a:pt x="60" y="149"/>
                  </a:cubicBezTo>
                  <a:cubicBezTo>
                    <a:pt x="40" y="149"/>
                    <a:pt x="39" y="146"/>
                    <a:pt x="38" y="133"/>
                  </a:cubicBezTo>
                  <a:cubicBezTo>
                    <a:pt x="38" y="107"/>
                    <a:pt x="38" y="107"/>
                    <a:pt x="38" y="107"/>
                  </a:cubicBezTo>
                  <a:cubicBezTo>
                    <a:pt x="38" y="98"/>
                    <a:pt x="38" y="98"/>
                    <a:pt x="38" y="98"/>
                  </a:cubicBezTo>
                  <a:cubicBezTo>
                    <a:pt x="38" y="80"/>
                    <a:pt x="38" y="80"/>
                    <a:pt x="38" y="80"/>
                  </a:cubicBezTo>
                  <a:cubicBezTo>
                    <a:pt x="38" y="81"/>
                    <a:pt x="67" y="82"/>
                    <a:pt x="67" y="82"/>
                  </a:cubicBezTo>
                  <a:cubicBezTo>
                    <a:pt x="74" y="82"/>
                    <a:pt x="76" y="85"/>
                    <a:pt x="76" y="88"/>
                  </a:cubicBezTo>
                  <a:cubicBezTo>
                    <a:pt x="76" y="88"/>
                    <a:pt x="77" y="94"/>
                    <a:pt x="77" y="94"/>
                  </a:cubicBezTo>
                  <a:cubicBezTo>
                    <a:pt x="77" y="96"/>
                    <a:pt x="78" y="97"/>
                    <a:pt x="80" y="97"/>
                  </a:cubicBezTo>
                  <a:cubicBezTo>
                    <a:pt x="83" y="97"/>
                    <a:pt x="83" y="94"/>
                    <a:pt x="83" y="92"/>
                  </a:cubicBezTo>
                  <a:cubicBezTo>
                    <a:pt x="84" y="79"/>
                    <a:pt x="84" y="79"/>
                    <a:pt x="84" y="79"/>
                  </a:cubicBezTo>
                  <a:cubicBezTo>
                    <a:pt x="85" y="67"/>
                    <a:pt x="85" y="67"/>
                    <a:pt x="85" y="67"/>
                  </a:cubicBezTo>
                  <a:cubicBezTo>
                    <a:pt x="85" y="64"/>
                    <a:pt x="83" y="64"/>
                    <a:pt x="83" y="64"/>
                  </a:cubicBezTo>
                  <a:cubicBezTo>
                    <a:pt x="79" y="67"/>
                    <a:pt x="79" y="67"/>
                    <a:pt x="79" y="67"/>
                  </a:cubicBezTo>
                  <a:cubicBezTo>
                    <a:pt x="77" y="69"/>
                    <a:pt x="75" y="69"/>
                    <a:pt x="70" y="70"/>
                  </a:cubicBezTo>
                  <a:cubicBezTo>
                    <a:pt x="38" y="70"/>
                    <a:pt x="38" y="70"/>
                    <a:pt x="38" y="70"/>
                  </a:cubicBezTo>
                  <a:cubicBezTo>
                    <a:pt x="38" y="13"/>
                    <a:pt x="38" y="13"/>
                    <a:pt x="38" y="13"/>
                  </a:cubicBezTo>
                  <a:cubicBezTo>
                    <a:pt x="40" y="13"/>
                    <a:pt x="62" y="13"/>
                    <a:pt x="65" y="13"/>
                  </a:cubicBezTo>
                  <a:cubicBezTo>
                    <a:pt x="77" y="15"/>
                    <a:pt x="78" y="17"/>
                    <a:pt x="79" y="19"/>
                  </a:cubicBezTo>
                  <a:cubicBezTo>
                    <a:pt x="79" y="19"/>
                    <a:pt x="80" y="26"/>
                    <a:pt x="80" y="26"/>
                  </a:cubicBezTo>
                  <a:cubicBezTo>
                    <a:pt x="80" y="30"/>
                    <a:pt x="82" y="30"/>
                    <a:pt x="83" y="30"/>
                  </a:cubicBezTo>
                  <a:cubicBezTo>
                    <a:pt x="84" y="30"/>
                    <a:pt x="85" y="30"/>
                    <a:pt x="86" y="27"/>
                  </a:cubicBezTo>
                  <a:cubicBezTo>
                    <a:pt x="86" y="27"/>
                    <a:pt x="87" y="16"/>
                    <a:pt x="87" y="16"/>
                  </a:cubicBezTo>
                  <a:cubicBezTo>
                    <a:pt x="87" y="13"/>
                    <a:pt x="87" y="13"/>
                    <a:pt x="87" y="13"/>
                  </a:cubicBezTo>
                  <a:cubicBezTo>
                    <a:pt x="87" y="13"/>
                    <a:pt x="88" y="6"/>
                    <a:pt x="88" y="6"/>
                  </a:cubicBezTo>
                  <a:cubicBezTo>
                    <a:pt x="89" y="3"/>
                    <a:pt x="89" y="3"/>
                    <a:pt x="89" y="3"/>
                  </a:cubicBezTo>
                  <a:cubicBezTo>
                    <a:pt x="89" y="0"/>
                    <a:pt x="87" y="0"/>
                    <a:pt x="86" y="0"/>
                  </a:cubicBezTo>
                  <a:lnTo>
                    <a:pt x="84" y="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265" name="CustomShape 7"/>
            <p:cNvSpPr/>
            <p:nvPr/>
          </p:nvSpPr>
          <p:spPr>
            <a:xfrm>
              <a:off x="632520" y="904320"/>
              <a:ext cx="38520" cy="39600"/>
            </a:xfrm>
            <a:custGeom>
              <a:avLst/>
              <a:gdLst/>
              <a:ahLst/>
              <a:cxnLst/>
              <a:rect l="l" t="t" r="r" b="b"/>
              <a:pathLst>
                <a:path w="156" h="160">
                  <a:moveTo>
                    <a:pt x="138" y="0"/>
                  </a:moveTo>
                  <a:cubicBezTo>
                    <a:pt x="134" y="0"/>
                    <a:pt x="134" y="0"/>
                    <a:pt x="134" y="0"/>
                  </a:cubicBezTo>
                  <a:cubicBezTo>
                    <a:pt x="132" y="0"/>
                    <a:pt x="132" y="0"/>
                    <a:pt x="132" y="0"/>
                  </a:cubicBezTo>
                  <a:cubicBezTo>
                    <a:pt x="113" y="0"/>
                    <a:pt x="113" y="0"/>
                    <a:pt x="113" y="0"/>
                  </a:cubicBezTo>
                  <a:cubicBezTo>
                    <a:pt x="112" y="0"/>
                    <a:pt x="108" y="0"/>
                    <a:pt x="108" y="3"/>
                  </a:cubicBezTo>
                  <a:cubicBezTo>
                    <a:pt x="108" y="4"/>
                    <a:pt x="109" y="6"/>
                    <a:pt x="111" y="6"/>
                  </a:cubicBezTo>
                  <a:cubicBezTo>
                    <a:pt x="118" y="6"/>
                    <a:pt x="118" y="6"/>
                    <a:pt x="118" y="6"/>
                  </a:cubicBezTo>
                  <a:cubicBezTo>
                    <a:pt x="124" y="7"/>
                    <a:pt x="125" y="10"/>
                    <a:pt x="125" y="16"/>
                  </a:cubicBezTo>
                  <a:cubicBezTo>
                    <a:pt x="125" y="16"/>
                    <a:pt x="126" y="60"/>
                    <a:pt x="126" y="60"/>
                  </a:cubicBezTo>
                  <a:cubicBezTo>
                    <a:pt x="126" y="86"/>
                    <a:pt x="126" y="86"/>
                    <a:pt x="126" y="86"/>
                  </a:cubicBezTo>
                  <a:cubicBezTo>
                    <a:pt x="126" y="110"/>
                    <a:pt x="122" y="125"/>
                    <a:pt x="114" y="135"/>
                  </a:cubicBezTo>
                  <a:cubicBezTo>
                    <a:pt x="107" y="144"/>
                    <a:pt x="95" y="149"/>
                    <a:pt x="83" y="149"/>
                  </a:cubicBezTo>
                  <a:cubicBezTo>
                    <a:pt x="72" y="149"/>
                    <a:pt x="63" y="147"/>
                    <a:pt x="54" y="138"/>
                  </a:cubicBezTo>
                  <a:cubicBezTo>
                    <a:pt x="46" y="131"/>
                    <a:pt x="39" y="120"/>
                    <a:pt x="39" y="89"/>
                  </a:cubicBezTo>
                  <a:cubicBezTo>
                    <a:pt x="39" y="60"/>
                    <a:pt x="39" y="60"/>
                    <a:pt x="39" y="60"/>
                  </a:cubicBezTo>
                  <a:cubicBezTo>
                    <a:pt x="39" y="16"/>
                    <a:pt x="39" y="16"/>
                    <a:pt x="39" y="16"/>
                  </a:cubicBezTo>
                  <a:cubicBezTo>
                    <a:pt x="40" y="9"/>
                    <a:pt x="41" y="7"/>
                    <a:pt x="45" y="6"/>
                  </a:cubicBezTo>
                  <a:cubicBezTo>
                    <a:pt x="45" y="6"/>
                    <a:pt x="50" y="6"/>
                    <a:pt x="50" y="6"/>
                  </a:cubicBezTo>
                  <a:cubicBezTo>
                    <a:pt x="52" y="6"/>
                    <a:pt x="53" y="4"/>
                    <a:pt x="53" y="3"/>
                  </a:cubicBezTo>
                  <a:cubicBezTo>
                    <a:pt x="53" y="0"/>
                    <a:pt x="50" y="0"/>
                    <a:pt x="49" y="0"/>
                  </a:cubicBezTo>
                  <a:cubicBezTo>
                    <a:pt x="34" y="0"/>
                    <a:pt x="34" y="0"/>
                    <a:pt x="34" y="0"/>
                  </a:cubicBezTo>
                  <a:cubicBezTo>
                    <a:pt x="28" y="0"/>
                    <a:pt x="28" y="0"/>
                    <a:pt x="28" y="0"/>
                  </a:cubicBezTo>
                  <a:cubicBezTo>
                    <a:pt x="24" y="0"/>
                    <a:pt x="24" y="0"/>
                    <a:pt x="24" y="0"/>
                  </a:cubicBezTo>
                  <a:cubicBezTo>
                    <a:pt x="5" y="0"/>
                    <a:pt x="5" y="0"/>
                    <a:pt x="5" y="0"/>
                  </a:cubicBezTo>
                  <a:cubicBezTo>
                    <a:pt x="4" y="0"/>
                    <a:pt x="0" y="0"/>
                    <a:pt x="0" y="3"/>
                  </a:cubicBezTo>
                  <a:cubicBezTo>
                    <a:pt x="0" y="4"/>
                    <a:pt x="1" y="6"/>
                    <a:pt x="3" y="6"/>
                  </a:cubicBezTo>
                  <a:cubicBezTo>
                    <a:pt x="10" y="6"/>
                    <a:pt x="10" y="6"/>
                    <a:pt x="10" y="6"/>
                  </a:cubicBezTo>
                  <a:cubicBezTo>
                    <a:pt x="15" y="7"/>
                    <a:pt x="17" y="10"/>
                    <a:pt x="17" y="16"/>
                  </a:cubicBezTo>
                  <a:cubicBezTo>
                    <a:pt x="18" y="60"/>
                    <a:pt x="18" y="60"/>
                    <a:pt x="18" y="60"/>
                  </a:cubicBezTo>
                  <a:cubicBezTo>
                    <a:pt x="18" y="90"/>
                    <a:pt x="18" y="90"/>
                    <a:pt x="18" y="90"/>
                  </a:cubicBezTo>
                  <a:cubicBezTo>
                    <a:pt x="18" y="123"/>
                    <a:pt x="28" y="137"/>
                    <a:pt x="36" y="145"/>
                  </a:cubicBezTo>
                  <a:cubicBezTo>
                    <a:pt x="50" y="158"/>
                    <a:pt x="69" y="160"/>
                    <a:pt x="79" y="160"/>
                  </a:cubicBezTo>
                  <a:cubicBezTo>
                    <a:pt x="90" y="160"/>
                    <a:pt x="107" y="159"/>
                    <a:pt x="122" y="145"/>
                  </a:cubicBezTo>
                  <a:cubicBezTo>
                    <a:pt x="140" y="129"/>
                    <a:pt x="142" y="103"/>
                    <a:pt x="142" y="82"/>
                  </a:cubicBezTo>
                  <a:cubicBezTo>
                    <a:pt x="142" y="60"/>
                    <a:pt x="142" y="60"/>
                    <a:pt x="142" y="60"/>
                  </a:cubicBezTo>
                  <a:cubicBezTo>
                    <a:pt x="142" y="16"/>
                    <a:pt x="142" y="16"/>
                    <a:pt x="142" y="16"/>
                  </a:cubicBezTo>
                  <a:cubicBezTo>
                    <a:pt x="143" y="9"/>
                    <a:pt x="144" y="7"/>
                    <a:pt x="148" y="6"/>
                  </a:cubicBezTo>
                  <a:cubicBezTo>
                    <a:pt x="149" y="6"/>
                    <a:pt x="153" y="6"/>
                    <a:pt x="153" y="6"/>
                  </a:cubicBezTo>
                  <a:cubicBezTo>
                    <a:pt x="155" y="6"/>
                    <a:pt x="156" y="4"/>
                    <a:pt x="156" y="3"/>
                  </a:cubicBezTo>
                  <a:cubicBezTo>
                    <a:pt x="156" y="0"/>
                    <a:pt x="153" y="0"/>
                    <a:pt x="152" y="0"/>
                  </a:cubicBezTo>
                  <a:lnTo>
                    <a:pt x="138"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266" name="CustomShape 8"/>
            <p:cNvSpPr/>
            <p:nvPr/>
          </p:nvSpPr>
          <p:spPr>
            <a:xfrm>
              <a:off x="676440" y="903600"/>
              <a:ext cx="41760" cy="39960"/>
            </a:xfrm>
            <a:custGeom>
              <a:avLst/>
              <a:gdLst/>
              <a:ahLst/>
              <a:cxnLst/>
              <a:rect l="l" t="t" r="r" b="b"/>
              <a:pathLst>
                <a:path w="168" h="162">
                  <a:moveTo>
                    <a:pt x="17" y="12"/>
                  </a:moveTo>
                  <a:cubicBezTo>
                    <a:pt x="17" y="129"/>
                    <a:pt x="17" y="129"/>
                    <a:pt x="17" y="129"/>
                  </a:cubicBezTo>
                  <a:cubicBezTo>
                    <a:pt x="17" y="147"/>
                    <a:pt x="16" y="152"/>
                    <a:pt x="12" y="153"/>
                  </a:cubicBezTo>
                  <a:cubicBezTo>
                    <a:pt x="11" y="153"/>
                    <a:pt x="4" y="154"/>
                    <a:pt x="4" y="154"/>
                  </a:cubicBezTo>
                  <a:cubicBezTo>
                    <a:pt x="1" y="154"/>
                    <a:pt x="0" y="156"/>
                    <a:pt x="0" y="157"/>
                  </a:cubicBezTo>
                  <a:cubicBezTo>
                    <a:pt x="0" y="160"/>
                    <a:pt x="4" y="160"/>
                    <a:pt x="5" y="160"/>
                  </a:cubicBezTo>
                  <a:cubicBezTo>
                    <a:pt x="22" y="160"/>
                    <a:pt x="22" y="160"/>
                    <a:pt x="22" y="160"/>
                  </a:cubicBezTo>
                  <a:cubicBezTo>
                    <a:pt x="25" y="160"/>
                    <a:pt x="25" y="160"/>
                    <a:pt x="25" y="160"/>
                  </a:cubicBezTo>
                  <a:cubicBezTo>
                    <a:pt x="28" y="160"/>
                    <a:pt x="28" y="160"/>
                    <a:pt x="28" y="160"/>
                  </a:cubicBezTo>
                  <a:cubicBezTo>
                    <a:pt x="46" y="160"/>
                    <a:pt x="46" y="160"/>
                    <a:pt x="46" y="160"/>
                  </a:cubicBezTo>
                  <a:cubicBezTo>
                    <a:pt x="48" y="160"/>
                    <a:pt x="52" y="160"/>
                    <a:pt x="52" y="157"/>
                  </a:cubicBezTo>
                  <a:cubicBezTo>
                    <a:pt x="52" y="156"/>
                    <a:pt x="51" y="154"/>
                    <a:pt x="49" y="154"/>
                  </a:cubicBezTo>
                  <a:cubicBezTo>
                    <a:pt x="39" y="153"/>
                    <a:pt x="39" y="153"/>
                    <a:pt x="39" y="153"/>
                  </a:cubicBezTo>
                  <a:cubicBezTo>
                    <a:pt x="35" y="152"/>
                    <a:pt x="32" y="148"/>
                    <a:pt x="32" y="131"/>
                  </a:cubicBezTo>
                  <a:cubicBezTo>
                    <a:pt x="32" y="131"/>
                    <a:pt x="30" y="45"/>
                    <a:pt x="29" y="37"/>
                  </a:cubicBezTo>
                  <a:cubicBezTo>
                    <a:pt x="34" y="43"/>
                    <a:pt x="80" y="93"/>
                    <a:pt x="80" y="93"/>
                  </a:cubicBezTo>
                  <a:cubicBezTo>
                    <a:pt x="102" y="117"/>
                    <a:pt x="131" y="146"/>
                    <a:pt x="133" y="148"/>
                  </a:cubicBezTo>
                  <a:cubicBezTo>
                    <a:pt x="145" y="160"/>
                    <a:pt x="147" y="162"/>
                    <a:pt x="149" y="162"/>
                  </a:cubicBezTo>
                  <a:cubicBezTo>
                    <a:pt x="152" y="162"/>
                    <a:pt x="153" y="159"/>
                    <a:pt x="153" y="146"/>
                  </a:cubicBezTo>
                  <a:cubicBezTo>
                    <a:pt x="153" y="146"/>
                    <a:pt x="153" y="26"/>
                    <a:pt x="153" y="26"/>
                  </a:cubicBezTo>
                  <a:cubicBezTo>
                    <a:pt x="153" y="13"/>
                    <a:pt x="154" y="10"/>
                    <a:pt x="159" y="9"/>
                  </a:cubicBezTo>
                  <a:cubicBezTo>
                    <a:pt x="159" y="9"/>
                    <a:pt x="164" y="9"/>
                    <a:pt x="164" y="9"/>
                  </a:cubicBezTo>
                  <a:cubicBezTo>
                    <a:pt x="167" y="9"/>
                    <a:pt x="168" y="7"/>
                    <a:pt x="168" y="6"/>
                  </a:cubicBezTo>
                  <a:cubicBezTo>
                    <a:pt x="168" y="3"/>
                    <a:pt x="164" y="3"/>
                    <a:pt x="163" y="3"/>
                  </a:cubicBezTo>
                  <a:cubicBezTo>
                    <a:pt x="149" y="3"/>
                    <a:pt x="149" y="3"/>
                    <a:pt x="149" y="3"/>
                  </a:cubicBezTo>
                  <a:cubicBezTo>
                    <a:pt x="145" y="3"/>
                    <a:pt x="145" y="3"/>
                    <a:pt x="145" y="3"/>
                  </a:cubicBezTo>
                  <a:cubicBezTo>
                    <a:pt x="141" y="3"/>
                    <a:pt x="141" y="3"/>
                    <a:pt x="141" y="3"/>
                  </a:cubicBezTo>
                  <a:cubicBezTo>
                    <a:pt x="124" y="3"/>
                    <a:pt x="124" y="3"/>
                    <a:pt x="124" y="3"/>
                  </a:cubicBezTo>
                  <a:cubicBezTo>
                    <a:pt x="122" y="3"/>
                    <a:pt x="118" y="3"/>
                    <a:pt x="118" y="6"/>
                  </a:cubicBezTo>
                  <a:cubicBezTo>
                    <a:pt x="118" y="8"/>
                    <a:pt x="119" y="9"/>
                    <a:pt x="121" y="9"/>
                  </a:cubicBezTo>
                  <a:cubicBezTo>
                    <a:pt x="131" y="10"/>
                    <a:pt x="131" y="10"/>
                    <a:pt x="131" y="10"/>
                  </a:cubicBezTo>
                  <a:cubicBezTo>
                    <a:pt x="136" y="11"/>
                    <a:pt x="138" y="14"/>
                    <a:pt x="138" y="28"/>
                  </a:cubicBezTo>
                  <a:cubicBezTo>
                    <a:pt x="138" y="28"/>
                    <a:pt x="140" y="108"/>
                    <a:pt x="140" y="127"/>
                  </a:cubicBezTo>
                  <a:cubicBezTo>
                    <a:pt x="136" y="123"/>
                    <a:pt x="125" y="111"/>
                    <a:pt x="125" y="111"/>
                  </a:cubicBezTo>
                  <a:cubicBezTo>
                    <a:pt x="94" y="77"/>
                    <a:pt x="94" y="77"/>
                    <a:pt x="94" y="77"/>
                  </a:cubicBezTo>
                  <a:cubicBezTo>
                    <a:pt x="27" y="5"/>
                    <a:pt x="27" y="5"/>
                    <a:pt x="27" y="5"/>
                  </a:cubicBezTo>
                  <a:cubicBezTo>
                    <a:pt x="24" y="2"/>
                    <a:pt x="22" y="0"/>
                    <a:pt x="21" y="0"/>
                  </a:cubicBezTo>
                  <a:cubicBezTo>
                    <a:pt x="17" y="0"/>
                    <a:pt x="17" y="4"/>
                    <a:pt x="17" y="12"/>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267" name="CustomShape 9"/>
            <p:cNvSpPr/>
            <p:nvPr/>
          </p:nvSpPr>
          <p:spPr>
            <a:xfrm>
              <a:off x="725400" y="904320"/>
              <a:ext cx="13680" cy="38880"/>
            </a:xfrm>
            <a:custGeom>
              <a:avLst/>
              <a:gdLst/>
              <a:ahLst/>
              <a:cxnLst/>
              <a:rect l="l" t="t" r="r" b="b"/>
              <a:pathLst>
                <a:path w="56" h="157">
                  <a:moveTo>
                    <a:pt x="29" y="0"/>
                  </a:moveTo>
                  <a:cubicBezTo>
                    <a:pt x="26" y="0"/>
                    <a:pt x="26" y="0"/>
                    <a:pt x="26" y="0"/>
                  </a:cubicBezTo>
                  <a:cubicBezTo>
                    <a:pt x="23" y="0"/>
                    <a:pt x="23" y="0"/>
                    <a:pt x="23" y="0"/>
                  </a:cubicBezTo>
                  <a:cubicBezTo>
                    <a:pt x="5" y="0"/>
                    <a:pt x="5" y="0"/>
                    <a:pt x="5" y="0"/>
                  </a:cubicBezTo>
                  <a:cubicBezTo>
                    <a:pt x="4" y="0"/>
                    <a:pt x="0" y="0"/>
                    <a:pt x="0" y="3"/>
                  </a:cubicBezTo>
                  <a:cubicBezTo>
                    <a:pt x="0" y="4"/>
                    <a:pt x="2" y="6"/>
                    <a:pt x="4" y="6"/>
                  </a:cubicBezTo>
                  <a:cubicBezTo>
                    <a:pt x="10" y="6"/>
                    <a:pt x="10" y="6"/>
                    <a:pt x="10" y="6"/>
                  </a:cubicBezTo>
                  <a:cubicBezTo>
                    <a:pt x="13" y="7"/>
                    <a:pt x="15" y="9"/>
                    <a:pt x="15" y="16"/>
                  </a:cubicBezTo>
                  <a:cubicBezTo>
                    <a:pt x="15" y="16"/>
                    <a:pt x="16" y="60"/>
                    <a:pt x="16" y="60"/>
                  </a:cubicBezTo>
                  <a:cubicBezTo>
                    <a:pt x="16" y="96"/>
                    <a:pt x="16" y="96"/>
                    <a:pt x="16" y="96"/>
                  </a:cubicBezTo>
                  <a:cubicBezTo>
                    <a:pt x="16" y="116"/>
                    <a:pt x="16" y="132"/>
                    <a:pt x="15" y="141"/>
                  </a:cubicBezTo>
                  <a:cubicBezTo>
                    <a:pt x="14" y="147"/>
                    <a:pt x="13" y="150"/>
                    <a:pt x="10" y="150"/>
                  </a:cubicBezTo>
                  <a:cubicBezTo>
                    <a:pt x="10" y="150"/>
                    <a:pt x="4" y="151"/>
                    <a:pt x="4" y="151"/>
                  </a:cubicBezTo>
                  <a:cubicBezTo>
                    <a:pt x="2" y="151"/>
                    <a:pt x="1" y="153"/>
                    <a:pt x="1" y="154"/>
                  </a:cubicBezTo>
                  <a:cubicBezTo>
                    <a:pt x="1" y="157"/>
                    <a:pt x="5" y="157"/>
                    <a:pt x="6" y="157"/>
                  </a:cubicBezTo>
                  <a:cubicBezTo>
                    <a:pt x="22" y="157"/>
                    <a:pt x="22" y="157"/>
                    <a:pt x="22" y="157"/>
                  </a:cubicBezTo>
                  <a:cubicBezTo>
                    <a:pt x="26" y="157"/>
                    <a:pt x="26" y="157"/>
                    <a:pt x="26" y="157"/>
                  </a:cubicBezTo>
                  <a:cubicBezTo>
                    <a:pt x="28" y="157"/>
                    <a:pt x="28" y="157"/>
                    <a:pt x="28" y="157"/>
                  </a:cubicBezTo>
                  <a:cubicBezTo>
                    <a:pt x="51" y="157"/>
                    <a:pt x="51" y="157"/>
                    <a:pt x="51" y="157"/>
                  </a:cubicBezTo>
                  <a:cubicBezTo>
                    <a:pt x="55" y="157"/>
                    <a:pt x="56" y="155"/>
                    <a:pt x="56" y="154"/>
                  </a:cubicBezTo>
                  <a:cubicBezTo>
                    <a:pt x="56" y="153"/>
                    <a:pt x="55" y="151"/>
                    <a:pt x="53" y="151"/>
                  </a:cubicBezTo>
                  <a:cubicBezTo>
                    <a:pt x="44" y="150"/>
                    <a:pt x="44" y="150"/>
                    <a:pt x="44" y="150"/>
                  </a:cubicBezTo>
                  <a:cubicBezTo>
                    <a:pt x="39" y="150"/>
                    <a:pt x="38" y="147"/>
                    <a:pt x="37" y="141"/>
                  </a:cubicBezTo>
                  <a:cubicBezTo>
                    <a:pt x="36" y="132"/>
                    <a:pt x="36" y="116"/>
                    <a:pt x="36" y="96"/>
                  </a:cubicBezTo>
                  <a:cubicBezTo>
                    <a:pt x="36" y="60"/>
                    <a:pt x="36" y="60"/>
                    <a:pt x="36" y="60"/>
                  </a:cubicBezTo>
                  <a:cubicBezTo>
                    <a:pt x="36" y="16"/>
                    <a:pt x="36" y="16"/>
                    <a:pt x="36" y="16"/>
                  </a:cubicBezTo>
                  <a:cubicBezTo>
                    <a:pt x="37" y="10"/>
                    <a:pt x="38" y="7"/>
                    <a:pt x="43" y="6"/>
                  </a:cubicBezTo>
                  <a:cubicBezTo>
                    <a:pt x="43" y="6"/>
                    <a:pt x="47" y="6"/>
                    <a:pt x="47" y="6"/>
                  </a:cubicBezTo>
                  <a:cubicBezTo>
                    <a:pt x="49" y="6"/>
                    <a:pt x="51" y="4"/>
                    <a:pt x="51" y="3"/>
                  </a:cubicBezTo>
                  <a:cubicBezTo>
                    <a:pt x="51" y="0"/>
                    <a:pt x="47" y="0"/>
                    <a:pt x="46" y="0"/>
                  </a:cubicBezTo>
                  <a:lnTo>
                    <a:pt x="29"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268" name="CustomShape 10"/>
            <p:cNvSpPr/>
            <p:nvPr/>
          </p:nvSpPr>
          <p:spPr>
            <a:xfrm>
              <a:off x="741600" y="904320"/>
              <a:ext cx="40680" cy="39600"/>
            </a:xfrm>
            <a:custGeom>
              <a:avLst/>
              <a:gdLst/>
              <a:ahLst/>
              <a:cxnLst/>
              <a:rect l="l" t="t" r="r" b="b"/>
              <a:pathLst>
                <a:path w="166" h="160">
                  <a:moveTo>
                    <a:pt x="148" y="0"/>
                  </a:moveTo>
                  <a:cubicBezTo>
                    <a:pt x="145" y="0"/>
                    <a:pt x="145" y="0"/>
                    <a:pt x="145" y="0"/>
                  </a:cubicBezTo>
                  <a:cubicBezTo>
                    <a:pt x="140" y="0"/>
                    <a:pt x="140" y="0"/>
                    <a:pt x="140" y="0"/>
                  </a:cubicBezTo>
                  <a:cubicBezTo>
                    <a:pt x="125" y="0"/>
                    <a:pt x="125" y="0"/>
                    <a:pt x="125" y="0"/>
                  </a:cubicBezTo>
                  <a:cubicBezTo>
                    <a:pt x="123" y="0"/>
                    <a:pt x="119" y="0"/>
                    <a:pt x="119" y="3"/>
                  </a:cubicBezTo>
                  <a:cubicBezTo>
                    <a:pt x="119" y="4"/>
                    <a:pt x="119" y="6"/>
                    <a:pt x="123" y="6"/>
                  </a:cubicBezTo>
                  <a:cubicBezTo>
                    <a:pt x="130" y="6"/>
                    <a:pt x="130" y="6"/>
                    <a:pt x="130" y="6"/>
                  </a:cubicBezTo>
                  <a:cubicBezTo>
                    <a:pt x="131" y="7"/>
                    <a:pt x="131" y="9"/>
                    <a:pt x="131" y="10"/>
                  </a:cubicBezTo>
                  <a:cubicBezTo>
                    <a:pt x="130" y="17"/>
                    <a:pt x="130" y="17"/>
                    <a:pt x="130" y="17"/>
                  </a:cubicBezTo>
                  <a:cubicBezTo>
                    <a:pt x="126" y="30"/>
                    <a:pt x="100" y="97"/>
                    <a:pt x="88" y="127"/>
                  </a:cubicBezTo>
                  <a:cubicBezTo>
                    <a:pt x="85" y="120"/>
                    <a:pt x="50" y="26"/>
                    <a:pt x="50" y="26"/>
                  </a:cubicBezTo>
                  <a:cubicBezTo>
                    <a:pt x="47" y="18"/>
                    <a:pt x="44" y="12"/>
                    <a:pt x="44" y="9"/>
                  </a:cubicBezTo>
                  <a:cubicBezTo>
                    <a:pt x="44" y="8"/>
                    <a:pt x="45" y="7"/>
                    <a:pt x="46" y="7"/>
                  </a:cubicBezTo>
                  <a:cubicBezTo>
                    <a:pt x="53" y="6"/>
                    <a:pt x="53" y="6"/>
                    <a:pt x="53" y="6"/>
                  </a:cubicBezTo>
                  <a:cubicBezTo>
                    <a:pt x="56" y="6"/>
                    <a:pt x="57" y="4"/>
                    <a:pt x="57" y="3"/>
                  </a:cubicBezTo>
                  <a:cubicBezTo>
                    <a:pt x="57" y="0"/>
                    <a:pt x="52" y="0"/>
                    <a:pt x="50" y="0"/>
                  </a:cubicBezTo>
                  <a:cubicBezTo>
                    <a:pt x="35" y="0"/>
                    <a:pt x="35" y="0"/>
                    <a:pt x="35" y="0"/>
                  </a:cubicBezTo>
                  <a:cubicBezTo>
                    <a:pt x="31" y="0"/>
                    <a:pt x="31" y="0"/>
                    <a:pt x="31" y="0"/>
                  </a:cubicBezTo>
                  <a:cubicBezTo>
                    <a:pt x="26" y="0"/>
                    <a:pt x="26" y="0"/>
                    <a:pt x="26" y="0"/>
                  </a:cubicBezTo>
                  <a:cubicBezTo>
                    <a:pt x="7" y="0"/>
                    <a:pt x="7" y="0"/>
                    <a:pt x="7" y="0"/>
                  </a:cubicBezTo>
                  <a:cubicBezTo>
                    <a:pt x="4" y="0"/>
                    <a:pt x="0" y="0"/>
                    <a:pt x="0" y="3"/>
                  </a:cubicBezTo>
                  <a:cubicBezTo>
                    <a:pt x="0" y="4"/>
                    <a:pt x="1" y="6"/>
                    <a:pt x="3" y="6"/>
                  </a:cubicBezTo>
                  <a:cubicBezTo>
                    <a:pt x="10" y="6"/>
                    <a:pt x="10" y="6"/>
                    <a:pt x="10" y="6"/>
                  </a:cubicBezTo>
                  <a:cubicBezTo>
                    <a:pt x="17" y="8"/>
                    <a:pt x="20" y="10"/>
                    <a:pt x="24" y="21"/>
                  </a:cubicBezTo>
                  <a:cubicBezTo>
                    <a:pt x="75" y="148"/>
                    <a:pt x="75" y="148"/>
                    <a:pt x="75" y="148"/>
                  </a:cubicBezTo>
                  <a:cubicBezTo>
                    <a:pt x="78" y="157"/>
                    <a:pt x="80" y="160"/>
                    <a:pt x="83" y="160"/>
                  </a:cubicBezTo>
                  <a:cubicBezTo>
                    <a:pt x="86" y="160"/>
                    <a:pt x="86" y="158"/>
                    <a:pt x="89" y="151"/>
                  </a:cubicBezTo>
                  <a:cubicBezTo>
                    <a:pt x="93" y="144"/>
                    <a:pt x="93" y="144"/>
                    <a:pt x="93" y="144"/>
                  </a:cubicBezTo>
                  <a:cubicBezTo>
                    <a:pt x="118" y="84"/>
                    <a:pt x="118" y="84"/>
                    <a:pt x="118" y="84"/>
                  </a:cubicBezTo>
                  <a:cubicBezTo>
                    <a:pt x="130" y="55"/>
                    <a:pt x="130" y="55"/>
                    <a:pt x="130" y="55"/>
                  </a:cubicBezTo>
                  <a:cubicBezTo>
                    <a:pt x="142" y="26"/>
                    <a:pt x="142" y="26"/>
                    <a:pt x="142" y="26"/>
                  </a:cubicBezTo>
                  <a:cubicBezTo>
                    <a:pt x="148" y="13"/>
                    <a:pt x="151" y="9"/>
                    <a:pt x="153" y="8"/>
                  </a:cubicBezTo>
                  <a:cubicBezTo>
                    <a:pt x="156" y="6"/>
                    <a:pt x="160" y="6"/>
                    <a:pt x="162" y="6"/>
                  </a:cubicBezTo>
                  <a:cubicBezTo>
                    <a:pt x="165" y="6"/>
                    <a:pt x="166" y="4"/>
                    <a:pt x="166" y="3"/>
                  </a:cubicBezTo>
                  <a:cubicBezTo>
                    <a:pt x="166" y="1"/>
                    <a:pt x="164" y="0"/>
                    <a:pt x="161" y="0"/>
                  </a:cubicBezTo>
                  <a:lnTo>
                    <a:pt x="148"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269" name="CustomShape 11"/>
            <p:cNvSpPr/>
            <p:nvPr/>
          </p:nvSpPr>
          <p:spPr>
            <a:xfrm>
              <a:off x="785160" y="903960"/>
              <a:ext cx="23040" cy="39240"/>
            </a:xfrm>
            <a:custGeom>
              <a:avLst/>
              <a:gdLst/>
              <a:ahLst/>
              <a:cxnLst/>
              <a:rect l="l" t="t" r="r" b="b"/>
              <a:pathLst>
                <a:path w="94" h="160">
                  <a:moveTo>
                    <a:pt x="84" y="1"/>
                  </a:moveTo>
                  <a:cubicBezTo>
                    <a:pt x="83" y="1"/>
                    <a:pt x="83" y="1"/>
                    <a:pt x="83" y="1"/>
                  </a:cubicBezTo>
                  <a:cubicBezTo>
                    <a:pt x="75" y="2"/>
                    <a:pt x="75" y="2"/>
                    <a:pt x="75" y="2"/>
                  </a:cubicBezTo>
                  <a:cubicBezTo>
                    <a:pt x="75" y="2"/>
                    <a:pt x="28" y="2"/>
                    <a:pt x="28" y="2"/>
                  </a:cubicBezTo>
                  <a:cubicBezTo>
                    <a:pt x="26" y="2"/>
                    <a:pt x="26" y="2"/>
                    <a:pt x="26" y="2"/>
                  </a:cubicBezTo>
                  <a:cubicBezTo>
                    <a:pt x="5" y="2"/>
                    <a:pt x="5" y="2"/>
                    <a:pt x="5" y="2"/>
                  </a:cubicBezTo>
                  <a:cubicBezTo>
                    <a:pt x="4" y="2"/>
                    <a:pt x="0" y="2"/>
                    <a:pt x="0" y="5"/>
                  </a:cubicBezTo>
                  <a:cubicBezTo>
                    <a:pt x="0" y="6"/>
                    <a:pt x="2" y="8"/>
                    <a:pt x="4" y="8"/>
                  </a:cubicBezTo>
                  <a:cubicBezTo>
                    <a:pt x="10" y="8"/>
                    <a:pt x="10" y="8"/>
                    <a:pt x="10" y="8"/>
                  </a:cubicBezTo>
                  <a:cubicBezTo>
                    <a:pt x="16" y="9"/>
                    <a:pt x="17" y="12"/>
                    <a:pt x="18" y="18"/>
                  </a:cubicBezTo>
                  <a:cubicBezTo>
                    <a:pt x="18" y="18"/>
                    <a:pt x="18" y="62"/>
                    <a:pt x="18" y="62"/>
                  </a:cubicBezTo>
                  <a:cubicBezTo>
                    <a:pt x="18" y="98"/>
                    <a:pt x="18" y="98"/>
                    <a:pt x="18" y="98"/>
                  </a:cubicBezTo>
                  <a:cubicBezTo>
                    <a:pt x="18" y="118"/>
                    <a:pt x="18" y="134"/>
                    <a:pt x="17" y="143"/>
                  </a:cubicBezTo>
                  <a:cubicBezTo>
                    <a:pt x="16" y="149"/>
                    <a:pt x="15" y="152"/>
                    <a:pt x="12" y="152"/>
                  </a:cubicBezTo>
                  <a:cubicBezTo>
                    <a:pt x="12" y="152"/>
                    <a:pt x="7" y="153"/>
                    <a:pt x="7" y="153"/>
                  </a:cubicBezTo>
                  <a:cubicBezTo>
                    <a:pt x="4" y="153"/>
                    <a:pt x="3" y="155"/>
                    <a:pt x="3" y="156"/>
                  </a:cubicBezTo>
                  <a:cubicBezTo>
                    <a:pt x="3" y="159"/>
                    <a:pt x="7" y="159"/>
                    <a:pt x="8" y="159"/>
                  </a:cubicBezTo>
                  <a:cubicBezTo>
                    <a:pt x="25" y="159"/>
                    <a:pt x="25" y="159"/>
                    <a:pt x="25" y="159"/>
                  </a:cubicBezTo>
                  <a:cubicBezTo>
                    <a:pt x="28" y="159"/>
                    <a:pt x="28" y="159"/>
                    <a:pt x="28" y="159"/>
                  </a:cubicBezTo>
                  <a:cubicBezTo>
                    <a:pt x="36" y="159"/>
                    <a:pt x="36" y="159"/>
                    <a:pt x="36" y="159"/>
                  </a:cubicBezTo>
                  <a:cubicBezTo>
                    <a:pt x="79" y="160"/>
                    <a:pt x="79" y="160"/>
                    <a:pt x="79" y="160"/>
                  </a:cubicBezTo>
                  <a:cubicBezTo>
                    <a:pt x="87" y="160"/>
                    <a:pt x="90" y="160"/>
                    <a:pt x="91" y="153"/>
                  </a:cubicBezTo>
                  <a:cubicBezTo>
                    <a:pt x="92" y="149"/>
                    <a:pt x="94" y="135"/>
                    <a:pt x="94" y="133"/>
                  </a:cubicBezTo>
                  <a:cubicBezTo>
                    <a:pt x="94" y="132"/>
                    <a:pt x="94" y="129"/>
                    <a:pt x="91" y="129"/>
                  </a:cubicBezTo>
                  <a:cubicBezTo>
                    <a:pt x="89" y="129"/>
                    <a:pt x="88" y="131"/>
                    <a:pt x="88" y="133"/>
                  </a:cubicBezTo>
                  <a:cubicBezTo>
                    <a:pt x="86" y="141"/>
                    <a:pt x="84" y="144"/>
                    <a:pt x="80" y="146"/>
                  </a:cubicBezTo>
                  <a:cubicBezTo>
                    <a:pt x="75" y="149"/>
                    <a:pt x="66" y="149"/>
                    <a:pt x="61" y="149"/>
                  </a:cubicBezTo>
                  <a:cubicBezTo>
                    <a:pt x="41" y="149"/>
                    <a:pt x="39" y="146"/>
                    <a:pt x="38" y="133"/>
                  </a:cubicBezTo>
                  <a:cubicBezTo>
                    <a:pt x="38" y="107"/>
                    <a:pt x="38" y="107"/>
                    <a:pt x="38" y="107"/>
                  </a:cubicBezTo>
                  <a:cubicBezTo>
                    <a:pt x="38" y="98"/>
                    <a:pt x="38" y="98"/>
                    <a:pt x="38" y="98"/>
                  </a:cubicBezTo>
                  <a:cubicBezTo>
                    <a:pt x="38" y="80"/>
                    <a:pt x="38" y="80"/>
                    <a:pt x="38" y="80"/>
                  </a:cubicBezTo>
                  <a:cubicBezTo>
                    <a:pt x="38" y="81"/>
                    <a:pt x="67" y="82"/>
                    <a:pt x="67" y="82"/>
                  </a:cubicBezTo>
                  <a:cubicBezTo>
                    <a:pt x="75" y="82"/>
                    <a:pt x="76" y="86"/>
                    <a:pt x="77" y="88"/>
                  </a:cubicBezTo>
                  <a:cubicBezTo>
                    <a:pt x="77" y="94"/>
                    <a:pt x="77" y="94"/>
                    <a:pt x="77" y="94"/>
                  </a:cubicBezTo>
                  <a:cubicBezTo>
                    <a:pt x="77" y="96"/>
                    <a:pt x="79" y="97"/>
                    <a:pt x="80" y="97"/>
                  </a:cubicBezTo>
                  <a:cubicBezTo>
                    <a:pt x="83" y="97"/>
                    <a:pt x="83" y="94"/>
                    <a:pt x="83" y="92"/>
                  </a:cubicBezTo>
                  <a:cubicBezTo>
                    <a:pt x="84" y="79"/>
                    <a:pt x="84" y="79"/>
                    <a:pt x="84" y="79"/>
                  </a:cubicBezTo>
                  <a:cubicBezTo>
                    <a:pt x="84" y="79"/>
                    <a:pt x="86" y="67"/>
                    <a:pt x="86" y="67"/>
                  </a:cubicBezTo>
                  <a:cubicBezTo>
                    <a:pt x="86" y="64"/>
                    <a:pt x="84" y="64"/>
                    <a:pt x="83" y="64"/>
                  </a:cubicBezTo>
                  <a:cubicBezTo>
                    <a:pt x="79" y="67"/>
                    <a:pt x="79" y="67"/>
                    <a:pt x="79" y="67"/>
                  </a:cubicBezTo>
                  <a:cubicBezTo>
                    <a:pt x="78" y="69"/>
                    <a:pt x="75" y="69"/>
                    <a:pt x="70" y="70"/>
                  </a:cubicBezTo>
                  <a:cubicBezTo>
                    <a:pt x="38" y="70"/>
                    <a:pt x="38" y="70"/>
                    <a:pt x="38" y="70"/>
                  </a:cubicBezTo>
                  <a:cubicBezTo>
                    <a:pt x="38" y="13"/>
                    <a:pt x="38" y="13"/>
                    <a:pt x="38" y="13"/>
                  </a:cubicBezTo>
                  <a:cubicBezTo>
                    <a:pt x="38" y="13"/>
                    <a:pt x="66" y="13"/>
                    <a:pt x="66" y="13"/>
                  </a:cubicBezTo>
                  <a:cubicBezTo>
                    <a:pt x="77" y="15"/>
                    <a:pt x="78" y="17"/>
                    <a:pt x="79" y="19"/>
                  </a:cubicBezTo>
                  <a:cubicBezTo>
                    <a:pt x="80" y="26"/>
                    <a:pt x="80" y="26"/>
                    <a:pt x="80" y="26"/>
                  </a:cubicBezTo>
                  <a:cubicBezTo>
                    <a:pt x="80" y="30"/>
                    <a:pt x="82" y="30"/>
                    <a:pt x="83" y="30"/>
                  </a:cubicBezTo>
                  <a:cubicBezTo>
                    <a:pt x="84" y="30"/>
                    <a:pt x="86" y="30"/>
                    <a:pt x="86" y="27"/>
                  </a:cubicBezTo>
                  <a:cubicBezTo>
                    <a:pt x="86" y="27"/>
                    <a:pt x="87" y="17"/>
                    <a:pt x="87" y="17"/>
                  </a:cubicBezTo>
                  <a:cubicBezTo>
                    <a:pt x="87" y="13"/>
                    <a:pt x="87" y="13"/>
                    <a:pt x="87" y="13"/>
                  </a:cubicBezTo>
                  <a:cubicBezTo>
                    <a:pt x="89" y="3"/>
                    <a:pt x="89" y="3"/>
                    <a:pt x="89" y="3"/>
                  </a:cubicBezTo>
                  <a:cubicBezTo>
                    <a:pt x="89" y="0"/>
                    <a:pt x="87" y="0"/>
                    <a:pt x="87" y="0"/>
                  </a:cubicBezTo>
                  <a:lnTo>
                    <a:pt x="84" y="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270" name="CustomShape 12"/>
            <p:cNvSpPr/>
            <p:nvPr/>
          </p:nvSpPr>
          <p:spPr>
            <a:xfrm>
              <a:off x="815400" y="904320"/>
              <a:ext cx="38880" cy="38880"/>
            </a:xfrm>
            <a:custGeom>
              <a:avLst/>
              <a:gdLst/>
              <a:ahLst/>
              <a:cxnLst/>
              <a:rect l="l" t="t" r="r" b="b"/>
              <a:pathLst>
                <a:path w="157" h="157">
                  <a:moveTo>
                    <a:pt x="35" y="0"/>
                  </a:moveTo>
                  <a:cubicBezTo>
                    <a:pt x="28" y="0"/>
                    <a:pt x="28" y="0"/>
                    <a:pt x="28" y="0"/>
                  </a:cubicBezTo>
                  <a:cubicBezTo>
                    <a:pt x="25" y="0"/>
                    <a:pt x="25" y="0"/>
                    <a:pt x="25" y="0"/>
                  </a:cubicBezTo>
                  <a:cubicBezTo>
                    <a:pt x="5" y="0"/>
                    <a:pt x="5" y="0"/>
                    <a:pt x="5" y="0"/>
                  </a:cubicBezTo>
                  <a:cubicBezTo>
                    <a:pt x="4" y="0"/>
                    <a:pt x="0" y="0"/>
                    <a:pt x="0" y="3"/>
                  </a:cubicBezTo>
                  <a:cubicBezTo>
                    <a:pt x="0" y="4"/>
                    <a:pt x="1" y="6"/>
                    <a:pt x="3" y="6"/>
                  </a:cubicBezTo>
                  <a:cubicBezTo>
                    <a:pt x="10" y="6"/>
                    <a:pt x="10" y="6"/>
                    <a:pt x="10" y="6"/>
                  </a:cubicBezTo>
                  <a:cubicBezTo>
                    <a:pt x="15" y="7"/>
                    <a:pt x="17" y="10"/>
                    <a:pt x="17" y="16"/>
                  </a:cubicBezTo>
                  <a:cubicBezTo>
                    <a:pt x="18" y="60"/>
                    <a:pt x="18" y="60"/>
                    <a:pt x="18" y="60"/>
                  </a:cubicBezTo>
                  <a:cubicBezTo>
                    <a:pt x="18" y="96"/>
                    <a:pt x="18" y="96"/>
                    <a:pt x="18" y="96"/>
                  </a:cubicBezTo>
                  <a:cubicBezTo>
                    <a:pt x="18" y="116"/>
                    <a:pt x="18" y="132"/>
                    <a:pt x="17" y="141"/>
                  </a:cubicBezTo>
                  <a:cubicBezTo>
                    <a:pt x="16" y="146"/>
                    <a:pt x="15" y="150"/>
                    <a:pt x="12" y="150"/>
                  </a:cubicBezTo>
                  <a:cubicBezTo>
                    <a:pt x="12" y="150"/>
                    <a:pt x="6" y="151"/>
                    <a:pt x="6" y="151"/>
                  </a:cubicBezTo>
                  <a:cubicBezTo>
                    <a:pt x="4" y="151"/>
                    <a:pt x="3" y="153"/>
                    <a:pt x="3" y="154"/>
                  </a:cubicBezTo>
                  <a:cubicBezTo>
                    <a:pt x="3" y="157"/>
                    <a:pt x="7" y="157"/>
                    <a:pt x="8" y="157"/>
                  </a:cubicBezTo>
                  <a:cubicBezTo>
                    <a:pt x="26" y="157"/>
                    <a:pt x="26" y="157"/>
                    <a:pt x="26" y="157"/>
                  </a:cubicBezTo>
                  <a:cubicBezTo>
                    <a:pt x="27" y="157"/>
                    <a:pt x="29" y="157"/>
                    <a:pt x="29" y="157"/>
                  </a:cubicBezTo>
                  <a:cubicBezTo>
                    <a:pt x="52" y="157"/>
                    <a:pt x="52" y="157"/>
                    <a:pt x="52" y="157"/>
                  </a:cubicBezTo>
                  <a:cubicBezTo>
                    <a:pt x="56" y="157"/>
                    <a:pt x="57" y="155"/>
                    <a:pt x="57" y="154"/>
                  </a:cubicBezTo>
                  <a:cubicBezTo>
                    <a:pt x="57" y="153"/>
                    <a:pt x="56" y="151"/>
                    <a:pt x="54" y="151"/>
                  </a:cubicBezTo>
                  <a:cubicBezTo>
                    <a:pt x="45" y="150"/>
                    <a:pt x="45" y="150"/>
                    <a:pt x="45" y="150"/>
                  </a:cubicBezTo>
                  <a:cubicBezTo>
                    <a:pt x="40" y="150"/>
                    <a:pt x="39" y="147"/>
                    <a:pt x="38" y="141"/>
                  </a:cubicBezTo>
                  <a:cubicBezTo>
                    <a:pt x="37" y="132"/>
                    <a:pt x="37" y="116"/>
                    <a:pt x="37" y="96"/>
                  </a:cubicBezTo>
                  <a:cubicBezTo>
                    <a:pt x="37" y="92"/>
                    <a:pt x="37" y="92"/>
                    <a:pt x="37" y="92"/>
                  </a:cubicBezTo>
                  <a:cubicBezTo>
                    <a:pt x="37" y="91"/>
                    <a:pt x="62" y="92"/>
                    <a:pt x="62" y="92"/>
                  </a:cubicBezTo>
                  <a:cubicBezTo>
                    <a:pt x="64" y="93"/>
                    <a:pt x="64" y="93"/>
                    <a:pt x="64" y="93"/>
                  </a:cubicBezTo>
                  <a:cubicBezTo>
                    <a:pt x="64" y="93"/>
                    <a:pt x="71" y="102"/>
                    <a:pt x="71" y="102"/>
                  </a:cubicBezTo>
                  <a:cubicBezTo>
                    <a:pt x="86" y="123"/>
                    <a:pt x="86" y="123"/>
                    <a:pt x="86" y="123"/>
                  </a:cubicBezTo>
                  <a:cubicBezTo>
                    <a:pt x="89" y="126"/>
                    <a:pt x="89" y="126"/>
                    <a:pt x="89" y="126"/>
                  </a:cubicBezTo>
                  <a:cubicBezTo>
                    <a:pt x="99" y="140"/>
                    <a:pt x="106" y="149"/>
                    <a:pt x="114" y="153"/>
                  </a:cubicBezTo>
                  <a:cubicBezTo>
                    <a:pt x="120" y="156"/>
                    <a:pt x="125" y="157"/>
                    <a:pt x="136" y="157"/>
                  </a:cubicBezTo>
                  <a:cubicBezTo>
                    <a:pt x="151" y="157"/>
                    <a:pt x="151" y="157"/>
                    <a:pt x="151" y="157"/>
                  </a:cubicBezTo>
                  <a:cubicBezTo>
                    <a:pt x="154" y="157"/>
                    <a:pt x="157" y="157"/>
                    <a:pt x="157" y="154"/>
                  </a:cubicBezTo>
                  <a:cubicBezTo>
                    <a:pt x="157" y="152"/>
                    <a:pt x="156" y="151"/>
                    <a:pt x="154" y="151"/>
                  </a:cubicBezTo>
                  <a:cubicBezTo>
                    <a:pt x="146" y="151"/>
                    <a:pt x="146" y="151"/>
                    <a:pt x="146" y="151"/>
                  </a:cubicBezTo>
                  <a:cubicBezTo>
                    <a:pt x="141" y="150"/>
                    <a:pt x="133" y="147"/>
                    <a:pt x="122" y="136"/>
                  </a:cubicBezTo>
                  <a:cubicBezTo>
                    <a:pt x="112" y="125"/>
                    <a:pt x="99" y="109"/>
                    <a:pt x="85" y="90"/>
                  </a:cubicBezTo>
                  <a:cubicBezTo>
                    <a:pt x="85" y="90"/>
                    <a:pt x="82" y="87"/>
                    <a:pt x="81" y="85"/>
                  </a:cubicBezTo>
                  <a:cubicBezTo>
                    <a:pt x="97" y="70"/>
                    <a:pt x="105" y="55"/>
                    <a:pt x="105" y="38"/>
                  </a:cubicBezTo>
                  <a:cubicBezTo>
                    <a:pt x="105" y="23"/>
                    <a:pt x="96" y="13"/>
                    <a:pt x="90" y="9"/>
                  </a:cubicBezTo>
                  <a:cubicBezTo>
                    <a:pt x="79" y="1"/>
                    <a:pt x="64" y="0"/>
                    <a:pt x="52" y="0"/>
                  </a:cubicBezTo>
                  <a:lnTo>
                    <a:pt x="35" y="0"/>
                  </a:lnTo>
                  <a:close/>
                  <a:moveTo>
                    <a:pt x="38" y="79"/>
                  </a:moveTo>
                  <a:cubicBezTo>
                    <a:pt x="37" y="79"/>
                    <a:pt x="37" y="79"/>
                    <a:pt x="37" y="78"/>
                  </a:cubicBezTo>
                  <a:cubicBezTo>
                    <a:pt x="37" y="11"/>
                    <a:pt x="37" y="11"/>
                    <a:pt x="37" y="11"/>
                  </a:cubicBezTo>
                  <a:cubicBezTo>
                    <a:pt x="37" y="11"/>
                    <a:pt x="37" y="11"/>
                    <a:pt x="38" y="10"/>
                  </a:cubicBezTo>
                  <a:cubicBezTo>
                    <a:pt x="39" y="10"/>
                    <a:pt x="45" y="9"/>
                    <a:pt x="51" y="9"/>
                  </a:cubicBezTo>
                  <a:cubicBezTo>
                    <a:pt x="72" y="9"/>
                    <a:pt x="85" y="24"/>
                    <a:pt x="85" y="49"/>
                  </a:cubicBezTo>
                  <a:cubicBezTo>
                    <a:pt x="85" y="63"/>
                    <a:pt x="80" y="74"/>
                    <a:pt x="73" y="79"/>
                  </a:cubicBezTo>
                  <a:cubicBezTo>
                    <a:pt x="68" y="82"/>
                    <a:pt x="63" y="82"/>
                    <a:pt x="58" y="82"/>
                  </a:cubicBezTo>
                  <a:cubicBezTo>
                    <a:pt x="49" y="82"/>
                    <a:pt x="40" y="81"/>
                    <a:pt x="38" y="79"/>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271" name="CustomShape 13"/>
            <p:cNvSpPr/>
            <p:nvPr/>
          </p:nvSpPr>
          <p:spPr>
            <a:xfrm>
              <a:off x="855720" y="903600"/>
              <a:ext cx="19800" cy="40320"/>
            </a:xfrm>
            <a:custGeom>
              <a:avLst/>
              <a:gdLst/>
              <a:ahLst/>
              <a:cxnLst/>
              <a:rect l="l" t="t" r="r" b="b"/>
              <a:pathLst>
                <a:path w="81" h="163">
                  <a:moveTo>
                    <a:pt x="5" y="38"/>
                  </a:moveTo>
                  <a:cubicBezTo>
                    <a:pt x="5" y="52"/>
                    <a:pt x="9" y="65"/>
                    <a:pt x="32" y="84"/>
                  </a:cubicBezTo>
                  <a:cubicBezTo>
                    <a:pt x="41" y="91"/>
                    <a:pt x="41" y="91"/>
                    <a:pt x="41" y="91"/>
                  </a:cubicBezTo>
                  <a:cubicBezTo>
                    <a:pt x="59" y="106"/>
                    <a:pt x="64" y="114"/>
                    <a:pt x="64" y="127"/>
                  </a:cubicBezTo>
                  <a:cubicBezTo>
                    <a:pt x="64" y="140"/>
                    <a:pt x="54" y="152"/>
                    <a:pt x="36" y="152"/>
                  </a:cubicBezTo>
                  <a:cubicBezTo>
                    <a:pt x="29" y="152"/>
                    <a:pt x="11" y="150"/>
                    <a:pt x="7" y="133"/>
                  </a:cubicBezTo>
                  <a:cubicBezTo>
                    <a:pt x="7" y="126"/>
                    <a:pt x="7" y="126"/>
                    <a:pt x="7" y="126"/>
                  </a:cubicBezTo>
                  <a:cubicBezTo>
                    <a:pt x="7" y="124"/>
                    <a:pt x="7" y="122"/>
                    <a:pt x="4" y="122"/>
                  </a:cubicBezTo>
                  <a:cubicBezTo>
                    <a:pt x="1" y="122"/>
                    <a:pt x="1" y="125"/>
                    <a:pt x="1" y="126"/>
                  </a:cubicBezTo>
                  <a:cubicBezTo>
                    <a:pt x="1" y="126"/>
                    <a:pt x="1" y="128"/>
                    <a:pt x="1" y="128"/>
                  </a:cubicBezTo>
                  <a:cubicBezTo>
                    <a:pt x="0" y="148"/>
                    <a:pt x="0" y="148"/>
                    <a:pt x="0" y="148"/>
                  </a:cubicBezTo>
                  <a:cubicBezTo>
                    <a:pt x="0" y="154"/>
                    <a:pt x="0" y="156"/>
                    <a:pt x="4" y="157"/>
                  </a:cubicBezTo>
                  <a:cubicBezTo>
                    <a:pt x="11" y="161"/>
                    <a:pt x="21" y="163"/>
                    <a:pt x="32" y="163"/>
                  </a:cubicBezTo>
                  <a:cubicBezTo>
                    <a:pt x="44" y="163"/>
                    <a:pt x="55" y="160"/>
                    <a:pt x="63" y="154"/>
                  </a:cubicBezTo>
                  <a:cubicBezTo>
                    <a:pt x="77" y="145"/>
                    <a:pt x="81" y="130"/>
                    <a:pt x="81" y="119"/>
                  </a:cubicBezTo>
                  <a:cubicBezTo>
                    <a:pt x="81" y="103"/>
                    <a:pt x="76" y="90"/>
                    <a:pt x="51" y="70"/>
                  </a:cubicBezTo>
                  <a:cubicBezTo>
                    <a:pt x="45" y="65"/>
                    <a:pt x="45" y="65"/>
                    <a:pt x="45" y="65"/>
                  </a:cubicBezTo>
                  <a:cubicBezTo>
                    <a:pt x="26" y="49"/>
                    <a:pt x="21" y="43"/>
                    <a:pt x="21" y="32"/>
                  </a:cubicBezTo>
                  <a:cubicBezTo>
                    <a:pt x="21" y="19"/>
                    <a:pt x="30" y="10"/>
                    <a:pt x="45" y="10"/>
                  </a:cubicBezTo>
                  <a:cubicBezTo>
                    <a:pt x="61" y="10"/>
                    <a:pt x="67" y="17"/>
                    <a:pt x="69" y="20"/>
                  </a:cubicBezTo>
                  <a:cubicBezTo>
                    <a:pt x="70" y="22"/>
                    <a:pt x="71" y="27"/>
                    <a:pt x="71" y="30"/>
                  </a:cubicBezTo>
                  <a:cubicBezTo>
                    <a:pt x="71" y="31"/>
                    <a:pt x="72" y="34"/>
                    <a:pt x="74" y="34"/>
                  </a:cubicBezTo>
                  <a:cubicBezTo>
                    <a:pt x="77" y="34"/>
                    <a:pt x="77" y="30"/>
                    <a:pt x="77" y="27"/>
                  </a:cubicBezTo>
                  <a:cubicBezTo>
                    <a:pt x="78" y="7"/>
                    <a:pt x="78" y="7"/>
                    <a:pt x="78" y="7"/>
                  </a:cubicBezTo>
                  <a:cubicBezTo>
                    <a:pt x="78" y="6"/>
                    <a:pt x="78" y="6"/>
                    <a:pt x="78" y="6"/>
                  </a:cubicBezTo>
                  <a:cubicBezTo>
                    <a:pt x="78" y="3"/>
                    <a:pt x="75" y="3"/>
                    <a:pt x="75" y="3"/>
                  </a:cubicBezTo>
                  <a:cubicBezTo>
                    <a:pt x="68" y="2"/>
                    <a:pt x="68" y="2"/>
                    <a:pt x="68" y="2"/>
                  </a:cubicBezTo>
                  <a:cubicBezTo>
                    <a:pt x="62" y="1"/>
                    <a:pt x="56" y="0"/>
                    <a:pt x="48" y="0"/>
                  </a:cubicBezTo>
                  <a:cubicBezTo>
                    <a:pt x="22" y="0"/>
                    <a:pt x="5" y="15"/>
                    <a:pt x="5" y="38"/>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272" name="CustomShape 14"/>
            <p:cNvSpPr/>
            <p:nvPr/>
          </p:nvSpPr>
          <p:spPr>
            <a:xfrm>
              <a:off x="884160" y="904320"/>
              <a:ext cx="13320" cy="38880"/>
            </a:xfrm>
            <a:custGeom>
              <a:avLst/>
              <a:gdLst/>
              <a:ahLst/>
              <a:cxnLst/>
              <a:rect l="l" t="t" r="r" b="b"/>
              <a:pathLst>
                <a:path w="55" h="157">
                  <a:moveTo>
                    <a:pt x="29" y="0"/>
                  </a:moveTo>
                  <a:cubicBezTo>
                    <a:pt x="25" y="0"/>
                    <a:pt x="25" y="0"/>
                    <a:pt x="25" y="0"/>
                  </a:cubicBezTo>
                  <a:cubicBezTo>
                    <a:pt x="22" y="0"/>
                    <a:pt x="22" y="0"/>
                    <a:pt x="22" y="0"/>
                  </a:cubicBezTo>
                  <a:cubicBezTo>
                    <a:pt x="5" y="0"/>
                    <a:pt x="5" y="0"/>
                    <a:pt x="5" y="0"/>
                  </a:cubicBezTo>
                  <a:cubicBezTo>
                    <a:pt x="1" y="0"/>
                    <a:pt x="0" y="1"/>
                    <a:pt x="0" y="3"/>
                  </a:cubicBezTo>
                  <a:cubicBezTo>
                    <a:pt x="0" y="4"/>
                    <a:pt x="1" y="6"/>
                    <a:pt x="3" y="6"/>
                  </a:cubicBezTo>
                  <a:cubicBezTo>
                    <a:pt x="9" y="6"/>
                    <a:pt x="9" y="6"/>
                    <a:pt x="9" y="6"/>
                  </a:cubicBezTo>
                  <a:cubicBezTo>
                    <a:pt x="12" y="7"/>
                    <a:pt x="14" y="9"/>
                    <a:pt x="15" y="16"/>
                  </a:cubicBezTo>
                  <a:cubicBezTo>
                    <a:pt x="15" y="60"/>
                    <a:pt x="15" y="60"/>
                    <a:pt x="15" y="60"/>
                  </a:cubicBezTo>
                  <a:cubicBezTo>
                    <a:pt x="15" y="96"/>
                    <a:pt x="15" y="96"/>
                    <a:pt x="15" y="96"/>
                  </a:cubicBezTo>
                  <a:cubicBezTo>
                    <a:pt x="15" y="116"/>
                    <a:pt x="15" y="132"/>
                    <a:pt x="14" y="141"/>
                  </a:cubicBezTo>
                  <a:cubicBezTo>
                    <a:pt x="13" y="147"/>
                    <a:pt x="12" y="150"/>
                    <a:pt x="9" y="150"/>
                  </a:cubicBezTo>
                  <a:cubicBezTo>
                    <a:pt x="9" y="150"/>
                    <a:pt x="4" y="151"/>
                    <a:pt x="4" y="151"/>
                  </a:cubicBezTo>
                  <a:cubicBezTo>
                    <a:pt x="1" y="151"/>
                    <a:pt x="0" y="153"/>
                    <a:pt x="0" y="154"/>
                  </a:cubicBezTo>
                  <a:cubicBezTo>
                    <a:pt x="0" y="157"/>
                    <a:pt x="4" y="157"/>
                    <a:pt x="5" y="157"/>
                  </a:cubicBezTo>
                  <a:cubicBezTo>
                    <a:pt x="22" y="157"/>
                    <a:pt x="22" y="157"/>
                    <a:pt x="22" y="157"/>
                  </a:cubicBezTo>
                  <a:cubicBezTo>
                    <a:pt x="25" y="157"/>
                    <a:pt x="25" y="157"/>
                    <a:pt x="25" y="157"/>
                  </a:cubicBezTo>
                  <a:cubicBezTo>
                    <a:pt x="28" y="157"/>
                    <a:pt x="28" y="157"/>
                    <a:pt x="28" y="157"/>
                  </a:cubicBezTo>
                  <a:cubicBezTo>
                    <a:pt x="50" y="157"/>
                    <a:pt x="50" y="157"/>
                    <a:pt x="50" y="157"/>
                  </a:cubicBezTo>
                  <a:cubicBezTo>
                    <a:pt x="55" y="157"/>
                    <a:pt x="55" y="155"/>
                    <a:pt x="55" y="154"/>
                  </a:cubicBezTo>
                  <a:cubicBezTo>
                    <a:pt x="55" y="153"/>
                    <a:pt x="54" y="151"/>
                    <a:pt x="52" y="151"/>
                  </a:cubicBezTo>
                  <a:cubicBezTo>
                    <a:pt x="43" y="150"/>
                    <a:pt x="43" y="150"/>
                    <a:pt x="43" y="150"/>
                  </a:cubicBezTo>
                  <a:cubicBezTo>
                    <a:pt x="38" y="150"/>
                    <a:pt x="37" y="147"/>
                    <a:pt x="36" y="141"/>
                  </a:cubicBezTo>
                  <a:cubicBezTo>
                    <a:pt x="35" y="132"/>
                    <a:pt x="35" y="116"/>
                    <a:pt x="35" y="96"/>
                  </a:cubicBezTo>
                  <a:cubicBezTo>
                    <a:pt x="35" y="60"/>
                    <a:pt x="35" y="60"/>
                    <a:pt x="35" y="60"/>
                  </a:cubicBezTo>
                  <a:cubicBezTo>
                    <a:pt x="36" y="16"/>
                    <a:pt x="36" y="16"/>
                    <a:pt x="36" y="16"/>
                  </a:cubicBezTo>
                  <a:cubicBezTo>
                    <a:pt x="36" y="10"/>
                    <a:pt x="38" y="7"/>
                    <a:pt x="42" y="6"/>
                  </a:cubicBezTo>
                  <a:cubicBezTo>
                    <a:pt x="47" y="6"/>
                    <a:pt x="47" y="6"/>
                    <a:pt x="47" y="6"/>
                  </a:cubicBezTo>
                  <a:cubicBezTo>
                    <a:pt x="49" y="6"/>
                    <a:pt x="50" y="4"/>
                    <a:pt x="50" y="3"/>
                  </a:cubicBezTo>
                  <a:cubicBezTo>
                    <a:pt x="50" y="0"/>
                    <a:pt x="46" y="0"/>
                    <a:pt x="45" y="0"/>
                  </a:cubicBezTo>
                  <a:lnTo>
                    <a:pt x="29"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273" name="CustomShape 15"/>
            <p:cNvSpPr/>
            <p:nvPr/>
          </p:nvSpPr>
          <p:spPr>
            <a:xfrm>
              <a:off x="901440" y="903600"/>
              <a:ext cx="32400" cy="39600"/>
            </a:xfrm>
            <a:custGeom>
              <a:avLst/>
              <a:gdLst/>
              <a:ahLst/>
              <a:cxnLst/>
              <a:rect l="l" t="t" r="r" b="b"/>
              <a:pathLst>
                <a:path w="132" h="160">
                  <a:moveTo>
                    <a:pt x="4" y="5"/>
                  </a:moveTo>
                  <a:cubicBezTo>
                    <a:pt x="4" y="5"/>
                    <a:pt x="0" y="24"/>
                    <a:pt x="0" y="27"/>
                  </a:cubicBezTo>
                  <a:cubicBezTo>
                    <a:pt x="0" y="29"/>
                    <a:pt x="1" y="30"/>
                    <a:pt x="2" y="30"/>
                  </a:cubicBezTo>
                  <a:cubicBezTo>
                    <a:pt x="4" y="30"/>
                    <a:pt x="5" y="28"/>
                    <a:pt x="6" y="27"/>
                  </a:cubicBezTo>
                  <a:cubicBezTo>
                    <a:pt x="9" y="21"/>
                    <a:pt x="9" y="21"/>
                    <a:pt x="9" y="21"/>
                  </a:cubicBezTo>
                  <a:cubicBezTo>
                    <a:pt x="12" y="16"/>
                    <a:pt x="16" y="15"/>
                    <a:pt x="29" y="15"/>
                  </a:cubicBezTo>
                  <a:cubicBezTo>
                    <a:pt x="29" y="15"/>
                    <a:pt x="51" y="15"/>
                    <a:pt x="57" y="15"/>
                  </a:cubicBezTo>
                  <a:cubicBezTo>
                    <a:pt x="57" y="99"/>
                    <a:pt x="57" y="99"/>
                    <a:pt x="57" y="99"/>
                  </a:cubicBezTo>
                  <a:cubicBezTo>
                    <a:pt x="57" y="119"/>
                    <a:pt x="57" y="135"/>
                    <a:pt x="56" y="144"/>
                  </a:cubicBezTo>
                  <a:cubicBezTo>
                    <a:pt x="56" y="150"/>
                    <a:pt x="55" y="153"/>
                    <a:pt x="52" y="153"/>
                  </a:cubicBezTo>
                  <a:cubicBezTo>
                    <a:pt x="52" y="153"/>
                    <a:pt x="46" y="154"/>
                    <a:pt x="46" y="154"/>
                  </a:cubicBezTo>
                  <a:cubicBezTo>
                    <a:pt x="44" y="154"/>
                    <a:pt x="43" y="156"/>
                    <a:pt x="43" y="157"/>
                  </a:cubicBezTo>
                  <a:cubicBezTo>
                    <a:pt x="43" y="160"/>
                    <a:pt x="46" y="160"/>
                    <a:pt x="47" y="160"/>
                  </a:cubicBezTo>
                  <a:cubicBezTo>
                    <a:pt x="64" y="160"/>
                    <a:pt x="64" y="160"/>
                    <a:pt x="64" y="160"/>
                  </a:cubicBezTo>
                  <a:cubicBezTo>
                    <a:pt x="67" y="160"/>
                    <a:pt x="67" y="160"/>
                    <a:pt x="67" y="160"/>
                  </a:cubicBezTo>
                  <a:cubicBezTo>
                    <a:pt x="70" y="160"/>
                    <a:pt x="70" y="160"/>
                    <a:pt x="70" y="160"/>
                  </a:cubicBezTo>
                  <a:cubicBezTo>
                    <a:pt x="93" y="160"/>
                    <a:pt x="93" y="160"/>
                    <a:pt x="93" y="160"/>
                  </a:cubicBezTo>
                  <a:cubicBezTo>
                    <a:pt x="97" y="160"/>
                    <a:pt x="97" y="158"/>
                    <a:pt x="97" y="157"/>
                  </a:cubicBezTo>
                  <a:cubicBezTo>
                    <a:pt x="97" y="156"/>
                    <a:pt x="96" y="154"/>
                    <a:pt x="94" y="154"/>
                  </a:cubicBezTo>
                  <a:cubicBezTo>
                    <a:pt x="85" y="153"/>
                    <a:pt x="85" y="153"/>
                    <a:pt x="85" y="153"/>
                  </a:cubicBezTo>
                  <a:cubicBezTo>
                    <a:pt x="80" y="153"/>
                    <a:pt x="79" y="150"/>
                    <a:pt x="79" y="144"/>
                  </a:cubicBezTo>
                  <a:cubicBezTo>
                    <a:pt x="78" y="135"/>
                    <a:pt x="78" y="119"/>
                    <a:pt x="78" y="99"/>
                  </a:cubicBezTo>
                  <a:cubicBezTo>
                    <a:pt x="78" y="15"/>
                    <a:pt x="78" y="15"/>
                    <a:pt x="78" y="15"/>
                  </a:cubicBezTo>
                  <a:cubicBezTo>
                    <a:pt x="80" y="15"/>
                    <a:pt x="102" y="15"/>
                    <a:pt x="102" y="15"/>
                  </a:cubicBezTo>
                  <a:cubicBezTo>
                    <a:pt x="121" y="15"/>
                    <a:pt x="125" y="20"/>
                    <a:pt x="125" y="25"/>
                  </a:cubicBezTo>
                  <a:cubicBezTo>
                    <a:pt x="125" y="25"/>
                    <a:pt x="126" y="27"/>
                    <a:pt x="126" y="27"/>
                  </a:cubicBezTo>
                  <a:cubicBezTo>
                    <a:pt x="126" y="29"/>
                    <a:pt x="126" y="32"/>
                    <a:pt x="129" y="32"/>
                  </a:cubicBezTo>
                  <a:cubicBezTo>
                    <a:pt x="129" y="32"/>
                    <a:pt x="132" y="32"/>
                    <a:pt x="132" y="28"/>
                  </a:cubicBezTo>
                  <a:cubicBezTo>
                    <a:pt x="132" y="21"/>
                    <a:pt x="132" y="21"/>
                    <a:pt x="132" y="21"/>
                  </a:cubicBezTo>
                  <a:cubicBezTo>
                    <a:pt x="132" y="5"/>
                    <a:pt x="132" y="5"/>
                    <a:pt x="132" y="5"/>
                  </a:cubicBezTo>
                  <a:cubicBezTo>
                    <a:pt x="132" y="4"/>
                    <a:pt x="132" y="1"/>
                    <a:pt x="130" y="1"/>
                  </a:cubicBezTo>
                  <a:cubicBezTo>
                    <a:pt x="127" y="2"/>
                    <a:pt x="127" y="2"/>
                    <a:pt x="127" y="2"/>
                  </a:cubicBezTo>
                  <a:cubicBezTo>
                    <a:pt x="124" y="2"/>
                    <a:pt x="119" y="3"/>
                    <a:pt x="110" y="3"/>
                  </a:cubicBezTo>
                  <a:cubicBezTo>
                    <a:pt x="33" y="3"/>
                    <a:pt x="33" y="3"/>
                    <a:pt x="33" y="3"/>
                  </a:cubicBezTo>
                  <a:cubicBezTo>
                    <a:pt x="17" y="2"/>
                    <a:pt x="17" y="2"/>
                    <a:pt x="17" y="2"/>
                  </a:cubicBezTo>
                  <a:cubicBezTo>
                    <a:pt x="17" y="2"/>
                    <a:pt x="10" y="1"/>
                    <a:pt x="10" y="1"/>
                  </a:cubicBezTo>
                  <a:cubicBezTo>
                    <a:pt x="8" y="0"/>
                    <a:pt x="8" y="0"/>
                    <a:pt x="8" y="0"/>
                  </a:cubicBezTo>
                  <a:cubicBezTo>
                    <a:pt x="6" y="0"/>
                    <a:pt x="5" y="2"/>
                    <a:pt x="4" y="5"/>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274" name="CustomShape 16"/>
            <p:cNvSpPr/>
            <p:nvPr/>
          </p:nvSpPr>
          <p:spPr>
            <a:xfrm>
              <a:off x="936000" y="904320"/>
              <a:ext cx="37080" cy="38880"/>
            </a:xfrm>
            <a:custGeom>
              <a:avLst/>
              <a:gdLst/>
              <a:ahLst/>
              <a:cxnLst/>
              <a:rect l="l" t="t" r="r" b="b"/>
              <a:pathLst>
                <a:path w="151" h="157">
                  <a:moveTo>
                    <a:pt x="132" y="0"/>
                  </a:moveTo>
                  <a:cubicBezTo>
                    <a:pt x="127" y="0"/>
                    <a:pt x="127" y="0"/>
                    <a:pt x="127" y="0"/>
                  </a:cubicBezTo>
                  <a:cubicBezTo>
                    <a:pt x="123" y="0"/>
                    <a:pt x="123" y="0"/>
                    <a:pt x="123" y="0"/>
                  </a:cubicBezTo>
                  <a:cubicBezTo>
                    <a:pt x="113" y="0"/>
                    <a:pt x="113" y="0"/>
                    <a:pt x="113" y="0"/>
                  </a:cubicBezTo>
                  <a:cubicBezTo>
                    <a:pt x="109" y="0"/>
                    <a:pt x="108" y="1"/>
                    <a:pt x="108" y="2"/>
                  </a:cubicBezTo>
                  <a:cubicBezTo>
                    <a:pt x="108" y="5"/>
                    <a:pt x="110" y="5"/>
                    <a:pt x="112" y="6"/>
                  </a:cubicBezTo>
                  <a:cubicBezTo>
                    <a:pt x="113" y="6"/>
                    <a:pt x="115" y="6"/>
                    <a:pt x="115" y="10"/>
                  </a:cubicBezTo>
                  <a:cubicBezTo>
                    <a:pt x="115" y="13"/>
                    <a:pt x="114" y="16"/>
                    <a:pt x="111" y="20"/>
                  </a:cubicBezTo>
                  <a:cubicBezTo>
                    <a:pt x="108" y="26"/>
                    <a:pt x="85" y="65"/>
                    <a:pt x="79" y="77"/>
                  </a:cubicBezTo>
                  <a:cubicBezTo>
                    <a:pt x="72" y="66"/>
                    <a:pt x="46" y="21"/>
                    <a:pt x="43" y="15"/>
                  </a:cubicBezTo>
                  <a:cubicBezTo>
                    <a:pt x="41" y="12"/>
                    <a:pt x="40" y="10"/>
                    <a:pt x="40" y="8"/>
                  </a:cubicBezTo>
                  <a:cubicBezTo>
                    <a:pt x="40" y="7"/>
                    <a:pt x="41" y="6"/>
                    <a:pt x="42" y="6"/>
                  </a:cubicBezTo>
                  <a:cubicBezTo>
                    <a:pt x="42" y="6"/>
                    <a:pt x="43" y="5"/>
                    <a:pt x="43" y="5"/>
                  </a:cubicBezTo>
                  <a:cubicBezTo>
                    <a:pt x="44" y="5"/>
                    <a:pt x="46" y="4"/>
                    <a:pt x="46" y="3"/>
                  </a:cubicBezTo>
                  <a:cubicBezTo>
                    <a:pt x="46" y="1"/>
                    <a:pt x="44" y="0"/>
                    <a:pt x="42" y="0"/>
                  </a:cubicBezTo>
                  <a:cubicBezTo>
                    <a:pt x="27" y="0"/>
                    <a:pt x="27" y="0"/>
                    <a:pt x="27" y="0"/>
                  </a:cubicBezTo>
                  <a:cubicBezTo>
                    <a:pt x="24" y="0"/>
                    <a:pt x="24" y="0"/>
                    <a:pt x="24" y="0"/>
                  </a:cubicBezTo>
                  <a:cubicBezTo>
                    <a:pt x="20" y="0"/>
                    <a:pt x="20" y="0"/>
                    <a:pt x="20" y="0"/>
                  </a:cubicBezTo>
                  <a:cubicBezTo>
                    <a:pt x="4" y="0"/>
                    <a:pt x="4" y="0"/>
                    <a:pt x="4" y="0"/>
                  </a:cubicBezTo>
                  <a:cubicBezTo>
                    <a:pt x="0" y="0"/>
                    <a:pt x="0" y="2"/>
                    <a:pt x="0" y="3"/>
                  </a:cubicBezTo>
                  <a:cubicBezTo>
                    <a:pt x="0" y="4"/>
                    <a:pt x="1" y="6"/>
                    <a:pt x="4" y="6"/>
                  </a:cubicBezTo>
                  <a:cubicBezTo>
                    <a:pt x="5" y="6"/>
                    <a:pt x="9" y="7"/>
                    <a:pt x="12" y="9"/>
                  </a:cubicBezTo>
                  <a:cubicBezTo>
                    <a:pt x="16" y="11"/>
                    <a:pt x="21" y="17"/>
                    <a:pt x="25" y="23"/>
                  </a:cubicBezTo>
                  <a:cubicBezTo>
                    <a:pt x="32" y="34"/>
                    <a:pt x="60" y="79"/>
                    <a:pt x="61" y="82"/>
                  </a:cubicBezTo>
                  <a:cubicBezTo>
                    <a:pt x="64" y="88"/>
                    <a:pt x="65" y="92"/>
                    <a:pt x="65" y="103"/>
                  </a:cubicBezTo>
                  <a:cubicBezTo>
                    <a:pt x="65" y="120"/>
                    <a:pt x="65" y="120"/>
                    <a:pt x="65" y="120"/>
                  </a:cubicBezTo>
                  <a:cubicBezTo>
                    <a:pt x="65" y="141"/>
                    <a:pt x="65" y="141"/>
                    <a:pt x="65" y="141"/>
                  </a:cubicBezTo>
                  <a:cubicBezTo>
                    <a:pt x="65" y="145"/>
                    <a:pt x="63" y="150"/>
                    <a:pt x="60" y="150"/>
                  </a:cubicBezTo>
                  <a:cubicBezTo>
                    <a:pt x="54" y="151"/>
                    <a:pt x="54" y="151"/>
                    <a:pt x="54" y="151"/>
                  </a:cubicBezTo>
                  <a:cubicBezTo>
                    <a:pt x="52" y="151"/>
                    <a:pt x="51" y="153"/>
                    <a:pt x="51" y="154"/>
                  </a:cubicBezTo>
                  <a:cubicBezTo>
                    <a:pt x="51" y="157"/>
                    <a:pt x="54" y="157"/>
                    <a:pt x="56" y="157"/>
                  </a:cubicBezTo>
                  <a:cubicBezTo>
                    <a:pt x="72" y="157"/>
                    <a:pt x="72" y="157"/>
                    <a:pt x="72" y="157"/>
                  </a:cubicBezTo>
                  <a:cubicBezTo>
                    <a:pt x="76" y="157"/>
                    <a:pt x="76" y="157"/>
                    <a:pt x="76" y="157"/>
                  </a:cubicBezTo>
                  <a:cubicBezTo>
                    <a:pt x="78" y="157"/>
                    <a:pt x="78" y="157"/>
                    <a:pt x="78" y="157"/>
                  </a:cubicBezTo>
                  <a:cubicBezTo>
                    <a:pt x="101" y="157"/>
                    <a:pt x="101" y="157"/>
                    <a:pt x="101" y="157"/>
                  </a:cubicBezTo>
                  <a:cubicBezTo>
                    <a:pt x="105" y="157"/>
                    <a:pt x="105" y="155"/>
                    <a:pt x="105" y="154"/>
                  </a:cubicBezTo>
                  <a:cubicBezTo>
                    <a:pt x="105" y="153"/>
                    <a:pt x="104" y="151"/>
                    <a:pt x="102" y="151"/>
                  </a:cubicBezTo>
                  <a:cubicBezTo>
                    <a:pt x="93" y="150"/>
                    <a:pt x="93" y="150"/>
                    <a:pt x="93" y="150"/>
                  </a:cubicBezTo>
                  <a:cubicBezTo>
                    <a:pt x="89" y="150"/>
                    <a:pt x="87" y="147"/>
                    <a:pt x="86" y="141"/>
                  </a:cubicBezTo>
                  <a:cubicBezTo>
                    <a:pt x="86" y="120"/>
                    <a:pt x="86" y="120"/>
                    <a:pt x="86" y="120"/>
                  </a:cubicBezTo>
                  <a:cubicBezTo>
                    <a:pt x="86" y="103"/>
                    <a:pt x="86" y="103"/>
                    <a:pt x="86" y="103"/>
                  </a:cubicBezTo>
                  <a:cubicBezTo>
                    <a:pt x="86" y="96"/>
                    <a:pt x="86" y="90"/>
                    <a:pt x="89" y="83"/>
                  </a:cubicBezTo>
                  <a:cubicBezTo>
                    <a:pt x="92" y="75"/>
                    <a:pt x="121" y="27"/>
                    <a:pt x="127" y="18"/>
                  </a:cubicBezTo>
                  <a:cubicBezTo>
                    <a:pt x="132" y="13"/>
                    <a:pt x="134" y="10"/>
                    <a:pt x="138" y="8"/>
                  </a:cubicBezTo>
                  <a:cubicBezTo>
                    <a:pt x="141" y="6"/>
                    <a:pt x="144" y="6"/>
                    <a:pt x="146" y="6"/>
                  </a:cubicBezTo>
                  <a:cubicBezTo>
                    <a:pt x="150" y="6"/>
                    <a:pt x="151" y="4"/>
                    <a:pt x="151" y="2"/>
                  </a:cubicBezTo>
                  <a:cubicBezTo>
                    <a:pt x="151" y="1"/>
                    <a:pt x="150" y="0"/>
                    <a:pt x="146" y="0"/>
                  </a:cubicBezTo>
                  <a:lnTo>
                    <a:pt x="132"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275" name="CustomShape 17"/>
            <p:cNvSpPr/>
            <p:nvPr/>
          </p:nvSpPr>
          <p:spPr>
            <a:xfrm>
              <a:off x="990360" y="903600"/>
              <a:ext cx="40320" cy="40320"/>
            </a:xfrm>
            <a:custGeom>
              <a:avLst/>
              <a:gdLst/>
              <a:ahLst/>
              <a:cxnLst/>
              <a:rect l="l" t="t" r="r" b="b"/>
              <a:pathLst>
                <a:path w="164" h="163">
                  <a:moveTo>
                    <a:pt x="0" y="81"/>
                  </a:moveTo>
                  <a:cubicBezTo>
                    <a:pt x="0" y="121"/>
                    <a:pt x="26" y="163"/>
                    <a:pt x="81" y="163"/>
                  </a:cubicBezTo>
                  <a:cubicBezTo>
                    <a:pt x="129" y="163"/>
                    <a:pt x="164" y="127"/>
                    <a:pt x="164" y="78"/>
                  </a:cubicBezTo>
                  <a:cubicBezTo>
                    <a:pt x="164" y="31"/>
                    <a:pt x="131" y="0"/>
                    <a:pt x="82" y="0"/>
                  </a:cubicBezTo>
                  <a:cubicBezTo>
                    <a:pt x="23" y="0"/>
                    <a:pt x="0" y="50"/>
                    <a:pt x="0" y="81"/>
                  </a:cubicBezTo>
                  <a:moveTo>
                    <a:pt x="23" y="76"/>
                  </a:moveTo>
                  <a:cubicBezTo>
                    <a:pt x="23" y="35"/>
                    <a:pt x="45" y="10"/>
                    <a:pt x="81" y="10"/>
                  </a:cubicBezTo>
                  <a:cubicBezTo>
                    <a:pt x="110" y="10"/>
                    <a:pt x="142" y="33"/>
                    <a:pt x="142" y="84"/>
                  </a:cubicBezTo>
                  <a:cubicBezTo>
                    <a:pt x="142" y="149"/>
                    <a:pt x="96" y="152"/>
                    <a:pt x="87" y="152"/>
                  </a:cubicBezTo>
                  <a:cubicBezTo>
                    <a:pt x="49" y="152"/>
                    <a:pt x="23" y="121"/>
                    <a:pt x="23" y="76"/>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276" name="CustomShape 18"/>
            <p:cNvSpPr/>
            <p:nvPr/>
          </p:nvSpPr>
          <p:spPr>
            <a:xfrm>
              <a:off x="1036080" y="903960"/>
              <a:ext cx="22320" cy="39240"/>
            </a:xfrm>
            <a:custGeom>
              <a:avLst/>
              <a:gdLst/>
              <a:ahLst/>
              <a:cxnLst/>
              <a:rect l="l" t="t" r="r" b="b"/>
              <a:pathLst>
                <a:path w="92" h="159">
                  <a:moveTo>
                    <a:pt x="87" y="1"/>
                  </a:moveTo>
                  <a:cubicBezTo>
                    <a:pt x="86" y="1"/>
                    <a:pt x="86" y="1"/>
                    <a:pt x="86" y="1"/>
                  </a:cubicBezTo>
                  <a:cubicBezTo>
                    <a:pt x="80" y="2"/>
                    <a:pt x="80" y="2"/>
                    <a:pt x="80" y="2"/>
                  </a:cubicBezTo>
                  <a:cubicBezTo>
                    <a:pt x="78" y="2"/>
                    <a:pt x="78" y="2"/>
                    <a:pt x="78" y="2"/>
                  </a:cubicBezTo>
                  <a:cubicBezTo>
                    <a:pt x="78" y="2"/>
                    <a:pt x="28" y="2"/>
                    <a:pt x="28" y="2"/>
                  </a:cubicBezTo>
                  <a:cubicBezTo>
                    <a:pt x="25" y="2"/>
                    <a:pt x="25" y="2"/>
                    <a:pt x="25" y="2"/>
                  </a:cubicBezTo>
                  <a:cubicBezTo>
                    <a:pt x="4" y="2"/>
                    <a:pt x="4" y="2"/>
                    <a:pt x="4" y="2"/>
                  </a:cubicBezTo>
                  <a:cubicBezTo>
                    <a:pt x="3" y="2"/>
                    <a:pt x="0" y="2"/>
                    <a:pt x="0" y="5"/>
                  </a:cubicBezTo>
                  <a:cubicBezTo>
                    <a:pt x="0" y="6"/>
                    <a:pt x="1" y="8"/>
                    <a:pt x="3" y="8"/>
                  </a:cubicBezTo>
                  <a:cubicBezTo>
                    <a:pt x="9" y="8"/>
                    <a:pt x="9" y="8"/>
                    <a:pt x="9" y="8"/>
                  </a:cubicBezTo>
                  <a:cubicBezTo>
                    <a:pt x="15" y="9"/>
                    <a:pt x="17" y="12"/>
                    <a:pt x="17" y="18"/>
                  </a:cubicBezTo>
                  <a:cubicBezTo>
                    <a:pt x="17" y="18"/>
                    <a:pt x="17" y="62"/>
                    <a:pt x="17" y="62"/>
                  </a:cubicBezTo>
                  <a:cubicBezTo>
                    <a:pt x="17" y="98"/>
                    <a:pt x="17" y="98"/>
                    <a:pt x="17" y="98"/>
                  </a:cubicBezTo>
                  <a:cubicBezTo>
                    <a:pt x="17" y="118"/>
                    <a:pt x="17" y="134"/>
                    <a:pt x="16" y="143"/>
                  </a:cubicBezTo>
                  <a:cubicBezTo>
                    <a:pt x="16" y="149"/>
                    <a:pt x="15" y="152"/>
                    <a:pt x="12" y="152"/>
                  </a:cubicBezTo>
                  <a:cubicBezTo>
                    <a:pt x="12" y="152"/>
                    <a:pt x="6" y="153"/>
                    <a:pt x="6" y="153"/>
                  </a:cubicBezTo>
                  <a:cubicBezTo>
                    <a:pt x="4" y="153"/>
                    <a:pt x="3" y="155"/>
                    <a:pt x="3" y="156"/>
                  </a:cubicBezTo>
                  <a:cubicBezTo>
                    <a:pt x="3" y="159"/>
                    <a:pt x="6" y="159"/>
                    <a:pt x="8" y="159"/>
                  </a:cubicBezTo>
                  <a:cubicBezTo>
                    <a:pt x="24" y="159"/>
                    <a:pt x="24" y="159"/>
                    <a:pt x="24" y="159"/>
                  </a:cubicBezTo>
                  <a:cubicBezTo>
                    <a:pt x="28" y="159"/>
                    <a:pt x="28" y="159"/>
                    <a:pt x="28" y="159"/>
                  </a:cubicBezTo>
                  <a:cubicBezTo>
                    <a:pt x="30" y="159"/>
                    <a:pt x="30" y="159"/>
                    <a:pt x="30" y="159"/>
                  </a:cubicBezTo>
                  <a:cubicBezTo>
                    <a:pt x="53" y="159"/>
                    <a:pt x="53" y="159"/>
                    <a:pt x="53" y="159"/>
                  </a:cubicBezTo>
                  <a:cubicBezTo>
                    <a:pt x="57" y="159"/>
                    <a:pt x="58" y="157"/>
                    <a:pt x="58" y="156"/>
                  </a:cubicBezTo>
                  <a:cubicBezTo>
                    <a:pt x="58" y="155"/>
                    <a:pt x="57" y="153"/>
                    <a:pt x="54" y="153"/>
                  </a:cubicBezTo>
                  <a:cubicBezTo>
                    <a:pt x="45" y="152"/>
                    <a:pt x="45" y="152"/>
                    <a:pt x="45" y="152"/>
                  </a:cubicBezTo>
                  <a:cubicBezTo>
                    <a:pt x="41" y="152"/>
                    <a:pt x="39" y="149"/>
                    <a:pt x="39" y="143"/>
                  </a:cubicBezTo>
                  <a:cubicBezTo>
                    <a:pt x="38" y="134"/>
                    <a:pt x="38" y="118"/>
                    <a:pt x="38" y="98"/>
                  </a:cubicBezTo>
                  <a:cubicBezTo>
                    <a:pt x="38" y="81"/>
                    <a:pt x="38" y="81"/>
                    <a:pt x="38" y="81"/>
                  </a:cubicBezTo>
                  <a:cubicBezTo>
                    <a:pt x="45" y="81"/>
                    <a:pt x="64" y="81"/>
                    <a:pt x="68" y="81"/>
                  </a:cubicBezTo>
                  <a:cubicBezTo>
                    <a:pt x="74" y="82"/>
                    <a:pt x="77" y="85"/>
                    <a:pt x="78" y="88"/>
                  </a:cubicBezTo>
                  <a:cubicBezTo>
                    <a:pt x="79" y="94"/>
                    <a:pt x="79" y="94"/>
                    <a:pt x="79" y="94"/>
                  </a:cubicBezTo>
                  <a:cubicBezTo>
                    <a:pt x="79" y="95"/>
                    <a:pt x="79" y="95"/>
                    <a:pt x="79" y="95"/>
                  </a:cubicBezTo>
                  <a:cubicBezTo>
                    <a:pt x="79" y="97"/>
                    <a:pt x="80" y="98"/>
                    <a:pt x="82" y="98"/>
                  </a:cubicBezTo>
                  <a:cubicBezTo>
                    <a:pt x="85" y="98"/>
                    <a:pt x="85" y="94"/>
                    <a:pt x="85" y="92"/>
                  </a:cubicBezTo>
                  <a:cubicBezTo>
                    <a:pt x="85" y="79"/>
                    <a:pt x="85" y="79"/>
                    <a:pt x="85" y="79"/>
                  </a:cubicBezTo>
                  <a:cubicBezTo>
                    <a:pt x="87" y="67"/>
                    <a:pt x="87" y="67"/>
                    <a:pt x="87" y="67"/>
                  </a:cubicBezTo>
                  <a:cubicBezTo>
                    <a:pt x="87" y="64"/>
                    <a:pt x="85" y="64"/>
                    <a:pt x="85" y="64"/>
                  </a:cubicBezTo>
                  <a:cubicBezTo>
                    <a:pt x="83" y="64"/>
                    <a:pt x="82" y="65"/>
                    <a:pt x="81" y="66"/>
                  </a:cubicBezTo>
                  <a:cubicBezTo>
                    <a:pt x="80" y="69"/>
                    <a:pt x="78" y="69"/>
                    <a:pt x="73" y="70"/>
                  </a:cubicBezTo>
                  <a:cubicBezTo>
                    <a:pt x="64" y="70"/>
                    <a:pt x="64" y="70"/>
                    <a:pt x="64" y="70"/>
                  </a:cubicBezTo>
                  <a:cubicBezTo>
                    <a:pt x="38" y="70"/>
                    <a:pt x="38" y="70"/>
                    <a:pt x="38" y="70"/>
                  </a:cubicBezTo>
                  <a:cubicBezTo>
                    <a:pt x="38" y="14"/>
                    <a:pt x="38" y="14"/>
                    <a:pt x="38" y="14"/>
                  </a:cubicBezTo>
                  <a:cubicBezTo>
                    <a:pt x="38" y="13"/>
                    <a:pt x="69" y="14"/>
                    <a:pt x="69" y="14"/>
                  </a:cubicBezTo>
                  <a:cubicBezTo>
                    <a:pt x="77" y="14"/>
                    <a:pt x="81" y="17"/>
                    <a:pt x="82" y="19"/>
                  </a:cubicBezTo>
                  <a:cubicBezTo>
                    <a:pt x="82" y="19"/>
                    <a:pt x="84" y="26"/>
                    <a:pt x="84" y="26"/>
                  </a:cubicBezTo>
                  <a:cubicBezTo>
                    <a:pt x="84" y="30"/>
                    <a:pt x="86" y="30"/>
                    <a:pt x="87" y="30"/>
                  </a:cubicBezTo>
                  <a:cubicBezTo>
                    <a:pt x="88" y="30"/>
                    <a:pt x="89" y="30"/>
                    <a:pt x="90" y="27"/>
                  </a:cubicBezTo>
                  <a:cubicBezTo>
                    <a:pt x="90" y="27"/>
                    <a:pt x="91" y="17"/>
                    <a:pt x="91" y="17"/>
                  </a:cubicBezTo>
                  <a:cubicBezTo>
                    <a:pt x="91" y="13"/>
                    <a:pt x="91" y="13"/>
                    <a:pt x="91" y="13"/>
                  </a:cubicBezTo>
                  <a:cubicBezTo>
                    <a:pt x="92" y="6"/>
                    <a:pt x="92" y="6"/>
                    <a:pt x="92" y="6"/>
                  </a:cubicBezTo>
                  <a:cubicBezTo>
                    <a:pt x="92" y="3"/>
                    <a:pt x="92" y="3"/>
                    <a:pt x="92" y="3"/>
                  </a:cubicBezTo>
                  <a:cubicBezTo>
                    <a:pt x="92" y="1"/>
                    <a:pt x="91" y="0"/>
                    <a:pt x="90" y="0"/>
                  </a:cubicBezTo>
                  <a:lnTo>
                    <a:pt x="87" y="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277" name="CustomShape 19"/>
            <p:cNvSpPr/>
            <p:nvPr/>
          </p:nvSpPr>
          <p:spPr>
            <a:xfrm>
              <a:off x="513000" y="973440"/>
              <a:ext cx="542880" cy="252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278" name="CustomShape 20"/>
            <p:cNvSpPr/>
            <p:nvPr/>
          </p:nvSpPr>
          <p:spPr>
            <a:xfrm>
              <a:off x="506520" y="1004040"/>
              <a:ext cx="81360" cy="61560"/>
            </a:xfrm>
            <a:custGeom>
              <a:avLst/>
              <a:gdLst/>
              <a:ahLst/>
              <a:cxnLst/>
              <a:rect l="l" t="t" r="r" b="b"/>
              <a:pathLst>
                <a:path w="327" h="247">
                  <a:moveTo>
                    <a:pt x="245" y="8"/>
                  </a:moveTo>
                  <a:cubicBezTo>
                    <a:pt x="245" y="8"/>
                    <a:pt x="167" y="171"/>
                    <a:pt x="159" y="186"/>
                  </a:cubicBezTo>
                  <a:cubicBezTo>
                    <a:pt x="158" y="183"/>
                    <a:pt x="74" y="10"/>
                    <a:pt x="74" y="10"/>
                  </a:cubicBezTo>
                  <a:cubicBezTo>
                    <a:pt x="70" y="2"/>
                    <a:pt x="68" y="0"/>
                    <a:pt x="65" y="0"/>
                  </a:cubicBezTo>
                  <a:cubicBezTo>
                    <a:pt x="63" y="0"/>
                    <a:pt x="60" y="1"/>
                    <a:pt x="59" y="8"/>
                  </a:cubicBezTo>
                  <a:cubicBezTo>
                    <a:pt x="27" y="214"/>
                    <a:pt x="27" y="214"/>
                    <a:pt x="27" y="214"/>
                  </a:cubicBezTo>
                  <a:cubicBezTo>
                    <a:pt x="26" y="226"/>
                    <a:pt x="23" y="237"/>
                    <a:pt x="15" y="238"/>
                  </a:cubicBezTo>
                  <a:cubicBezTo>
                    <a:pt x="15" y="238"/>
                    <a:pt x="6" y="239"/>
                    <a:pt x="6" y="239"/>
                  </a:cubicBezTo>
                  <a:cubicBezTo>
                    <a:pt x="4" y="239"/>
                    <a:pt x="0" y="239"/>
                    <a:pt x="0" y="242"/>
                  </a:cubicBezTo>
                  <a:cubicBezTo>
                    <a:pt x="0" y="247"/>
                    <a:pt x="5" y="247"/>
                    <a:pt x="6" y="247"/>
                  </a:cubicBezTo>
                  <a:cubicBezTo>
                    <a:pt x="26" y="246"/>
                    <a:pt x="26" y="246"/>
                    <a:pt x="26" y="246"/>
                  </a:cubicBezTo>
                  <a:cubicBezTo>
                    <a:pt x="38" y="246"/>
                    <a:pt x="38" y="246"/>
                    <a:pt x="38" y="246"/>
                  </a:cubicBezTo>
                  <a:cubicBezTo>
                    <a:pt x="48" y="246"/>
                    <a:pt x="48" y="246"/>
                    <a:pt x="48" y="246"/>
                  </a:cubicBezTo>
                  <a:cubicBezTo>
                    <a:pt x="71" y="247"/>
                    <a:pt x="71" y="247"/>
                    <a:pt x="71" y="247"/>
                  </a:cubicBezTo>
                  <a:cubicBezTo>
                    <a:pt x="75" y="247"/>
                    <a:pt x="79" y="246"/>
                    <a:pt x="79" y="242"/>
                  </a:cubicBezTo>
                  <a:cubicBezTo>
                    <a:pt x="79" y="240"/>
                    <a:pt x="77" y="239"/>
                    <a:pt x="74" y="239"/>
                  </a:cubicBezTo>
                  <a:cubicBezTo>
                    <a:pt x="61" y="238"/>
                    <a:pt x="61" y="238"/>
                    <a:pt x="61" y="238"/>
                  </a:cubicBezTo>
                  <a:cubicBezTo>
                    <a:pt x="55" y="236"/>
                    <a:pt x="52" y="233"/>
                    <a:pt x="52" y="228"/>
                  </a:cubicBezTo>
                  <a:cubicBezTo>
                    <a:pt x="53" y="214"/>
                    <a:pt x="53" y="214"/>
                    <a:pt x="53" y="214"/>
                  </a:cubicBezTo>
                  <a:cubicBezTo>
                    <a:pt x="53" y="214"/>
                    <a:pt x="67" y="104"/>
                    <a:pt x="69" y="90"/>
                  </a:cubicBezTo>
                  <a:cubicBezTo>
                    <a:pt x="71" y="94"/>
                    <a:pt x="84" y="121"/>
                    <a:pt x="84" y="121"/>
                  </a:cubicBezTo>
                  <a:cubicBezTo>
                    <a:pt x="102" y="158"/>
                    <a:pt x="102" y="158"/>
                    <a:pt x="102" y="158"/>
                  </a:cubicBezTo>
                  <a:cubicBezTo>
                    <a:pt x="105" y="167"/>
                    <a:pt x="130" y="215"/>
                    <a:pt x="138" y="230"/>
                  </a:cubicBezTo>
                  <a:cubicBezTo>
                    <a:pt x="139" y="232"/>
                    <a:pt x="139" y="232"/>
                    <a:pt x="139" y="232"/>
                  </a:cubicBezTo>
                  <a:cubicBezTo>
                    <a:pt x="144" y="241"/>
                    <a:pt x="147" y="246"/>
                    <a:pt x="150" y="246"/>
                  </a:cubicBezTo>
                  <a:cubicBezTo>
                    <a:pt x="153" y="246"/>
                    <a:pt x="155" y="243"/>
                    <a:pt x="162" y="228"/>
                  </a:cubicBezTo>
                  <a:cubicBezTo>
                    <a:pt x="162" y="228"/>
                    <a:pt x="231" y="85"/>
                    <a:pt x="231" y="85"/>
                  </a:cubicBezTo>
                  <a:cubicBezTo>
                    <a:pt x="231" y="86"/>
                    <a:pt x="250" y="223"/>
                    <a:pt x="250" y="223"/>
                  </a:cubicBezTo>
                  <a:cubicBezTo>
                    <a:pt x="250" y="226"/>
                    <a:pt x="250" y="228"/>
                    <a:pt x="250" y="230"/>
                  </a:cubicBezTo>
                  <a:cubicBezTo>
                    <a:pt x="250" y="234"/>
                    <a:pt x="249" y="236"/>
                    <a:pt x="248" y="236"/>
                  </a:cubicBezTo>
                  <a:cubicBezTo>
                    <a:pt x="246" y="237"/>
                    <a:pt x="244" y="238"/>
                    <a:pt x="244" y="240"/>
                  </a:cubicBezTo>
                  <a:cubicBezTo>
                    <a:pt x="244" y="243"/>
                    <a:pt x="248" y="244"/>
                    <a:pt x="254" y="245"/>
                  </a:cubicBezTo>
                  <a:cubicBezTo>
                    <a:pt x="267" y="246"/>
                    <a:pt x="310" y="247"/>
                    <a:pt x="318" y="247"/>
                  </a:cubicBezTo>
                  <a:cubicBezTo>
                    <a:pt x="324" y="247"/>
                    <a:pt x="327" y="245"/>
                    <a:pt x="327" y="242"/>
                  </a:cubicBezTo>
                  <a:cubicBezTo>
                    <a:pt x="327" y="239"/>
                    <a:pt x="323" y="239"/>
                    <a:pt x="322" y="239"/>
                  </a:cubicBezTo>
                  <a:cubicBezTo>
                    <a:pt x="317" y="239"/>
                    <a:pt x="311" y="239"/>
                    <a:pt x="302" y="236"/>
                  </a:cubicBezTo>
                  <a:cubicBezTo>
                    <a:pt x="293" y="233"/>
                    <a:pt x="290" y="224"/>
                    <a:pt x="287" y="205"/>
                  </a:cubicBezTo>
                  <a:cubicBezTo>
                    <a:pt x="259" y="10"/>
                    <a:pt x="259" y="10"/>
                    <a:pt x="259" y="10"/>
                  </a:cubicBezTo>
                  <a:cubicBezTo>
                    <a:pt x="258" y="3"/>
                    <a:pt x="256" y="0"/>
                    <a:pt x="252" y="0"/>
                  </a:cubicBezTo>
                  <a:cubicBezTo>
                    <a:pt x="249" y="0"/>
                    <a:pt x="247" y="3"/>
                    <a:pt x="245" y="8"/>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279" name="CustomShape 21"/>
            <p:cNvSpPr/>
            <p:nvPr/>
          </p:nvSpPr>
          <p:spPr>
            <a:xfrm>
              <a:off x="592200" y="1005120"/>
              <a:ext cx="39600" cy="60480"/>
            </a:xfrm>
            <a:custGeom>
              <a:avLst/>
              <a:gdLst/>
              <a:ahLst/>
              <a:cxnLst/>
              <a:rect l="l" t="t" r="r" b="b"/>
              <a:pathLst>
                <a:path w="161" h="243">
                  <a:moveTo>
                    <a:pt x="147" y="1"/>
                  </a:moveTo>
                  <a:cubicBezTo>
                    <a:pt x="146" y="1"/>
                    <a:pt x="146" y="1"/>
                    <a:pt x="146" y="1"/>
                  </a:cubicBezTo>
                  <a:cubicBezTo>
                    <a:pt x="132" y="3"/>
                    <a:pt x="132" y="3"/>
                    <a:pt x="132" y="3"/>
                  </a:cubicBezTo>
                  <a:cubicBezTo>
                    <a:pt x="127" y="3"/>
                    <a:pt x="75" y="3"/>
                    <a:pt x="53" y="3"/>
                  </a:cubicBezTo>
                  <a:cubicBezTo>
                    <a:pt x="37" y="3"/>
                    <a:pt x="37" y="3"/>
                    <a:pt x="37" y="3"/>
                  </a:cubicBezTo>
                  <a:cubicBezTo>
                    <a:pt x="33" y="3"/>
                    <a:pt x="33" y="3"/>
                    <a:pt x="33" y="3"/>
                  </a:cubicBezTo>
                  <a:cubicBezTo>
                    <a:pt x="33" y="3"/>
                    <a:pt x="8" y="2"/>
                    <a:pt x="8" y="2"/>
                  </a:cubicBezTo>
                  <a:cubicBezTo>
                    <a:pt x="4" y="2"/>
                    <a:pt x="0" y="3"/>
                    <a:pt x="0" y="6"/>
                  </a:cubicBezTo>
                  <a:cubicBezTo>
                    <a:pt x="0" y="10"/>
                    <a:pt x="4" y="10"/>
                    <a:pt x="6" y="10"/>
                  </a:cubicBezTo>
                  <a:cubicBezTo>
                    <a:pt x="18" y="11"/>
                    <a:pt x="18" y="11"/>
                    <a:pt x="18" y="11"/>
                  </a:cubicBezTo>
                  <a:cubicBezTo>
                    <a:pt x="29" y="13"/>
                    <a:pt x="31" y="18"/>
                    <a:pt x="31" y="28"/>
                  </a:cubicBezTo>
                  <a:cubicBezTo>
                    <a:pt x="32" y="38"/>
                    <a:pt x="32" y="47"/>
                    <a:pt x="32" y="95"/>
                  </a:cubicBezTo>
                  <a:cubicBezTo>
                    <a:pt x="32" y="150"/>
                    <a:pt x="32" y="150"/>
                    <a:pt x="32" y="150"/>
                  </a:cubicBezTo>
                  <a:cubicBezTo>
                    <a:pt x="32" y="179"/>
                    <a:pt x="32" y="204"/>
                    <a:pt x="30" y="217"/>
                  </a:cubicBezTo>
                  <a:cubicBezTo>
                    <a:pt x="29" y="228"/>
                    <a:pt x="27" y="233"/>
                    <a:pt x="22" y="234"/>
                  </a:cubicBezTo>
                  <a:cubicBezTo>
                    <a:pt x="11" y="235"/>
                    <a:pt x="11" y="235"/>
                    <a:pt x="11" y="235"/>
                  </a:cubicBezTo>
                  <a:cubicBezTo>
                    <a:pt x="8" y="235"/>
                    <a:pt x="5" y="236"/>
                    <a:pt x="5" y="239"/>
                  </a:cubicBezTo>
                  <a:cubicBezTo>
                    <a:pt x="5" y="241"/>
                    <a:pt x="7" y="243"/>
                    <a:pt x="12" y="243"/>
                  </a:cubicBezTo>
                  <a:cubicBezTo>
                    <a:pt x="34" y="242"/>
                    <a:pt x="34" y="242"/>
                    <a:pt x="34" y="242"/>
                  </a:cubicBezTo>
                  <a:cubicBezTo>
                    <a:pt x="52" y="242"/>
                    <a:pt x="52" y="242"/>
                    <a:pt x="52" y="242"/>
                  </a:cubicBezTo>
                  <a:cubicBezTo>
                    <a:pt x="84" y="243"/>
                    <a:pt x="84" y="243"/>
                    <a:pt x="84" y="243"/>
                  </a:cubicBezTo>
                  <a:cubicBezTo>
                    <a:pt x="94" y="243"/>
                    <a:pt x="94" y="243"/>
                    <a:pt x="94" y="243"/>
                  </a:cubicBezTo>
                  <a:cubicBezTo>
                    <a:pt x="139" y="243"/>
                    <a:pt x="139" y="243"/>
                    <a:pt x="139" y="243"/>
                  </a:cubicBezTo>
                  <a:cubicBezTo>
                    <a:pt x="151" y="243"/>
                    <a:pt x="154" y="243"/>
                    <a:pt x="157" y="235"/>
                  </a:cubicBezTo>
                  <a:cubicBezTo>
                    <a:pt x="158" y="228"/>
                    <a:pt x="161" y="207"/>
                    <a:pt x="161" y="199"/>
                  </a:cubicBezTo>
                  <a:cubicBezTo>
                    <a:pt x="161" y="196"/>
                    <a:pt x="161" y="193"/>
                    <a:pt x="158" y="193"/>
                  </a:cubicBezTo>
                  <a:cubicBezTo>
                    <a:pt x="155" y="193"/>
                    <a:pt x="154" y="195"/>
                    <a:pt x="153" y="198"/>
                  </a:cubicBezTo>
                  <a:cubicBezTo>
                    <a:pt x="151" y="211"/>
                    <a:pt x="147" y="218"/>
                    <a:pt x="140" y="221"/>
                  </a:cubicBezTo>
                  <a:cubicBezTo>
                    <a:pt x="132" y="225"/>
                    <a:pt x="118" y="225"/>
                    <a:pt x="110" y="225"/>
                  </a:cubicBezTo>
                  <a:cubicBezTo>
                    <a:pt x="78" y="225"/>
                    <a:pt x="74" y="220"/>
                    <a:pt x="73" y="199"/>
                  </a:cubicBezTo>
                  <a:cubicBezTo>
                    <a:pt x="73" y="163"/>
                    <a:pt x="73" y="163"/>
                    <a:pt x="73" y="163"/>
                  </a:cubicBezTo>
                  <a:cubicBezTo>
                    <a:pt x="73" y="150"/>
                    <a:pt x="73" y="150"/>
                    <a:pt x="73" y="150"/>
                  </a:cubicBezTo>
                  <a:cubicBezTo>
                    <a:pt x="73" y="125"/>
                    <a:pt x="73" y="125"/>
                    <a:pt x="73" y="125"/>
                  </a:cubicBezTo>
                  <a:cubicBezTo>
                    <a:pt x="73" y="123"/>
                    <a:pt x="74" y="123"/>
                    <a:pt x="74" y="123"/>
                  </a:cubicBezTo>
                  <a:cubicBezTo>
                    <a:pt x="81" y="123"/>
                    <a:pt x="113" y="123"/>
                    <a:pt x="119" y="124"/>
                  </a:cubicBezTo>
                  <a:cubicBezTo>
                    <a:pt x="129" y="125"/>
                    <a:pt x="134" y="129"/>
                    <a:pt x="136" y="136"/>
                  </a:cubicBezTo>
                  <a:cubicBezTo>
                    <a:pt x="136" y="136"/>
                    <a:pt x="137" y="144"/>
                    <a:pt x="137" y="144"/>
                  </a:cubicBezTo>
                  <a:cubicBezTo>
                    <a:pt x="137" y="147"/>
                    <a:pt x="137" y="147"/>
                    <a:pt x="137" y="147"/>
                  </a:cubicBezTo>
                  <a:cubicBezTo>
                    <a:pt x="137" y="149"/>
                    <a:pt x="139" y="150"/>
                    <a:pt x="141" y="150"/>
                  </a:cubicBezTo>
                  <a:cubicBezTo>
                    <a:pt x="145" y="150"/>
                    <a:pt x="145" y="146"/>
                    <a:pt x="145" y="144"/>
                  </a:cubicBezTo>
                  <a:cubicBezTo>
                    <a:pt x="145" y="134"/>
                    <a:pt x="145" y="134"/>
                    <a:pt x="145" y="134"/>
                  </a:cubicBezTo>
                  <a:cubicBezTo>
                    <a:pt x="146" y="123"/>
                    <a:pt x="146" y="123"/>
                    <a:pt x="146" y="123"/>
                  </a:cubicBezTo>
                  <a:cubicBezTo>
                    <a:pt x="148" y="103"/>
                    <a:pt x="148" y="103"/>
                    <a:pt x="148" y="103"/>
                  </a:cubicBezTo>
                  <a:cubicBezTo>
                    <a:pt x="148" y="99"/>
                    <a:pt x="148" y="99"/>
                    <a:pt x="148" y="99"/>
                  </a:cubicBezTo>
                  <a:cubicBezTo>
                    <a:pt x="148" y="97"/>
                    <a:pt x="147" y="96"/>
                    <a:pt x="145" y="96"/>
                  </a:cubicBezTo>
                  <a:cubicBezTo>
                    <a:pt x="144" y="96"/>
                    <a:pt x="142" y="98"/>
                    <a:pt x="140" y="100"/>
                  </a:cubicBezTo>
                  <a:cubicBezTo>
                    <a:pt x="137" y="104"/>
                    <a:pt x="133" y="104"/>
                    <a:pt x="125" y="105"/>
                  </a:cubicBezTo>
                  <a:cubicBezTo>
                    <a:pt x="120" y="105"/>
                    <a:pt x="103" y="106"/>
                    <a:pt x="75" y="106"/>
                  </a:cubicBezTo>
                  <a:cubicBezTo>
                    <a:pt x="74" y="106"/>
                    <a:pt x="73" y="105"/>
                    <a:pt x="73" y="103"/>
                  </a:cubicBezTo>
                  <a:cubicBezTo>
                    <a:pt x="73" y="23"/>
                    <a:pt x="73" y="23"/>
                    <a:pt x="73" y="23"/>
                  </a:cubicBezTo>
                  <a:cubicBezTo>
                    <a:pt x="73" y="21"/>
                    <a:pt x="74" y="21"/>
                    <a:pt x="75" y="21"/>
                  </a:cubicBezTo>
                  <a:cubicBezTo>
                    <a:pt x="81" y="21"/>
                    <a:pt x="114" y="21"/>
                    <a:pt x="119" y="22"/>
                  </a:cubicBezTo>
                  <a:cubicBezTo>
                    <a:pt x="135" y="24"/>
                    <a:pt x="138" y="28"/>
                    <a:pt x="140" y="33"/>
                  </a:cubicBezTo>
                  <a:cubicBezTo>
                    <a:pt x="142" y="37"/>
                    <a:pt x="142" y="43"/>
                    <a:pt x="142" y="44"/>
                  </a:cubicBezTo>
                  <a:cubicBezTo>
                    <a:pt x="142" y="46"/>
                    <a:pt x="142" y="49"/>
                    <a:pt x="145" y="49"/>
                  </a:cubicBezTo>
                  <a:cubicBezTo>
                    <a:pt x="148" y="49"/>
                    <a:pt x="149" y="46"/>
                    <a:pt x="149" y="45"/>
                  </a:cubicBezTo>
                  <a:cubicBezTo>
                    <a:pt x="149" y="45"/>
                    <a:pt x="150" y="31"/>
                    <a:pt x="150" y="31"/>
                  </a:cubicBezTo>
                  <a:cubicBezTo>
                    <a:pt x="151" y="24"/>
                    <a:pt x="151" y="24"/>
                    <a:pt x="151" y="24"/>
                  </a:cubicBezTo>
                  <a:cubicBezTo>
                    <a:pt x="151" y="24"/>
                    <a:pt x="153" y="7"/>
                    <a:pt x="153" y="7"/>
                  </a:cubicBezTo>
                  <a:cubicBezTo>
                    <a:pt x="153" y="4"/>
                    <a:pt x="153" y="4"/>
                    <a:pt x="153" y="4"/>
                  </a:cubicBezTo>
                  <a:cubicBezTo>
                    <a:pt x="153" y="3"/>
                    <a:pt x="153" y="0"/>
                    <a:pt x="151" y="0"/>
                  </a:cubicBezTo>
                  <a:lnTo>
                    <a:pt x="147" y="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280" name="CustomShape 22"/>
            <p:cNvSpPr/>
            <p:nvPr/>
          </p:nvSpPr>
          <p:spPr>
            <a:xfrm>
              <a:off x="642240" y="1005480"/>
              <a:ext cx="41760" cy="60120"/>
            </a:xfrm>
            <a:custGeom>
              <a:avLst/>
              <a:gdLst/>
              <a:ahLst/>
              <a:cxnLst/>
              <a:rect l="l" t="t" r="r" b="b"/>
              <a:pathLst>
                <a:path w="167" h="241">
                  <a:moveTo>
                    <a:pt x="68" y="1"/>
                  </a:moveTo>
                  <a:cubicBezTo>
                    <a:pt x="51" y="1"/>
                    <a:pt x="51" y="1"/>
                    <a:pt x="51" y="1"/>
                  </a:cubicBezTo>
                  <a:cubicBezTo>
                    <a:pt x="35" y="1"/>
                    <a:pt x="35" y="1"/>
                    <a:pt x="35" y="1"/>
                  </a:cubicBezTo>
                  <a:cubicBezTo>
                    <a:pt x="8" y="0"/>
                    <a:pt x="8" y="0"/>
                    <a:pt x="8" y="0"/>
                  </a:cubicBezTo>
                  <a:cubicBezTo>
                    <a:pt x="4" y="0"/>
                    <a:pt x="0" y="1"/>
                    <a:pt x="0" y="4"/>
                  </a:cubicBezTo>
                  <a:cubicBezTo>
                    <a:pt x="0" y="8"/>
                    <a:pt x="5" y="8"/>
                    <a:pt x="7" y="8"/>
                  </a:cubicBezTo>
                  <a:cubicBezTo>
                    <a:pt x="17" y="9"/>
                    <a:pt x="17" y="9"/>
                    <a:pt x="17" y="9"/>
                  </a:cubicBezTo>
                  <a:cubicBezTo>
                    <a:pt x="27" y="11"/>
                    <a:pt x="29" y="16"/>
                    <a:pt x="30" y="26"/>
                  </a:cubicBezTo>
                  <a:cubicBezTo>
                    <a:pt x="30" y="36"/>
                    <a:pt x="30" y="45"/>
                    <a:pt x="30" y="93"/>
                  </a:cubicBezTo>
                  <a:cubicBezTo>
                    <a:pt x="30" y="148"/>
                    <a:pt x="30" y="148"/>
                    <a:pt x="30" y="148"/>
                  </a:cubicBezTo>
                  <a:cubicBezTo>
                    <a:pt x="30" y="177"/>
                    <a:pt x="30" y="202"/>
                    <a:pt x="29" y="215"/>
                  </a:cubicBezTo>
                  <a:cubicBezTo>
                    <a:pt x="27" y="226"/>
                    <a:pt x="26" y="231"/>
                    <a:pt x="20" y="232"/>
                  </a:cubicBezTo>
                  <a:cubicBezTo>
                    <a:pt x="20" y="232"/>
                    <a:pt x="9" y="233"/>
                    <a:pt x="9" y="233"/>
                  </a:cubicBezTo>
                  <a:cubicBezTo>
                    <a:pt x="7" y="233"/>
                    <a:pt x="3" y="234"/>
                    <a:pt x="3" y="237"/>
                  </a:cubicBezTo>
                  <a:cubicBezTo>
                    <a:pt x="3" y="240"/>
                    <a:pt x="9" y="240"/>
                    <a:pt x="10" y="240"/>
                  </a:cubicBezTo>
                  <a:cubicBezTo>
                    <a:pt x="32" y="240"/>
                    <a:pt x="32" y="240"/>
                    <a:pt x="32" y="240"/>
                  </a:cubicBezTo>
                  <a:cubicBezTo>
                    <a:pt x="32" y="240"/>
                    <a:pt x="50" y="240"/>
                    <a:pt x="50" y="240"/>
                  </a:cubicBezTo>
                  <a:cubicBezTo>
                    <a:pt x="99" y="241"/>
                    <a:pt x="99" y="241"/>
                    <a:pt x="99" y="241"/>
                  </a:cubicBezTo>
                  <a:cubicBezTo>
                    <a:pt x="142" y="241"/>
                    <a:pt x="142" y="241"/>
                    <a:pt x="142" y="241"/>
                  </a:cubicBezTo>
                  <a:cubicBezTo>
                    <a:pt x="158" y="241"/>
                    <a:pt x="160" y="240"/>
                    <a:pt x="162" y="232"/>
                  </a:cubicBezTo>
                  <a:cubicBezTo>
                    <a:pt x="165" y="223"/>
                    <a:pt x="167" y="200"/>
                    <a:pt x="167" y="196"/>
                  </a:cubicBezTo>
                  <a:cubicBezTo>
                    <a:pt x="167" y="193"/>
                    <a:pt x="167" y="190"/>
                    <a:pt x="164" y="190"/>
                  </a:cubicBezTo>
                  <a:cubicBezTo>
                    <a:pt x="160" y="190"/>
                    <a:pt x="160" y="193"/>
                    <a:pt x="160" y="195"/>
                  </a:cubicBezTo>
                  <a:cubicBezTo>
                    <a:pt x="159" y="201"/>
                    <a:pt x="155" y="210"/>
                    <a:pt x="152" y="214"/>
                  </a:cubicBezTo>
                  <a:cubicBezTo>
                    <a:pt x="144" y="222"/>
                    <a:pt x="133" y="222"/>
                    <a:pt x="115" y="222"/>
                  </a:cubicBezTo>
                  <a:cubicBezTo>
                    <a:pt x="90" y="222"/>
                    <a:pt x="83" y="220"/>
                    <a:pt x="78" y="216"/>
                  </a:cubicBezTo>
                  <a:cubicBezTo>
                    <a:pt x="71" y="210"/>
                    <a:pt x="71" y="188"/>
                    <a:pt x="71" y="148"/>
                  </a:cubicBezTo>
                  <a:cubicBezTo>
                    <a:pt x="71" y="93"/>
                    <a:pt x="71" y="93"/>
                    <a:pt x="71" y="93"/>
                  </a:cubicBezTo>
                  <a:cubicBezTo>
                    <a:pt x="71" y="45"/>
                    <a:pt x="71" y="36"/>
                    <a:pt x="72" y="26"/>
                  </a:cubicBezTo>
                  <a:cubicBezTo>
                    <a:pt x="73" y="14"/>
                    <a:pt x="75" y="10"/>
                    <a:pt x="83" y="9"/>
                  </a:cubicBezTo>
                  <a:cubicBezTo>
                    <a:pt x="95" y="8"/>
                    <a:pt x="95" y="8"/>
                    <a:pt x="95" y="8"/>
                  </a:cubicBezTo>
                  <a:cubicBezTo>
                    <a:pt x="99" y="8"/>
                    <a:pt x="102" y="7"/>
                    <a:pt x="102" y="4"/>
                  </a:cubicBezTo>
                  <a:cubicBezTo>
                    <a:pt x="102" y="1"/>
                    <a:pt x="98" y="0"/>
                    <a:pt x="94" y="0"/>
                  </a:cubicBezTo>
                  <a:lnTo>
                    <a:pt x="68" y="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281" name="CustomShape 23"/>
            <p:cNvSpPr/>
            <p:nvPr/>
          </p:nvSpPr>
          <p:spPr>
            <a:xfrm>
              <a:off x="689760" y="1005480"/>
              <a:ext cx="45360" cy="60120"/>
            </a:xfrm>
            <a:custGeom>
              <a:avLst/>
              <a:gdLst/>
              <a:ahLst/>
              <a:cxnLst/>
              <a:rect l="l" t="t" r="r" b="b"/>
              <a:pathLst>
                <a:path w="183" h="241">
                  <a:moveTo>
                    <a:pt x="82" y="222"/>
                  </a:moveTo>
                  <a:cubicBezTo>
                    <a:pt x="72" y="218"/>
                    <a:pt x="72" y="213"/>
                    <a:pt x="72" y="192"/>
                  </a:cubicBezTo>
                  <a:cubicBezTo>
                    <a:pt x="72" y="118"/>
                    <a:pt x="72" y="118"/>
                    <a:pt x="72" y="118"/>
                  </a:cubicBezTo>
                  <a:cubicBezTo>
                    <a:pt x="72" y="116"/>
                    <a:pt x="72" y="116"/>
                    <a:pt x="73" y="116"/>
                  </a:cubicBezTo>
                  <a:cubicBezTo>
                    <a:pt x="86" y="117"/>
                    <a:pt x="86" y="117"/>
                    <a:pt x="86" y="117"/>
                  </a:cubicBezTo>
                  <a:cubicBezTo>
                    <a:pt x="98" y="117"/>
                    <a:pt x="105" y="119"/>
                    <a:pt x="112" y="124"/>
                  </a:cubicBezTo>
                  <a:cubicBezTo>
                    <a:pt x="112" y="124"/>
                    <a:pt x="112" y="124"/>
                    <a:pt x="112" y="124"/>
                  </a:cubicBezTo>
                  <a:cubicBezTo>
                    <a:pt x="139" y="143"/>
                    <a:pt x="142" y="174"/>
                    <a:pt x="142" y="186"/>
                  </a:cubicBezTo>
                  <a:cubicBezTo>
                    <a:pt x="142" y="224"/>
                    <a:pt x="111" y="226"/>
                    <a:pt x="105" y="226"/>
                  </a:cubicBezTo>
                  <a:cubicBezTo>
                    <a:pt x="98" y="226"/>
                    <a:pt x="91" y="225"/>
                    <a:pt x="82" y="222"/>
                  </a:cubicBezTo>
                  <a:moveTo>
                    <a:pt x="84" y="15"/>
                  </a:moveTo>
                  <a:cubicBezTo>
                    <a:pt x="112" y="15"/>
                    <a:pt x="123" y="44"/>
                    <a:pt x="123" y="63"/>
                  </a:cubicBezTo>
                  <a:cubicBezTo>
                    <a:pt x="123" y="78"/>
                    <a:pt x="118" y="89"/>
                    <a:pt x="110" y="96"/>
                  </a:cubicBezTo>
                  <a:cubicBezTo>
                    <a:pt x="105" y="101"/>
                    <a:pt x="97" y="102"/>
                    <a:pt x="88" y="102"/>
                  </a:cubicBezTo>
                  <a:cubicBezTo>
                    <a:pt x="73" y="101"/>
                    <a:pt x="73" y="101"/>
                    <a:pt x="73" y="101"/>
                  </a:cubicBezTo>
                  <a:cubicBezTo>
                    <a:pt x="72" y="101"/>
                    <a:pt x="72" y="100"/>
                    <a:pt x="72" y="98"/>
                  </a:cubicBezTo>
                  <a:cubicBezTo>
                    <a:pt x="72" y="20"/>
                    <a:pt x="72" y="20"/>
                    <a:pt x="72" y="20"/>
                  </a:cubicBezTo>
                  <a:cubicBezTo>
                    <a:pt x="72" y="17"/>
                    <a:pt x="72" y="16"/>
                    <a:pt x="74" y="16"/>
                  </a:cubicBezTo>
                  <a:cubicBezTo>
                    <a:pt x="74" y="16"/>
                    <a:pt x="84" y="15"/>
                    <a:pt x="84" y="15"/>
                  </a:cubicBezTo>
                  <a:moveTo>
                    <a:pt x="74" y="1"/>
                  </a:moveTo>
                  <a:cubicBezTo>
                    <a:pt x="51" y="1"/>
                    <a:pt x="51" y="1"/>
                    <a:pt x="51" y="1"/>
                  </a:cubicBezTo>
                  <a:cubicBezTo>
                    <a:pt x="39" y="1"/>
                    <a:pt x="39" y="1"/>
                    <a:pt x="39" y="1"/>
                  </a:cubicBezTo>
                  <a:cubicBezTo>
                    <a:pt x="8" y="0"/>
                    <a:pt x="8" y="0"/>
                    <a:pt x="8" y="0"/>
                  </a:cubicBezTo>
                  <a:cubicBezTo>
                    <a:pt x="4" y="0"/>
                    <a:pt x="0" y="1"/>
                    <a:pt x="0" y="4"/>
                  </a:cubicBezTo>
                  <a:cubicBezTo>
                    <a:pt x="0" y="8"/>
                    <a:pt x="4" y="8"/>
                    <a:pt x="6" y="8"/>
                  </a:cubicBezTo>
                  <a:cubicBezTo>
                    <a:pt x="19" y="9"/>
                    <a:pt x="19" y="9"/>
                    <a:pt x="19" y="9"/>
                  </a:cubicBezTo>
                  <a:cubicBezTo>
                    <a:pt x="29" y="11"/>
                    <a:pt x="31" y="16"/>
                    <a:pt x="32" y="26"/>
                  </a:cubicBezTo>
                  <a:cubicBezTo>
                    <a:pt x="32" y="36"/>
                    <a:pt x="32" y="45"/>
                    <a:pt x="32" y="93"/>
                  </a:cubicBezTo>
                  <a:cubicBezTo>
                    <a:pt x="32" y="148"/>
                    <a:pt x="32" y="148"/>
                    <a:pt x="32" y="148"/>
                  </a:cubicBezTo>
                  <a:cubicBezTo>
                    <a:pt x="32" y="177"/>
                    <a:pt x="32" y="202"/>
                    <a:pt x="31" y="215"/>
                  </a:cubicBezTo>
                  <a:cubicBezTo>
                    <a:pt x="29" y="224"/>
                    <a:pt x="28" y="231"/>
                    <a:pt x="22" y="232"/>
                  </a:cubicBezTo>
                  <a:cubicBezTo>
                    <a:pt x="22" y="232"/>
                    <a:pt x="11" y="233"/>
                    <a:pt x="11" y="233"/>
                  </a:cubicBezTo>
                  <a:cubicBezTo>
                    <a:pt x="8" y="233"/>
                    <a:pt x="5" y="234"/>
                    <a:pt x="5" y="237"/>
                  </a:cubicBezTo>
                  <a:cubicBezTo>
                    <a:pt x="5" y="241"/>
                    <a:pt x="10" y="241"/>
                    <a:pt x="12" y="241"/>
                  </a:cubicBezTo>
                  <a:cubicBezTo>
                    <a:pt x="34" y="240"/>
                    <a:pt x="34" y="240"/>
                    <a:pt x="34" y="240"/>
                  </a:cubicBezTo>
                  <a:cubicBezTo>
                    <a:pt x="34" y="240"/>
                    <a:pt x="52" y="240"/>
                    <a:pt x="52" y="240"/>
                  </a:cubicBezTo>
                  <a:cubicBezTo>
                    <a:pt x="76" y="241"/>
                    <a:pt x="76" y="241"/>
                    <a:pt x="76" y="241"/>
                  </a:cubicBezTo>
                  <a:cubicBezTo>
                    <a:pt x="76" y="241"/>
                    <a:pt x="88" y="241"/>
                    <a:pt x="88" y="241"/>
                  </a:cubicBezTo>
                  <a:cubicBezTo>
                    <a:pt x="98" y="241"/>
                    <a:pt x="98" y="241"/>
                    <a:pt x="98" y="241"/>
                  </a:cubicBezTo>
                  <a:cubicBezTo>
                    <a:pt x="156" y="241"/>
                    <a:pt x="183" y="206"/>
                    <a:pt x="183" y="172"/>
                  </a:cubicBezTo>
                  <a:cubicBezTo>
                    <a:pt x="183" y="136"/>
                    <a:pt x="154" y="113"/>
                    <a:pt x="126" y="103"/>
                  </a:cubicBezTo>
                  <a:cubicBezTo>
                    <a:pt x="145" y="88"/>
                    <a:pt x="157" y="73"/>
                    <a:pt x="157" y="49"/>
                  </a:cubicBezTo>
                  <a:cubicBezTo>
                    <a:pt x="157" y="37"/>
                    <a:pt x="152" y="0"/>
                    <a:pt x="89" y="0"/>
                  </a:cubicBezTo>
                  <a:lnTo>
                    <a:pt x="74" y="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282" name="CustomShape 24"/>
            <p:cNvSpPr/>
            <p:nvPr/>
          </p:nvSpPr>
          <p:spPr>
            <a:xfrm>
              <a:off x="743040" y="1004760"/>
              <a:ext cx="64440" cy="61920"/>
            </a:xfrm>
            <a:custGeom>
              <a:avLst/>
              <a:gdLst/>
              <a:ahLst/>
              <a:cxnLst/>
              <a:rect l="l" t="t" r="r" b="b"/>
              <a:pathLst>
                <a:path w="259" h="249">
                  <a:moveTo>
                    <a:pt x="45" y="115"/>
                  </a:moveTo>
                  <a:cubicBezTo>
                    <a:pt x="45" y="29"/>
                    <a:pt x="93" y="17"/>
                    <a:pt x="121" y="17"/>
                  </a:cubicBezTo>
                  <a:cubicBezTo>
                    <a:pt x="175" y="17"/>
                    <a:pt x="213" y="64"/>
                    <a:pt x="213" y="130"/>
                  </a:cubicBezTo>
                  <a:cubicBezTo>
                    <a:pt x="213" y="222"/>
                    <a:pt x="162" y="232"/>
                    <a:pt x="141" y="232"/>
                  </a:cubicBezTo>
                  <a:cubicBezTo>
                    <a:pt x="84" y="232"/>
                    <a:pt x="45" y="184"/>
                    <a:pt x="45" y="115"/>
                  </a:cubicBezTo>
                  <a:moveTo>
                    <a:pt x="0" y="125"/>
                  </a:moveTo>
                  <a:cubicBezTo>
                    <a:pt x="0" y="184"/>
                    <a:pt x="40" y="249"/>
                    <a:pt x="127" y="249"/>
                  </a:cubicBezTo>
                  <a:cubicBezTo>
                    <a:pt x="205" y="249"/>
                    <a:pt x="259" y="195"/>
                    <a:pt x="259" y="119"/>
                  </a:cubicBezTo>
                  <a:cubicBezTo>
                    <a:pt x="259" y="46"/>
                    <a:pt x="210" y="0"/>
                    <a:pt x="131" y="0"/>
                  </a:cubicBezTo>
                  <a:cubicBezTo>
                    <a:pt x="41" y="0"/>
                    <a:pt x="0" y="65"/>
                    <a:pt x="0" y="125"/>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283" name="CustomShape 25"/>
            <p:cNvSpPr/>
            <p:nvPr/>
          </p:nvSpPr>
          <p:spPr>
            <a:xfrm>
              <a:off x="813600" y="1005480"/>
              <a:ext cx="63000" cy="61200"/>
            </a:xfrm>
            <a:custGeom>
              <a:avLst/>
              <a:gdLst/>
              <a:ahLst/>
              <a:cxnLst/>
              <a:rect l="l" t="t" r="r" b="b"/>
              <a:pathLst>
                <a:path w="254" h="245">
                  <a:moveTo>
                    <a:pt x="220" y="1"/>
                  </a:moveTo>
                  <a:cubicBezTo>
                    <a:pt x="211" y="1"/>
                    <a:pt x="211" y="1"/>
                    <a:pt x="211" y="1"/>
                  </a:cubicBezTo>
                  <a:cubicBezTo>
                    <a:pt x="210" y="1"/>
                    <a:pt x="174" y="0"/>
                    <a:pt x="174" y="0"/>
                  </a:cubicBezTo>
                  <a:cubicBezTo>
                    <a:pt x="171" y="0"/>
                    <a:pt x="167" y="1"/>
                    <a:pt x="167" y="4"/>
                  </a:cubicBezTo>
                  <a:cubicBezTo>
                    <a:pt x="167" y="8"/>
                    <a:pt x="171" y="8"/>
                    <a:pt x="173" y="8"/>
                  </a:cubicBezTo>
                  <a:cubicBezTo>
                    <a:pt x="184" y="9"/>
                    <a:pt x="184" y="9"/>
                    <a:pt x="184" y="9"/>
                  </a:cubicBezTo>
                  <a:cubicBezTo>
                    <a:pt x="195" y="11"/>
                    <a:pt x="197" y="16"/>
                    <a:pt x="197" y="26"/>
                  </a:cubicBezTo>
                  <a:cubicBezTo>
                    <a:pt x="198" y="36"/>
                    <a:pt x="198" y="45"/>
                    <a:pt x="198" y="93"/>
                  </a:cubicBezTo>
                  <a:cubicBezTo>
                    <a:pt x="198" y="132"/>
                    <a:pt x="198" y="132"/>
                    <a:pt x="198" y="132"/>
                  </a:cubicBezTo>
                  <a:cubicBezTo>
                    <a:pt x="198" y="166"/>
                    <a:pt x="197" y="193"/>
                    <a:pt x="180" y="210"/>
                  </a:cubicBezTo>
                  <a:cubicBezTo>
                    <a:pt x="165" y="225"/>
                    <a:pt x="145" y="227"/>
                    <a:pt x="137" y="227"/>
                  </a:cubicBezTo>
                  <a:cubicBezTo>
                    <a:pt x="126" y="227"/>
                    <a:pt x="112" y="225"/>
                    <a:pt x="98" y="214"/>
                  </a:cubicBezTo>
                  <a:cubicBezTo>
                    <a:pt x="85" y="204"/>
                    <a:pt x="74" y="187"/>
                    <a:pt x="74" y="137"/>
                  </a:cubicBezTo>
                  <a:cubicBezTo>
                    <a:pt x="74" y="93"/>
                    <a:pt x="74" y="93"/>
                    <a:pt x="74" y="93"/>
                  </a:cubicBezTo>
                  <a:cubicBezTo>
                    <a:pt x="74" y="45"/>
                    <a:pt x="74" y="36"/>
                    <a:pt x="74" y="26"/>
                  </a:cubicBezTo>
                  <a:cubicBezTo>
                    <a:pt x="75" y="14"/>
                    <a:pt x="78" y="10"/>
                    <a:pt x="85" y="9"/>
                  </a:cubicBezTo>
                  <a:cubicBezTo>
                    <a:pt x="94" y="8"/>
                    <a:pt x="94" y="8"/>
                    <a:pt x="94" y="8"/>
                  </a:cubicBezTo>
                  <a:cubicBezTo>
                    <a:pt x="96" y="8"/>
                    <a:pt x="100" y="8"/>
                    <a:pt x="100" y="4"/>
                  </a:cubicBezTo>
                  <a:cubicBezTo>
                    <a:pt x="100" y="1"/>
                    <a:pt x="96" y="0"/>
                    <a:pt x="92" y="0"/>
                  </a:cubicBezTo>
                  <a:cubicBezTo>
                    <a:pt x="69" y="1"/>
                    <a:pt x="69" y="1"/>
                    <a:pt x="69" y="1"/>
                  </a:cubicBezTo>
                  <a:cubicBezTo>
                    <a:pt x="54" y="1"/>
                    <a:pt x="54" y="1"/>
                    <a:pt x="54" y="1"/>
                  </a:cubicBezTo>
                  <a:cubicBezTo>
                    <a:pt x="37" y="1"/>
                    <a:pt x="37" y="1"/>
                    <a:pt x="37" y="1"/>
                  </a:cubicBezTo>
                  <a:cubicBezTo>
                    <a:pt x="8" y="0"/>
                    <a:pt x="8" y="0"/>
                    <a:pt x="8" y="0"/>
                  </a:cubicBezTo>
                  <a:cubicBezTo>
                    <a:pt x="4" y="0"/>
                    <a:pt x="0" y="1"/>
                    <a:pt x="0" y="4"/>
                  </a:cubicBezTo>
                  <a:cubicBezTo>
                    <a:pt x="0" y="8"/>
                    <a:pt x="4" y="8"/>
                    <a:pt x="6" y="8"/>
                  </a:cubicBezTo>
                  <a:cubicBezTo>
                    <a:pt x="18" y="9"/>
                    <a:pt x="18" y="9"/>
                    <a:pt x="18" y="9"/>
                  </a:cubicBezTo>
                  <a:cubicBezTo>
                    <a:pt x="28" y="11"/>
                    <a:pt x="31" y="16"/>
                    <a:pt x="31" y="26"/>
                  </a:cubicBezTo>
                  <a:cubicBezTo>
                    <a:pt x="32" y="36"/>
                    <a:pt x="32" y="45"/>
                    <a:pt x="32" y="93"/>
                  </a:cubicBezTo>
                  <a:cubicBezTo>
                    <a:pt x="32" y="139"/>
                    <a:pt x="32" y="139"/>
                    <a:pt x="32" y="139"/>
                  </a:cubicBezTo>
                  <a:cubicBezTo>
                    <a:pt x="32" y="179"/>
                    <a:pt x="41" y="206"/>
                    <a:pt x="60" y="223"/>
                  </a:cubicBezTo>
                  <a:cubicBezTo>
                    <a:pt x="84" y="245"/>
                    <a:pt x="117" y="245"/>
                    <a:pt x="131" y="245"/>
                  </a:cubicBezTo>
                  <a:cubicBezTo>
                    <a:pt x="149" y="245"/>
                    <a:pt x="173" y="242"/>
                    <a:pt x="197" y="222"/>
                  </a:cubicBezTo>
                  <a:cubicBezTo>
                    <a:pt x="223" y="199"/>
                    <a:pt x="227" y="163"/>
                    <a:pt x="227" y="126"/>
                  </a:cubicBezTo>
                  <a:cubicBezTo>
                    <a:pt x="227" y="93"/>
                    <a:pt x="227" y="93"/>
                    <a:pt x="227" y="93"/>
                  </a:cubicBezTo>
                  <a:cubicBezTo>
                    <a:pt x="227" y="45"/>
                    <a:pt x="227" y="36"/>
                    <a:pt x="228" y="26"/>
                  </a:cubicBezTo>
                  <a:cubicBezTo>
                    <a:pt x="228" y="14"/>
                    <a:pt x="231" y="10"/>
                    <a:pt x="239" y="9"/>
                  </a:cubicBezTo>
                  <a:cubicBezTo>
                    <a:pt x="239" y="9"/>
                    <a:pt x="248" y="8"/>
                    <a:pt x="248" y="8"/>
                  </a:cubicBezTo>
                  <a:cubicBezTo>
                    <a:pt x="251" y="8"/>
                    <a:pt x="254" y="7"/>
                    <a:pt x="254" y="4"/>
                  </a:cubicBezTo>
                  <a:cubicBezTo>
                    <a:pt x="254" y="1"/>
                    <a:pt x="250" y="0"/>
                    <a:pt x="247" y="0"/>
                  </a:cubicBezTo>
                  <a:lnTo>
                    <a:pt x="220" y="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284" name="CustomShape 26"/>
            <p:cNvSpPr/>
            <p:nvPr/>
          </p:nvSpPr>
          <p:spPr>
            <a:xfrm>
              <a:off x="883800" y="1005480"/>
              <a:ext cx="62280" cy="60120"/>
            </a:xfrm>
            <a:custGeom>
              <a:avLst/>
              <a:gdLst/>
              <a:ahLst/>
              <a:cxnLst/>
              <a:rect l="l" t="t" r="r" b="b"/>
              <a:pathLst>
                <a:path w="251" h="241">
                  <a:moveTo>
                    <a:pt x="73" y="123"/>
                  </a:moveTo>
                  <a:cubicBezTo>
                    <a:pt x="71" y="122"/>
                    <a:pt x="71" y="121"/>
                    <a:pt x="71" y="118"/>
                  </a:cubicBezTo>
                  <a:cubicBezTo>
                    <a:pt x="71" y="22"/>
                    <a:pt x="71" y="22"/>
                    <a:pt x="71" y="22"/>
                  </a:cubicBezTo>
                  <a:cubicBezTo>
                    <a:pt x="71" y="19"/>
                    <a:pt x="71" y="19"/>
                    <a:pt x="73" y="18"/>
                  </a:cubicBezTo>
                  <a:cubicBezTo>
                    <a:pt x="76" y="17"/>
                    <a:pt x="81" y="17"/>
                    <a:pt x="90" y="17"/>
                  </a:cubicBezTo>
                  <a:cubicBezTo>
                    <a:pt x="107" y="17"/>
                    <a:pt x="137" y="29"/>
                    <a:pt x="137" y="74"/>
                  </a:cubicBezTo>
                  <a:cubicBezTo>
                    <a:pt x="137" y="103"/>
                    <a:pt x="126" y="115"/>
                    <a:pt x="119" y="120"/>
                  </a:cubicBezTo>
                  <a:cubicBezTo>
                    <a:pt x="113" y="124"/>
                    <a:pt x="109" y="126"/>
                    <a:pt x="97" y="126"/>
                  </a:cubicBezTo>
                  <a:cubicBezTo>
                    <a:pt x="88" y="126"/>
                    <a:pt x="79" y="125"/>
                    <a:pt x="73" y="123"/>
                  </a:cubicBezTo>
                  <a:moveTo>
                    <a:pt x="74" y="1"/>
                  </a:moveTo>
                  <a:cubicBezTo>
                    <a:pt x="51" y="1"/>
                    <a:pt x="51" y="1"/>
                    <a:pt x="51" y="1"/>
                  </a:cubicBezTo>
                  <a:cubicBezTo>
                    <a:pt x="38" y="1"/>
                    <a:pt x="38" y="1"/>
                    <a:pt x="38" y="1"/>
                  </a:cubicBezTo>
                  <a:cubicBezTo>
                    <a:pt x="8" y="0"/>
                    <a:pt x="8" y="0"/>
                    <a:pt x="8" y="0"/>
                  </a:cubicBezTo>
                  <a:cubicBezTo>
                    <a:pt x="4" y="0"/>
                    <a:pt x="0" y="1"/>
                    <a:pt x="0" y="4"/>
                  </a:cubicBezTo>
                  <a:cubicBezTo>
                    <a:pt x="0" y="8"/>
                    <a:pt x="4" y="8"/>
                    <a:pt x="6" y="8"/>
                  </a:cubicBezTo>
                  <a:cubicBezTo>
                    <a:pt x="18" y="9"/>
                    <a:pt x="18" y="9"/>
                    <a:pt x="18" y="9"/>
                  </a:cubicBezTo>
                  <a:cubicBezTo>
                    <a:pt x="29" y="11"/>
                    <a:pt x="31" y="16"/>
                    <a:pt x="31" y="26"/>
                  </a:cubicBezTo>
                  <a:cubicBezTo>
                    <a:pt x="32" y="36"/>
                    <a:pt x="32" y="45"/>
                    <a:pt x="32" y="93"/>
                  </a:cubicBezTo>
                  <a:cubicBezTo>
                    <a:pt x="32" y="148"/>
                    <a:pt x="32" y="148"/>
                    <a:pt x="32" y="148"/>
                  </a:cubicBezTo>
                  <a:cubicBezTo>
                    <a:pt x="32" y="177"/>
                    <a:pt x="32" y="202"/>
                    <a:pt x="30" y="215"/>
                  </a:cubicBezTo>
                  <a:cubicBezTo>
                    <a:pt x="29" y="224"/>
                    <a:pt x="28" y="231"/>
                    <a:pt x="22" y="232"/>
                  </a:cubicBezTo>
                  <a:cubicBezTo>
                    <a:pt x="11" y="233"/>
                    <a:pt x="11" y="233"/>
                    <a:pt x="11" y="233"/>
                  </a:cubicBezTo>
                  <a:cubicBezTo>
                    <a:pt x="8" y="233"/>
                    <a:pt x="5" y="234"/>
                    <a:pt x="5" y="237"/>
                  </a:cubicBezTo>
                  <a:cubicBezTo>
                    <a:pt x="5" y="241"/>
                    <a:pt x="10" y="241"/>
                    <a:pt x="12" y="241"/>
                  </a:cubicBezTo>
                  <a:cubicBezTo>
                    <a:pt x="38" y="240"/>
                    <a:pt x="38" y="240"/>
                    <a:pt x="38" y="240"/>
                  </a:cubicBezTo>
                  <a:cubicBezTo>
                    <a:pt x="50" y="240"/>
                    <a:pt x="50" y="240"/>
                    <a:pt x="50" y="240"/>
                  </a:cubicBezTo>
                  <a:cubicBezTo>
                    <a:pt x="61" y="240"/>
                    <a:pt x="61" y="240"/>
                    <a:pt x="61" y="240"/>
                  </a:cubicBezTo>
                  <a:cubicBezTo>
                    <a:pt x="97" y="241"/>
                    <a:pt x="97" y="241"/>
                    <a:pt x="97" y="241"/>
                  </a:cubicBezTo>
                  <a:cubicBezTo>
                    <a:pt x="99" y="241"/>
                    <a:pt x="104" y="241"/>
                    <a:pt x="104" y="237"/>
                  </a:cubicBezTo>
                  <a:cubicBezTo>
                    <a:pt x="104" y="236"/>
                    <a:pt x="103" y="233"/>
                    <a:pt x="99" y="233"/>
                  </a:cubicBezTo>
                  <a:cubicBezTo>
                    <a:pt x="84" y="232"/>
                    <a:pt x="84" y="232"/>
                    <a:pt x="84" y="232"/>
                  </a:cubicBezTo>
                  <a:cubicBezTo>
                    <a:pt x="76" y="231"/>
                    <a:pt x="73" y="225"/>
                    <a:pt x="72" y="215"/>
                  </a:cubicBezTo>
                  <a:cubicBezTo>
                    <a:pt x="71" y="202"/>
                    <a:pt x="71" y="177"/>
                    <a:pt x="71" y="148"/>
                  </a:cubicBezTo>
                  <a:cubicBezTo>
                    <a:pt x="71" y="143"/>
                    <a:pt x="71" y="143"/>
                    <a:pt x="71" y="143"/>
                  </a:cubicBezTo>
                  <a:cubicBezTo>
                    <a:pt x="71" y="142"/>
                    <a:pt x="71" y="142"/>
                    <a:pt x="73" y="142"/>
                  </a:cubicBezTo>
                  <a:cubicBezTo>
                    <a:pt x="100" y="142"/>
                    <a:pt x="100" y="142"/>
                    <a:pt x="100" y="142"/>
                  </a:cubicBezTo>
                  <a:cubicBezTo>
                    <a:pt x="102" y="142"/>
                    <a:pt x="104" y="143"/>
                    <a:pt x="105" y="144"/>
                  </a:cubicBezTo>
                  <a:cubicBezTo>
                    <a:pt x="105" y="144"/>
                    <a:pt x="120" y="165"/>
                    <a:pt x="120" y="165"/>
                  </a:cubicBezTo>
                  <a:cubicBezTo>
                    <a:pt x="136" y="188"/>
                    <a:pt x="136" y="188"/>
                    <a:pt x="136" y="188"/>
                  </a:cubicBezTo>
                  <a:cubicBezTo>
                    <a:pt x="155" y="213"/>
                    <a:pt x="166" y="227"/>
                    <a:pt x="180" y="234"/>
                  </a:cubicBezTo>
                  <a:cubicBezTo>
                    <a:pt x="188" y="239"/>
                    <a:pt x="197" y="241"/>
                    <a:pt x="214" y="241"/>
                  </a:cubicBezTo>
                  <a:cubicBezTo>
                    <a:pt x="244" y="241"/>
                    <a:pt x="244" y="241"/>
                    <a:pt x="244" y="241"/>
                  </a:cubicBezTo>
                  <a:cubicBezTo>
                    <a:pt x="246" y="241"/>
                    <a:pt x="251" y="241"/>
                    <a:pt x="251" y="237"/>
                  </a:cubicBezTo>
                  <a:cubicBezTo>
                    <a:pt x="251" y="236"/>
                    <a:pt x="250" y="233"/>
                    <a:pt x="246" y="233"/>
                  </a:cubicBezTo>
                  <a:cubicBezTo>
                    <a:pt x="237" y="232"/>
                    <a:pt x="237" y="232"/>
                    <a:pt x="237" y="232"/>
                  </a:cubicBezTo>
                  <a:cubicBezTo>
                    <a:pt x="232" y="231"/>
                    <a:pt x="220" y="229"/>
                    <a:pt x="202" y="211"/>
                  </a:cubicBezTo>
                  <a:cubicBezTo>
                    <a:pt x="186" y="194"/>
                    <a:pt x="168" y="171"/>
                    <a:pt x="145" y="142"/>
                  </a:cubicBezTo>
                  <a:cubicBezTo>
                    <a:pt x="145" y="142"/>
                    <a:pt x="135" y="130"/>
                    <a:pt x="134" y="129"/>
                  </a:cubicBezTo>
                  <a:cubicBezTo>
                    <a:pt x="163" y="105"/>
                    <a:pt x="176" y="84"/>
                    <a:pt x="176" y="58"/>
                  </a:cubicBezTo>
                  <a:cubicBezTo>
                    <a:pt x="176" y="35"/>
                    <a:pt x="162" y="19"/>
                    <a:pt x="154" y="14"/>
                  </a:cubicBezTo>
                  <a:cubicBezTo>
                    <a:pt x="136" y="2"/>
                    <a:pt x="115" y="0"/>
                    <a:pt x="96" y="0"/>
                  </a:cubicBezTo>
                  <a:lnTo>
                    <a:pt x="74" y="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285" name="CustomShape 27"/>
            <p:cNvSpPr/>
            <p:nvPr/>
          </p:nvSpPr>
          <p:spPr>
            <a:xfrm>
              <a:off x="947880" y="1004400"/>
              <a:ext cx="65880" cy="61920"/>
            </a:xfrm>
            <a:custGeom>
              <a:avLst/>
              <a:gdLst/>
              <a:ahLst/>
              <a:cxnLst/>
              <a:rect l="l" t="t" r="r" b="b"/>
              <a:pathLst>
                <a:path w="266" h="249">
                  <a:moveTo>
                    <a:pt x="31" y="12"/>
                  </a:moveTo>
                  <a:cubicBezTo>
                    <a:pt x="29" y="198"/>
                    <a:pt x="29" y="198"/>
                    <a:pt x="29" y="198"/>
                  </a:cubicBezTo>
                  <a:cubicBezTo>
                    <a:pt x="28" y="226"/>
                    <a:pt x="27" y="234"/>
                    <a:pt x="19" y="237"/>
                  </a:cubicBezTo>
                  <a:cubicBezTo>
                    <a:pt x="15" y="238"/>
                    <a:pt x="9" y="238"/>
                    <a:pt x="5" y="238"/>
                  </a:cubicBezTo>
                  <a:cubicBezTo>
                    <a:pt x="4" y="238"/>
                    <a:pt x="0" y="238"/>
                    <a:pt x="0" y="242"/>
                  </a:cubicBezTo>
                  <a:cubicBezTo>
                    <a:pt x="0" y="246"/>
                    <a:pt x="4" y="246"/>
                    <a:pt x="7" y="246"/>
                  </a:cubicBezTo>
                  <a:cubicBezTo>
                    <a:pt x="36" y="245"/>
                    <a:pt x="36" y="245"/>
                    <a:pt x="36" y="245"/>
                  </a:cubicBezTo>
                  <a:cubicBezTo>
                    <a:pt x="41" y="245"/>
                    <a:pt x="41" y="245"/>
                    <a:pt x="41" y="245"/>
                  </a:cubicBezTo>
                  <a:cubicBezTo>
                    <a:pt x="50" y="245"/>
                    <a:pt x="50" y="245"/>
                    <a:pt x="50" y="245"/>
                  </a:cubicBezTo>
                  <a:cubicBezTo>
                    <a:pt x="80" y="246"/>
                    <a:pt x="80" y="246"/>
                    <a:pt x="80" y="246"/>
                  </a:cubicBezTo>
                  <a:cubicBezTo>
                    <a:pt x="83" y="246"/>
                    <a:pt x="88" y="246"/>
                    <a:pt x="88" y="242"/>
                  </a:cubicBezTo>
                  <a:cubicBezTo>
                    <a:pt x="88" y="238"/>
                    <a:pt x="84" y="238"/>
                    <a:pt x="82" y="238"/>
                  </a:cubicBezTo>
                  <a:cubicBezTo>
                    <a:pt x="78" y="238"/>
                    <a:pt x="72" y="238"/>
                    <a:pt x="66" y="236"/>
                  </a:cubicBezTo>
                  <a:cubicBezTo>
                    <a:pt x="59" y="234"/>
                    <a:pt x="56" y="223"/>
                    <a:pt x="56" y="202"/>
                  </a:cubicBezTo>
                  <a:cubicBezTo>
                    <a:pt x="56" y="202"/>
                    <a:pt x="52" y="74"/>
                    <a:pt x="52" y="71"/>
                  </a:cubicBezTo>
                  <a:cubicBezTo>
                    <a:pt x="54" y="72"/>
                    <a:pt x="59" y="77"/>
                    <a:pt x="59" y="77"/>
                  </a:cubicBezTo>
                  <a:cubicBezTo>
                    <a:pt x="72" y="92"/>
                    <a:pt x="100" y="122"/>
                    <a:pt x="127" y="149"/>
                  </a:cubicBezTo>
                  <a:cubicBezTo>
                    <a:pt x="169" y="191"/>
                    <a:pt x="169" y="191"/>
                    <a:pt x="169" y="191"/>
                  </a:cubicBezTo>
                  <a:cubicBezTo>
                    <a:pt x="220" y="242"/>
                    <a:pt x="220" y="242"/>
                    <a:pt x="220" y="242"/>
                  </a:cubicBezTo>
                  <a:cubicBezTo>
                    <a:pt x="224" y="246"/>
                    <a:pt x="227" y="249"/>
                    <a:pt x="231" y="249"/>
                  </a:cubicBezTo>
                  <a:cubicBezTo>
                    <a:pt x="236" y="249"/>
                    <a:pt x="236" y="244"/>
                    <a:pt x="236" y="239"/>
                  </a:cubicBezTo>
                  <a:cubicBezTo>
                    <a:pt x="240" y="40"/>
                    <a:pt x="240" y="40"/>
                    <a:pt x="240" y="40"/>
                  </a:cubicBezTo>
                  <a:cubicBezTo>
                    <a:pt x="240" y="22"/>
                    <a:pt x="242" y="16"/>
                    <a:pt x="251" y="14"/>
                  </a:cubicBezTo>
                  <a:cubicBezTo>
                    <a:pt x="251" y="14"/>
                    <a:pt x="260" y="13"/>
                    <a:pt x="260" y="13"/>
                  </a:cubicBezTo>
                  <a:cubicBezTo>
                    <a:pt x="264" y="13"/>
                    <a:pt x="266" y="11"/>
                    <a:pt x="266" y="9"/>
                  </a:cubicBezTo>
                  <a:cubicBezTo>
                    <a:pt x="266" y="5"/>
                    <a:pt x="262" y="5"/>
                    <a:pt x="258" y="5"/>
                  </a:cubicBezTo>
                  <a:cubicBezTo>
                    <a:pt x="233" y="6"/>
                    <a:pt x="233" y="6"/>
                    <a:pt x="233" y="6"/>
                  </a:cubicBezTo>
                  <a:cubicBezTo>
                    <a:pt x="227" y="6"/>
                    <a:pt x="227" y="6"/>
                    <a:pt x="227" y="6"/>
                  </a:cubicBezTo>
                  <a:cubicBezTo>
                    <a:pt x="216" y="6"/>
                    <a:pt x="216" y="6"/>
                    <a:pt x="216" y="6"/>
                  </a:cubicBezTo>
                  <a:cubicBezTo>
                    <a:pt x="189" y="5"/>
                    <a:pt x="189" y="5"/>
                    <a:pt x="189" y="5"/>
                  </a:cubicBezTo>
                  <a:cubicBezTo>
                    <a:pt x="185" y="5"/>
                    <a:pt x="180" y="5"/>
                    <a:pt x="180" y="9"/>
                  </a:cubicBezTo>
                  <a:cubicBezTo>
                    <a:pt x="180" y="12"/>
                    <a:pt x="183" y="13"/>
                    <a:pt x="186" y="13"/>
                  </a:cubicBezTo>
                  <a:cubicBezTo>
                    <a:pt x="191" y="13"/>
                    <a:pt x="198" y="13"/>
                    <a:pt x="203" y="15"/>
                  </a:cubicBezTo>
                  <a:cubicBezTo>
                    <a:pt x="209" y="17"/>
                    <a:pt x="212" y="22"/>
                    <a:pt x="213" y="42"/>
                  </a:cubicBezTo>
                  <a:cubicBezTo>
                    <a:pt x="213" y="42"/>
                    <a:pt x="216" y="175"/>
                    <a:pt x="216" y="183"/>
                  </a:cubicBezTo>
                  <a:cubicBezTo>
                    <a:pt x="215" y="183"/>
                    <a:pt x="215" y="183"/>
                    <a:pt x="215" y="183"/>
                  </a:cubicBezTo>
                  <a:cubicBezTo>
                    <a:pt x="215" y="183"/>
                    <a:pt x="193" y="160"/>
                    <a:pt x="193" y="160"/>
                  </a:cubicBezTo>
                  <a:cubicBezTo>
                    <a:pt x="146" y="111"/>
                    <a:pt x="146" y="111"/>
                    <a:pt x="146" y="111"/>
                  </a:cubicBezTo>
                  <a:cubicBezTo>
                    <a:pt x="98" y="64"/>
                    <a:pt x="49" y="11"/>
                    <a:pt x="49" y="10"/>
                  </a:cubicBezTo>
                  <a:cubicBezTo>
                    <a:pt x="46" y="7"/>
                    <a:pt x="46" y="7"/>
                    <a:pt x="46" y="7"/>
                  </a:cubicBezTo>
                  <a:cubicBezTo>
                    <a:pt x="42" y="3"/>
                    <a:pt x="39" y="0"/>
                    <a:pt x="36" y="0"/>
                  </a:cubicBezTo>
                  <a:cubicBezTo>
                    <a:pt x="32" y="0"/>
                    <a:pt x="31" y="7"/>
                    <a:pt x="31" y="12"/>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286" name="CustomShape 28"/>
            <p:cNvSpPr/>
            <p:nvPr/>
          </p:nvSpPr>
          <p:spPr>
            <a:xfrm>
              <a:off x="1017720" y="1005120"/>
              <a:ext cx="39600" cy="60480"/>
            </a:xfrm>
            <a:custGeom>
              <a:avLst/>
              <a:gdLst/>
              <a:ahLst/>
              <a:cxnLst/>
              <a:rect l="l" t="t" r="r" b="b"/>
              <a:pathLst>
                <a:path w="161" h="243">
                  <a:moveTo>
                    <a:pt x="147" y="1"/>
                  </a:moveTo>
                  <a:cubicBezTo>
                    <a:pt x="145" y="1"/>
                    <a:pt x="145" y="1"/>
                    <a:pt x="145" y="1"/>
                  </a:cubicBezTo>
                  <a:cubicBezTo>
                    <a:pt x="145" y="1"/>
                    <a:pt x="132" y="3"/>
                    <a:pt x="132" y="3"/>
                  </a:cubicBezTo>
                  <a:cubicBezTo>
                    <a:pt x="127" y="3"/>
                    <a:pt x="75" y="3"/>
                    <a:pt x="53" y="3"/>
                  </a:cubicBezTo>
                  <a:cubicBezTo>
                    <a:pt x="37" y="3"/>
                    <a:pt x="37" y="3"/>
                    <a:pt x="37" y="3"/>
                  </a:cubicBezTo>
                  <a:cubicBezTo>
                    <a:pt x="33" y="3"/>
                    <a:pt x="33" y="3"/>
                    <a:pt x="33" y="3"/>
                  </a:cubicBezTo>
                  <a:cubicBezTo>
                    <a:pt x="33" y="3"/>
                    <a:pt x="8" y="2"/>
                    <a:pt x="8" y="2"/>
                  </a:cubicBezTo>
                  <a:cubicBezTo>
                    <a:pt x="4" y="2"/>
                    <a:pt x="0" y="3"/>
                    <a:pt x="0" y="6"/>
                  </a:cubicBezTo>
                  <a:cubicBezTo>
                    <a:pt x="0" y="10"/>
                    <a:pt x="4" y="10"/>
                    <a:pt x="6" y="10"/>
                  </a:cubicBezTo>
                  <a:cubicBezTo>
                    <a:pt x="18" y="11"/>
                    <a:pt x="18" y="11"/>
                    <a:pt x="18" y="11"/>
                  </a:cubicBezTo>
                  <a:cubicBezTo>
                    <a:pt x="29" y="13"/>
                    <a:pt x="31" y="18"/>
                    <a:pt x="31" y="28"/>
                  </a:cubicBezTo>
                  <a:cubicBezTo>
                    <a:pt x="32" y="38"/>
                    <a:pt x="32" y="47"/>
                    <a:pt x="32" y="95"/>
                  </a:cubicBezTo>
                  <a:cubicBezTo>
                    <a:pt x="32" y="150"/>
                    <a:pt x="32" y="150"/>
                    <a:pt x="32" y="150"/>
                  </a:cubicBezTo>
                  <a:cubicBezTo>
                    <a:pt x="32" y="179"/>
                    <a:pt x="32" y="204"/>
                    <a:pt x="30" y="217"/>
                  </a:cubicBezTo>
                  <a:cubicBezTo>
                    <a:pt x="29" y="226"/>
                    <a:pt x="28" y="233"/>
                    <a:pt x="22" y="234"/>
                  </a:cubicBezTo>
                  <a:cubicBezTo>
                    <a:pt x="11" y="235"/>
                    <a:pt x="11" y="235"/>
                    <a:pt x="11" y="235"/>
                  </a:cubicBezTo>
                  <a:cubicBezTo>
                    <a:pt x="8" y="235"/>
                    <a:pt x="5" y="236"/>
                    <a:pt x="5" y="239"/>
                  </a:cubicBezTo>
                  <a:cubicBezTo>
                    <a:pt x="5" y="243"/>
                    <a:pt x="10" y="243"/>
                    <a:pt x="12" y="243"/>
                  </a:cubicBezTo>
                  <a:cubicBezTo>
                    <a:pt x="34" y="242"/>
                    <a:pt x="34" y="242"/>
                    <a:pt x="34" y="242"/>
                  </a:cubicBezTo>
                  <a:cubicBezTo>
                    <a:pt x="34" y="242"/>
                    <a:pt x="52" y="242"/>
                    <a:pt x="52" y="242"/>
                  </a:cubicBezTo>
                  <a:cubicBezTo>
                    <a:pt x="84" y="243"/>
                    <a:pt x="84" y="243"/>
                    <a:pt x="84" y="243"/>
                  </a:cubicBezTo>
                  <a:cubicBezTo>
                    <a:pt x="94" y="243"/>
                    <a:pt x="94" y="243"/>
                    <a:pt x="94" y="243"/>
                  </a:cubicBezTo>
                  <a:cubicBezTo>
                    <a:pt x="139" y="243"/>
                    <a:pt x="139" y="243"/>
                    <a:pt x="139" y="243"/>
                  </a:cubicBezTo>
                  <a:cubicBezTo>
                    <a:pt x="151" y="243"/>
                    <a:pt x="154" y="243"/>
                    <a:pt x="157" y="235"/>
                  </a:cubicBezTo>
                  <a:cubicBezTo>
                    <a:pt x="158" y="228"/>
                    <a:pt x="161" y="207"/>
                    <a:pt x="161" y="199"/>
                  </a:cubicBezTo>
                  <a:cubicBezTo>
                    <a:pt x="161" y="196"/>
                    <a:pt x="161" y="193"/>
                    <a:pt x="158" y="193"/>
                  </a:cubicBezTo>
                  <a:cubicBezTo>
                    <a:pt x="155" y="193"/>
                    <a:pt x="154" y="195"/>
                    <a:pt x="153" y="198"/>
                  </a:cubicBezTo>
                  <a:cubicBezTo>
                    <a:pt x="151" y="211"/>
                    <a:pt x="147" y="218"/>
                    <a:pt x="140" y="221"/>
                  </a:cubicBezTo>
                  <a:cubicBezTo>
                    <a:pt x="132" y="225"/>
                    <a:pt x="118" y="225"/>
                    <a:pt x="110" y="225"/>
                  </a:cubicBezTo>
                  <a:cubicBezTo>
                    <a:pt x="78" y="225"/>
                    <a:pt x="74" y="220"/>
                    <a:pt x="73" y="199"/>
                  </a:cubicBezTo>
                  <a:cubicBezTo>
                    <a:pt x="73" y="163"/>
                    <a:pt x="73" y="163"/>
                    <a:pt x="73" y="163"/>
                  </a:cubicBezTo>
                  <a:cubicBezTo>
                    <a:pt x="73" y="150"/>
                    <a:pt x="73" y="150"/>
                    <a:pt x="73" y="150"/>
                  </a:cubicBezTo>
                  <a:cubicBezTo>
                    <a:pt x="73" y="125"/>
                    <a:pt x="73" y="125"/>
                    <a:pt x="73" y="125"/>
                  </a:cubicBezTo>
                  <a:cubicBezTo>
                    <a:pt x="73" y="123"/>
                    <a:pt x="74" y="123"/>
                    <a:pt x="74" y="123"/>
                  </a:cubicBezTo>
                  <a:cubicBezTo>
                    <a:pt x="81" y="123"/>
                    <a:pt x="113" y="123"/>
                    <a:pt x="119" y="124"/>
                  </a:cubicBezTo>
                  <a:cubicBezTo>
                    <a:pt x="129" y="125"/>
                    <a:pt x="134" y="129"/>
                    <a:pt x="136" y="136"/>
                  </a:cubicBezTo>
                  <a:cubicBezTo>
                    <a:pt x="137" y="144"/>
                    <a:pt x="137" y="144"/>
                    <a:pt x="137" y="144"/>
                  </a:cubicBezTo>
                  <a:cubicBezTo>
                    <a:pt x="137" y="147"/>
                    <a:pt x="137" y="147"/>
                    <a:pt x="137" y="147"/>
                  </a:cubicBezTo>
                  <a:cubicBezTo>
                    <a:pt x="137" y="149"/>
                    <a:pt x="139" y="150"/>
                    <a:pt x="141" y="150"/>
                  </a:cubicBezTo>
                  <a:cubicBezTo>
                    <a:pt x="144" y="150"/>
                    <a:pt x="144" y="146"/>
                    <a:pt x="144" y="144"/>
                  </a:cubicBezTo>
                  <a:cubicBezTo>
                    <a:pt x="145" y="133"/>
                    <a:pt x="145" y="133"/>
                    <a:pt x="145" y="133"/>
                  </a:cubicBezTo>
                  <a:cubicBezTo>
                    <a:pt x="146" y="123"/>
                    <a:pt x="146" y="123"/>
                    <a:pt x="146" y="123"/>
                  </a:cubicBezTo>
                  <a:cubicBezTo>
                    <a:pt x="148" y="103"/>
                    <a:pt x="148" y="103"/>
                    <a:pt x="148" y="103"/>
                  </a:cubicBezTo>
                  <a:cubicBezTo>
                    <a:pt x="148" y="99"/>
                    <a:pt x="148" y="99"/>
                    <a:pt x="148" y="99"/>
                  </a:cubicBezTo>
                  <a:cubicBezTo>
                    <a:pt x="148" y="97"/>
                    <a:pt x="147" y="96"/>
                    <a:pt x="145" y="96"/>
                  </a:cubicBezTo>
                  <a:cubicBezTo>
                    <a:pt x="143" y="96"/>
                    <a:pt x="142" y="98"/>
                    <a:pt x="140" y="100"/>
                  </a:cubicBezTo>
                  <a:cubicBezTo>
                    <a:pt x="137" y="103"/>
                    <a:pt x="132" y="104"/>
                    <a:pt x="125" y="105"/>
                  </a:cubicBezTo>
                  <a:cubicBezTo>
                    <a:pt x="120" y="105"/>
                    <a:pt x="102" y="106"/>
                    <a:pt x="75" y="106"/>
                  </a:cubicBezTo>
                  <a:cubicBezTo>
                    <a:pt x="74" y="106"/>
                    <a:pt x="73" y="105"/>
                    <a:pt x="73" y="103"/>
                  </a:cubicBezTo>
                  <a:cubicBezTo>
                    <a:pt x="73" y="23"/>
                    <a:pt x="73" y="23"/>
                    <a:pt x="73" y="23"/>
                  </a:cubicBezTo>
                  <a:cubicBezTo>
                    <a:pt x="73" y="21"/>
                    <a:pt x="74" y="21"/>
                    <a:pt x="75" y="21"/>
                  </a:cubicBezTo>
                  <a:cubicBezTo>
                    <a:pt x="81" y="21"/>
                    <a:pt x="114" y="21"/>
                    <a:pt x="119" y="22"/>
                  </a:cubicBezTo>
                  <a:cubicBezTo>
                    <a:pt x="135" y="24"/>
                    <a:pt x="138" y="28"/>
                    <a:pt x="140" y="33"/>
                  </a:cubicBezTo>
                  <a:cubicBezTo>
                    <a:pt x="142" y="37"/>
                    <a:pt x="142" y="43"/>
                    <a:pt x="142" y="44"/>
                  </a:cubicBezTo>
                  <a:cubicBezTo>
                    <a:pt x="142" y="46"/>
                    <a:pt x="142" y="49"/>
                    <a:pt x="145" y="49"/>
                  </a:cubicBezTo>
                  <a:cubicBezTo>
                    <a:pt x="148" y="49"/>
                    <a:pt x="149" y="46"/>
                    <a:pt x="149" y="45"/>
                  </a:cubicBezTo>
                  <a:cubicBezTo>
                    <a:pt x="149" y="45"/>
                    <a:pt x="150" y="31"/>
                    <a:pt x="150" y="31"/>
                  </a:cubicBezTo>
                  <a:cubicBezTo>
                    <a:pt x="151" y="24"/>
                    <a:pt x="151" y="24"/>
                    <a:pt x="151" y="24"/>
                  </a:cubicBezTo>
                  <a:cubicBezTo>
                    <a:pt x="151" y="24"/>
                    <a:pt x="153" y="7"/>
                    <a:pt x="153" y="7"/>
                  </a:cubicBezTo>
                  <a:cubicBezTo>
                    <a:pt x="153" y="4"/>
                    <a:pt x="153" y="4"/>
                    <a:pt x="153" y="4"/>
                  </a:cubicBezTo>
                  <a:cubicBezTo>
                    <a:pt x="153" y="1"/>
                    <a:pt x="152" y="0"/>
                    <a:pt x="151" y="0"/>
                  </a:cubicBezTo>
                  <a:lnTo>
                    <a:pt x="147" y="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287" name="CustomShape 29"/>
            <p:cNvSpPr/>
            <p:nvPr/>
          </p:nvSpPr>
          <p:spPr>
            <a:xfrm>
              <a:off x="632520" y="511200"/>
              <a:ext cx="316800" cy="350280"/>
            </a:xfrm>
            <a:custGeom>
              <a:avLst/>
              <a:gdLst/>
              <a:ahLst/>
              <a:cxnLst/>
              <a:rect l="l" t="t" r="r" b="b"/>
              <a:pathLst>
                <a:path w="1271" h="1401">
                  <a:moveTo>
                    <a:pt x="601" y="1396"/>
                  </a:moveTo>
                  <a:cubicBezTo>
                    <a:pt x="548" y="1344"/>
                    <a:pt x="483" y="1316"/>
                    <a:pt x="420" y="1289"/>
                  </a:cubicBezTo>
                  <a:cubicBezTo>
                    <a:pt x="415" y="1287"/>
                    <a:pt x="415" y="1287"/>
                    <a:pt x="415" y="1287"/>
                  </a:cubicBezTo>
                  <a:cubicBezTo>
                    <a:pt x="414" y="1286"/>
                    <a:pt x="381" y="1274"/>
                    <a:pt x="381" y="1274"/>
                  </a:cubicBezTo>
                  <a:cubicBezTo>
                    <a:pt x="377" y="1273"/>
                    <a:pt x="375" y="1272"/>
                    <a:pt x="373" y="1271"/>
                  </a:cubicBezTo>
                  <a:cubicBezTo>
                    <a:pt x="367" y="1268"/>
                    <a:pt x="367" y="1268"/>
                    <a:pt x="367" y="1268"/>
                  </a:cubicBezTo>
                  <a:cubicBezTo>
                    <a:pt x="367" y="1269"/>
                    <a:pt x="367" y="1269"/>
                    <a:pt x="367" y="1269"/>
                  </a:cubicBezTo>
                  <a:cubicBezTo>
                    <a:pt x="161" y="1196"/>
                    <a:pt x="35" y="1026"/>
                    <a:pt x="29" y="813"/>
                  </a:cubicBezTo>
                  <a:cubicBezTo>
                    <a:pt x="29" y="805"/>
                    <a:pt x="29" y="796"/>
                    <a:pt x="29" y="786"/>
                  </a:cubicBezTo>
                  <a:cubicBezTo>
                    <a:pt x="29" y="754"/>
                    <a:pt x="31" y="721"/>
                    <a:pt x="34" y="686"/>
                  </a:cubicBezTo>
                  <a:cubicBezTo>
                    <a:pt x="37" y="666"/>
                    <a:pt x="43" y="619"/>
                    <a:pt x="43" y="617"/>
                  </a:cubicBezTo>
                  <a:cubicBezTo>
                    <a:pt x="62" y="509"/>
                    <a:pt x="62" y="509"/>
                    <a:pt x="62" y="509"/>
                  </a:cubicBezTo>
                  <a:cubicBezTo>
                    <a:pt x="64" y="498"/>
                    <a:pt x="65" y="492"/>
                    <a:pt x="65" y="489"/>
                  </a:cubicBezTo>
                  <a:cubicBezTo>
                    <a:pt x="67" y="483"/>
                    <a:pt x="67" y="483"/>
                    <a:pt x="67" y="483"/>
                  </a:cubicBezTo>
                  <a:cubicBezTo>
                    <a:pt x="66" y="483"/>
                    <a:pt x="66" y="483"/>
                    <a:pt x="66" y="483"/>
                  </a:cubicBezTo>
                  <a:cubicBezTo>
                    <a:pt x="67" y="468"/>
                    <a:pt x="68" y="449"/>
                    <a:pt x="68" y="431"/>
                  </a:cubicBezTo>
                  <a:cubicBezTo>
                    <a:pt x="68" y="356"/>
                    <a:pt x="49" y="309"/>
                    <a:pt x="6" y="278"/>
                  </a:cubicBezTo>
                  <a:cubicBezTo>
                    <a:pt x="6" y="277"/>
                    <a:pt x="6" y="277"/>
                    <a:pt x="6" y="277"/>
                  </a:cubicBezTo>
                  <a:cubicBezTo>
                    <a:pt x="0" y="272"/>
                    <a:pt x="0" y="272"/>
                    <a:pt x="0" y="272"/>
                  </a:cubicBezTo>
                  <a:cubicBezTo>
                    <a:pt x="92" y="152"/>
                    <a:pt x="92" y="152"/>
                    <a:pt x="92" y="152"/>
                  </a:cubicBezTo>
                  <a:cubicBezTo>
                    <a:pt x="90" y="149"/>
                    <a:pt x="90" y="149"/>
                    <a:pt x="90" y="149"/>
                  </a:cubicBezTo>
                  <a:cubicBezTo>
                    <a:pt x="82" y="139"/>
                    <a:pt x="78" y="129"/>
                    <a:pt x="77" y="119"/>
                  </a:cubicBezTo>
                  <a:cubicBezTo>
                    <a:pt x="76" y="105"/>
                    <a:pt x="76" y="105"/>
                    <a:pt x="76" y="105"/>
                  </a:cubicBezTo>
                  <a:cubicBezTo>
                    <a:pt x="89" y="110"/>
                    <a:pt x="89" y="110"/>
                    <a:pt x="89" y="110"/>
                  </a:cubicBezTo>
                  <a:cubicBezTo>
                    <a:pt x="97" y="113"/>
                    <a:pt x="105" y="116"/>
                    <a:pt x="114" y="118"/>
                  </a:cubicBezTo>
                  <a:cubicBezTo>
                    <a:pt x="118" y="119"/>
                    <a:pt x="118" y="119"/>
                    <a:pt x="118" y="119"/>
                  </a:cubicBezTo>
                  <a:cubicBezTo>
                    <a:pt x="209" y="0"/>
                    <a:pt x="209" y="0"/>
                    <a:pt x="209" y="0"/>
                  </a:cubicBezTo>
                  <a:cubicBezTo>
                    <a:pt x="213" y="7"/>
                    <a:pt x="213" y="7"/>
                    <a:pt x="213" y="7"/>
                  </a:cubicBezTo>
                  <a:cubicBezTo>
                    <a:pt x="230" y="36"/>
                    <a:pt x="261" y="50"/>
                    <a:pt x="306" y="50"/>
                  </a:cubicBezTo>
                  <a:cubicBezTo>
                    <a:pt x="325" y="50"/>
                    <a:pt x="347" y="48"/>
                    <a:pt x="374" y="43"/>
                  </a:cubicBezTo>
                  <a:cubicBezTo>
                    <a:pt x="374" y="43"/>
                    <a:pt x="464" y="29"/>
                    <a:pt x="465" y="29"/>
                  </a:cubicBezTo>
                  <a:cubicBezTo>
                    <a:pt x="528" y="22"/>
                    <a:pt x="539" y="20"/>
                    <a:pt x="541" y="20"/>
                  </a:cubicBezTo>
                  <a:cubicBezTo>
                    <a:pt x="547" y="19"/>
                    <a:pt x="547" y="19"/>
                    <a:pt x="547" y="19"/>
                  </a:cubicBezTo>
                  <a:cubicBezTo>
                    <a:pt x="565" y="18"/>
                    <a:pt x="584" y="17"/>
                    <a:pt x="604" y="17"/>
                  </a:cubicBezTo>
                  <a:cubicBezTo>
                    <a:pt x="643" y="17"/>
                    <a:pt x="686" y="20"/>
                    <a:pt x="731" y="27"/>
                  </a:cubicBezTo>
                  <a:cubicBezTo>
                    <a:pt x="731" y="27"/>
                    <a:pt x="795" y="36"/>
                    <a:pt x="795" y="36"/>
                  </a:cubicBezTo>
                  <a:cubicBezTo>
                    <a:pt x="875" y="49"/>
                    <a:pt x="875" y="49"/>
                    <a:pt x="875" y="49"/>
                  </a:cubicBezTo>
                  <a:cubicBezTo>
                    <a:pt x="886" y="51"/>
                    <a:pt x="900" y="52"/>
                    <a:pt x="913" y="52"/>
                  </a:cubicBezTo>
                  <a:cubicBezTo>
                    <a:pt x="949" y="52"/>
                    <a:pt x="974" y="44"/>
                    <a:pt x="992" y="27"/>
                  </a:cubicBezTo>
                  <a:cubicBezTo>
                    <a:pt x="995" y="23"/>
                    <a:pt x="999" y="19"/>
                    <a:pt x="1002" y="15"/>
                  </a:cubicBezTo>
                  <a:cubicBezTo>
                    <a:pt x="1011" y="4"/>
                    <a:pt x="1011" y="4"/>
                    <a:pt x="1011" y="4"/>
                  </a:cubicBezTo>
                  <a:cubicBezTo>
                    <a:pt x="1095" y="115"/>
                    <a:pt x="1095" y="115"/>
                    <a:pt x="1095" y="115"/>
                  </a:cubicBezTo>
                  <a:cubicBezTo>
                    <a:pt x="1099" y="113"/>
                    <a:pt x="1099" y="113"/>
                    <a:pt x="1099" y="113"/>
                  </a:cubicBezTo>
                  <a:cubicBezTo>
                    <a:pt x="1112" y="108"/>
                    <a:pt x="1131" y="101"/>
                    <a:pt x="1155" y="92"/>
                  </a:cubicBezTo>
                  <a:cubicBezTo>
                    <a:pt x="1155" y="92"/>
                    <a:pt x="1167" y="88"/>
                    <a:pt x="1171" y="87"/>
                  </a:cubicBezTo>
                  <a:cubicBezTo>
                    <a:pt x="1202" y="75"/>
                    <a:pt x="1227" y="68"/>
                    <a:pt x="1248" y="63"/>
                  </a:cubicBezTo>
                  <a:cubicBezTo>
                    <a:pt x="1264" y="60"/>
                    <a:pt x="1264" y="60"/>
                    <a:pt x="1264" y="60"/>
                  </a:cubicBezTo>
                  <a:cubicBezTo>
                    <a:pt x="1257" y="75"/>
                    <a:pt x="1257" y="75"/>
                    <a:pt x="1257" y="75"/>
                  </a:cubicBezTo>
                  <a:cubicBezTo>
                    <a:pt x="1252" y="88"/>
                    <a:pt x="1247" y="98"/>
                    <a:pt x="1241" y="106"/>
                  </a:cubicBezTo>
                  <a:cubicBezTo>
                    <a:pt x="1231" y="122"/>
                    <a:pt x="1231" y="122"/>
                    <a:pt x="1231" y="122"/>
                  </a:cubicBezTo>
                  <a:cubicBezTo>
                    <a:pt x="1248" y="115"/>
                    <a:pt x="1248" y="115"/>
                    <a:pt x="1248" y="115"/>
                  </a:cubicBezTo>
                  <a:cubicBezTo>
                    <a:pt x="1249" y="115"/>
                    <a:pt x="1261" y="110"/>
                    <a:pt x="1271" y="106"/>
                  </a:cubicBezTo>
                  <a:cubicBezTo>
                    <a:pt x="1260" y="126"/>
                    <a:pt x="1260" y="126"/>
                    <a:pt x="1260" y="126"/>
                  </a:cubicBezTo>
                  <a:cubicBezTo>
                    <a:pt x="1254" y="137"/>
                    <a:pt x="1232" y="172"/>
                    <a:pt x="1212" y="187"/>
                  </a:cubicBezTo>
                  <a:cubicBezTo>
                    <a:pt x="1207" y="191"/>
                    <a:pt x="1207" y="191"/>
                    <a:pt x="1207" y="191"/>
                  </a:cubicBezTo>
                  <a:cubicBezTo>
                    <a:pt x="1210" y="195"/>
                    <a:pt x="1210" y="195"/>
                    <a:pt x="1210" y="195"/>
                  </a:cubicBezTo>
                  <a:cubicBezTo>
                    <a:pt x="1210" y="195"/>
                    <a:pt x="1211" y="196"/>
                    <a:pt x="1211" y="196"/>
                  </a:cubicBezTo>
                  <a:cubicBezTo>
                    <a:pt x="1213" y="199"/>
                    <a:pt x="1214" y="205"/>
                    <a:pt x="1214" y="210"/>
                  </a:cubicBezTo>
                  <a:cubicBezTo>
                    <a:pt x="1214" y="216"/>
                    <a:pt x="1213" y="221"/>
                    <a:pt x="1211" y="225"/>
                  </a:cubicBezTo>
                  <a:cubicBezTo>
                    <a:pt x="1209" y="230"/>
                    <a:pt x="1205" y="236"/>
                    <a:pt x="1199" y="243"/>
                  </a:cubicBezTo>
                  <a:cubicBezTo>
                    <a:pt x="1195" y="247"/>
                    <a:pt x="1195" y="247"/>
                    <a:pt x="1195" y="247"/>
                  </a:cubicBezTo>
                  <a:cubicBezTo>
                    <a:pt x="1218" y="276"/>
                    <a:pt x="1218" y="276"/>
                    <a:pt x="1218" y="276"/>
                  </a:cubicBezTo>
                  <a:cubicBezTo>
                    <a:pt x="1213" y="280"/>
                    <a:pt x="1213" y="280"/>
                    <a:pt x="1213" y="280"/>
                  </a:cubicBezTo>
                  <a:cubicBezTo>
                    <a:pt x="1170" y="312"/>
                    <a:pt x="1149" y="363"/>
                    <a:pt x="1149" y="434"/>
                  </a:cubicBezTo>
                  <a:cubicBezTo>
                    <a:pt x="1149" y="436"/>
                    <a:pt x="1149" y="436"/>
                    <a:pt x="1149" y="436"/>
                  </a:cubicBezTo>
                  <a:cubicBezTo>
                    <a:pt x="1149" y="440"/>
                    <a:pt x="1149" y="443"/>
                    <a:pt x="1149" y="447"/>
                  </a:cubicBezTo>
                  <a:cubicBezTo>
                    <a:pt x="1149" y="464"/>
                    <a:pt x="1150" y="481"/>
                    <a:pt x="1152" y="500"/>
                  </a:cubicBezTo>
                  <a:cubicBezTo>
                    <a:pt x="1163" y="569"/>
                    <a:pt x="1163" y="569"/>
                    <a:pt x="1163" y="569"/>
                  </a:cubicBezTo>
                  <a:cubicBezTo>
                    <a:pt x="1171" y="616"/>
                    <a:pt x="1175" y="640"/>
                    <a:pt x="1175" y="641"/>
                  </a:cubicBezTo>
                  <a:cubicBezTo>
                    <a:pt x="1177" y="661"/>
                    <a:pt x="1183" y="714"/>
                    <a:pt x="1183" y="718"/>
                  </a:cubicBezTo>
                  <a:cubicBezTo>
                    <a:pt x="1186" y="783"/>
                    <a:pt x="1186" y="789"/>
                    <a:pt x="1186" y="790"/>
                  </a:cubicBezTo>
                  <a:cubicBezTo>
                    <a:pt x="1186" y="792"/>
                    <a:pt x="1186" y="795"/>
                    <a:pt x="1186" y="798"/>
                  </a:cubicBezTo>
                  <a:cubicBezTo>
                    <a:pt x="1186" y="913"/>
                    <a:pt x="1148" y="1029"/>
                    <a:pt x="1086" y="1101"/>
                  </a:cubicBezTo>
                  <a:cubicBezTo>
                    <a:pt x="1084" y="1103"/>
                    <a:pt x="1084" y="1103"/>
                    <a:pt x="1084" y="1103"/>
                  </a:cubicBezTo>
                  <a:cubicBezTo>
                    <a:pt x="1044" y="1152"/>
                    <a:pt x="989" y="1219"/>
                    <a:pt x="838" y="1272"/>
                  </a:cubicBezTo>
                  <a:cubicBezTo>
                    <a:pt x="754" y="1303"/>
                    <a:pt x="679" y="1333"/>
                    <a:pt x="614" y="1390"/>
                  </a:cubicBezTo>
                  <a:cubicBezTo>
                    <a:pt x="614" y="1390"/>
                    <a:pt x="614" y="1390"/>
                    <a:pt x="614" y="1390"/>
                  </a:cubicBezTo>
                  <a:cubicBezTo>
                    <a:pt x="611" y="1393"/>
                    <a:pt x="611" y="1393"/>
                    <a:pt x="611" y="1393"/>
                  </a:cubicBezTo>
                  <a:cubicBezTo>
                    <a:pt x="609" y="1395"/>
                    <a:pt x="609" y="1395"/>
                    <a:pt x="609" y="1395"/>
                  </a:cubicBezTo>
                  <a:cubicBezTo>
                    <a:pt x="605" y="1401"/>
                    <a:pt x="605" y="1401"/>
                    <a:pt x="605" y="1401"/>
                  </a:cubicBezTo>
                  <a:lnTo>
                    <a:pt x="601" y="1396"/>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288" name="CustomShape 30"/>
            <p:cNvSpPr/>
            <p:nvPr/>
          </p:nvSpPr>
          <p:spPr>
            <a:xfrm>
              <a:off x="631080" y="508680"/>
              <a:ext cx="321120" cy="354240"/>
            </a:xfrm>
            <a:custGeom>
              <a:avLst/>
              <a:gdLst/>
              <a:ahLst/>
              <a:cxnLst/>
              <a:rect l="l" t="t" r="r" b="b"/>
              <a:pathLst>
                <a:path w="1290" h="1419">
                  <a:moveTo>
                    <a:pt x="445" y="234"/>
                  </a:moveTo>
                  <a:cubicBezTo>
                    <a:pt x="411" y="216"/>
                    <a:pt x="362" y="217"/>
                    <a:pt x="334" y="210"/>
                  </a:cubicBezTo>
                  <a:cubicBezTo>
                    <a:pt x="306" y="203"/>
                    <a:pt x="302" y="201"/>
                    <a:pt x="302" y="201"/>
                  </a:cubicBezTo>
                  <a:cubicBezTo>
                    <a:pt x="313" y="203"/>
                    <a:pt x="323" y="206"/>
                    <a:pt x="335" y="208"/>
                  </a:cubicBezTo>
                  <a:cubicBezTo>
                    <a:pt x="373" y="212"/>
                    <a:pt x="414" y="214"/>
                    <a:pt x="445" y="228"/>
                  </a:cubicBezTo>
                  <a:cubicBezTo>
                    <a:pt x="463" y="235"/>
                    <a:pt x="473" y="253"/>
                    <a:pt x="477" y="272"/>
                  </a:cubicBezTo>
                  <a:cubicBezTo>
                    <a:pt x="470" y="257"/>
                    <a:pt x="459" y="242"/>
                    <a:pt x="445" y="234"/>
                  </a:cubicBezTo>
                  <a:moveTo>
                    <a:pt x="752" y="668"/>
                  </a:moveTo>
                  <a:cubicBezTo>
                    <a:pt x="781" y="704"/>
                    <a:pt x="783" y="704"/>
                    <a:pt x="807" y="728"/>
                  </a:cubicBezTo>
                  <a:cubicBezTo>
                    <a:pt x="794" y="722"/>
                    <a:pt x="765" y="695"/>
                    <a:pt x="749" y="675"/>
                  </a:cubicBezTo>
                  <a:cubicBezTo>
                    <a:pt x="725" y="645"/>
                    <a:pt x="714" y="619"/>
                    <a:pt x="710" y="591"/>
                  </a:cubicBezTo>
                  <a:cubicBezTo>
                    <a:pt x="710" y="591"/>
                    <a:pt x="724" y="632"/>
                    <a:pt x="752" y="668"/>
                  </a:cubicBezTo>
                  <a:moveTo>
                    <a:pt x="562" y="345"/>
                  </a:moveTo>
                  <a:cubicBezTo>
                    <a:pt x="539" y="342"/>
                    <a:pt x="519" y="352"/>
                    <a:pt x="501" y="375"/>
                  </a:cubicBezTo>
                  <a:cubicBezTo>
                    <a:pt x="478" y="382"/>
                    <a:pt x="464" y="391"/>
                    <a:pt x="447" y="409"/>
                  </a:cubicBezTo>
                  <a:cubicBezTo>
                    <a:pt x="434" y="405"/>
                    <a:pt x="419" y="397"/>
                    <a:pt x="415" y="394"/>
                  </a:cubicBezTo>
                  <a:cubicBezTo>
                    <a:pt x="418" y="387"/>
                    <a:pt x="422" y="382"/>
                    <a:pt x="429" y="379"/>
                  </a:cubicBezTo>
                  <a:cubicBezTo>
                    <a:pt x="423" y="376"/>
                    <a:pt x="413" y="371"/>
                    <a:pt x="415" y="364"/>
                  </a:cubicBezTo>
                  <a:cubicBezTo>
                    <a:pt x="418" y="352"/>
                    <a:pt x="434" y="359"/>
                    <a:pt x="452" y="352"/>
                  </a:cubicBezTo>
                  <a:cubicBezTo>
                    <a:pt x="445" y="348"/>
                    <a:pt x="436" y="343"/>
                    <a:pt x="440" y="333"/>
                  </a:cubicBezTo>
                  <a:cubicBezTo>
                    <a:pt x="443" y="323"/>
                    <a:pt x="459" y="324"/>
                    <a:pt x="471" y="327"/>
                  </a:cubicBezTo>
                  <a:cubicBezTo>
                    <a:pt x="464" y="321"/>
                    <a:pt x="463" y="309"/>
                    <a:pt x="470" y="304"/>
                  </a:cubicBezTo>
                  <a:cubicBezTo>
                    <a:pt x="478" y="300"/>
                    <a:pt x="494" y="301"/>
                    <a:pt x="494" y="301"/>
                  </a:cubicBezTo>
                  <a:cubicBezTo>
                    <a:pt x="494" y="293"/>
                    <a:pt x="501" y="287"/>
                    <a:pt x="505" y="280"/>
                  </a:cubicBezTo>
                  <a:cubicBezTo>
                    <a:pt x="498" y="282"/>
                    <a:pt x="493" y="291"/>
                    <a:pt x="491" y="297"/>
                  </a:cubicBezTo>
                  <a:cubicBezTo>
                    <a:pt x="468" y="295"/>
                    <a:pt x="457" y="306"/>
                    <a:pt x="463" y="321"/>
                  </a:cubicBezTo>
                  <a:cubicBezTo>
                    <a:pt x="452" y="318"/>
                    <a:pt x="440" y="320"/>
                    <a:pt x="436" y="330"/>
                  </a:cubicBezTo>
                  <a:cubicBezTo>
                    <a:pt x="408" y="313"/>
                    <a:pt x="365" y="301"/>
                    <a:pt x="335" y="299"/>
                  </a:cubicBezTo>
                  <a:cubicBezTo>
                    <a:pt x="331" y="299"/>
                    <a:pt x="329" y="299"/>
                    <a:pt x="325" y="298"/>
                  </a:cubicBezTo>
                  <a:cubicBezTo>
                    <a:pt x="322" y="295"/>
                    <a:pt x="319" y="286"/>
                    <a:pt x="318" y="282"/>
                  </a:cubicBezTo>
                  <a:cubicBezTo>
                    <a:pt x="314" y="269"/>
                    <a:pt x="308" y="251"/>
                    <a:pt x="295" y="245"/>
                  </a:cubicBezTo>
                  <a:cubicBezTo>
                    <a:pt x="323" y="249"/>
                    <a:pt x="397" y="263"/>
                    <a:pt x="443" y="282"/>
                  </a:cubicBezTo>
                  <a:cubicBezTo>
                    <a:pt x="409" y="257"/>
                    <a:pt x="317" y="245"/>
                    <a:pt x="261" y="231"/>
                  </a:cubicBezTo>
                  <a:cubicBezTo>
                    <a:pt x="219" y="222"/>
                    <a:pt x="162" y="204"/>
                    <a:pt x="126" y="179"/>
                  </a:cubicBezTo>
                  <a:cubicBezTo>
                    <a:pt x="106" y="164"/>
                    <a:pt x="95" y="148"/>
                    <a:pt x="93" y="129"/>
                  </a:cubicBezTo>
                  <a:cubicBezTo>
                    <a:pt x="118" y="138"/>
                    <a:pt x="140" y="143"/>
                    <a:pt x="169" y="149"/>
                  </a:cubicBezTo>
                  <a:cubicBezTo>
                    <a:pt x="189" y="153"/>
                    <a:pt x="205" y="156"/>
                    <a:pt x="233" y="162"/>
                  </a:cubicBezTo>
                  <a:cubicBezTo>
                    <a:pt x="260" y="167"/>
                    <a:pt x="298" y="179"/>
                    <a:pt x="298" y="179"/>
                  </a:cubicBezTo>
                  <a:cubicBezTo>
                    <a:pt x="358" y="196"/>
                    <a:pt x="425" y="185"/>
                    <a:pt x="483" y="205"/>
                  </a:cubicBezTo>
                  <a:cubicBezTo>
                    <a:pt x="509" y="215"/>
                    <a:pt x="508" y="247"/>
                    <a:pt x="512" y="271"/>
                  </a:cubicBezTo>
                  <a:cubicBezTo>
                    <a:pt x="518" y="277"/>
                    <a:pt x="518" y="277"/>
                    <a:pt x="518" y="277"/>
                  </a:cubicBezTo>
                  <a:cubicBezTo>
                    <a:pt x="518" y="311"/>
                    <a:pt x="535" y="325"/>
                    <a:pt x="562" y="345"/>
                  </a:cubicBezTo>
                  <a:moveTo>
                    <a:pt x="774" y="670"/>
                  </a:moveTo>
                  <a:cubicBezTo>
                    <a:pt x="803" y="705"/>
                    <a:pt x="830" y="724"/>
                    <a:pt x="836" y="728"/>
                  </a:cubicBezTo>
                  <a:cubicBezTo>
                    <a:pt x="836" y="728"/>
                    <a:pt x="796" y="691"/>
                    <a:pt x="788" y="676"/>
                  </a:cubicBezTo>
                  <a:cubicBezTo>
                    <a:pt x="855" y="728"/>
                    <a:pt x="908" y="749"/>
                    <a:pt x="933" y="767"/>
                  </a:cubicBezTo>
                  <a:cubicBezTo>
                    <a:pt x="923" y="765"/>
                    <a:pt x="912" y="764"/>
                    <a:pt x="906" y="771"/>
                  </a:cubicBezTo>
                  <a:cubicBezTo>
                    <a:pt x="901" y="779"/>
                    <a:pt x="905" y="791"/>
                    <a:pt x="901" y="802"/>
                  </a:cubicBezTo>
                  <a:cubicBezTo>
                    <a:pt x="899" y="810"/>
                    <a:pt x="894" y="811"/>
                    <a:pt x="891" y="811"/>
                  </a:cubicBezTo>
                  <a:cubicBezTo>
                    <a:pt x="886" y="780"/>
                    <a:pt x="861" y="775"/>
                    <a:pt x="861" y="775"/>
                  </a:cubicBezTo>
                  <a:cubicBezTo>
                    <a:pt x="867" y="782"/>
                    <a:pt x="875" y="790"/>
                    <a:pt x="877" y="801"/>
                  </a:cubicBezTo>
                  <a:cubicBezTo>
                    <a:pt x="853" y="797"/>
                    <a:pt x="809" y="770"/>
                    <a:pt x="809" y="769"/>
                  </a:cubicBezTo>
                  <a:cubicBezTo>
                    <a:pt x="786" y="771"/>
                    <a:pt x="758" y="768"/>
                    <a:pt x="743" y="758"/>
                  </a:cubicBezTo>
                  <a:cubicBezTo>
                    <a:pt x="726" y="747"/>
                    <a:pt x="761" y="745"/>
                    <a:pt x="747" y="734"/>
                  </a:cubicBezTo>
                  <a:cubicBezTo>
                    <a:pt x="740" y="729"/>
                    <a:pt x="733" y="734"/>
                    <a:pt x="728" y="726"/>
                  </a:cubicBezTo>
                  <a:cubicBezTo>
                    <a:pt x="724" y="721"/>
                    <a:pt x="737" y="709"/>
                    <a:pt x="732" y="698"/>
                  </a:cubicBezTo>
                  <a:cubicBezTo>
                    <a:pt x="728" y="690"/>
                    <a:pt x="721" y="691"/>
                    <a:pt x="715" y="696"/>
                  </a:cubicBezTo>
                  <a:cubicBezTo>
                    <a:pt x="709" y="702"/>
                    <a:pt x="705" y="725"/>
                    <a:pt x="687" y="721"/>
                  </a:cubicBezTo>
                  <a:cubicBezTo>
                    <a:pt x="677" y="718"/>
                    <a:pt x="680" y="700"/>
                    <a:pt x="669" y="692"/>
                  </a:cubicBezTo>
                  <a:cubicBezTo>
                    <a:pt x="661" y="686"/>
                    <a:pt x="651" y="686"/>
                    <a:pt x="645" y="693"/>
                  </a:cubicBezTo>
                  <a:cubicBezTo>
                    <a:pt x="637" y="700"/>
                    <a:pt x="639" y="711"/>
                    <a:pt x="639" y="711"/>
                  </a:cubicBezTo>
                  <a:cubicBezTo>
                    <a:pt x="618" y="669"/>
                    <a:pt x="638" y="578"/>
                    <a:pt x="638" y="578"/>
                  </a:cubicBezTo>
                  <a:cubicBezTo>
                    <a:pt x="616" y="637"/>
                    <a:pt x="616" y="688"/>
                    <a:pt x="633" y="719"/>
                  </a:cubicBezTo>
                  <a:cubicBezTo>
                    <a:pt x="628" y="716"/>
                    <a:pt x="619" y="707"/>
                    <a:pt x="616" y="702"/>
                  </a:cubicBezTo>
                  <a:cubicBezTo>
                    <a:pt x="612" y="691"/>
                    <a:pt x="605" y="676"/>
                    <a:pt x="606" y="661"/>
                  </a:cubicBezTo>
                  <a:cubicBezTo>
                    <a:pt x="593" y="684"/>
                    <a:pt x="619" y="727"/>
                    <a:pt x="609" y="727"/>
                  </a:cubicBezTo>
                  <a:cubicBezTo>
                    <a:pt x="600" y="727"/>
                    <a:pt x="600" y="710"/>
                    <a:pt x="589" y="705"/>
                  </a:cubicBezTo>
                  <a:cubicBezTo>
                    <a:pt x="578" y="699"/>
                    <a:pt x="574" y="709"/>
                    <a:pt x="570" y="705"/>
                  </a:cubicBezTo>
                  <a:cubicBezTo>
                    <a:pt x="565" y="701"/>
                    <a:pt x="588" y="684"/>
                    <a:pt x="568" y="672"/>
                  </a:cubicBezTo>
                  <a:cubicBezTo>
                    <a:pt x="557" y="666"/>
                    <a:pt x="552" y="678"/>
                    <a:pt x="543" y="673"/>
                  </a:cubicBezTo>
                  <a:cubicBezTo>
                    <a:pt x="534" y="668"/>
                    <a:pt x="522" y="670"/>
                    <a:pt x="522" y="670"/>
                  </a:cubicBezTo>
                  <a:cubicBezTo>
                    <a:pt x="518" y="649"/>
                    <a:pt x="544" y="556"/>
                    <a:pt x="544" y="556"/>
                  </a:cubicBezTo>
                  <a:cubicBezTo>
                    <a:pt x="560" y="564"/>
                    <a:pt x="582" y="551"/>
                    <a:pt x="582" y="551"/>
                  </a:cubicBezTo>
                  <a:cubicBezTo>
                    <a:pt x="593" y="573"/>
                    <a:pt x="617" y="555"/>
                    <a:pt x="627" y="547"/>
                  </a:cubicBezTo>
                  <a:cubicBezTo>
                    <a:pt x="635" y="540"/>
                    <a:pt x="637" y="535"/>
                    <a:pt x="646" y="531"/>
                  </a:cubicBezTo>
                  <a:cubicBezTo>
                    <a:pt x="656" y="526"/>
                    <a:pt x="667" y="533"/>
                    <a:pt x="677" y="528"/>
                  </a:cubicBezTo>
                  <a:cubicBezTo>
                    <a:pt x="688" y="524"/>
                    <a:pt x="691" y="517"/>
                    <a:pt x="691" y="517"/>
                  </a:cubicBezTo>
                  <a:cubicBezTo>
                    <a:pt x="704" y="529"/>
                    <a:pt x="721" y="574"/>
                    <a:pt x="728" y="589"/>
                  </a:cubicBezTo>
                  <a:cubicBezTo>
                    <a:pt x="751" y="640"/>
                    <a:pt x="774" y="670"/>
                    <a:pt x="774" y="670"/>
                  </a:cubicBezTo>
                  <a:moveTo>
                    <a:pt x="935" y="783"/>
                  </a:moveTo>
                  <a:cubicBezTo>
                    <a:pt x="937" y="794"/>
                    <a:pt x="923" y="801"/>
                    <a:pt x="913" y="802"/>
                  </a:cubicBezTo>
                  <a:cubicBezTo>
                    <a:pt x="910" y="803"/>
                    <a:pt x="910" y="803"/>
                    <a:pt x="910" y="803"/>
                  </a:cubicBezTo>
                  <a:cubicBezTo>
                    <a:pt x="910" y="793"/>
                    <a:pt x="908" y="774"/>
                    <a:pt x="918" y="772"/>
                  </a:cubicBezTo>
                  <a:cubicBezTo>
                    <a:pt x="929" y="770"/>
                    <a:pt x="933" y="775"/>
                    <a:pt x="935" y="783"/>
                  </a:cubicBezTo>
                  <a:moveTo>
                    <a:pt x="692" y="506"/>
                  </a:moveTo>
                  <a:cubicBezTo>
                    <a:pt x="686" y="507"/>
                    <a:pt x="690" y="510"/>
                    <a:pt x="676" y="520"/>
                  </a:cubicBezTo>
                  <a:cubicBezTo>
                    <a:pt x="673" y="522"/>
                    <a:pt x="663" y="524"/>
                    <a:pt x="655" y="523"/>
                  </a:cubicBezTo>
                  <a:cubicBezTo>
                    <a:pt x="657" y="519"/>
                    <a:pt x="661" y="515"/>
                    <a:pt x="656" y="505"/>
                  </a:cubicBezTo>
                  <a:cubicBezTo>
                    <a:pt x="651" y="495"/>
                    <a:pt x="643" y="492"/>
                    <a:pt x="639" y="492"/>
                  </a:cubicBezTo>
                  <a:cubicBezTo>
                    <a:pt x="645" y="496"/>
                    <a:pt x="649" y="501"/>
                    <a:pt x="652" y="507"/>
                  </a:cubicBezTo>
                  <a:cubicBezTo>
                    <a:pt x="654" y="512"/>
                    <a:pt x="653" y="518"/>
                    <a:pt x="648" y="522"/>
                  </a:cubicBezTo>
                  <a:cubicBezTo>
                    <a:pt x="644" y="523"/>
                    <a:pt x="638" y="526"/>
                    <a:pt x="635" y="530"/>
                  </a:cubicBezTo>
                  <a:cubicBezTo>
                    <a:pt x="638" y="517"/>
                    <a:pt x="627" y="498"/>
                    <a:pt x="617" y="495"/>
                  </a:cubicBezTo>
                  <a:cubicBezTo>
                    <a:pt x="626" y="507"/>
                    <a:pt x="633" y="514"/>
                    <a:pt x="628" y="534"/>
                  </a:cubicBezTo>
                  <a:cubicBezTo>
                    <a:pt x="625" y="540"/>
                    <a:pt x="599" y="558"/>
                    <a:pt x="592" y="552"/>
                  </a:cubicBezTo>
                  <a:cubicBezTo>
                    <a:pt x="579" y="541"/>
                    <a:pt x="589" y="532"/>
                    <a:pt x="585" y="519"/>
                  </a:cubicBezTo>
                  <a:cubicBezTo>
                    <a:pt x="583" y="517"/>
                    <a:pt x="583" y="514"/>
                    <a:pt x="581" y="515"/>
                  </a:cubicBezTo>
                  <a:cubicBezTo>
                    <a:pt x="584" y="527"/>
                    <a:pt x="579" y="532"/>
                    <a:pt x="580" y="545"/>
                  </a:cubicBezTo>
                  <a:cubicBezTo>
                    <a:pt x="571" y="548"/>
                    <a:pt x="567" y="549"/>
                    <a:pt x="561" y="548"/>
                  </a:cubicBezTo>
                  <a:cubicBezTo>
                    <a:pt x="558" y="545"/>
                    <a:pt x="555" y="539"/>
                    <a:pt x="557" y="529"/>
                  </a:cubicBezTo>
                  <a:cubicBezTo>
                    <a:pt x="559" y="520"/>
                    <a:pt x="567" y="508"/>
                    <a:pt x="574" y="498"/>
                  </a:cubicBezTo>
                  <a:cubicBezTo>
                    <a:pt x="574" y="498"/>
                    <a:pt x="570" y="500"/>
                    <a:pt x="567" y="503"/>
                  </a:cubicBezTo>
                  <a:cubicBezTo>
                    <a:pt x="555" y="514"/>
                    <a:pt x="550" y="527"/>
                    <a:pt x="550" y="537"/>
                  </a:cubicBezTo>
                  <a:cubicBezTo>
                    <a:pt x="551" y="541"/>
                    <a:pt x="551" y="545"/>
                    <a:pt x="555" y="548"/>
                  </a:cubicBezTo>
                  <a:cubicBezTo>
                    <a:pt x="552" y="548"/>
                    <a:pt x="540" y="548"/>
                    <a:pt x="537" y="541"/>
                  </a:cubicBezTo>
                  <a:cubicBezTo>
                    <a:pt x="530" y="527"/>
                    <a:pt x="540" y="514"/>
                    <a:pt x="547" y="505"/>
                  </a:cubicBezTo>
                  <a:cubicBezTo>
                    <a:pt x="554" y="497"/>
                    <a:pt x="564" y="492"/>
                    <a:pt x="564" y="492"/>
                  </a:cubicBezTo>
                  <a:cubicBezTo>
                    <a:pt x="579" y="485"/>
                    <a:pt x="602" y="488"/>
                    <a:pt x="618" y="485"/>
                  </a:cubicBezTo>
                  <a:cubicBezTo>
                    <a:pt x="634" y="483"/>
                    <a:pt x="647" y="486"/>
                    <a:pt x="661" y="490"/>
                  </a:cubicBezTo>
                  <a:cubicBezTo>
                    <a:pt x="674" y="494"/>
                    <a:pt x="682" y="499"/>
                    <a:pt x="692" y="506"/>
                  </a:cubicBezTo>
                  <a:moveTo>
                    <a:pt x="416" y="356"/>
                  </a:moveTo>
                  <a:cubicBezTo>
                    <a:pt x="408" y="360"/>
                    <a:pt x="410" y="366"/>
                    <a:pt x="411" y="370"/>
                  </a:cubicBezTo>
                  <a:cubicBezTo>
                    <a:pt x="414" y="376"/>
                    <a:pt x="420" y="379"/>
                    <a:pt x="420" y="379"/>
                  </a:cubicBezTo>
                  <a:cubicBezTo>
                    <a:pt x="417" y="381"/>
                    <a:pt x="412" y="386"/>
                    <a:pt x="409" y="391"/>
                  </a:cubicBezTo>
                  <a:cubicBezTo>
                    <a:pt x="401" y="386"/>
                    <a:pt x="389" y="380"/>
                    <a:pt x="379" y="376"/>
                  </a:cubicBezTo>
                  <a:cubicBezTo>
                    <a:pt x="360" y="365"/>
                    <a:pt x="341" y="358"/>
                    <a:pt x="321" y="360"/>
                  </a:cubicBezTo>
                  <a:cubicBezTo>
                    <a:pt x="316" y="360"/>
                    <a:pt x="303" y="365"/>
                    <a:pt x="299" y="366"/>
                  </a:cubicBezTo>
                  <a:cubicBezTo>
                    <a:pt x="285" y="364"/>
                    <a:pt x="265" y="352"/>
                    <a:pt x="260" y="346"/>
                  </a:cubicBezTo>
                  <a:cubicBezTo>
                    <a:pt x="284" y="349"/>
                    <a:pt x="301" y="348"/>
                    <a:pt x="315" y="348"/>
                  </a:cubicBezTo>
                  <a:cubicBezTo>
                    <a:pt x="340" y="346"/>
                    <a:pt x="356" y="342"/>
                    <a:pt x="356" y="342"/>
                  </a:cubicBezTo>
                  <a:cubicBezTo>
                    <a:pt x="376" y="350"/>
                    <a:pt x="391" y="356"/>
                    <a:pt x="416" y="356"/>
                  </a:cubicBezTo>
                  <a:moveTo>
                    <a:pt x="1138" y="317"/>
                  </a:moveTo>
                  <a:cubicBezTo>
                    <a:pt x="1120" y="376"/>
                    <a:pt x="1068" y="368"/>
                    <a:pt x="1049" y="357"/>
                  </a:cubicBezTo>
                  <a:cubicBezTo>
                    <a:pt x="1068" y="351"/>
                    <a:pt x="1076" y="334"/>
                    <a:pt x="1076" y="334"/>
                  </a:cubicBezTo>
                  <a:cubicBezTo>
                    <a:pt x="1102" y="337"/>
                    <a:pt x="1120" y="332"/>
                    <a:pt x="1138" y="317"/>
                  </a:cubicBezTo>
                  <a:moveTo>
                    <a:pt x="1069" y="333"/>
                  </a:moveTo>
                  <a:cubicBezTo>
                    <a:pt x="1068" y="340"/>
                    <a:pt x="1053" y="351"/>
                    <a:pt x="1038" y="354"/>
                  </a:cubicBezTo>
                  <a:cubicBezTo>
                    <a:pt x="1038" y="354"/>
                    <a:pt x="1036" y="342"/>
                    <a:pt x="1020" y="343"/>
                  </a:cubicBezTo>
                  <a:cubicBezTo>
                    <a:pt x="1011" y="344"/>
                    <a:pt x="1011" y="345"/>
                    <a:pt x="1005" y="347"/>
                  </a:cubicBezTo>
                  <a:cubicBezTo>
                    <a:pt x="1007" y="343"/>
                    <a:pt x="1007" y="337"/>
                    <a:pt x="1004" y="332"/>
                  </a:cubicBezTo>
                  <a:cubicBezTo>
                    <a:pt x="1003" y="331"/>
                    <a:pt x="1002" y="330"/>
                    <a:pt x="1000" y="330"/>
                  </a:cubicBezTo>
                  <a:cubicBezTo>
                    <a:pt x="996" y="330"/>
                    <a:pt x="991" y="331"/>
                    <a:pt x="986" y="334"/>
                  </a:cubicBezTo>
                  <a:cubicBezTo>
                    <a:pt x="981" y="338"/>
                    <a:pt x="975" y="337"/>
                    <a:pt x="971" y="339"/>
                  </a:cubicBezTo>
                  <a:cubicBezTo>
                    <a:pt x="963" y="341"/>
                    <a:pt x="958" y="346"/>
                    <a:pt x="952" y="355"/>
                  </a:cubicBezTo>
                  <a:cubicBezTo>
                    <a:pt x="951" y="356"/>
                    <a:pt x="948" y="355"/>
                    <a:pt x="945" y="355"/>
                  </a:cubicBezTo>
                  <a:cubicBezTo>
                    <a:pt x="941" y="354"/>
                    <a:pt x="880" y="363"/>
                    <a:pt x="880" y="363"/>
                  </a:cubicBezTo>
                  <a:cubicBezTo>
                    <a:pt x="869" y="362"/>
                    <a:pt x="853" y="363"/>
                    <a:pt x="833" y="357"/>
                  </a:cubicBezTo>
                  <a:cubicBezTo>
                    <a:pt x="833" y="357"/>
                    <a:pt x="850" y="349"/>
                    <a:pt x="841" y="334"/>
                  </a:cubicBezTo>
                  <a:cubicBezTo>
                    <a:pt x="841" y="334"/>
                    <a:pt x="923" y="316"/>
                    <a:pt x="955" y="307"/>
                  </a:cubicBezTo>
                  <a:cubicBezTo>
                    <a:pt x="988" y="298"/>
                    <a:pt x="1005" y="292"/>
                    <a:pt x="1016" y="287"/>
                  </a:cubicBezTo>
                  <a:cubicBezTo>
                    <a:pt x="1014" y="294"/>
                    <a:pt x="1022" y="308"/>
                    <a:pt x="1035" y="318"/>
                  </a:cubicBezTo>
                  <a:cubicBezTo>
                    <a:pt x="1044" y="325"/>
                    <a:pt x="1062" y="332"/>
                    <a:pt x="1069" y="333"/>
                  </a:cubicBezTo>
                  <a:moveTo>
                    <a:pt x="435" y="335"/>
                  </a:moveTo>
                  <a:cubicBezTo>
                    <a:pt x="434" y="339"/>
                    <a:pt x="435" y="345"/>
                    <a:pt x="442" y="350"/>
                  </a:cubicBezTo>
                  <a:cubicBezTo>
                    <a:pt x="437" y="351"/>
                    <a:pt x="427" y="351"/>
                    <a:pt x="421" y="353"/>
                  </a:cubicBezTo>
                  <a:cubicBezTo>
                    <a:pt x="385" y="351"/>
                    <a:pt x="349" y="340"/>
                    <a:pt x="328" y="305"/>
                  </a:cubicBezTo>
                  <a:cubicBezTo>
                    <a:pt x="337" y="305"/>
                    <a:pt x="346" y="304"/>
                    <a:pt x="359" y="307"/>
                  </a:cubicBezTo>
                  <a:cubicBezTo>
                    <a:pt x="379" y="312"/>
                    <a:pt x="408" y="320"/>
                    <a:pt x="435" y="335"/>
                  </a:cubicBezTo>
                  <a:moveTo>
                    <a:pt x="322" y="306"/>
                  </a:moveTo>
                  <a:cubicBezTo>
                    <a:pt x="325" y="309"/>
                    <a:pt x="331" y="323"/>
                    <a:pt x="350" y="337"/>
                  </a:cubicBezTo>
                  <a:cubicBezTo>
                    <a:pt x="339" y="340"/>
                    <a:pt x="328" y="341"/>
                    <a:pt x="310" y="342"/>
                  </a:cubicBezTo>
                  <a:cubicBezTo>
                    <a:pt x="287" y="343"/>
                    <a:pt x="266" y="341"/>
                    <a:pt x="266" y="341"/>
                  </a:cubicBezTo>
                  <a:cubicBezTo>
                    <a:pt x="232" y="338"/>
                    <a:pt x="188" y="296"/>
                    <a:pt x="177" y="280"/>
                  </a:cubicBezTo>
                  <a:cubicBezTo>
                    <a:pt x="200" y="293"/>
                    <a:pt x="231" y="302"/>
                    <a:pt x="255" y="305"/>
                  </a:cubicBezTo>
                  <a:cubicBezTo>
                    <a:pt x="279" y="308"/>
                    <a:pt x="302" y="309"/>
                    <a:pt x="322" y="306"/>
                  </a:cubicBezTo>
                  <a:moveTo>
                    <a:pt x="691" y="256"/>
                  </a:moveTo>
                  <a:cubicBezTo>
                    <a:pt x="692" y="256"/>
                    <a:pt x="694" y="255"/>
                    <a:pt x="696" y="255"/>
                  </a:cubicBezTo>
                  <a:cubicBezTo>
                    <a:pt x="698" y="263"/>
                    <a:pt x="689" y="266"/>
                    <a:pt x="684" y="267"/>
                  </a:cubicBezTo>
                  <a:cubicBezTo>
                    <a:pt x="680" y="268"/>
                    <a:pt x="678" y="264"/>
                    <a:pt x="677" y="262"/>
                  </a:cubicBezTo>
                  <a:cubicBezTo>
                    <a:pt x="677" y="259"/>
                    <a:pt x="677" y="256"/>
                    <a:pt x="675" y="254"/>
                  </a:cubicBezTo>
                  <a:cubicBezTo>
                    <a:pt x="675" y="253"/>
                    <a:pt x="675" y="252"/>
                    <a:pt x="677" y="251"/>
                  </a:cubicBezTo>
                  <a:cubicBezTo>
                    <a:pt x="680" y="255"/>
                    <a:pt x="685" y="258"/>
                    <a:pt x="691" y="256"/>
                  </a:cubicBezTo>
                  <a:moveTo>
                    <a:pt x="1189" y="264"/>
                  </a:moveTo>
                  <a:cubicBezTo>
                    <a:pt x="1169" y="293"/>
                    <a:pt x="1130" y="317"/>
                    <a:pt x="1116" y="323"/>
                  </a:cubicBezTo>
                  <a:cubicBezTo>
                    <a:pt x="1105" y="328"/>
                    <a:pt x="1091" y="332"/>
                    <a:pt x="1068" y="326"/>
                  </a:cubicBezTo>
                  <a:cubicBezTo>
                    <a:pt x="1056" y="323"/>
                    <a:pt x="1045" y="318"/>
                    <a:pt x="1037" y="312"/>
                  </a:cubicBezTo>
                  <a:cubicBezTo>
                    <a:pt x="1021" y="299"/>
                    <a:pt x="1022" y="291"/>
                    <a:pt x="1022" y="287"/>
                  </a:cubicBezTo>
                  <a:cubicBezTo>
                    <a:pt x="1023" y="284"/>
                    <a:pt x="1028" y="277"/>
                    <a:pt x="1033" y="279"/>
                  </a:cubicBezTo>
                  <a:cubicBezTo>
                    <a:pt x="1090" y="293"/>
                    <a:pt x="1171" y="276"/>
                    <a:pt x="1189" y="264"/>
                  </a:cubicBezTo>
                  <a:moveTo>
                    <a:pt x="270" y="239"/>
                  </a:moveTo>
                  <a:cubicBezTo>
                    <a:pt x="311" y="246"/>
                    <a:pt x="309" y="283"/>
                    <a:pt x="319" y="299"/>
                  </a:cubicBezTo>
                  <a:cubicBezTo>
                    <a:pt x="284" y="301"/>
                    <a:pt x="269" y="302"/>
                    <a:pt x="242" y="296"/>
                  </a:cubicBezTo>
                  <a:cubicBezTo>
                    <a:pt x="148" y="275"/>
                    <a:pt x="130" y="230"/>
                    <a:pt x="104" y="170"/>
                  </a:cubicBezTo>
                  <a:cubicBezTo>
                    <a:pt x="150" y="211"/>
                    <a:pt x="251" y="236"/>
                    <a:pt x="270" y="239"/>
                  </a:cubicBezTo>
                  <a:moveTo>
                    <a:pt x="698" y="232"/>
                  </a:moveTo>
                  <a:cubicBezTo>
                    <a:pt x="697" y="235"/>
                    <a:pt x="699" y="234"/>
                    <a:pt x="702" y="237"/>
                  </a:cubicBezTo>
                  <a:cubicBezTo>
                    <a:pt x="702" y="242"/>
                    <a:pt x="698" y="246"/>
                    <a:pt x="694" y="249"/>
                  </a:cubicBezTo>
                  <a:cubicBezTo>
                    <a:pt x="690" y="251"/>
                    <a:pt x="684" y="252"/>
                    <a:pt x="680" y="249"/>
                  </a:cubicBezTo>
                  <a:cubicBezTo>
                    <a:pt x="678" y="248"/>
                    <a:pt x="672" y="246"/>
                    <a:pt x="672" y="246"/>
                  </a:cubicBezTo>
                  <a:cubicBezTo>
                    <a:pt x="672" y="237"/>
                    <a:pt x="683" y="232"/>
                    <a:pt x="691" y="229"/>
                  </a:cubicBezTo>
                  <a:cubicBezTo>
                    <a:pt x="694" y="228"/>
                    <a:pt x="697" y="229"/>
                    <a:pt x="698" y="232"/>
                  </a:cubicBezTo>
                  <a:moveTo>
                    <a:pt x="641" y="229"/>
                  </a:moveTo>
                  <a:cubicBezTo>
                    <a:pt x="651" y="232"/>
                    <a:pt x="668" y="249"/>
                    <a:pt x="672" y="257"/>
                  </a:cubicBezTo>
                  <a:cubicBezTo>
                    <a:pt x="673" y="264"/>
                    <a:pt x="670" y="271"/>
                    <a:pt x="666" y="276"/>
                  </a:cubicBezTo>
                  <a:cubicBezTo>
                    <a:pt x="662" y="277"/>
                    <a:pt x="658" y="281"/>
                    <a:pt x="656" y="285"/>
                  </a:cubicBezTo>
                  <a:cubicBezTo>
                    <a:pt x="657" y="281"/>
                    <a:pt x="656" y="277"/>
                    <a:pt x="654" y="274"/>
                  </a:cubicBezTo>
                  <a:cubicBezTo>
                    <a:pt x="650" y="271"/>
                    <a:pt x="645" y="267"/>
                    <a:pt x="644" y="262"/>
                  </a:cubicBezTo>
                  <a:cubicBezTo>
                    <a:pt x="629" y="263"/>
                    <a:pt x="607" y="263"/>
                    <a:pt x="599" y="256"/>
                  </a:cubicBezTo>
                  <a:cubicBezTo>
                    <a:pt x="599" y="253"/>
                    <a:pt x="598" y="250"/>
                    <a:pt x="595" y="247"/>
                  </a:cubicBezTo>
                  <a:cubicBezTo>
                    <a:pt x="599" y="246"/>
                    <a:pt x="617" y="248"/>
                    <a:pt x="626" y="248"/>
                  </a:cubicBezTo>
                  <a:cubicBezTo>
                    <a:pt x="636" y="248"/>
                    <a:pt x="648" y="248"/>
                    <a:pt x="651" y="252"/>
                  </a:cubicBezTo>
                  <a:cubicBezTo>
                    <a:pt x="651" y="254"/>
                    <a:pt x="649" y="254"/>
                    <a:pt x="648" y="254"/>
                  </a:cubicBezTo>
                  <a:cubicBezTo>
                    <a:pt x="647" y="255"/>
                    <a:pt x="646" y="254"/>
                    <a:pt x="645" y="255"/>
                  </a:cubicBezTo>
                  <a:cubicBezTo>
                    <a:pt x="648" y="259"/>
                    <a:pt x="654" y="260"/>
                    <a:pt x="659" y="259"/>
                  </a:cubicBezTo>
                  <a:cubicBezTo>
                    <a:pt x="661" y="257"/>
                    <a:pt x="663" y="255"/>
                    <a:pt x="661" y="251"/>
                  </a:cubicBezTo>
                  <a:cubicBezTo>
                    <a:pt x="658" y="246"/>
                    <a:pt x="652" y="245"/>
                    <a:pt x="644" y="243"/>
                  </a:cubicBezTo>
                  <a:cubicBezTo>
                    <a:pt x="635" y="242"/>
                    <a:pt x="592" y="242"/>
                    <a:pt x="592" y="242"/>
                  </a:cubicBezTo>
                  <a:cubicBezTo>
                    <a:pt x="587" y="237"/>
                    <a:pt x="577" y="229"/>
                    <a:pt x="571" y="226"/>
                  </a:cubicBezTo>
                  <a:cubicBezTo>
                    <a:pt x="570" y="223"/>
                    <a:pt x="574" y="220"/>
                    <a:pt x="576" y="221"/>
                  </a:cubicBezTo>
                  <a:cubicBezTo>
                    <a:pt x="593" y="227"/>
                    <a:pt x="622" y="227"/>
                    <a:pt x="641" y="229"/>
                  </a:cubicBezTo>
                  <a:moveTo>
                    <a:pt x="1076" y="236"/>
                  </a:moveTo>
                  <a:cubicBezTo>
                    <a:pt x="1074" y="244"/>
                    <a:pt x="1061" y="255"/>
                    <a:pt x="1051" y="260"/>
                  </a:cubicBezTo>
                  <a:cubicBezTo>
                    <a:pt x="1040" y="267"/>
                    <a:pt x="1024" y="271"/>
                    <a:pt x="1018" y="279"/>
                  </a:cubicBezTo>
                  <a:cubicBezTo>
                    <a:pt x="1011" y="286"/>
                    <a:pt x="949" y="303"/>
                    <a:pt x="919" y="311"/>
                  </a:cubicBezTo>
                  <a:cubicBezTo>
                    <a:pt x="890" y="318"/>
                    <a:pt x="866" y="325"/>
                    <a:pt x="838" y="329"/>
                  </a:cubicBezTo>
                  <a:cubicBezTo>
                    <a:pt x="833" y="325"/>
                    <a:pt x="825" y="325"/>
                    <a:pt x="819" y="326"/>
                  </a:cubicBezTo>
                  <a:cubicBezTo>
                    <a:pt x="827" y="311"/>
                    <a:pt x="824" y="301"/>
                    <a:pt x="811" y="297"/>
                  </a:cubicBezTo>
                  <a:cubicBezTo>
                    <a:pt x="953" y="246"/>
                    <a:pt x="953" y="246"/>
                    <a:pt x="953" y="246"/>
                  </a:cubicBezTo>
                  <a:cubicBezTo>
                    <a:pt x="979" y="238"/>
                    <a:pt x="1012" y="229"/>
                    <a:pt x="1034" y="228"/>
                  </a:cubicBezTo>
                  <a:cubicBezTo>
                    <a:pt x="1049" y="232"/>
                    <a:pt x="1058" y="236"/>
                    <a:pt x="1076" y="236"/>
                  </a:cubicBezTo>
                  <a:moveTo>
                    <a:pt x="687" y="221"/>
                  </a:moveTo>
                  <a:cubicBezTo>
                    <a:pt x="687" y="223"/>
                    <a:pt x="686" y="224"/>
                    <a:pt x="685" y="226"/>
                  </a:cubicBezTo>
                  <a:cubicBezTo>
                    <a:pt x="684" y="229"/>
                    <a:pt x="681" y="232"/>
                    <a:pt x="675" y="230"/>
                  </a:cubicBezTo>
                  <a:cubicBezTo>
                    <a:pt x="674" y="225"/>
                    <a:pt x="677" y="220"/>
                    <a:pt x="682" y="217"/>
                  </a:cubicBezTo>
                  <a:cubicBezTo>
                    <a:pt x="684" y="216"/>
                    <a:pt x="687" y="218"/>
                    <a:pt x="687" y="221"/>
                  </a:cubicBezTo>
                  <a:moveTo>
                    <a:pt x="672" y="214"/>
                  </a:moveTo>
                  <a:cubicBezTo>
                    <a:pt x="673" y="218"/>
                    <a:pt x="673" y="227"/>
                    <a:pt x="666" y="230"/>
                  </a:cubicBezTo>
                  <a:cubicBezTo>
                    <a:pt x="654" y="236"/>
                    <a:pt x="646" y="223"/>
                    <a:pt x="636" y="220"/>
                  </a:cubicBezTo>
                  <a:cubicBezTo>
                    <a:pt x="618" y="217"/>
                    <a:pt x="596" y="221"/>
                    <a:pt x="578" y="216"/>
                  </a:cubicBezTo>
                  <a:cubicBezTo>
                    <a:pt x="583" y="209"/>
                    <a:pt x="591" y="202"/>
                    <a:pt x="600" y="199"/>
                  </a:cubicBezTo>
                  <a:cubicBezTo>
                    <a:pt x="612" y="195"/>
                    <a:pt x="633" y="190"/>
                    <a:pt x="649" y="195"/>
                  </a:cubicBezTo>
                  <a:cubicBezTo>
                    <a:pt x="664" y="200"/>
                    <a:pt x="671" y="208"/>
                    <a:pt x="672" y="214"/>
                  </a:cubicBezTo>
                  <a:moveTo>
                    <a:pt x="996" y="211"/>
                  </a:moveTo>
                  <a:cubicBezTo>
                    <a:pt x="1007" y="215"/>
                    <a:pt x="1025" y="223"/>
                    <a:pt x="1017" y="225"/>
                  </a:cubicBezTo>
                  <a:cubicBezTo>
                    <a:pt x="954" y="236"/>
                    <a:pt x="912" y="253"/>
                    <a:pt x="804" y="295"/>
                  </a:cubicBezTo>
                  <a:cubicBezTo>
                    <a:pt x="800" y="295"/>
                    <a:pt x="796" y="295"/>
                    <a:pt x="792" y="297"/>
                  </a:cubicBezTo>
                  <a:cubicBezTo>
                    <a:pt x="793" y="291"/>
                    <a:pt x="793" y="285"/>
                    <a:pt x="786" y="278"/>
                  </a:cubicBezTo>
                  <a:cubicBezTo>
                    <a:pt x="781" y="273"/>
                    <a:pt x="773" y="271"/>
                    <a:pt x="760" y="275"/>
                  </a:cubicBezTo>
                  <a:cubicBezTo>
                    <a:pt x="792" y="255"/>
                    <a:pt x="824" y="234"/>
                    <a:pt x="860" y="221"/>
                  </a:cubicBezTo>
                  <a:cubicBezTo>
                    <a:pt x="889" y="210"/>
                    <a:pt x="920" y="205"/>
                    <a:pt x="953" y="204"/>
                  </a:cubicBezTo>
                  <a:cubicBezTo>
                    <a:pt x="974" y="204"/>
                    <a:pt x="986" y="207"/>
                    <a:pt x="996" y="211"/>
                  </a:cubicBezTo>
                  <a:moveTo>
                    <a:pt x="1210" y="232"/>
                  </a:moveTo>
                  <a:cubicBezTo>
                    <a:pt x="1207" y="239"/>
                    <a:pt x="1202" y="247"/>
                    <a:pt x="1192" y="255"/>
                  </a:cubicBezTo>
                  <a:cubicBezTo>
                    <a:pt x="1172" y="272"/>
                    <a:pt x="1073" y="286"/>
                    <a:pt x="1036" y="274"/>
                  </a:cubicBezTo>
                  <a:cubicBezTo>
                    <a:pt x="1076" y="258"/>
                    <a:pt x="1080" y="244"/>
                    <a:pt x="1082" y="234"/>
                  </a:cubicBezTo>
                  <a:cubicBezTo>
                    <a:pt x="1112" y="233"/>
                    <a:pt x="1157" y="229"/>
                    <a:pt x="1207" y="208"/>
                  </a:cubicBezTo>
                  <a:cubicBezTo>
                    <a:pt x="1213" y="206"/>
                    <a:pt x="1214" y="225"/>
                    <a:pt x="1210" y="232"/>
                  </a:cubicBezTo>
                  <a:moveTo>
                    <a:pt x="612" y="189"/>
                  </a:moveTo>
                  <a:cubicBezTo>
                    <a:pt x="598" y="191"/>
                    <a:pt x="581" y="194"/>
                    <a:pt x="570" y="213"/>
                  </a:cubicBezTo>
                  <a:cubicBezTo>
                    <a:pt x="565" y="209"/>
                    <a:pt x="567" y="201"/>
                    <a:pt x="572" y="194"/>
                  </a:cubicBezTo>
                  <a:cubicBezTo>
                    <a:pt x="576" y="189"/>
                    <a:pt x="591" y="183"/>
                    <a:pt x="612" y="189"/>
                  </a:cubicBezTo>
                  <a:moveTo>
                    <a:pt x="1259" y="133"/>
                  </a:moveTo>
                  <a:cubicBezTo>
                    <a:pt x="1253" y="149"/>
                    <a:pt x="1232" y="186"/>
                    <a:pt x="1209" y="198"/>
                  </a:cubicBezTo>
                  <a:cubicBezTo>
                    <a:pt x="1177" y="216"/>
                    <a:pt x="1132" y="223"/>
                    <a:pt x="1098" y="227"/>
                  </a:cubicBezTo>
                  <a:cubicBezTo>
                    <a:pt x="1070" y="231"/>
                    <a:pt x="1049" y="226"/>
                    <a:pt x="1039" y="223"/>
                  </a:cubicBezTo>
                  <a:cubicBezTo>
                    <a:pt x="1039" y="223"/>
                    <a:pt x="1029" y="219"/>
                    <a:pt x="1025" y="217"/>
                  </a:cubicBezTo>
                  <a:cubicBezTo>
                    <a:pt x="1077" y="189"/>
                    <a:pt x="1139" y="170"/>
                    <a:pt x="1205" y="153"/>
                  </a:cubicBezTo>
                  <a:cubicBezTo>
                    <a:pt x="1242" y="140"/>
                    <a:pt x="1246" y="139"/>
                    <a:pt x="1259" y="133"/>
                  </a:cubicBezTo>
                  <a:moveTo>
                    <a:pt x="1257" y="83"/>
                  </a:moveTo>
                  <a:cubicBezTo>
                    <a:pt x="1238" y="125"/>
                    <a:pt x="1226" y="138"/>
                    <a:pt x="1198" y="148"/>
                  </a:cubicBezTo>
                  <a:cubicBezTo>
                    <a:pt x="1198" y="148"/>
                    <a:pt x="1105" y="176"/>
                    <a:pt x="1082" y="185"/>
                  </a:cubicBezTo>
                  <a:cubicBezTo>
                    <a:pt x="1054" y="196"/>
                    <a:pt x="1033" y="207"/>
                    <a:pt x="1019" y="215"/>
                  </a:cubicBezTo>
                  <a:cubicBezTo>
                    <a:pt x="970" y="185"/>
                    <a:pt x="880" y="207"/>
                    <a:pt x="858" y="216"/>
                  </a:cubicBezTo>
                  <a:cubicBezTo>
                    <a:pt x="822" y="229"/>
                    <a:pt x="786" y="251"/>
                    <a:pt x="756" y="272"/>
                  </a:cubicBezTo>
                  <a:cubicBezTo>
                    <a:pt x="752" y="268"/>
                    <a:pt x="746" y="260"/>
                    <a:pt x="741" y="260"/>
                  </a:cubicBezTo>
                  <a:cubicBezTo>
                    <a:pt x="741" y="260"/>
                    <a:pt x="756" y="269"/>
                    <a:pt x="753" y="286"/>
                  </a:cubicBezTo>
                  <a:cubicBezTo>
                    <a:pt x="757" y="284"/>
                    <a:pt x="772" y="273"/>
                    <a:pt x="782" y="282"/>
                  </a:cubicBezTo>
                  <a:cubicBezTo>
                    <a:pt x="793" y="291"/>
                    <a:pt x="782" y="302"/>
                    <a:pt x="779" y="311"/>
                  </a:cubicBezTo>
                  <a:cubicBezTo>
                    <a:pt x="790" y="302"/>
                    <a:pt x="802" y="295"/>
                    <a:pt x="814" y="303"/>
                  </a:cubicBezTo>
                  <a:cubicBezTo>
                    <a:pt x="827" y="312"/>
                    <a:pt x="812" y="328"/>
                    <a:pt x="808" y="336"/>
                  </a:cubicBezTo>
                  <a:cubicBezTo>
                    <a:pt x="817" y="334"/>
                    <a:pt x="828" y="326"/>
                    <a:pt x="835" y="337"/>
                  </a:cubicBezTo>
                  <a:cubicBezTo>
                    <a:pt x="842" y="347"/>
                    <a:pt x="831" y="352"/>
                    <a:pt x="821" y="358"/>
                  </a:cubicBezTo>
                  <a:cubicBezTo>
                    <a:pt x="831" y="357"/>
                    <a:pt x="832" y="365"/>
                    <a:pt x="859" y="367"/>
                  </a:cubicBezTo>
                  <a:cubicBezTo>
                    <a:pt x="846" y="368"/>
                    <a:pt x="833" y="369"/>
                    <a:pt x="824" y="370"/>
                  </a:cubicBezTo>
                  <a:cubicBezTo>
                    <a:pt x="818" y="369"/>
                    <a:pt x="811" y="365"/>
                    <a:pt x="799" y="362"/>
                  </a:cubicBezTo>
                  <a:cubicBezTo>
                    <a:pt x="767" y="353"/>
                    <a:pt x="748" y="343"/>
                    <a:pt x="735" y="339"/>
                  </a:cubicBezTo>
                  <a:cubicBezTo>
                    <a:pt x="723" y="335"/>
                    <a:pt x="708" y="333"/>
                    <a:pt x="698" y="336"/>
                  </a:cubicBezTo>
                  <a:cubicBezTo>
                    <a:pt x="693" y="336"/>
                    <a:pt x="693" y="338"/>
                    <a:pt x="689" y="339"/>
                  </a:cubicBezTo>
                  <a:cubicBezTo>
                    <a:pt x="731" y="324"/>
                    <a:pt x="718" y="273"/>
                    <a:pt x="738" y="242"/>
                  </a:cubicBezTo>
                  <a:cubicBezTo>
                    <a:pt x="759" y="204"/>
                    <a:pt x="801" y="195"/>
                    <a:pt x="839" y="188"/>
                  </a:cubicBezTo>
                  <a:cubicBezTo>
                    <a:pt x="889" y="181"/>
                    <a:pt x="966" y="174"/>
                    <a:pt x="989" y="169"/>
                  </a:cubicBezTo>
                  <a:cubicBezTo>
                    <a:pt x="1030" y="161"/>
                    <a:pt x="1081" y="144"/>
                    <a:pt x="1092" y="139"/>
                  </a:cubicBezTo>
                  <a:cubicBezTo>
                    <a:pt x="1104" y="133"/>
                    <a:pt x="1160" y="113"/>
                    <a:pt x="1181" y="106"/>
                  </a:cubicBezTo>
                  <a:cubicBezTo>
                    <a:pt x="1203" y="98"/>
                    <a:pt x="1231" y="88"/>
                    <a:pt x="1257" y="83"/>
                  </a:cubicBezTo>
                  <a:moveTo>
                    <a:pt x="1206" y="285"/>
                  </a:moveTo>
                  <a:cubicBezTo>
                    <a:pt x="1164" y="319"/>
                    <a:pt x="1151" y="370"/>
                    <a:pt x="1148" y="385"/>
                  </a:cubicBezTo>
                  <a:cubicBezTo>
                    <a:pt x="1141" y="430"/>
                    <a:pt x="1140" y="481"/>
                    <a:pt x="1148" y="525"/>
                  </a:cubicBezTo>
                  <a:cubicBezTo>
                    <a:pt x="1170" y="665"/>
                    <a:pt x="1170" y="665"/>
                    <a:pt x="1170" y="665"/>
                  </a:cubicBezTo>
                  <a:cubicBezTo>
                    <a:pt x="1177" y="726"/>
                    <a:pt x="1177" y="726"/>
                    <a:pt x="1177" y="726"/>
                  </a:cubicBezTo>
                  <a:cubicBezTo>
                    <a:pt x="1180" y="797"/>
                    <a:pt x="1180" y="797"/>
                    <a:pt x="1180" y="797"/>
                  </a:cubicBezTo>
                  <a:cubicBezTo>
                    <a:pt x="1184" y="962"/>
                    <a:pt x="1105" y="1183"/>
                    <a:pt x="834" y="1272"/>
                  </a:cubicBezTo>
                  <a:cubicBezTo>
                    <a:pt x="768" y="1298"/>
                    <a:pt x="768" y="1298"/>
                    <a:pt x="768" y="1298"/>
                  </a:cubicBezTo>
                  <a:cubicBezTo>
                    <a:pt x="713" y="1322"/>
                    <a:pt x="659" y="1348"/>
                    <a:pt x="612" y="1391"/>
                  </a:cubicBezTo>
                  <a:cubicBezTo>
                    <a:pt x="546" y="1333"/>
                    <a:pt x="469" y="1301"/>
                    <a:pt x="391" y="1271"/>
                  </a:cubicBezTo>
                  <a:cubicBezTo>
                    <a:pt x="142" y="1192"/>
                    <a:pt x="55" y="982"/>
                    <a:pt x="50" y="837"/>
                  </a:cubicBezTo>
                  <a:cubicBezTo>
                    <a:pt x="48" y="789"/>
                    <a:pt x="50" y="737"/>
                    <a:pt x="56" y="688"/>
                  </a:cubicBezTo>
                  <a:cubicBezTo>
                    <a:pt x="66" y="614"/>
                    <a:pt x="66" y="614"/>
                    <a:pt x="66" y="614"/>
                  </a:cubicBezTo>
                  <a:cubicBezTo>
                    <a:pt x="83" y="515"/>
                    <a:pt x="83" y="515"/>
                    <a:pt x="83" y="515"/>
                  </a:cubicBezTo>
                  <a:cubicBezTo>
                    <a:pt x="91" y="458"/>
                    <a:pt x="91" y="395"/>
                    <a:pt x="73" y="344"/>
                  </a:cubicBezTo>
                  <a:cubicBezTo>
                    <a:pt x="63" y="320"/>
                    <a:pt x="46" y="299"/>
                    <a:pt x="26" y="281"/>
                  </a:cubicBezTo>
                  <a:cubicBezTo>
                    <a:pt x="49" y="250"/>
                    <a:pt x="75" y="216"/>
                    <a:pt x="98" y="185"/>
                  </a:cubicBezTo>
                  <a:cubicBezTo>
                    <a:pt x="99" y="186"/>
                    <a:pt x="99" y="187"/>
                    <a:pt x="100" y="188"/>
                  </a:cubicBezTo>
                  <a:cubicBezTo>
                    <a:pt x="100" y="188"/>
                    <a:pt x="100" y="189"/>
                    <a:pt x="100" y="189"/>
                  </a:cubicBezTo>
                  <a:cubicBezTo>
                    <a:pt x="104" y="200"/>
                    <a:pt x="108" y="209"/>
                    <a:pt x="112" y="214"/>
                  </a:cubicBezTo>
                  <a:cubicBezTo>
                    <a:pt x="114" y="218"/>
                    <a:pt x="116" y="221"/>
                    <a:pt x="118" y="224"/>
                  </a:cubicBezTo>
                  <a:cubicBezTo>
                    <a:pt x="78" y="277"/>
                    <a:pt x="78" y="277"/>
                    <a:pt x="78" y="277"/>
                  </a:cubicBezTo>
                  <a:cubicBezTo>
                    <a:pt x="127" y="332"/>
                    <a:pt x="129" y="410"/>
                    <a:pt x="127" y="483"/>
                  </a:cubicBezTo>
                  <a:cubicBezTo>
                    <a:pt x="121" y="528"/>
                    <a:pt x="121" y="528"/>
                    <a:pt x="121" y="528"/>
                  </a:cubicBezTo>
                  <a:cubicBezTo>
                    <a:pt x="100" y="658"/>
                    <a:pt x="100" y="658"/>
                    <a:pt x="100" y="658"/>
                  </a:cubicBezTo>
                  <a:cubicBezTo>
                    <a:pt x="91" y="731"/>
                    <a:pt x="91" y="731"/>
                    <a:pt x="91" y="731"/>
                  </a:cubicBezTo>
                  <a:cubicBezTo>
                    <a:pt x="89" y="799"/>
                    <a:pt x="89" y="799"/>
                    <a:pt x="89" y="799"/>
                  </a:cubicBezTo>
                  <a:cubicBezTo>
                    <a:pt x="80" y="965"/>
                    <a:pt x="207" y="1177"/>
                    <a:pt x="438" y="1246"/>
                  </a:cubicBezTo>
                  <a:cubicBezTo>
                    <a:pt x="499" y="1271"/>
                    <a:pt x="558" y="1299"/>
                    <a:pt x="612" y="1338"/>
                  </a:cubicBezTo>
                  <a:cubicBezTo>
                    <a:pt x="666" y="1299"/>
                    <a:pt x="725" y="1271"/>
                    <a:pt x="786" y="1248"/>
                  </a:cubicBezTo>
                  <a:cubicBezTo>
                    <a:pt x="1054" y="1172"/>
                    <a:pt x="1136" y="965"/>
                    <a:pt x="1139" y="828"/>
                  </a:cubicBezTo>
                  <a:cubicBezTo>
                    <a:pt x="1142" y="778"/>
                    <a:pt x="1137" y="728"/>
                    <a:pt x="1132" y="680"/>
                  </a:cubicBezTo>
                  <a:cubicBezTo>
                    <a:pt x="1122" y="611"/>
                    <a:pt x="1122" y="611"/>
                    <a:pt x="1122" y="611"/>
                  </a:cubicBezTo>
                  <a:cubicBezTo>
                    <a:pt x="1108" y="526"/>
                    <a:pt x="1108" y="526"/>
                    <a:pt x="1108" y="526"/>
                  </a:cubicBezTo>
                  <a:cubicBezTo>
                    <a:pt x="1100" y="479"/>
                    <a:pt x="1101" y="421"/>
                    <a:pt x="1110" y="375"/>
                  </a:cubicBezTo>
                  <a:cubicBezTo>
                    <a:pt x="1124" y="368"/>
                    <a:pt x="1140" y="354"/>
                    <a:pt x="1149" y="324"/>
                  </a:cubicBezTo>
                  <a:cubicBezTo>
                    <a:pt x="1150" y="320"/>
                    <a:pt x="1150" y="320"/>
                    <a:pt x="1150" y="320"/>
                  </a:cubicBezTo>
                  <a:cubicBezTo>
                    <a:pt x="1166" y="309"/>
                    <a:pt x="1185" y="292"/>
                    <a:pt x="1198" y="274"/>
                  </a:cubicBezTo>
                  <a:cubicBezTo>
                    <a:pt x="1200" y="275"/>
                    <a:pt x="1202" y="278"/>
                    <a:pt x="1206" y="285"/>
                  </a:cubicBezTo>
                  <a:moveTo>
                    <a:pt x="654" y="446"/>
                  </a:moveTo>
                  <a:cubicBezTo>
                    <a:pt x="649" y="455"/>
                    <a:pt x="644" y="461"/>
                    <a:pt x="626" y="462"/>
                  </a:cubicBezTo>
                  <a:cubicBezTo>
                    <a:pt x="603" y="463"/>
                    <a:pt x="597" y="450"/>
                    <a:pt x="597" y="450"/>
                  </a:cubicBezTo>
                  <a:cubicBezTo>
                    <a:pt x="599" y="457"/>
                    <a:pt x="604" y="472"/>
                    <a:pt x="626" y="471"/>
                  </a:cubicBezTo>
                  <a:cubicBezTo>
                    <a:pt x="654" y="469"/>
                    <a:pt x="654" y="446"/>
                    <a:pt x="654" y="446"/>
                  </a:cubicBezTo>
                  <a:moveTo>
                    <a:pt x="685" y="353"/>
                  </a:moveTo>
                  <a:cubicBezTo>
                    <a:pt x="657" y="380"/>
                    <a:pt x="690" y="446"/>
                    <a:pt x="671" y="473"/>
                  </a:cubicBezTo>
                  <a:cubicBezTo>
                    <a:pt x="669" y="476"/>
                    <a:pt x="667" y="480"/>
                    <a:pt x="665" y="483"/>
                  </a:cubicBezTo>
                  <a:cubicBezTo>
                    <a:pt x="651" y="478"/>
                    <a:pt x="642" y="477"/>
                    <a:pt x="629" y="477"/>
                  </a:cubicBezTo>
                  <a:cubicBezTo>
                    <a:pt x="621" y="477"/>
                    <a:pt x="613" y="479"/>
                    <a:pt x="607" y="480"/>
                  </a:cubicBezTo>
                  <a:cubicBezTo>
                    <a:pt x="592" y="481"/>
                    <a:pt x="581" y="479"/>
                    <a:pt x="567" y="482"/>
                  </a:cubicBezTo>
                  <a:cubicBezTo>
                    <a:pt x="568" y="479"/>
                    <a:pt x="570" y="477"/>
                    <a:pt x="573" y="473"/>
                  </a:cubicBezTo>
                  <a:cubicBezTo>
                    <a:pt x="560" y="473"/>
                    <a:pt x="550" y="471"/>
                    <a:pt x="543" y="461"/>
                  </a:cubicBezTo>
                  <a:cubicBezTo>
                    <a:pt x="539" y="455"/>
                    <a:pt x="538" y="447"/>
                    <a:pt x="540" y="441"/>
                  </a:cubicBezTo>
                  <a:cubicBezTo>
                    <a:pt x="544" y="431"/>
                    <a:pt x="554" y="422"/>
                    <a:pt x="558" y="413"/>
                  </a:cubicBezTo>
                  <a:cubicBezTo>
                    <a:pt x="558" y="413"/>
                    <a:pt x="566" y="401"/>
                    <a:pt x="568" y="387"/>
                  </a:cubicBezTo>
                  <a:cubicBezTo>
                    <a:pt x="570" y="392"/>
                    <a:pt x="572" y="399"/>
                    <a:pt x="584" y="402"/>
                  </a:cubicBezTo>
                  <a:cubicBezTo>
                    <a:pt x="596" y="405"/>
                    <a:pt x="608" y="401"/>
                    <a:pt x="629" y="390"/>
                  </a:cubicBezTo>
                  <a:cubicBezTo>
                    <a:pt x="620" y="405"/>
                    <a:pt x="606" y="414"/>
                    <a:pt x="581" y="418"/>
                  </a:cubicBezTo>
                  <a:cubicBezTo>
                    <a:pt x="590" y="420"/>
                    <a:pt x="606" y="417"/>
                    <a:pt x="623" y="408"/>
                  </a:cubicBezTo>
                  <a:cubicBezTo>
                    <a:pt x="643" y="397"/>
                    <a:pt x="669" y="362"/>
                    <a:pt x="669" y="362"/>
                  </a:cubicBezTo>
                  <a:cubicBezTo>
                    <a:pt x="675" y="357"/>
                    <a:pt x="687" y="352"/>
                    <a:pt x="685" y="353"/>
                  </a:cubicBezTo>
                  <a:moveTo>
                    <a:pt x="802" y="969"/>
                  </a:moveTo>
                  <a:cubicBezTo>
                    <a:pt x="737" y="900"/>
                    <a:pt x="673" y="796"/>
                    <a:pt x="665" y="792"/>
                  </a:cubicBezTo>
                  <a:cubicBezTo>
                    <a:pt x="665" y="792"/>
                    <a:pt x="744" y="913"/>
                    <a:pt x="759" y="934"/>
                  </a:cubicBezTo>
                  <a:cubicBezTo>
                    <a:pt x="773" y="954"/>
                    <a:pt x="793" y="974"/>
                    <a:pt x="802" y="990"/>
                  </a:cubicBezTo>
                  <a:cubicBezTo>
                    <a:pt x="805" y="985"/>
                    <a:pt x="810" y="977"/>
                    <a:pt x="802" y="969"/>
                  </a:cubicBezTo>
                  <a:moveTo>
                    <a:pt x="1035" y="1005"/>
                  </a:moveTo>
                  <a:cubicBezTo>
                    <a:pt x="1021" y="1003"/>
                    <a:pt x="1008" y="1004"/>
                    <a:pt x="1003" y="1018"/>
                  </a:cubicBezTo>
                  <a:cubicBezTo>
                    <a:pt x="995" y="1035"/>
                    <a:pt x="991" y="1048"/>
                    <a:pt x="985" y="1057"/>
                  </a:cubicBezTo>
                  <a:cubicBezTo>
                    <a:pt x="978" y="1069"/>
                    <a:pt x="967" y="1080"/>
                    <a:pt x="948" y="1085"/>
                  </a:cubicBezTo>
                  <a:cubicBezTo>
                    <a:pt x="929" y="1090"/>
                    <a:pt x="902" y="1091"/>
                    <a:pt x="899" y="1080"/>
                  </a:cubicBezTo>
                  <a:cubicBezTo>
                    <a:pt x="903" y="1057"/>
                    <a:pt x="935" y="1053"/>
                    <a:pt x="949" y="1046"/>
                  </a:cubicBezTo>
                  <a:cubicBezTo>
                    <a:pt x="974" y="1034"/>
                    <a:pt x="976" y="1012"/>
                    <a:pt x="977" y="989"/>
                  </a:cubicBezTo>
                  <a:cubicBezTo>
                    <a:pt x="942" y="966"/>
                    <a:pt x="870" y="909"/>
                    <a:pt x="870" y="909"/>
                  </a:cubicBezTo>
                  <a:cubicBezTo>
                    <a:pt x="870" y="909"/>
                    <a:pt x="932" y="971"/>
                    <a:pt x="966" y="994"/>
                  </a:cubicBezTo>
                  <a:cubicBezTo>
                    <a:pt x="966" y="1013"/>
                    <a:pt x="961" y="1024"/>
                    <a:pt x="945" y="1033"/>
                  </a:cubicBezTo>
                  <a:cubicBezTo>
                    <a:pt x="935" y="1038"/>
                    <a:pt x="924" y="1042"/>
                    <a:pt x="909" y="1049"/>
                  </a:cubicBezTo>
                  <a:cubicBezTo>
                    <a:pt x="885" y="1063"/>
                    <a:pt x="892" y="1083"/>
                    <a:pt x="859" y="1096"/>
                  </a:cubicBezTo>
                  <a:cubicBezTo>
                    <a:pt x="845" y="1101"/>
                    <a:pt x="812" y="1105"/>
                    <a:pt x="821" y="1087"/>
                  </a:cubicBezTo>
                  <a:cubicBezTo>
                    <a:pt x="833" y="1069"/>
                    <a:pt x="820" y="1069"/>
                    <a:pt x="820" y="1069"/>
                  </a:cubicBezTo>
                  <a:cubicBezTo>
                    <a:pt x="812" y="1071"/>
                    <a:pt x="792" y="1076"/>
                    <a:pt x="782" y="1077"/>
                  </a:cubicBezTo>
                  <a:cubicBezTo>
                    <a:pt x="775" y="1077"/>
                    <a:pt x="769" y="1072"/>
                    <a:pt x="774" y="1067"/>
                  </a:cubicBezTo>
                  <a:cubicBezTo>
                    <a:pt x="776" y="1065"/>
                    <a:pt x="780" y="1064"/>
                    <a:pt x="783" y="1061"/>
                  </a:cubicBezTo>
                  <a:cubicBezTo>
                    <a:pt x="788" y="1057"/>
                    <a:pt x="791" y="1055"/>
                    <a:pt x="793" y="1051"/>
                  </a:cubicBezTo>
                  <a:cubicBezTo>
                    <a:pt x="797" y="1045"/>
                    <a:pt x="799" y="1036"/>
                    <a:pt x="796" y="1034"/>
                  </a:cubicBezTo>
                  <a:cubicBezTo>
                    <a:pt x="791" y="1032"/>
                    <a:pt x="784" y="1033"/>
                    <a:pt x="781" y="1037"/>
                  </a:cubicBezTo>
                  <a:cubicBezTo>
                    <a:pt x="767" y="1052"/>
                    <a:pt x="766" y="1078"/>
                    <a:pt x="727" y="1070"/>
                  </a:cubicBezTo>
                  <a:cubicBezTo>
                    <a:pt x="727" y="1070"/>
                    <a:pt x="681" y="1060"/>
                    <a:pt x="718" y="1007"/>
                  </a:cubicBezTo>
                  <a:cubicBezTo>
                    <a:pt x="729" y="994"/>
                    <a:pt x="700" y="977"/>
                    <a:pt x="683" y="956"/>
                  </a:cubicBezTo>
                  <a:cubicBezTo>
                    <a:pt x="650" y="916"/>
                    <a:pt x="557" y="766"/>
                    <a:pt x="557" y="766"/>
                  </a:cubicBezTo>
                  <a:cubicBezTo>
                    <a:pt x="547" y="752"/>
                    <a:pt x="537" y="735"/>
                    <a:pt x="528" y="722"/>
                  </a:cubicBezTo>
                  <a:cubicBezTo>
                    <a:pt x="520" y="708"/>
                    <a:pt x="517" y="679"/>
                    <a:pt x="537" y="682"/>
                  </a:cubicBezTo>
                  <a:cubicBezTo>
                    <a:pt x="547" y="684"/>
                    <a:pt x="550" y="688"/>
                    <a:pt x="561" y="683"/>
                  </a:cubicBezTo>
                  <a:cubicBezTo>
                    <a:pt x="568" y="680"/>
                    <a:pt x="568" y="692"/>
                    <a:pt x="561" y="698"/>
                  </a:cubicBezTo>
                  <a:cubicBezTo>
                    <a:pt x="556" y="702"/>
                    <a:pt x="556" y="711"/>
                    <a:pt x="562" y="716"/>
                  </a:cubicBezTo>
                  <a:cubicBezTo>
                    <a:pt x="570" y="720"/>
                    <a:pt x="572" y="711"/>
                    <a:pt x="581" y="714"/>
                  </a:cubicBezTo>
                  <a:cubicBezTo>
                    <a:pt x="590" y="716"/>
                    <a:pt x="597" y="738"/>
                    <a:pt x="613" y="743"/>
                  </a:cubicBezTo>
                  <a:cubicBezTo>
                    <a:pt x="617" y="744"/>
                    <a:pt x="620" y="744"/>
                    <a:pt x="621" y="741"/>
                  </a:cubicBezTo>
                  <a:cubicBezTo>
                    <a:pt x="623" y="734"/>
                    <a:pt x="616" y="725"/>
                    <a:pt x="618" y="717"/>
                  </a:cubicBezTo>
                  <a:cubicBezTo>
                    <a:pt x="620" y="722"/>
                    <a:pt x="627" y="727"/>
                    <a:pt x="637" y="732"/>
                  </a:cubicBezTo>
                  <a:cubicBezTo>
                    <a:pt x="648" y="739"/>
                    <a:pt x="654" y="740"/>
                    <a:pt x="651" y="731"/>
                  </a:cubicBezTo>
                  <a:cubicBezTo>
                    <a:pt x="648" y="720"/>
                    <a:pt x="646" y="713"/>
                    <a:pt x="646" y="713"/>
                  </a:cubicBezTo>
                  <a:cubicBezTo>
                    <a:pt x="645" y="705"/>
                    <a:pt x="652" y="699"/>
                    <a:pt x="658" y="699"/>
                  </a:cubicBezTo>
                  <a:cubicBezTo>
                    <a:pt x="661" y="699"/>
                    <a:pt x="664" y="701"/>
                    <a:pt x="666" y="705"/>
                  </a:cubicBezTo>
                  <a:cubicBezTo>
                    <a:pt x="674" y="718"/>
                    <a:pt x="670" y="725"/>
                    <a:pt x="686" y="730"/>
                  </a:cubicBezTo>
                  <a:cubicBezTo>
                    <a:pt x="711" y="782"/>
                    <a:pt x="773" y="847"/>
                    <a:pt x="798" y="868"/>
                  </a:cubicBezTo>
                  <a:cubicBezTo>
                    <a:pt x="803" y="872"/>
                    <a:pt x="812" y="877"/>
                    <a:pt x="820" y="880"/>
                  </a:cubicBezTo>
                  <a:cubicBezTo>
                    <a:pt x="814" y="875"/>
                    <a:pt x="805" y="867"/>
                    <a:pt x="801" y="863"/>
                  </a:cubicBezTo>
                  <a:cubicBezTo>
                    <a:pt x="736" y="800"/>
                    <a:pt x="695" y="742"/>
                    <a:pt x="696" y="730"/>
                  </a:cubicBezTo>
                  <a:cubicBezTo>
                    <a:pt x="714" y="722"/>
                    <a:pt x="717" y="704"/>
                    <a:pt x="723" y="707"/>
                  </a:cubicBezTo>
                  <a:cubicBezTo>
                    <a:pt x="725" y="708"/>
                    <a:pt x="717" y="723"/>
                    <a:pt x="718" y="731"/>
                  </a:cubicBezTo>
                  <a:cubicBezTo>
                    <a:pt x="719" y="735"/>
                    <a:pt x="724" y="741"/>
                    <a:pt x="735" y="741"/>
                  </a:cubicBezTo>
                  <a:cubicBezTo>
                    <a:pt x="714" y="762"/>
                    <a:pt x="768" y="780"/>
                    <a:pt x="808" y="779"/>
                  </a:cubicBezTo>
                  <a:cubicBezTo>
                    <a:pt x="823" y="788"/>
                    <a:pt x="848" y="803"/>
                    <a:pt x="878" y="810"/>
                  </a:cubicBezTo>
                  <a:cubicBezTo>
                    <a:pt x="878" y="810"/>
                    <a:pt x="881" y="824"/>
                    <a:pt x="890" y="825"/>
                  </a:cubicBezTo>
                  <a:cubicBezTo>
                    <a:pt x="890" y="825"/>
                    <a:pt x="912" y="859"/>
                    <a:pt x="943" y="892"/>
                  </a:cubicBezTo>
                  <a:cubicBezTo>
                    <a:pt x="973" y="924"/>
                    <a:pt x="1007" y="977"/>
                    <a:pt x="1035" y="1005"/>
                  </a:cubicBezTo>
                  <a:moveTo>
                    <a:pt x="679" y="342"/>
                  </a:moveTo>
                  <a:cubicBezTo>
                    <a:pt x="661" y="355"/>
                    <a:pt x="657" y="367"/>
                    <a:pt x="627" y="382"/>
                  </a:cubicBezTo>
                  <a:cubicBezTo>
                    <a:pt x="610" y="391"/>
                    <a:pt x="593" y="398"/>
                    <a:pt x="582" y="393"/>
                  </a:cubicBezTo>
                  <a:cubicBezTo>
                    <a:pt x="571" y="387"/>
                    <a:pt x="575" y="367"/>
                    <a:pt x="575" y="364"/>
                  </a:cubicBezTo>
                  <a:cubicBezTo>
                    <a:pt x="575" y="362"/>
                    <a:pt x="575" y="359"/>
                    <a:pt x="575" y="357"/>
                  </a:cubicBezTo>
                  <a:cubicBezTo>
                    <a:pt x="583" y="353"/>
                    <a:pt x="595" y="355"/>
                    <a:pt x="598" y="345"/>
                  </a:cubicBezTo>
                  <a:cubicBezTo>
                    <a:pt x="601" y="337"/>
                    <a:pt x="600" y="327"/>
                    <a:pt x="602" y="318"/>
                  </a:cubicBezTo>
                  <a:cubicBezTo>
                    <a:pt x="606" y="311"/>
                    <a:pt x="617" y="307"/>
                    <a:pt x="619" y="299"/>
                  </a:cubicBezTo>
                  <a:cubicBezTo>
                    <a:pt x="605" y="308"/>
                    <a:pt x="594" y="321"/>
                    <a:pt x="576" y="320"/>
                  </a:cubicBezTo>
                  <a:cubicBezTo>
                    <a:pt x="571" y="319"/>
                    <a:pt x="575" y="312"/>
                    <a:pt x="572" y="309"/>
                  </a:cubicBezTo>
                  <a:cubicBezTo>
                    <a:pt x="568" y="308"/>
                    <a:pt x="568" y="305"/>
                    <a:pt x="568" y="302"/>
                  </a:cubicBezTo>
                  <a:cubicBezTo>
                    <a:pt x="569" y="303"/>
                    <a:pt x="570" y="303"/>
                    <a:pt x="571" y="303"/>
                  </a:cubicBezTo>
                  <a:cubicBezTo>
                    <a:pt x="571" y="303"/>
                    <a:pt x="572" y="302"/>
                    <a:pt x="572" y="301"/>
                  </a:cubicBezTo>
                  <a:cubicBezTo>
                    <a:pt x="572" y="300"/>
                    <a:pt x="571" y="300"/>
                    <a:pt x="571" y="300"/>
                  </a:cubicBezTo>
                  <a:cubicBezTo>
                    <a:pt x="570" y="300"/>
                    <a:pt x="568" y="300"/>
                    <a:pt x="566" y="299"/>
                  </a:cubicBezTo>
                  <a:cubicBezTo>
                    <a:pt x="566" y="299"/>
                    <a:pt x="566" y="299"/>
                    <a:pt x="566" y="299"/>
                  </a:cubicBezTo>
                  <a:cubicBezTo>
                    <a:pt x="565" y="296"/>
                    <a:pt x="567" y="292"/>
                    <a:pt x="565" y="290"/>
                  </a:cubicBezTo>
                  <a:cubicBezTo>
                    <a:pt x="556" y="288"/>
                    <a:pt x="556" y="288"/>
                    <a:pt x="556" y="288"/>
                  </a:cubicBezTo>
                  <a:cubicBezTo>
                    <a:pt x="557" y="279"/>
                    <a:pt x="563" y="272"/>
                    <a:pt x="563" y="262"/>
                  </a:cubicBezTo>
                  <a:cubicBezTo>
                    <a:pt x="565" y="264"/>
                    <a:pt x="570" y="263"/>
                    <a:pt x="568" y="267"/>
                  </a:cubicBezTo>
                  <a:cubicBezTo>
                    <a:pt x="566" y="268"/>
                    <a:pt x="567" y="271"/>
                    <a:pt x="567" y="272"/>
                  </a:cubicBezTo>
                  <a:cubicBezTo>
                    <a:pt x="567" y="268"/>
                    <a:pt x="582" y="262"/>
                    <a:pt x="574" y="260"/>
                  </a:cubicBezTo>
                  <a:cubicBezTo>
                    <a:pt x="570" y="259"/>
                    <a:pt x="560" y="261"/>
                    <a:pt x="560" y="256"/>
                  </a:cubicBezTo>
                  <a:cubicBezTo>
                    <a:pt x="560" y="248"/>
                    <a:pt x="563" y="241"/>
                    <a:pt x="567" y="235"/>
                  </a:cubicBezTo>
                  <a:cubicBezTo>
                    <a:pt x="576" y="242"/>
                    <a:pt x="588" y="249"/>
                    <a:pt x="591" y="261"/>
                  </a:cubicBezTo>
                  <a:cubicBezTo>
                    <a:pt x="594" y="264"/>
                    <a:pt x="598" y="269"/>
                    <a:pt x="602" y="269"/>
                  </a:cubicBezTo>
                  <a:cubicBezTo>
                    <a:pt x="612" y="265"/>
                    <a:pt x="617" y="275"/>
                    <a:pt x="627" y="274"/>
                  </a:cubicBezTo>
                  <a:cubicBezTo>
                    <a:pt x="627" y="272"/>
                    <a:pt x="628" y="270"/>
                    <a:pt x="630" y="269"/>
                  </a:cubicBezTo>
                  <a:cubicBezTo>
                    <a:pt x="632" y="268"/>
                    <a:pt x="635" y="269"/>
                    <a:pt x="636" y="271"/>
                  </a:cubicBezTo>
                  <a:cubicBezTo>
                    <a:pt x="637" y="276"/>
                    <a:pt x="634" y="279"/>
                    <a:pt x="632" y="282"/>
                  </a:cubicBezTo>
                  <a:cubicBezTo>
                    <a:pt x="629" y="284"/>
                    <a:pt x="624" y="285"/>
                    <a:pt x="620" y="286"/>
                  </a:cubicBezTo>
                  <a:cubicBezTo>
                    <a:pt x="628" y="291"/>
                    <a:pt x="634" y="283"/>
                    <a:pt x="642" y="281"/>
                  </a:cubicBezTo>
                  <a:cubicBezTo>
                    <a:pt x="645" y="280"/>
                    <a:pt x="649" y="282"/>
                    <a:pt x="651" y="285"/>
                  </a:cubicBezTo>
                  <a:cubicBezTo>
                    <a:pt x="654" y="303"/>
                    <a:pt x="646" y="330"/>
                    <a:pt x="669" y="339"/>
                  </a:cubicBezTo>
                  <a:cubicBezTo>
                    <a:pt x="672" y="340"/>
                    <a:pt x="676" y="341"/>
                    <a:pt x="679" y="342"/>
                  </a:cubicBezTo>
                  <a:moveTo>
                    <a:pt x="546" y="767"/>
                  </a:moveTo>
                  <a:cubicBezTo>
                    <a:pt x="564" y="796"/>
                    <a:pt x="565" y="797"/>
                    <a:pt x="575" y="814"/>
                  </a:cubicBezTo>
                  <a:cubicBezTo>
                    <a:pt x="585" y="830"/>
                    <a:pt x="625" y="892"/>
                    <a:pt x="632" y="904"/>
                  </a:cubicBezTo>
                  <a:cubicBezTo>
                    <a:pt x="640" y="917"/>
                    <a:pt x="681" y="987"/>
                    <a:pt x="708" y="1000"/>
                  </a:cubicBezTo>
                  <a:cubicBezTo>
                    <a:pt x="687" y="1023"/>
                    <a:pt x="697" y="1050"/>
                    <a:pt x="663" y="1056"/>
                  </a:cubicBezTo>
                  <a:cubicBezTo>
                    <a:pt x="644" y="1059"/>
                    <a:pt x="589" y="1076"/>
                    <a:pt x="570" y="1044"/>
                  </a:cubicBezTo>
                  <a:cubicBezTo>
                    <a:pt x="551" y="1012"/>
                    <a:pt x="543" y="962"/>
                    <a:pt x="548" y="922"/>
                  </a:cubicBezTo>
                  <a:cubicBezTo>
                    <a:pt x="572" y="959"/>
                    <a:pt x="590" y="975"/>
                    <a:pt x="603" y="983"/>
                  </a:cubicBezTo>
                  <a:cubicBezTo>
                    <a:pt x="559" y="934"/>
                    <a:pt x="564" y="924"/>
                    <a:pt x="543" y="898"/>
                  </a:cubicBezTo>
                  <a:cubicBezTo>
                    <a:pt x="535" y="887"/>
                    <a:pt x="533" y="870"/>
                    <a:pt x="532" y="857"/>
                  </a:cubicBezTo>
                  <a:cubicBezTo>
                    <a:pt x="530" y="834"/>
                    <a:pt x="531" y="812"/>
                    <a:pt x="530" y="790"/>
                  </a:cubicBezTo>
                  <a:cubicBezTo>
                    <a:pt x="529" y="778"/>
                    <a:pt x="530" y="765"/>
                    <a:pt x="526" y="753"/>
                  </a:cubicBezTo>
                  <a:cubicBezTo>
                    <a:pt x="524" y="749"/>
                    <a:pt x="521" y="736"/>
                    <a:pt x="520" y="731"/>
                  </a:cubicBezTo>
                  <a:cubicBezTo>
                    <a:pt x="519" y="726"/>
                    <a:pt x="519" y="720"/>
                    <a:pt x="519" y="720"/>
                  </a:cubicBezTo>
                  <a:cubicBezTo>
                    <a:pt x="519" y="720"/>
                    <a:pt x="528" y="739"/>
                    <a:pt x="546" y="767"/>
                  </a:cubicBezTo>
                  <a:moveTo>
                    <a:pt x="538" y="425"/>
                  </a:moveTo>
                  <a:cubicBezTo>
                    <a:pt x="534" y="429"/>
                    <a:pt x="532" y="432"/>
                    <a:pt x="529" y="437"/>
                  </a:cubicBezTo>
                  <a:cubicBezTo>
                    <a:pt x="525" y="449"/>
                    <a:pt x="529" y="467"/>
                    <a:pt x="542" y="476"/>
                  </a:cubicBezTo>
                  <a:cubicBezTo>
                    <a:pt x="550" y="482"/>
                    <a:pt x="553" y="483"/>
                    <a:pt x="560" y="485"/>
                  </a:cubicBezTo>
                  <a:cubicBezTo>
                    <a:pt x="543" y="490"/>
                    <a:pt x="525" y="513"/>
                    <a:pt x="525" y="526"/>
                  </a:cubicBezTo>
                  <a:cubicBezTo>
                    <a:pt x="519" y="520"/>
                    <a:pt x="517" y="508"/>
                    <a:pt x="519" y="498"/>
                  </a:cubicBezTo>
                  <a:cubicBezTo>
                    <a:pt x="514" y="504"/>
                    <a:pt x="504" y="508"/>
                    <a:pt x="498" y="509"/>
                  </a:cubicBezTo>
                  <a:cubicBezTo>
                    <a:pt x="496" y="504"/>
                    <a:pt x="497" y="490"/>
                    <a:pt x="503" y="483"/>
                  </a:cubicBezTo>
                  <a:cubicBezTo>
                    <a:pt x="501" y="479"/>
                    <a:pt x="487" y="481"/>
                    <a:pt x="480" y="486"/>
                  </a:cubicBezTo>
                  <a:cubicBezTo>
                    <a:pt x="479" y="477"/>
                    <a:pt x="482" y="471"/>
                    <a:pt x="490" y="465"/>
                  </a:cubicBezTo>
                  <a:cubicBezTo>
                    <a:pt x="488" y="460"/>
                    <a:pt x="483" y="464"/>
                    <a:pt x="471" y="465"/>
                  </a:cubicBezTo>
                  <a:cubicBezTo>
                    <a:pt x="479" y="462"/>
                    <a:pt x="490" y="456"/>
                    <a:pt x="502" y="448"/>
                  </a:cubicBezTo>
                  <a:cubicBezTo>
                    <a:pt x="523" y="435"/>
                    <a:pt x="538" y="425"/>
                    <a:pt x="538" y="425"/>
                  </a:cubicBezTo>
                  <a:moveTo>
                    <a:pt x="816" y="430"/>
                  </a:moveTo>
                  <a:cubicBezTo>
                    <a:pt x="831" y="432"/>
                    <a:pt x="852" y="428"/>
                    <a:pt x="859" y="426"/>
                  </a:cubicBezTo>
                  <a:cubicBezTo>
                    <a:pt x="863" y="432"/>
                    <a:pt x="856" y="442"/>
                    <a:pt x="850" y="440"/>
                  </a:cubicBezTo>
                  <a:cubicBezTo>
                    <a:pt x="852" y="449"/>
                    <a:pt x="860" y="460"/>
                    <a:pt x="859" y="470"/>
                  </a:cubicBezTo>
                  <a:cubicBezTo>
                    <a:pt x="851" y="467"/>
                    <a:pt x="829" y="458"/>
                    <a:pt x="829" y="458"/>
                  </a:cubicBezTo>
                  <a:cubicBezTo>
                    <a:pt x="835" y="467"/>
                    <a:pt x="842" y="483"/>
                    <a:pt x="840" y="494"/>
                  </a:cubicBezTo>
                  <a:cubicBezTo>
                    <a:pt x="831" y="488"/>
                    <a:pt x="812" y="487"/>
                    <a:pt x="804" y="481"/>
                  </a:cubicBezTo>
                  <a:cubicBezTo>
                    <a:pt x="808" y="495"/>
                    <a:pt x="817" y="515"/>
                    <a:pt x="805" y="528"/>
                  </a:cubicBezTo>
                  <a:cubicBezTo>
                    <a:pt x="794" y="520"/>
                    <a:pt x="788" y="507"/>
                    <a:pt x="779" y="498"/>
                  </a:cubicBezTo>
                  <a:cubicBezTo>
                    <a:pt x="781" y="511"/>
                    <a:pt x="784" y="531"/>
                    <a:pt x="775" y="543"/>
                  </a:cubicBezTo>
                  <a:cubicBezTo>
                    <a:pt x="769" y="536"/>
                    <a:pt x="745" y="526"/>
                    <a:pt x="745" y="518"/>
                  </a:cubicBezTo>
                  <a:cubicBezTo>
                    <a:pt x="743" y="517"/>
                    <a:pt x="736" y="544"/>
                    <a:pt x="728" y="549"/>
                  </a:cubicBezTo>
                  <a:cubicBezTo>
                    <a:pt x="720" y="538"/>
                    <a:pt x="713" y="521"/>
                    <a:pt x="702" y="511"/>
                  </a:cubicBezTo>
                  <a:cubicBezTo>
                    <a:pt x="705" y="508"/>
                    <a:pt x="709" y="510"/>
                    <a:pt x="707" y="504"/>
                  </a:cubicBezTo>
                  <a:cubicBezTo>
                    <a:pt x="704" y="496"/>
                    <a:pt x="692" y="491"/>
                    <a:pt x="679" y="486"/>
                  </a:cubicBezTo>
                  <a:cubicBezTo>
                    <a:pt x="681" y="482"/>
                    <a:pt x="683" y="480"/>
                    <a:pt x="687" y="474"/>
                  </a:cubicBezTo>
                  <a:cubicBezTo>
                    <a:pt x="697" y="459"/>
                    <a:pt x="704" y="445"/>
                    <a:pt x="706" y="438"/>
                  </a:cubicBezTo>
                  <a:cubicBezTo>
                    <a:pt x="710" y="426"/>
                    <a:pt x="712" y="423"/>
                    <a:pt x="713" y="414"/>
                  </a:cubicBezTo>
                  <a:cubicBezTo>
                    <a:pt x="726" y="416"/>
                    <a:pt x="735" y="418"/>
                    <a:pt x="752" y="420"/>
                  </a:cubicBezTo>
                  <a:cubicBezTo>
                    <a:pt x="768" y="422"/>
                    <a:pt x="793" y="427"/>
                    <a:pt x="816" y="430"/>
                  </a:cubicBezTo>
                  <a:moveTo>
                    <a:pt x="1084" y="383"/>
                  </a:moveTo>
                  <a:cubicBezTo>
                    <a:pt x="1085" y="388"/>
                    <a:pt x="1074" y="400"/>
                    <a:pt x="1061" y="403"/>
                  </a:cubicBezTo>
                  <a:cubicBezTo>
                    <a:pt x="1045" y="407"/>
                    <a:pt x="1032" y="404"/>
                    <a:pt x="1021" y="398"/>
                  </a:cubicBezTo>
                  <a:cubicBezTo>
                    <a:pt x="1022" y="409"/>
                    <a:pt x="1041" y="414"/>
                    <a:pt x="1055" y="411"/>
                  </a:cubicBezTo>
                  <a:cubicBezTo>
                    <a:pt x="1047" y="422"/>
                    <a:pt x="1023" y="429"/>
                    <a:pt x="1006" y="428"/>
                  </a:cubicBezTo>
                  <a:cubicBezTo>
                    <a:pt x="987" y="428"/>
                    <a:pt x="975" y="422"/>
                    <a:pt x="958" y="412"/>
                  </a:cubicBezTo>
                  <a:cubicBezTo>
                    <a:pt x="956" y="423"/>
                    <a:pt x="977" y="433"/>
                    <a:pt x="993" y="434"/>
                  </a:cubicBezTo>
                  <a:cubicBezTo>
                    <a:pt x="963" y="450"/>
                    <a:pt x="929" y="438"/>
                    <a:pt x="925" y="437"/>
                  </a:cubicBezTo>
                  <a:cubicBezTo>
                    <a:pt x="917" y="435"/>
                    <a:pt x="905" y="430"/>
                    <a:pt x="898" y="423"/>
                  </a:cubicBezTo>
                  <a:cubicBezTo>
                    <a:pt x="898" y="432"/>
                    <a:pt x="910" y="439"/>
                    <a:pt x="920" y="441"/>
                  </a:cubicBezTo>
                  <a:cubicBezTo>
                    <a:pt x="900" y="451"/>
                    <a:pt x="875" y="440"/>
                    <a:pt x="866" y="424"/>
                  </a:cubicBezTo>
                  <a:cubicBezTo>
                    <a:pt x="898" y="415"/>
                    <a:pt x="922" y="406"/>
                    <a:pt x="955" y="398"/>
                  </a:cubicBezTo>
                  <a:cubicBezTo>
                    <a:pt x="987" y="403"/>
                    <a:pt x="1017" y="390"/>
                    <a:pt x="1029" y="376"/>
                  </a:cubicBezTo>
                  <a:cubicBezTo>
                    <a:pt x="1033" y="371"/>
                    <a:pt x="1037" y="364"/>
                    <a:pt x="1037" y="362"/>
                  </a:cubicBezTo>
                  <a:cubicBezTo>
                    <a:pt x="1040" y="361"/>
                    <a:pt x="1044" y="362"/>
                    <a:pt x="1047" y="363"/>
                  </a:cubicBezTo>
                  <a:cubicBezTo>
                    <a:pt x="1050" y="364"/>
                    <a:pt x="1081" y="371"/>
                    <a:pt x="1084" y="383"/>
                  </a:cubicBezTo>
                  <a:moveTo>
                    <a:pt x="306" y="378"/>
                  </a:moveTo>
                  <a:cubicBezTo>
                    <a:pt x="310" y="375"/>
                    <a:pt x="321" y="372"/>
                    <a:pt x="331" y="374"/>
                  </a:cubicBezTo>
                  <a:cubicBezTo>
                    <a:pt x="342" y="375"/>
                    <a:pt x="361" y="380"/>
                    <a:pt x="375" y="390"/>
                  </a:cubicBezTo>
                  <a:cubicBezTo>
                    <a:pt x="404" y="400"/>
                    <a:pt x="427" y="420"/>
                    <a:pt x="456" y="429"/>
                  </a:cubicBezTo>
                  <a:cubicBezTo>
                    <a:pt x="457" y="426"/>
                    <a:pt x="454" y="424"/>
                    <a:pt x="452" y="422"/>
                  </a:cubicBezTo>
                  <a:cubicBezTo>
                    <a:pt x="470" y="408"/>
                    <a:pt x="489" y="396"/>
                    <a:pt x="510" y="387"/>
                  </a:cubicBezTo>
                  <a:cubicBezTo>
                    <a:pt x="523" y="372"/>
                    <a:pt x="540" y="356"/>
                    <a:pt x="562" y="359"/>
                  </a:cubicBezTo>
                  <a:cubicBezTo>
                    <a:pt x="567" y="359"/>
                    <a:pt x="567" y="359"/>
                    <a:pt x="567" y="359"/>
                  </a:cubicBezTo>
                  <a:cubicBezTo>
                    <a:pt x="567" y="359"/>
                    <a:pt x="567" y="364"/>
                    <a:pt x="567" y="366"/>
                  </a:cubicBezTo>
                  <a:cubicBezTo>
                    <a:pt x="566" y="377"/>
                    <a:pt x="560" y="388"/>
                    <a:pt x="554" y="403"/>
                  </a:cubicBezTo>
                  <a:cubicBezTo>
                    <a:pt x="554" y="403"/>
                    <a:pt x="536" y="410"/>
                    <a:pt x="528" y="415"/>
                  </a:cubicBezTo>
                  <a:cubicBezTo>
                    <a:pt x="521" y="419"/>
                    <a:pt x="459" y="456"/>
                    <a:pt x="459" y="456"/>
                  </a:cubicBezTo>
                  <a:cubicBezTo>
                    <a:pt x="441" y="470"/>
                    <a:pt x="433" y="454"/>
                    <a:pt x="415" y="442"/>
                  </a:cubicBezTo>
                  <a:cubicBezTo>
                    <a:pt x="393" y="431"/>
                    <a:pt x="372" y="420"/>
                    <a:pt x="353" y="403"/>
                  </a:cubicBezTo>
                  <a:cubicBezTo>
                    <a:pt x="353" y="400"/>
                    <a:pt x="359" y="402"/>
                    <a:pt x="356" y="399"/>
                  </a:cubicBezTo>
                  <a:cubicBezTo>
                    <a:pt x="346" y="400"/>
                    <a:pt x="338" y="404"/>
                    <a:pt x="329" y="406"/>
                  </a:cubicBezTo>
                  <a:cubicBezTo>
                    <a:pt x="325" y="408"/>
                    <a:pt x="315" y="411"/>
                    <a:pt x="312" y="405"/>
                  </a:cubicBezTo>
                  <a:cubicBezTo>
                    <a:pt x="317" y="404"/>
                    <a:pt x="317" y="404"/>
                    <a:pt x="317" y="404"/>
                  </a:cubicBezTo>
                  <a:cubicBezTo>
                    <a:pt x="322" y="400"/>
                    <a:pt x="324" y="393"/>
                    <a:pt x="334" y="390"/>
                  </a:cubicBezTo>
                  <a:cubicBezTo>
                    <a:pt x="327" y="384"/>
                    <a:pt x="314" y="381"/>
                    <a:pt x="304" y="381"/>
                  </a:cubicBezTo>
                  <a:lnTo>
                    <a:pt x="306" y="378"/>
                  </a:lnTo>
                  <a:close/>
                  <a:moveTo>
                    <a:pt x="999" y="340"/>
                  </a:moveTo>
                  <a:cubicBezTo>
                    <a:pt x="998" y="351"/>
                    <a:pt x="986" y="353"/>
                    <a:pt x="981" y="362"/>
                  </a:cubicBezTo>
                  <a:cubicBezTo>
                    <a:pt x="975" y="367"/>
                    <a:pt x="975" y="367"/>
                    <a:pt x="975" y="367"/>
                  </a:cubicBezTo>
                  <a:cubicBezTo>
                    <a:pt x="980" y="366"/>
                    <a:pt x="986" y="363"/>
                    <a:pt x="990" y="358"/>
                  </a:cubicBezTo>
                  <a:cubicBezTo>
                    <a:pt x="999" y="356"/>
                    <a:pt x="1027" y="350"/>
                    <a:pt x="1028" y="355"/>
                  </a:cubicBezTo>
                  <a:cubicBezTo>
                    <a:pt x="1029" y="361"/>
                    <a:pt x="1027" y="366"/>
                    <a:pt x="1018" y="372"/>
                  </a:cubicBezTo>
                  <a:cubicBezTo>
                    <a:pt x="1010" y="378"/>
                    <a:pt x="980" y="390"/>
                    <a:pt x="959" y="387"/>
                  </a:cubicBezTo>
                  <a:cubicBezTo>
                    <a:pt x="947" y="386"/>
                    <a:pt x="935" y="390"/>
                    <a:pt x="924" y="392"/>
                  </a:cubicBezTo>
                  <a:cubicBezTo>
                    <a:pt x="865" y="410"/>
                    <a:pt x="865" y="410"/>
                    <a:pt x="865" y="410"/>
                  </a:cubicBezTo>
                  <a:cubicBezTo>
                    <a:pt x="845" y="415"/>
                    <a:pt x="821" y="418"/>
                    <a:pt x="799" y="412"/>
                  </a:cubicBezTo>
                  <a:cubicBezTo>
                    <a:pt x="766" y="406"/>
                    <a:pt x="734" y="398"/>
                    <a:pt x="700" y="400"/>
                  </a:cubicBezTo>
                  <a:cubicBezTo>
                    <a:pt x="696" y="400"/>
                    <a:pt x="691" y="403"/>
                    <a:pt x="688" y="408"/>
                  </a:cubicBezTo>
                  <a:cubicBezTo>
                    <a:pt x="692" y="407"/>
                    <a:pt x="697" y="405"/>
                    <a:pt x="701" y="408"/>
                  </a:cubicBezTo>
                  <a:cubicBezTo>
                    <a:pt x="700" y="412"/>
                    <a:pt x="700" y="437"/>
                    <a:pt x="690" y="446"/>
                  </a:cubicBezTo>
                  <a:cubicBezTo>
                    <a:pt x="688" y="443"/>
                    <a:pt x="687" y="439"/>
                    <a:pt x="685" y="435"/>
                  </a:cubicBezTo>
                  <a:cubicBezTo>
                    <a:pt x="684" y="431"/>
                    <a:pt x="670" y="368"/>
                    <a:pt x="697" y="349"/>
                  </a:cubicBezTo>
                  <a:cubicBezTo>
                    <a:pt x="713" y="344"/>
                    <a:pt x="735" y="353"/>
                    <a:pt x="740" y="356"/>
                  </a:cubicBezTo>
                  <a:cubicBezTo>
                    <a:pt x="761" y="368"/>
                    <a:pt x="797" y="374"/>
                    <a:pt x="825" y="385"/>
                  </a:cubicBezTo>
                  <a:cubicBezTo>
                    <a:pt x="837" y="383"/>
                    <a:pt x="849" y="379"/>
                    <a:pt x="861" y="378"/>
                  </a:cubicBezTo>
                  <a:cubicBezTo>
                    <a:pt x="945" y="367"/>
                    <a:pt x="945" y="367"/>
                    <a:pt x="945" y="367"/>
                  </a:cubicBezTo>
                  <a:cubicBezTo>
                    <a:pt x="960" y="369"/>
                    <a:pt x="962" y="350"/>
                    <a:pt x="975" y="349"/>
                  </a:cubicBezTo>
                  <a:cubicBezTo>
                    <a:pt x="984" y="349"/>
                    <a:pt x="989" y="343"/>
                    <a:pt x="996" y="339"/>
                  </a:cubicBezTo>
                  <a:cubicBezTo>
                    <a:pt x="997" y="338"/>
                    <a:pt x="999" y="338"/>
                    <a:pt x="999" y="340"/>
                  </a:cubicBezTo>
                  <a:moveTo>
                    <a:pt x="143" y="129"/>
                  </a:moveTo>
                  <a:cubicBezTo>
                    <a:pt x="216" y="34"/>
                    <a:pt x="216" y="34"/>
                    <a:pt x="216" y="34"/>
                  </a:cubicBezTo>
                  <a:cubicBezTo>
                    <a:pt x="242" y="71"/>
                    <a:pt x="284" y="73"/>
                    <a:pt x="326" y="75"/>
                  </a:cubicBezTo>
                  <a:cubicBezTo>
                    <a:pt x="354" y="72"/>
                    <a:pt x="354" y="72"/>
                    <a:pt x="354" y="72"/>
                  </a:cubicBezTo>
                  <a:cubicBezTo>
                    <a:pt x="473" y="53"/>
                    <a:pt x="473" y="53"/>
                    <a:pt x="473" y="53"/>
                  </a:cubicBezTo>
                  <a:cubicBezTo>
                    <a:pt x="554" y="44"/>
                    <a:pt x="554" y="44"/>
                    <a:pt x="554" y="44"/>
                  </a:cubicBezTo>
                  <a:cubicBezTo>
                    <a:pt x="631" y="35"/>
                    <a:pt x="709" y="47"/>
                    <a:pt x="782" y="57"/>
                  </a:cubicBezTo>
                  <a:cubicBezTo>
                    <a:pt x="889" y="75"/>
                    <a:pt x="889" y="75"/>
                    <a:pt x="889" y="75"/>
                  </a:cubicBezTo>
                  <a:cubicBezTo>
                    <a:pt x="934" y="78"/>
                    <a:pt x="982" y="77"/>
                    <a:pt x="1012" y="43"/>
                  </a:cubicBezTo>
                  <a:cubicBezTo>
                    <a:pt x="1018" y="37"/>
                    <a:pt x="1018" y="37"/>
                    <a:pt x="1018" y="37"/>
                  </a:cubicBezTo>
                  <a:cubicBezTo>
                    <a:pt x="1086" y="126"/>
                    <a:pt x="1086" y="126"/>
                    <a:pt x="1086" y="126"/>
                  </a:cubicBezTo>
                  <a:cubicBezTo>
                    <a:pt x="1086" y="126"/>
                    <a:pt x="1086" y="126"/>
                    <a:pt x="1086" y="126"/>
                  </a:cubicBezTo>
                  <a:cubicBezTo>
                    <a:pt x="1084" y="127"/>
                    <a:pt x="1082" y="128"/>
                    <a:pt x="1079" y="129"/>
                  </a:cubicBezTo>
                  <a:cubicBezTo>
                    <a:pt x="1071" y="132"/>
                    <a:pt x="1061" y="135"/>
                    <a:pt x="1052" y="139"/>
                  </a:cubicBezTo>
                  <a:cubicBezTo>
                    <a:pt x="1050" y="139"/>
                    <a:pt x="1049" y="140"/>
                    <a:pt x="1048" y="140"/>
                  </a:cubicBezTo>
                  <a:cubicBezTo>
                    <a:pt x="1047" y="140"/>
                    <a:pt x="1047" y="140"/>
                    <a:pt x="1047" y="140"/>
                  </a:cubicBezTo>
                  <a:cubicBezTo>
                    <a:pt x="1012" y="95"/>
                    <a:pt x="1012" y="95"/>
                    <a:pt x="1012" y="95"/>
                  </a:cubicBezTo>
                  <a:cubicBezTo>
                    <a:pt x="977" y="115"/>
                    <a:pt x="932" y="118"/>
                    <a:pt x="889" y="115"/>
                  </a:cubicBezTo>
                  <a:cubicBezTo>
                    <a:pt x="827" y="105"/>
                    <a:pt x="827" y="105"/>
                    <a:pt x="827" y="105"/>
                  </a:cubicBezTo>
                  <a:cubicBezTo>
                    <a:pt x="750" y="93"/>
                    <a:pt x="750" y="93"/>
                    <a:pt x="750" y="93"/>
                  </a:cubicBezTo>
                  <a:cubicBezTo>
                    <a:pt x="669" y="83"/>
                    <a:pt x="669" y="83"/>
                    <a:pt x="669" y="83"/>
                  </a:cubicBezTo>
                  <a:cubicBezTo>
                    <a:pt x="620" y="79"/>
                    <a:pt x="570" y="81"/>
                    <a:pt x="522" y="87"/>
                  </a:cubicBezTo>
                  <a:cubicBezTo>
                    <a:pt x="454" y="96"/>
                    <a:pt x="454" y="96"/>
                    <a:pt x="454" y="96"/>
                  </a:cubicBezTo>
                  <a:cubicBezTo>
                    <a:pt x="341" y="113"/>
                    <a:pt x="341" y="113"/>
                    <a:pt x="341" y="113"/>
                  </a:cubicBezTo>
                  <a:cubicBezTo>
                    <a:pt x="298" y="117"/>
                    <a:pt x="256" y="112"/>
                    <a:pt x="221" y="92"/>
                  </a:cubicBezTo>
                  <a:cubicBezTo>
                    <a:pt x="186" y="138"/>
                    <a:pt x="186" y="138"/>
                    <a:pt x="186" y="138"/>
                  </a:cubicBezTo>
                  <a:cubicBezTo>
                    <a:pt x="181" y="137"/>
                    <a:pt x="177" y="136"/>
                    <a:pt x="172" y="135"/>
                  </a:cubicBezTo>
                  <a:cubicBezTo>
                    <a:pt x="161" y="133"/>
                    <a:pt x="152" y="131"/>
                    <a:pt x="143" y="129"/>
                  </a:cubicBezTo>
                  <a:moveTo>
                    <a:pt x="1254" y="120"/>
                  </a:moveTo>
                  <a:cubicBezTo>
                    <a:pt x="1259" y="111"/>
                    <a:pt x="1265" y="101"/>
                    <a:pt x="1270" y="88"/>
                  </a:cubicBezTo>
                  <a:cubicBezTo>
                    <a:pt x="1281" y="63"/>
                    <a:pt x="1281" y="63"/>
                    <a:pt x="1281" y="63"/>
                  </a:cubicBezTo>
                  <a:cubicBezTo>
                    <a:pt x="1254" y="68"/>
                    <a:pt x="1254" y="68"/>
                    <a:pt x="1254" y="68"/>
                  </a:cubicBezTo>
                  <a:cubicBezTo>
                    <a:pt x="1233" y="73"/>
                    <a:pt x="1208" y="80"/>
                    <a:pt x="1177" y="92"/>
                  </a:cubicBezTo>
                  <a:cubicBezTo>
                    <a:pt x="1172" y="93"/>
                    <a:pt x="1167" y="95"/>
                    <a:pt x="1160" y="98"/>
                  </a:cubicBezTo>
                  <a:cubicBezTo>
                    <a:pt x="1139" y="105"/>
                    <a:pt x="1119" y="113"/>
                    <a:pt x="1104" y="118"/>
                  </a:cubicBezTo>
                  <a:cubicBezTo>
                    <a:pt x="1018" y="5"/>
                    <a:pt x="1018" y="5"/>
                    <a:pt x="1018" y="5"/>
                  </a:cubicBezTo>
                  <a:cubicBezTo>
                    <a:pt x="1005" y="22"/>
                    <a:pt x="1005" y="22"/>
                    <a:pt x="1005" y="22"/>
                  </a:cubicBezTo>
                  <a:cubicBezTo>
                    <a:pt x="1002" y="26"/>
                    <a:pt x="999" y="30"/>
                    <a:pt x="995" y="33"/>
                  </a:cubicBezTo>
                  <a:cubicBezTo>
                    <a:pt x="978" y="49"/>
                    <a:pt x="955" y="56"/>
                    <a:pt x="921" y="56"/>
                  </a:cubicBezTo>
                  <a:cubicBezTo>
                    <a:pt x="907" y="56"/>
                    <a:pt x="894" y="55"/>
                    <a:pt x="883" y="54"/>
                  </a:cubicBezTo>
                  <a:cubicBezTo>
                    <a:pt x="804" y="41"/>
                    <a:pt x="804" y="41"/>
                    <a:pt x="804" y="41"/>
                  </a:cubicBezTo>
                  <a:cubicBezTo>
                    <a:pt x="803" y="41"/>
                    <a:pt x="739" y="31"/>
                    <a:pt x="739" y="31"/>
                  </a:cubicBezTo>
                  <a:cubicBezTo>
                    <a:pt x="694" y="25"/>
                    <a:pt x="651" y="22"/>
                    <a:pt x="611" y="22"/>
                  </a:cubicBezTo>
                  <a:cubicBezTo>
                    <a:pt x="589" y="22"/>
                    <a:pt x="568" y="23"/>
                    <a:pt x="548" y="25"/>
                  </a:cubicBezTo>
                  <a:cubicBezTo>
                    <a:pt x="548" y="25"/>
                    <a:pt x="548" y="25"/>
                    <a:pt x="548" y="25"/>
                  </a:cubicBezTo>
                  <a:cubicBezTo>
                    <a:pt x="546" y="25"/>
                    <a:pt x="536" y="26"/>
                    <a:pt x="472" y="34"/>
                  </a:cubicBezTo>
                  <a:cubicBezTo>
                    <a:pt x="471" y="34"/>
                    <a:pt x="381" y="48"/>
                    <a:pt x="381" y="48"/>
                  </a:cubicBezTo>
                  <a:cubicBezTo>
                    <a:pt x="353" y="53"/>
                    <a:pt x="332" y="55"/>
                    <a:pt x="314" y="55"/>
                  </a:cubicBezTo>
                  <a:cubicBezTo>
                    <a:pt x="270" y="55"/>
                    <a:pt x="241" y="42"/>
                    <a:pt x="225" y="15"/>
                  </a:cubicBezTo>
                  <a:cubicBezTo>
                    <a:pt x="217" y="0"/>
                    <a:pt x="217" y="0"/>
                    <a:pt x="217" y="0"/>
                  </a:cubicBezTo>
                  <a:cubicBezTo>
                    <a:pt x="123" y="123"/>
                    <a:pt x="123" y="123"/>
                    <a:pt x="123" y="123"/>
                  </a:cubicBezTo>
                  <a:cubicBezTo>
                    <a:pt x="115" y="121"/>
                    <a:pt x="106" y="118"/>
                    <a:pt x="98" y="115"/>
                  </a:cubicBezTo>
                  <a:cubicBezTo>
                    <a:pt x="77" y="108"/>
                    <a:pt x="77" y="108"/>
                    <a:pt x="77" y="108"/>
                  </a:cubicBezTo>
                  <a:cubicBezTo>
                    <a:pt x="79" y="130"/>
                    <a:pt x="79" y="130"/>
                    <a:pt x="79" y="130"/>
                  </a:cubicBezTo>
                  <a:cubicBezTo>
                    <a:pt x="80" y="142"/>
                    <a:pt x="85" y="153"/>
                    <a:pt x="92" y="163"/>
                  </a:cubicBezTo>
                  <a:cubicBezTo>
                    <a:pt x="0" y="283"/>
                    <a:pt x="0" y="283"/>
                    <a:pt x="0" y="283"/>
                  </a:cubicBezTo>
                  <a:cubicBezTo>
                    <a:pt x="10" y="292"/>
                    <a:pt x="10" y="292"/>
                    <a:pt x="10" y="292"/>
                  </a:cubicBezTo>
                  <a:cubicBezTo>
                    <a:pt x="10" y="293"/>
                    <a:pt x="10" y="293"/>
                    <a:pt x="10" y="293"/>
                  </a:cubicBezTo>
                  <a:cubicBezTo>
                    <a:pt x="51" y="323"/>
                    <a:pt x="69" y="369"/>
                    <a:pt x="69" y="441"/>
                  </a:cubicBezTo>
                  <a:cubicBezTo>
                    <a:pt x="69" y="462"/>
                    <a:pt x="68" y="483"/>
                    <a:pt x="67" y="499"/>
                  </a:cubicBezTo>
                  <a:cubicBezTo>
                    <a:pt x="67" y="499"/>
                    <a:pt x="67" y="499"/>
                    <a:pt x="67" y="499"/>
                  </a:cubicBezTo>
                  <a:cubicBezTo>
                    <a:pt x="66" y="501"/>
                    <a:pt x="65" y="507"/>
                    <a:pt x="64" y="518"/>
                  </a:cubicBezTo>
                  <a:cubicBezTo>
                    <a:pt x="45" y="627"/>
                    <a:pt x="45" y="627"/>
                    <a:pt x="45" y="627"/>
                  </a:cubicBezTo>
                  <a:cubicBezTo>
                    <a:pt x="45" y="628"/>
                    <a:pt x="39" y="673"/>
                    <a:pt x="36" y="696"/>
                  </a:cubicBezTo>
                  <a:cubicBezTo>
                    <a:pt x="32" y="731"/>
                    <a:pt x="30" y="765"/>
                    <a:pt x="30" y="797"/>
                  </a:cubicBezTo>
                  <a:cubicBezTo>
                    <a:pt x="30" y="806"/>
                    <a:pt x="30" y="815"/>
                    <a:pt x="31" y="824"/>
                  </a:cubicBezTo>
                  <a:cubicBezTo>
                    <a:pt x="36" y="1041"/>
                    <a:pt x="166" y="1214"/>
                    <a:pt x="378" y="1287"/>
                  </a:cubicBezTo>
                  <a:cubicBezTo>
                    <a:pt x="378" y="1287"/>
                    <a:pt x="378" y="1287"/>
                    <a:pt x="378" y="1287"/>
                  </a:cubicBezTo>
                  <a:cubicBezTo>
                    <a:pt x="380" y="1288"/>
                    <a:pt x="383" y="1289"/>
                    <a:pt x="387" y="1290"/>
                  </a:cubicBezTo>
                  <a:cubicBezTo>
                    <a:pt x="387" y="1290"/>
                    <a:pt x="420" y="1303"/>
                    <a:pt x="420" y="1303"/>
                  </a:cubicBezTo>
                  <a:cubicBezTo>
                    <a:pt x="425" y="1305"/>
                    <a:pt x="425" y="1305"/>
                    <a:pt x="425" y="1305"/>
                  </a:cubicBezTo>
                  <a:cubicBezTo>
                    <a:pt x="488" y="1331"/>
                    <a:pt x="552" y="1359"/>
                    <a:pt x="604" y="1411"/>
                  </a:cubicBezTo>
                  <a:cubicBezTo>
                    <a:pt x="612" y="1419"/>
                    <a:pt x="612" y="1419"/>
                    <a:pt x="612" y="1419"/>
                  </a:cubicBezTo>
                  <a:cubicBezTo>
                    <a:pt x="621" y="1410"/>
                    <a:pt x="621" y="1410"/>
                    <a:pt x="621" y="1410"/>
                  </a:cubicBezTo>
                  <a:cubicBezTo>
                    <a:pt x="623" y="1408"/>
                    <a:pt x="623" y="1408"/>
                    <a:pt x="623" y="1408"/>
                  </a:cubicBezTo>
                  <a:cubicBezTo>
                    <a:pt x="623" y="1408"/>
                    <a:pt x="624" y="1406"/>
                    <a:pt x="625" y="1405"/>
                  </a:cubicBezTo>
                  <a:cubicBezTo>
                    <a:pt x="689" y="1348"/>
                    <a:pt x="764" y="1319"/>
                    <a:pt x="848" y="1288"/>
                  </a:cubicBezTo>
                  <a:cubicBezTo>
                    <a:pt x="1000" y="1234"/>
                    <a:pt x="1056" y="1167"/>
                    <a:pt x="1096" y="1117"/>
                  </a:cubicBezTo>
                  <a:cubicBezTo>
                    <a:pt x="1097" y="1115"/>
                    <a:pt x="1097" y="1115"/>
                    <a:pt x="1097" y="1115"/>
                  </a:cubicBezTo>
                  <a:cubicBezTo>
                    <a:pt x="1160" y="1042"/>
                    <a:pt x="1199" y="925"/>
                    <a:pt x="1199" y="809"/>
                  </a:cubicBezTo>
                  <a:cubicBezTo>
                    <a:pt x="1199" y="806"/>
                    <a:pt x="1199" y="803"/>
                    <a:pt x="1199" y="800"/>
                  </a:cubicBezTo>
                  <a:cubicBezTo>
                    <a:pt x="1199" y="800"/>
                    <a:pt x="1199" y="800"/>
                    <a:pt x="1196" y="728"/>
                  </a:cubicBezTo>
                  <a:cubicBezTo>
                    <a:pt x="1196" y="727"/>
                    <a:pt x="1191" y="677"/>
                    <a:pt x="1188" y="651"/>
                  </a:cubicBezTo>
                  <a:cubicBezTo>
                    <a:pt x="1188" y="650"/>
                    <a:pt x="1188" y="650"/>
                    <a:pt x="1176" y="579"/>
                  </a:cubicBezTo>
                  <a:cubicBezTo>
                    <a:pt x="1165" y="510"/>
                    <a:pt x="1165" y="510"/>
                    <a:pt x="1165" y="510"/>
                  </a:cubicBezTo>
                  <a:cubicBezTo>
                    <a:pt x="1163" y="492"/>
                    <a:pt x="1162" y="474"/>
                    <a:pt x="1162" y="458"/>
                  </a:cubicBezTo>
                  <a:cubicBezTo>
                    <a:pt x="1162" y="454"/>
                    <a:pt x="1162" y="450"/>
                    <a:pt x="1162" y="446"/>
                  </a:cubicBezTo>
                  <a:cubicBezTo>
                    <a:pt x="1162" y="444"/>
                    <a:pt x="1162" y="444"/>
                    <a:pt x="1162" y="444"/>
                  </a:cubicBezTo>
                  <a:cubicBezTo>
                    <a:pt x="1162" y="375"/>
                    <a:pt x="1182" y="326"/>
                    <a:pt x="1224" y="295"/>
                  </a:cubicBezTo>
                  <a:cubicBezTo>
                    <a:pt x="1233" y="288"/>
                    <a:pt x="1233" y="288"/>
                    <a:pt x="1233" y="288"/>
                  </a:cubicBezTo>
                  <a:cubicBezTo>
                    <a:pt x="1210" y="258"/>
                    <a:pt x="1210" y="258"/>
                    <a:pt x="1210" y="258"/>
                  </a:cubicBezTo>
                  <a:cubicBezTo>
                    <a:pt x="1217" y="251"/>
                    <a:pt x="1221" y="244"/>
                    <a:pt x="1224" y="238"/>
                  </a:cubicBezTo>
                  <a:cubicBezTo>
                    <a:pt x="1228" y="229"/>
                    <a:pt x="1229" y="213"/>
                    <a:pt x="1223" y="203"/>
                  </a:cubicBezTo>
                  <a:cubicBezTo>
                    <a:pt x="1223" y="203"/>
                    <a:pt x="1223" y="203"/>
                    <a:pt x="1222" y="203"/>
                  </a:cubicBezTo>
                  <a:cubicBezTo>
                    <a:pt x="1244" y="187"/>
                    <a:pt x="1266" y="152"/>
                    <a:pt x="1272" y="140"/>
                  </a:cubicBezTo>
                  <a:cubicBezTo>
                    <a:pt x="1290" y="105"/>
                    <a:pt x="1290" y="105"/>
                    <a:pt x="1290" y="105"/>
                  </a:cubicBezTo>
                  <a:cubicBezTo>
                    <a:pt x="1290" y="105"/>
                    <a:pt x="1254" y="120"/>
                    <a:pt x="1254" y="120"/>
                  </a:cubicBezTo>
                  <a:moveTo>
                    <a:pt x="1201" y="277"/>
                  </a:moveTo>
                  <a:cubicBezTo>
                    <a:pt x="1201" y="277"/>
                    <a:pt x="1201" y="277"/>
                    <a:pt x="1201" y="277"/>
                  </a:cubicBezTo>
                  <a:cubicBezTo>
                    <a:pt x="1201" y="277"/>
                    <a:pt x="1201" y="277"/>
                    <a:pt x="1201" y="277"/>
                  </a:cubicBezTo>
                  <a:moveTo>
                    <a:pt x="1201" y="277"/>
                  </a:moveTo>
                  <a:cubicBezTo>
                    <a:pt x="1200" y="275"/>
                    <a:pt x="1199" y="274"/>
                    <a:pt x="1198" y="274"/>
                  </a:cubicBezTo>
                  <a:cubicBezTo>
                    <a:pt x="1199" y="274"/>
                    <a:pt x="1200" y="275"/>
                    <a:pt x="1201" y="277"/>
                  </a:cubicBezTo>
                </a:path>
              </a:pathLst>
            </a:custGeom>
            <a:solidFill>
              <a:schemeClr val="tx2"/>
            </a:solidFill>
            <a:ln>
              <a:noFill/>
            </a:ln>
          </p:spPr>
          <p:style>
            <a:lnRef idx="0">
              <a:scrgbClr r="0" g="0" b="0"/>
            </a:lnRef>
            <a:fillRef idx="0">
              <a:scrgbClr r="0" g="0" b="0"/>
            </a:fillRef>
            <a:effectRef idx="0">
              <a:scrgbClr r="0" g="0" b="0"/>
            </a:effectRef>
            <a:fontRef idx="minor"/>
          </p:style>
        </p:sp>
        <p:sp>
          <p:nvSpPr>
            <p:cNvPr id="289" name="CustomShape 31"/>
            <p:cNvSpPr/>
            <p:nvPr/>
          </p:nvSpPr>
          <p:spPr>
            <a:xfrm>
              <a:off x="609840" y="794880"/>
              <a:ext cx="29880" cy="28440"/>
            </a:xfrm>
            <a:custGeom>
              <a:avLst/>
              <a:gdLst/>
              <a:ahLst/>
              <a:cxnLst/>
              <a:rect l="l" t="t" r="r" b="b"/>
              <a:pathLst>
                <a:path w="121" h="115">
                  <a:moveTo>
                    <a:pt x="71" y="25"/>
                  </a:moveTo>
                  <a:cubicBezTo>
                    <a:pt x="89" y="20"/>
                    <a:pt x="107" y="14"/>
                    <a:pt x="121" y="0"/>
                  </a:cubicBezTo>
                  <a:cubicBezTo>
                    <a:pt x="121" y="8"/>
                    <a:pt x="121" y="111"/>
                    <a:pt x="121" y="115"/>
                  </a:cubicBezTo>
                  <a:cubicBezTo>
                    <a:pt x="83" y="114"/>
                    <a:pt x="40" y="109"/>
                    <a:pt x="8" y="80"/>
                  </a:cubicBezTo>
                  <a:cubicBezTo>
                    <a:pt x="8" y="80"/>
                    <a:pt x="6" y="78"/>
                    <a:pt x="6" y="78"/>
                  </a:cubicBezTo>
                  <a:cubicBezTo>
                    <a:pt x="3" y="73"/>
                    <a:pt x="0" y="70"/>
                    <a:pt x="0" y="65"/>
                  </a:cubicBezTo>
                  <a:cubicBezTo>
                    <a:pt x="0" y="63"/>
                    <a:pt x="0" y="61"/>
                    <a:pt x="1" y="59"/>
                  </a:cubicBezTo>
                  <a:cubicBezTo>
                    <a:pt x="10" y="42"/>
                    <a:pt x="29" y="37"/>
                    <a:pt x="47" y="32"/>
                  </a:cubicBezTo>
                  <a:cubicBezTo>
                    <a:pt x="61" y="28"/>
                    <a:pt x="61" y="28"/>
                    <a:pt x="61" y="28"/>
                  </a:cubicBezTo>
                  <a:cubicBezTo>
                    <a:pt x="61" y="28"/>
                    <a:pt x="71" y="25"/>
                    <a:pt x="71" y="25"/>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290" name="CustomShape 32"/>
            <p:cNvSpPr/>
            <p:nvPr/>
          </p:nvSpPr>
          <p:spPr>
            <a:xfrm>
              <a:off x="922680" y="796680"/>
              <a:ext cx="29520" cy="27360"/>
            </a:xfrm>
            <a:custGeom>
              <a:avLst/>
              <a:gdLst/>
              <a:ahLst/>
              <a:cxnLst/>
              <a:rect l="l" t="t" r="r" b="b"/>
              <a:pathLst>
                <a:path w="120" h="111">
                  <a:moveTo>
                    <a:pt x="0" y="0"/>
                  </a:moveTo>
                  <a:cubicBezTo>
                    <a:pt x="17" y="15"/>
                    <a:pt x="39" y="21"/>
                    <a:pt x="60" y="27"/>
                  </a:cubicBezTo>
                  <a:cubicBezTo>
                    <a:pt x="78" y="32"/>
                    <a:pt x="97" y="38"/>
                    <a:pt x="113" y="49"/>
                  </a:cubicBezTo>
                  <a:cubicBezTo>
                    <a:pt x="118" y="54"/>
                    <a:pt x="120" y="57"/>
                    <a:pt x="120" y="61"/>
                  </a:cubicBezTo>
                  <a:cubicBezTo>
                    <a:pt x="120" y="63"/>
                    <a:pt x="120" y="65"/>
                    <a:pt x="119" y="67"/>
                  </a:cubicBezTo>
                  <a:cubicBezTo>
                    <a:pt x="109" y="86"/>
                    <a:pt x="85" y="95"/>
                    <a:pt x="68" y="101"/>
                  </a:cubicBezTo>
                  <a:cubicBezTo>
                    <a:pt x="46" y="107"/>
                    <a:pt x="23" y="110"/>
                    <a:pt x="0" y="111"/>
                  </a:cubicBezTo>
                  <a:lnTo>
                    <a:pt x="0"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291" name="CustomShape 33"/>
            <p:cNvSpPr/>
            <p:nvPr/>
          </p:nvSpPr>
          <p:spPr>
            <a:xfrm>
              <a:off x="572040" y="765000"/>
              <a:ext cx="67680" cy="43560"/>
            </a:xfrm>
            <a:custGeom>
              <a:avLst/>
              <a:gdLst/>
              <a:ahLst/>
              <a:cxnLst/>
              <a:rect l="l" t="t" r="r" b="b"/>
              <a:pathLst>
                <a:path w="273" h="175">
                  <a:moveTo>
                    <a:pt x="37" y="37"/>
                  </a:moveTo>
                  <a:cubicBezTo>
                    <a:pt x="37" y="25"/>
                    <a:pt x="36" y="13"/>
                    <a:pt x="33" y="0"/>
                  </a:cubicBezTo>
                  <a:cubicBezTo>
                    <a:pt x="99" y="3"/>
                    <a:pt x="174" y="11"/>
                    <a:pt x="239" y="46"/>
                  </a:cubicBezTo>
                  <a:cubicBezTo>
                    <a:pt x="255" y="56"/>
                    <a:pt x="273" y="70"/>
                    <a:pt x="273" y="89"/>
                  </a:cubicBezTo>
                  <a:cubicBezTo>
                    <a:pt x="273" y="90"/>
                    <a:pt x="273" y="90"/>
                    <a:pt x="273" y="91"/>
                  </a:cubicBezTo>
                  <a:cubicBezTo>
                    <a:pt x="270" y="115"/>
                    <a:pt x="246" y="122"/>
                    <a:pt x="224" y="129"/>
                  </a:cubicBezTo>
                  <a:cubicBezTo>
                    <a:pt x="196" y="138"/>
                    <a:pt x="196" y="138"/>
                    <a:pt x="196" y="138"/>
                  </a:cubicBezTo>
                  <a:cubicBezTo>
                    <a:pt x="173" y="144"/>
                    <a:pt x="150" y="151"/>
                    <a:pt x="139" y="175"/>
                  </a:cubicBezTo>
                  <a:cubicBezTo>
                    <a:pt x="102" y="153"/>
                    <a:pt x="55" y="142"/>
                    <a:pt x="0" y="144"/>
                  </a:cubicBezTo>
                  <a:cubicBezTo>
                    <a:pt x="24" y="116"/>
                    <a:pt x="37" y="78"/>
                    <a:pt x="37" y="37"/>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292" name="CustomShape 34"/>
            <p:cNvSpPr/>
            <p:nvPr/>
          </p:nvSpPr>
          <p:spPr>
            <a:xfrm>
              <a:off x="922680" y="766800"/>
              <a:ext cx="67680" cy="43200"/>
            </a:xfrm>
            <a:custGeom>
              <a:avLst/>
              <a:gdLst/>
              <a:ahLst/>
              <a:cxnLst/>
              <a:rect l="l" t="t" r="r" b="b"/>
              <a:pathLst>
                <a:path w="274" h="173">
                  <a:moveTo>
                    <a:pt x="93" y="140"/>
                  </a:moveTo>
                  <a:cubicBezTo>
                    <a:pt x="91" y="139"/>
                    <a:pt x="91" y="139"/>
                    <a:pt x="91" y="139"/>
                  </a:cubicBezTo>
                  <a:cubicBezTo>
                    <a:pt x="63" y="131"/>
                    <a:pt x="63" y="131"/>
                    <a:pt x="63" y="131"/>
                  </a:cubicBezTo>
                  <a:cubicBezTo>
                    <a:pt x="41" y="125"/>
                    <a:pt x="20" y="120"/>
                    <a:pt x="4" y="102"/>
                  </a:cubicBezTo>
                  <a:cubicBezTo>
                    <a:pt x="1" y="98"/>
                    <a:pt x="0" y="93"/>
                    <a:pt x="0" y="87"/>
                  </a:cubicBezTo>
                  <a:cubicBezTo>
                    <a:pt x="0" y="83"/>
                    <a:pt x="1" y="78"/>
                    <a:pt x="3" y="74"/>
                  </a:cubicBezTo>
                  <a:cubicBezTo>
                    <a:pt x="23" y="43"/>
                    <a:pt x="58" y="32"/>
                    <a:pt x="92" y="21"/>
                  </a:cubicBezTo>
                  <a:cubicBezTo>
                    <a:pt x="101" y="18"/>
                    <a:pt x="101" y="18"/>
                    <a:pt x="101" y="18"/>
                  </a:cubicBezTo>
                  <a:cubicBezTo>
                    <a:pt x="143" y="7"/>
                    <a:pt x="189" y="1"/>
                    <a:pt x="242" y="0"/>
                  </a:cubicBezTo>
                  <a:cubicBezTo>
                    <a:pt x="240" y="13"/>
                    <a:pt x="238" y="26"/>
                    <a:pt x="238" y="39"/>
                  </a:cubicBezTo>
                  <a:cubicBezTo>
                    <a:pt x="238" y="80"/>
                    <a:pt x="251" y="116"/>
                    <a:pt x="274" y="144"/>
                  </a:cubicBezTo>
                  <a:cubicBezTo>
                    <a:pt x="220" y="141"/>
                    <a:pt x="173" y="151"/>
                    <a:pt x="135" y="173"/>
                  </a:cubicBezTo>
                  <a:cubicBezTo>
                    <a:pt x="128" y="154"/>
                    <a:pt x="109" y="146"/>
                    <a:pt x="93" y="140"/>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293" name="CustomShape 35"/>
            <p:cNvSpPr/>
            <p:nvPr/>
          </p:nvSpPr>
          <p:spPr>
            <a:xfrm>
              <a:off x="601920" y="772920"/>
              <a:ext cx="358200" cy="93960"/>
            </a:xfrm>
            <a:custGeom>
              <a:avLst/>
              <a:gdLst/>
              <a:ahLst/>
              <a:cxnLst/>
              <a:rect l="l" t="t" r="r" b="b"/>
              <a:pathLst>
                <a:path w="1439" h="376">
                  <a:moveTo>
                    <a:pt x="324" y="163"/>
                  </a:moveTo>
                  <a:cubicBezTo>
                    <a:pt x="419" y="102"/>
                    <a:pt x="419" y="102"/>
                    <a:pt x="419" y="102"/>
                  </a:cubicBezTo>
                  <a:cubicBezTo>
                    <a:pt x="534" y="29"/>
                    <a:pt x="657" y="0"/>
                    <a:pt x="786" y="16"/>
                  </a:cubicBezTo>
                  <a:cubicBezTo>
                    <a:pt x="860" y="26"/>
                    <a:pt x="931" y="51"/>
                    <a:pt x="1002" y="93"/>
                  </a:cubicBezTo>
                  <a:cubicBezTo>
                    <a:pt x="1063" y="131"/>
                    <a:pt x="1063" y="131"/>
                    <a:pt x="1063" y="131"/>
                  </a:cubicBezTo>
                  <a:cubicBezTo>
                    <a:pt x="1125" y="172"/>
                    <a:pt x="1125" y="172"/>
                    <a:pt x="1125" y="172"/>
                  </a:cubicBezTo>
                  <a:cubicBezTo>
                    <a:pt x="1185" y="213"/>
                    <a:pt x="1258" y="229"/>
                    <a:pt x="1331" y="218"/>
                  </a:cubicBezTo>
                  <a:cubicBezTo>
                    <a:pt x="1360" y="211"/>
                    <a:pt x="1392" y="204"/>
                    <a:pt x="1414" y="177"/>
                  </a:cubicBezTo>
                  <a:cubicBezTo>
                    <a:pt x="1416" y="184"/>
                    <a:pt x="1439" y="307"/>
                    <a:pt x="1439" y="307"/>
                  </a:cubicBezTo>
                  <a:cubicBezTo>
                    <a:pt x="1436" y="324"/>
                    <a:pt x="1417" y="332"/>
                    <a:pt x="1402" y="339"/>
                  </a:cubicBezTo>
                  <a:cubicBezTo>
                    <a:pt x="1398" y="340"/>
                    <a:pt x="1398" y="340"/>
                    <a:pt x="1398" y="340"/>
                  </a:cubicBezTo>
                  <a:cubicBezTo>
                    <a:pt x="1290" y="376"/>
                    <a:pt x="1158" y="355"/>
                    <a:pt x="1054" y="284"/>
                  </a:cubicBezTo>
                  <a:cubicBezTo>
                    <a:pt x="1054" y="284"/>
                    <a:pt x="960" y="222"/>
                    <a:pt x="960" y="222"/>
                  </a:cubicBezTo>
                  <a:cubicBezTo>
                    <a:pt x="862" y="159"/>
                    <a:pt x="746" y="136"/>
                    <a:pt x="631" y="158"/>
                  </a:cubicBezTo>
                  <a:cubicBezTo>
                    <a:pt x="575" y="169"/>
                    <a:pt x="520" y="193"/>
                    <a:pt x="458" y="233"/>
                  </a:cubicBezTo>
                  <a:cubicBezTo>
                    <a:pt x="371" y="289"/>
                    <a:pt x="371" y="289"/>
                    <a:pt x="371" y="289"/>
                  </a:cubicBezTo>
                  <a:cubicBezTo>
                    <a:pt x="286" y="343"/>
                    <a:pt x="187" y="364"/>
                    <a:pt x="91" y="348"/>
                  </a:cubicBezTo>
                  <a:cubicBezTo>
                    <a:pt x="62" y="343"/>
                    <a:pt x="31" y="337"/>
                    <a:pt x="8" y="315"/>
                  </a:cubicBezTo>
                  <a:cubicBezTo>
                    <a:pt x="3" y="310"/>
                    <a:pt x="1" y="306"/>
                    <a:pt x="0" y="300"/>
                  </a:cubicBezTo>
                  <a:cubicBezTo>
                    <a:pt x="0" y="300"/>
                    <a:pt x="23" y="188"/>
                    <a:pt x="26" y="172"/>
                  </a:cubicBezTo>
                  <a:cubicBezTo>
                    <a:pt x="58" y="207"/>
                    <a:pt x="103" y="215"/>
                    <a:pt x="148" y="217"/>
                  </a:cubicBezTo>
                  <a:cubicBezTo>
                    <a:pt x="206" y="220"/>
                    <a:pt x="262" y="203"/>
                    <a:pt x="324" y="163"/>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294" name="CustomShape 36"/>
            <p:cNvSpPr/>
            <p:nvPr/>
          </p:nvSpPr>
          <p:spPr>
            <a:xfrm>
              <a:off x="610560" y="783720"/>
              <a:ext cx="339840" cy="71280"/>
            </a:xfrm>
            <a:custGeom>
              <a:avLst/>
              <a:gdLst/>
              <a:ahLst/>
              <a:cxnLst/>
              <a:rect l="l" t="t" r="r" b="b"/>
              <a:pathLst>
                <a:path w="1365" h="287">
                  <a:moveTo>
                    <a:pt x="454" y="105"/>
                  </a:moveTo>
                  <a:cubicBezTo>
                    <a:pt x="452" y="105"/>
                    <a:pt x="441" y="110"/>
                    <a:pt x="439" y="112"/>
                  </a:cubicBezTo>
                  <a:cubicBezTo>
                    <a:pt x="439" y="110"/>
                    <a:pt x="434" y="85"/>
                    <a:pt x="434" y="82"/>
                  </a:cubicBezTo>
                  <a:cubicBezTo>
                    <a:pt x="434" y="83"/>
                    <a:pt x="434" y="83"/>
                    <a:pt x="434" y="83"/>
                  </a:cubicBezTo>
                  <a:cubicBezTo>
                    <a:pt x="438" y="88"/>
                    <a:pt x="454" y="104"/>
                    <a:pt x="455" y="104"/>
                  </a:cubicBezTo>
                  <a:lnTo>
                    <a:pt x="454" y="105"/>
                  </a:lnTo>
                  <a:close/>
                  <a:moveTo>
                    <a:pt x="487" y="114"/>
                  </a:moveTo>
                  <a:cubicBezTo>
                    <a:pt x="441" y="71"/>
                    <a:pt x="441" y="71"/>
                    <a:pt x="441" y="71"/>
                  </a:cubicBezTo>
                  <a:cubicBezTo>
                    <a:pt x="440" y="70"/>
                    <a:pt x="437" y="67"/>
                    <a:pt x="437" y="67"/>
                  </a:cubicBezTo>
                  <a:cubicBezTo>
                    <a:pt x="436" y="66"/>
                    <a:pt x="436" y="65"/>
                    <a:pt x="438" y="64"/>
                  </a:cubicBezTo>
                  <a:cubicBezTo>
                    <a:pt x="438" y="63"/>
                    <a:pt x="437" y="62"/>
                    <a:pt x="437" y="62"/>
                  </a:cubicBezTo>
                  <a:cubicBezTo>
                    <a:pt x="436" y="61"/>
                    <a:pt x="415" y="72"/>
                    <a:pt x="415" y="72"/>
                  </a:cubicBezTo>
                  <a:cubicBezTo>
                    <a:pt x="415" y="73"/>
                    <a:pt x="416" y="75"/>
                    <a:pt x="416" y="75"/>
                  </a:cubicBezTo>
                  <a:cubicBezTo>
                    <a:pt x="419" y="75"/>
                    <a:pt x="419" y="75"/>
                    <a:pt x="419" y="75"/>
                  </a:cubicBezTo>
                  <a:cubicBezTo>
                    <a:pt x="419" y="75"/>
                    <a:pt x="420" y="80"/>
                    <a:pt x="420" y="80"/>
                  </a:cubicBezTo>
                  <a:cubicBezTo>
                    <a:pt x="421" y="80"/>
                    <a:pt x="431" y="143"/>
                    <a:pt x="431" y="143"/>
                  </a:cubicBezTo>
                  <a:cubicBezTo>
                    <a:pt x="431" y="145"/>
                    <a:pt x="431" y="146"/>
                    <a:pt x="430" y="147"/>
                  </a:cubicBezTo>
                  <a:cubicBezTo>
                    <a:pt x="430" y="148"/>
                    <a:pt x="431" y="150"/>
                    <a:pt x="431" y="150"/>
                  </a:cubicBezTo>
                  <a:cubicBezTo>
                    <a:pt x="432" y="150"/>
                    <a:pt x="448" y="141"/>
                    <a:pt x="448" y="141"/>
                  </a:cubicBezTo>
                  <a:cubicBezTo>
                    <a:pt x="449" y="141"/>
                    <a:pt x="449" y="141"/>
                    <a:pt x="449" y="141"/>
                  </a:cubicBezTo>
                  <a:cubicBezTo>
                    <a:pt x="448" y="139"/>
                    <a:pt x="448" y="139"/>
                    <a:pt x="448" y="139"/>
                  </a:cubicBezTo>
                  <a:cubicBezTo>
                    <a:pt x="445" y="139"/>
                    <a:pt x="444" y="139"/>
                    <a:pt x="444" y="138"/>
                  </a:cubicBezTo>
                  <a:cubicBezTo>
                    <a:pt x="444" y="138"/>
                    <a:pt x="443" y="135"/>
                    <a:pt x="443" y="135"/>
                  </a:cubicBezTo>
                  <a:cubicBezTo>
                    <a:pt x="443" y="135"/>
                    <a:pt x="441" y="123"/>
                    <a:pt x="441" y="123"/>
                  </a:cubicBezTo>
                  <a:cubicBezTo>
                    <a:pt x="441" y="124"/>
                    <a:pt x="463" y="112"/>
                    <a:pt x="463" y="112"/>
                  </a:cubicBezTo>
                  <a:cubicBezTo>
                    <a:pt x="463" y="113"/>
                    <a:pt x="472" y="121"/>
                    <a:pt x="472" y="121"/>
                  </a:cubicBezTo>
                  <a:cubicBezTo>
                    <a:pt x="473" y="121"/>
                    <a:pt x="474" y="123"/>
                    <a:pt x="474" y="123"/>
                  </a:cubicBezTo>
                  <a:cubicBezTo>
                    <a:pt x="474" y="123"/>
                    <a:pt x="474" y="123"/>
                    <a:pt x="474" y="123"/>
                  </a:cubicBezTo>
                  <a:cubicBezTo>
                    <a:pt x="474" y="123"/>
                    <a:pt x="474" y="124"/>
                    <a:pt x="473" y="124"/>
                  </a:cubicBezTo>
                  <a:cubicBezTo>
                    <a:pt x="473" y="125"/>
                    <a:pt x="473" y="125"/>
                    <a:pt x="473" y="125"/>
                  </a:cubicBezTo>
                  <a:cubicBezTo>
                    <a:pt x="473" y="126"/>
                    <a:pt x="473" y="127"/>
                    <a:pt x="473" y="127"/>
                  </a:cubicBezTo>
                  <a:cubicBezTo>
                    <a:pt x="474" y="128"/>
                    <a:pt x="492" y="119"/>
                    <a:pt x="492" y="119"/>
                  </a:cubicBezTo>
                  <a:cubicBezTo>
                    <a:pt x="492" y="117"/>
                    <a:pt x="491" y="116"/>
                    <a:pt x="491" y="116"/>
                  </a:cubicBezTo>
                  <a:cubicBezTo>
                    <a:pt x="489" y="116"/>
                    <a:pt x="488" y="116"/>
                    <a:pt x="487" y="114"/>
                  </a:cubicBezTo>
                  <a:moveTo>
                    <a:pt x="1361" y="254"/>
                  </a:moveTo>
                  <a:cubicBezTo>
                    <a:pt x="1360" y="253"/>
                    <a:pt x="1358" y="254"/>
                    <a:pt x="1358" y="254"/>
                  </a:cubicBezTo>
                  <a:cubicBezTo>
                    <a:pt x="1358" y="256"/>
                    <a:pt x="1357" y="257"/>
                    <a:pt x="1354" y="258"/>
                  </a:cubicBezTo>
                  <a:cubicBezTo>
                    <a:pt x="1354" y="258"/>
                    <a:pt x="1323" y="266"/>
                    <a:pt x="1322" y="266"/>
                  </a:cubicBezTo>
                  <a:cubicBezTo>
                    <a:pt x="1322" y="266"/>
                    <a:pt x="1323" y="266"/>
                    <a:pt x="1323" y="266"/>
                  </a:cubicBezTo>
                  <a:cubicBezTo>
                    <a:pt x="1323" y="263"/>
                    <a:pt x="1319" y="249"/>
                    <a:pt x="1318" y="247"/>
                  </a:cubicBezTo>
                  <a:cubicBezTo>
                    <a:pt x="1320" y="247"/>
                    <a:pt x="1335" y="243"/>
                    <a:pt x="1335" y="243"/>
                  </a:cubicBezTo>
                  <a:cubicBezTo>
                    <a:pt x="1339" y="242"/>
                    <a:pt x="1339" y="242"/>
                    <a:pt x="1340" y="244"/>
                  </a:cubicBezTo>
                  <a:cubicBezTo>
                    <a:pt x="1340" y="244"/>
                    <a:pt x="1342" y="243"/>
                    <a:pt x="1342" y="243"/>
                  </a:cubicBezTo>
                  <a:cubicBezTo>
                    <a:pt x="1343" y="243"/>
                    <a:pt x="1339" y="226"/>
                    <a:pt x="1339" y="226"/>
                  </a:cubicBezTo>
                  <a:cubicBezTo>
                    <a:pt x="1338" y="226"/>
                    <a:pt x="1336" y="226"/>
                    <a:pt x="1336" y="226"/>
                  </a:cubicBezTo>
                  <a:cubicBezTo>
                    <a:pt x="1335" y="228"/>
                    <a:pt x="1335" y="229"/>
                    <a:pt x="1332" y="230"/>
                  </a:cubicBezTo>
                  <a:cubicBezTo>
                    <a:pt x="1332" y="230"/>
                    <a:pt x="1314" y="234"/>
                    <a:pt x="1314" y="234"/>
                  </a:cubicBezTo>
                  <a:cubicBezTo>
                    <a:pt x="1314" y="234"/>
                    <a:pt x="1314" y="234"/>
                    <a:pt x="1314" y="234"/>
                  </a:cubicBezTo>
                  <a:cubicBezTo>
                    <a:pt x="1314" y="232"/>
                    <a:pt x="1311" y="217"/>
                    <a:pt x="1311" y="217"/>
                  </a:cubicBezTo>
                  <a:cubicBezTo>
                    <a:pt x="1311" y="218"/>
                    <a:pt x="1340" y="210"/>
                    <a:pt x="1340" y="210"/>
                  </a:cubicBezTo>
                  <a:cubicBezTo>
                    <a:pt x="1343" y="210"/>
                    <a:pt x="1344" y="210"/>
                    <a:pt x="1344" y="211"/>
                  </a:cubicBezTo>
                  <a:cubicBezTo>
                    <a:pt x="1345" y="211"/>
                    <a:pt x="1347" y="211"/>
                    <a:pt x="1347" y="211"/>
                  </a:cubicBezTo>
                  <a:cubicBezTo>
                    <a:pt x="1347" y="210"/>
                    <a:pt x="1343" y="194"/>
                    <a:pt x="1343" y="194"/>
                  </a:cubicBezTo>
                  <a:cubicBezTo>
                    <a:pt x="1342" y="193"/>
                    <a:pt x="1340" y="194"/>
                    <a:pt x="1340" y="194"/>
                  </a:cubicBezTo>
                  <a:cubicBezTo>
                    <a:pt x="1340" y="196"/>
                    <a:pt x="1340" y="196"/>
                    <a:pt x="1336" y="197"/>
                  </a:cubicBezTo>
                  <a:cubicBezTo>
                    <a:pt x="1288" y="210"/>
                    <a:pt x="1288" y="210"/>
                    <a:pt x="1288" y="210"/>
                  </a:cubicBezTo>
                  <a:cubicBezTo>
                    <a:pt x="1288" y="211"/>
                    <a:pt x="1288" y="213"/>
                    <a:pt x="1288" y="213"/>
                  </a:cubicBezTo>
                  <a:cubicBezTo>
                    <a:pt x="1293" y="213"/>
                    <a:pt x="1293" y="213"/>
                    <a:pt x="1294" y="215"/>
                  </a:cubicBezTo>
                  <a:cubicBezTo>
                    <a:pt x="1310" y="276"/>
                    <a:pt x="1310" y="276"/>
                    <a:pt x="1310" y="276"/>
                  </a:cubicBezTo>
                  <a:cubicBezTo>
                    <a:pt x="1310" y="278"/>
                    <a:pt x="1310" y="279"/>
                    <a:pt x="1307" y="280"/>
                  </a:cubicBezTo>
                  <a:cubicBezTo>
                    <a:pt x="1306" y="281"/>
                    <a:pt x="1307" y="283"/>
                    <a:pt x="1307" y="283"/>
                  </a:cubicBezTo>
                  <a:cubicBezTo>
                    <a:pt x="1308" y="284"/>
                    <a:pt x="1357" y="271"/>
                    <a:pt x="1357" y="271"/>
                  </a:cubicBezTo>
                  <a:cubicBezTo>
                    <a:pt x="1361" y="270"/>
                    <a:pt x="1361" y="270"/>
                    <a:pt x="1362" y="272"/>
                  </a:cubicBezTo>
                  <a:cubicBezTo>
                    <a:pt x="1363" y="272"/>
                    <a:pt x="1365" y="272"/>
                    <a:pt x="1365" y="272"/>
                  </a:cubicBezTo>
                  <a:cubicBezTo>
                    <a:pt x="1365" y="271"/>
                    <a:pt x="1361" y="254"/>
                    <a:pt x="1361" y="254"/>
                  </a:cubicBezTo>
                  <a:moveTo>
                    <a:pt x="1270" y="248"/>
                  </a:moveTo>
                  <a:cubicBezTo>
                    <a:pt x="1270" y="267"/>
                    <a:pt x="1264" y="273"/>
                    <a:pt x="1246" y="273"/>
                  </a:cubicBezTo>
                  <a:cubicBezTo>
                    <a:pt x="1246" y="273"/>
                    <a:pt x="1237" y="273"/>
                    <a:pt x="1237" y="273"/>
                  </a:cubicBezTo>
                  <a:cubicBezTo>
                    <a:pt x="1237" y="273"/>
                    <a:pt x="1237" y="273"/>
                    <a:pt x="1237" y="273"/>
                  </a:cubicBezTo>
                  <a:cubicBezTo>
                    <a:pt x="1238" y="273"/>
                    <a:pt x="1238" y="228"/>
                    <a:pt x="1238" y="224"/>
                  </a:cubicBezTo>
                  <a:cubicBezTo>
                    <a:pt x="1240" y="224"/>
                    <a:pt x="1246" y="224"/>
                    <a:pt x="1246" y="224"/>
                  </a:cubicBezTo>
                  <a:cubicBezTo>
                    <a:pt x="1264" y="224"/>
                    <a:pt x="1270" y="230"/>
                    <a:pt x="1270" y="248"/>
                  </a:cubicBezTo>
                  <a:close/>
                  <a:moveTo>
                    <a:pt x="1251" y="210"/>
                  </a:moveTo>
                  <a:cubicBezTo>
                    <a:pt x="1220" y="210"/>
                    <a:pt x="1220" y="210"/>
                    <a:pt x="1220" y="210"/>
                  </a:cubicBezTo>
                  <a:cubicBezTo>
                    <a:pt x="1219" y="211"/>
                    <a:pt x="1219" y="213"/>
                    <a:pt x="1219" y="213"/>
                  </a:cubicBezTo>
                  <a:cubicBezTo>
                    <a:pt x="1222" y="214"/>
                    <a:pt x="1223" y="215"/>
                    <a:pt x="1222" y="217"/>
                  </a:cubicBezTo>
                  <a:cubicBezTo>
                    <a:pt x="1222" y="217"/>
                    <a:pt x="1222" y="280"/>
                    <a:pt x="1222" y="280"/>
                  </a:cubicBezTo>
                  <a:cubicBezTo>
                    <a:pt x="1222" y="282"/>
                    <a:pt x="1222" y="283"/>
                    <a:pt x="1219" y="283"/>
                  </a:cubicBezTo>
                  <a:cubicBezTo>
                    <a:pt x="1219" y="286"/>
                    <a:pt x="1219" y="286"/>
                    <a:pt x="1219" y="286"/>
                  </a:cubicBezTo>
                  <a:cubicBezTo>
                    <a:pt x="1220" y="286"/>
                    <a:pt x="1248" y="287"/>
                    <a:pt x="1248" y="287"/>
                  </a:cubicBezTo>
                  <a:cubicBezTo>
                    <a:pt x="1260" y="287"/>
                    <a:pt x="1270" y="283"/>
                    <a:pt x="1276" y="277"/>
                  </a:cubicBezTo>
                  <a:cubicBezTo>
                    <a:pt x="1283" y="271"/>
                    <a:pt x="1286" y="261"/>
                    <a:pt x="1286" y="249"/>
                  </a:cubicBezTo>
                  <a:cubicBezTo>
                    <a:pt x="1286" y="225"/>
                    <a:pt x="1273" y="210"/>
                    <a:pt x="1251" y="210"/>
                  </a:cubicBezTo>
                  <a:moveTo>
                    <a:pt x="1194" y="207"/>
                  </a:moveTo>
                  <a:cubicBezTo>
                    <a:pt x="1197" y="209"/>
                    <a:pt x="1197" y="210"/>
                    <a:pt x="1197" y="211"/>
                  </a:cubicBezTo>
                  <a:cubicBezTo>
                    <a:pt x="1186" y="252"/>
                    <a:pt x="1186" y="252"/>
                    <a:pt x="1186" y="252"/>
                  </a:cubicBezTo>
                  <a:cubicBezTo>
                    <a:pt x="1184" y="262"/>
                    <a:pt x="1177" y="266"/>
                    <a:pt x="1168" y="263"/>
                  </a:cubicBezTo>
                  <a:cubicBezTo>
                    <a:pt x="1163" y="262"/>
                    <a:pt x="1160" y="260"/>
                    <a:pt x="1158" y="257"/>
                  </a:cubicBezTo>
                  <a:cubicBezTo>
                    <a:pt x="1156" y="254"/>
                    <a:pt x="1156" y="250"/>
                    <a:pt x="1157" y="245"/>
                  </a:cubicBezTo>
                  <a:cubicBezTo>
                    <a:pt x="1167" y="204"/>
                    <a:pt x="1167" y="204"/>
                    <a:pt x="1167" y="204"/>
                  </a:cubicBezTo>
                  <a:cubicBezTo>
                    <a:pt x="1168" y="202"/>
                    <a:pt x="1168" y="202"/>
                    <a:pt x="1171" y="202"/>
                  </a:cubicBezTo>
                  <a:cubicBezTo>
                    <a:pt x="1171" y="201"/>
                    <a:pt x="1172" y="199"/>
                    <a:pt x="1172" y="199"/>
                  </a:cubicBezTo>
                  <a:cubicBezTo>
                    <a:pt x="1171" y="199"/>
                    <a:pt x="1150" y="193"/>
                    <a:pt x="1150" y="193"/>
                  </a:cubicBezTo>
                  <a:cubicBezTo>
                    <a:pt x="1149" y="193"/>
                    <a:pt x="1149" y="193"/>
                    <a:pt x="1149" y="193"/>
                  </a:cubicBezTo>
                  <a:cubicBezTo>
                    <a:pt x="1149" y="194"/>
                    <a:pt x="1149" y="194"/>
                    <a:pt x="1149" y="194"/>
                  </a:cubicBezTo>
                  <a:cubicBezTo>
                    <a:pt x="1149" y="196"/>
                    <a:pt x="1149" y="196"/>
                    <a:pt x="1149" y="196"/>
                  </a:cubicBezTo>
                  <a:cubicBezTo>
                    <a:pt x="1152" y="198"/>
                    <a:pt x="1152" y="199"/>
                    <a:pt x="1152" y="200"/>
                  </a:cubicBezTo>
                  <a:cubicBezTo>
                    <a:pt x="1142" y="241"/>
                    <a:pt x="1142" y="241"/>
                    <a:pt x="1142" y="241"/>
                  </a:cubicBezTo>
                  <a:cubicBezTo>
                    <a:pt x="1137" y="260"/>
                    <a:pt x="1145" y="272"/>
                    <a:pt x="1164" y="276"/>
                  </a:cubicBezTo>
                  <a:cubicBezTo>
                    <a:pt x="1174" y="279"/>
                    <a:pt x="1182" y="278"/>
                    <a:pt x="1189" y="274"/>
                  </a:cubicBezTo>
                  <a:cubicBezTo>
                    <a:pt x="1194" y="271"/>
                    <a:pt x="1198" y="265"/>
                    <a:pt x="1201" y="256"/>
                  </a:cubicBezTo>
                  <a:cubicBezTo>
                    <a:pt x="1211" y="215"/>
                    <a:pt x="1211" y="215"/>
                    <a:pt x="1211" y="215"/>
                  </a:cubicBezTo>
                  <a:cubicBezTo>
                    <a:pt x="1211" y="213"/>
                    <a:pt x="1212" y="213"/>
                    <a:pt x="1214" y="213"/>
                  </a:cubicBezTo>
                  <a:cubicBezTo>
                    <a:pt x="1215" y="212"/>
                    <a:pt x="1216" y="210"/>
                    <a:pt x="1216" y="210"/>
                  </a:cubicBezTo>
                  <a:cubicBezTo>
                    <a:pt x="1215" y="209"/>
                    <a:pt x="1196" y="205"/>
                    <a:pt x="1196" y="205"/>
                  </a:cubicBezTo>
                  <a:cubicBezTo>
                    <a:pt x="1195" y="205"/>
                    <a:pt x="1194" y="207"/>
                    <a:pt x="1194" y="207"/>
                  </a:cubicBezTo>
                  <a:moveTo>
                    <a:pt x="1114" y="197"/>
                  </a:moveTo>
                  <a:cubicBezTo>
                    <a:pt x="1113" y="202"/>
                    <a:pt x="1110" y="225"/>
                    <a:pt x="1110" y="225"/>
                  </a:cubicBezTo>
                  <a:cubicBezTo>
                    <a:pt x="1109" y="225"/>
                    <a:pt x="1109" y="225"/>
                    <a:pt x="1109" y="225"/>
                  </a:cubicBezTo>
                  <a:cubicBezTo>
                    <a:pt x="1108" y="224"/>
                    <a:pt x="1097" y="219"/>
                    <a:pt x="1095" y="217"/>
                  </a:cubicBezTo>
                  <a:cubicBezTo>
                    <a:pt x="1096" y="216"/>
                    <a:pt x="1112" y="198"/>
                    <a:pt x="1115" y="196"/>
                  </a:cubicBezTo>
                  <a:lnTo>
                    <a:pt x="1114" y="197"/>
                  </a:lnTo>
                  <a:close/>
                  <a:moveTo>
                    <a:pt x="1110" y="177"/>
                  </a:moveTo>
                  <a:cubicBezTo>
                    <a:pt x="1112" y="179"/>
                    <a:pt x="1112" y="180"/>
                    <a:pt x="1112" y="180"/>
                  </a:cubicBezTo>
                  <a:cubicBezTo>
                    <a:pt x="1109" y="183"/>
                    <a:pt x="1109" y="183"/>
                    <a:pt x="1109" y="183"/>
                  </a:cubicBezTo>
                  <a:cubicBezTo>
                    <a:pt x="1109" y="184"/>
                    <a:pt x="1064" y="230"/>
                    <a:pt x="1064" y="230"/>
                  </a:cubicBezTo>
                  <a:cubicBezTo>
                    <a:pt x="1063" y="231"/>
                    <a:pt x="1062" y="232"/>
                    <a:pt x="1061" y="231"/>
                  </a:cubicBezTo>
                  <a:cubicBezTo>
                    <a:pt x="1060" y="232"/>
                    <a:pt x="1059" y="234"/>
                    <a:pt x="1059" y="234"/>
                  </a:cubicBezTo>
                  <a:cubicBezTo>
                    <a:pt x="1059" y="235"/>
                    <a:pt x="1076" y="243"/>
                    <a:pt x="1076" y="243"/>
                  </a:cubicBezTo>
                  <a:cubicBezTo>
                    <a:pt x="1077" y="243"/>
                    <a:pt x="1077" y="243"/>
                    <a:pt x="1077" y="243"/>
                  </a:cubicBezTo>
                  <a:cubicBezTo>
                    <a:pt x="1078" y="240"/>
                    <a:pt x="1078" y="240"/>
                    <a:pt x="1078" y="240"/>
                  </a:cubicBezTo>
                  <a:cubicBezTo>
                    <a:pt x="1077" y="239"/>
                    <a:pt x="1076" y="238"/>
                    <a:pt x="1076" y="238"/>
                  </a:cubicBezTo>
                  <a:cubicBezTo>
                    <a:pt x="1076" y="237"/>
                    <a:pt x="1076" y="237"/>
                    <a:pt x="1076" y="237"/>
                  </a:cubicBezTo>
                  <a:cubicBezTo>
                    <a:pt x="1078" y="235"/>
                    <a:pt x="1078" y="235"/>
                    <a:pt x="1078" y="235"/>
                  </a:cubicBezTo>
                  <a:cubicBezTo>
                    <a:pt x="1078" y="235"/>
                    <a:pt x="1086" y="226"/>
                    <a:pt x="1087" y="226"/>
                  </a:cubicBezTo>
                  <a:cubicBezTo>
                    <a:pt x="1087" y="226"/>
                    <a:pt x="1109" y="237"/>
                    <a:pt x="1109" y="237"/>
                  </a:cubicBezTo>
                  <a:cubicBezTo>
                    <a:pt x="1108" y="237"/>
                    <a:pt x="1107" y="250"/>
                    <a:pt x="1107" y="250"/>
                  </a:cubicBezTo>
                  <a:cubicBezTo>
                    <a:pt x="1107" y="250"/>
                    <a:pt x="1107" y="252"/>
                    <a:pt x="1107" y="252"/>
                  </a:cubicBezTo>
                  <a:cubicBezTo>
                    <a:pt x="1106" y="252"/>
                    <a:pt x="1106" y="253"/>
                    <a:pt x="1104" y="252"/>
                  </a:cubicBezTo>
                  <a:cubicBezTo>
                    <a:pt x="1104" y="252"/>
                    <a:pt x="1103" y="254"/>
                    <a:pt x="1103" y="254"/>
                  </a:cubicBezTo>
                  <a:cubicBezTo>
                    <a:pt x="1103" y="255"/>
                    <a:pt x="1121" y="263"/>
                    <a:pt x="1121" y="263"/>
                  </a:cubicBezTo>
                  <a:cubicBezTo>
                    <a:pt x="1122" y="263"/>
                    <a:pt x="1122" y="261"/>
                    <a:pt x="1122" y="261"/>
                  </a:cubicBezTo>
                  <a:cubicBezTo>
                    <a:pt x="1121" y="260"/>
                    <a:pt x="1121" y="259"/>
                    <a:pt x="1121" y="257"/>
                  </a:cubicBezTo>
                  <a:cubicBezTo>
                    <a:pt x="1128" y="194"/>
                    <a:pt x="1128" y="194"/>
                    <a:pt x="1128" y="194"/>
                  </a:cubicBezTo>
                  <a:cubicBezTo>
                    <a:pt x="1129" y="189"/>
                    <a:pt x="1129" y="189"/>
                    <a:pt x="1129" y="189"/>
                  </a:cubicBezTo>
                  <a:cubicBezTo>
                    <a:pt x="1129" y="188"/>
                    <a:pt x="1130" y="187"/>
                    <a:pt x="1132" y="188"/>
                  </a:cubicBezTo>
                  <a:cubicBezTo>
                    <a:pt x="1133" y="188"/>
                    <a:pt x="1133" y="186"/>
                    <a:pt x="1133" y="186"/>
                  </a:cubicBezTo>
                  <a:cubicBezTo>
                    <a:pt x="1133" y="185"/>
                    <a:pt x="1112" y="175"/>
                    <a:pt x="1112" y="175"/>
                  </a:cubicBezTo>
                  <a:cubicBezTo>
                    <a:pt x="1111" y="175"/>
                    <a:pt x="1110" y="177"/>
                    <a:pt x="1110" y="177"/>
                  </a:cubicBezTo>
                  <a:moveTo>
                    <a:pt x="1058" y="213"/>
                  </a:moveTo>
                  <a:cubicBezTo>
                    <a:pt x="1056" y="215"/>
                    <a:pt x="1055" y="215"/>
                    <a:pt x="1053" y="213"/>
                  </a:cubicBezTo>
                  <a:cubicBezTo>
                    <a:pt x="1053" y="213"/>
                    <a:pt x="1026" y="196"/>
                    <a:pt x="1026" y="196"/>
                  </a:cubicBezTo>
                  <a:cubicBezTo>
                    <a:pt x="1027" y="196"/>
                    <a:pt x="1058" y="149"/>
                    <a:pt x="1058" y="149"/>
                  </a:cubicBezTo>
                  <a:cubicBezTo>
                    <a:pt x="1059" y="148"/>
                    <a:pt x="1060" y="147"/>
                    <a:pt x="1063" y="149"/>
                  </a:cubicBezTo>
                  <a:cubicBezTo>
                    <a:pt x="1064" y="149"/>
                    <a:pt x="1065" y="147"/>
                    <a:pt x="1065" y="147"/>
                  </a:cubicBezTo>
                  <a:cubicBezTo>
                    <a:pt x="1065" y="146"/>
                    <a:pt x="1045" y="133"/>
                    <a:pt x="1045" y="133"/>
                  </a:cubicBezTo>
                  <a:cubicBezTo>
                    <a:pt x="1044" y="133"/>
                    <a:pt x="1043" y="135"/>
                    <a:pt x="1043" y="135"/>
                  </a:cubicBezTo>
                  <a:cubicBezTo>
                    <a:pt x="1046" y="138"/>
                    <a:pt x="1046" y="139"/>
                    <a:pt x="1045" y="141"/>
                  </a:cubicBezTo>
                  <a:cubicBezTo>
                    <a:pt x="1010" y="194"/>
                    <a:pt x="1010" y="194"/>
                    <a:pt x="1010" y="194"/>
                  </a:cubicBezTo>
                  <a:cubicBezTo>
                    <a:pt x="1009" y="195"/>
                    <a:pt x="1008" y="196"/>
                    <a:pt x="1006" y="194"/>
                  </a:cubicBezTo>
                  <a:cubicBezTo>
                    <a:pt x="1005" y="194"/>
                    <a:pt x="1004" y="196"/>
                    <a:pt x="1004" y="196"/>
                  </a:cubicBezTo>
                  <a:cubicBezTo>
                    <a:pt x="1004" y="197"/>
                    <a:pt x="1045" y="224"/>
                    <a:pt x="1045" y="224"/>
                  </a:cubicBezTo>
                  <a:cubicBezTo>
                    <a:pt x="1048" y="226"/>
                    <a:pt x="1048" y="227"/>
                    <a:pt x="1048" y="228"/>
                  </a:cubicBezTo>
                  <a:cubicBezTo>
                    <a:pt x="1048" y="229"/>
                    <a:pt x="1049" y="230"/>
                    <a:pt x="1049" y="230"/>
                  </a:cubicBezTo>
                  <a:cubicBezTo>
                    <a:pt x="1051" y="230"/>
                    <a:pt x="1060" y="215"/>
                    <a:pt x="1060" y="215"/>
                  </a:cubicBezTo>
                  <a:cubicBezTo>
                    <a:pt x="1060" y="214"/>
                    <a:pt x="1058" y="213"/>
                    <a:pt x="1058" y="213"/>
                  </a:cubicBezTo>
                  <a:moveTo>
                    <a:pt x="969" y="167"/>
                  </a:moveTo>
                  <a:cubicBezTo>
                    <a:pt x="1004" y="112"/>
                    <a:pt x="1004" y="112"/>
                    <a:pt x="1004" y="112"/>
                  </a:cubicBezTo>
                  <a:cubicBezTo>
                    <a:pt x="1005" y="111"/>
                    <a:pt x="1005" y="110"/>
                    <a:pt x="1007" y="111"/>
                  </a:cubicBezTo>
                  <a:cubicBezTo>
                    <a:pt x="1008" y="111"/>
                    <a:pt x="1009" y="109"/>
                    <a:pt x="1009" y="109"/>
                  </a:cubicBezTo>
                  <a:cubicBezTo>
                    <a:pt x="1009" y="108"/>
                    <a:pt x="988" y="95"/>
                    <a:pt x="988" y="95"/>
                  </a:cubicBezTo>
                  <a:cubicBezTo>
                    <a:pt x="987" y="95"/>
                    <a:pt x="986" y="97"/>
                    <a:pt x="986" y="97"/>
                  </a:cubicBezTo>
                  <a:cubicBezTo>
                    <a:pt x="986" y="98"/>
                    <a:pt x="987" y="99"/>
                    <a:pt x="987" y="99"/>
                  </a:cubicBezTo>
                  <a:cubicBezTo>
                    <a:pt x="987" y="100"/>
                    <a:pt x="987" y="100"/>
                    <a:pt x="986" y="100"/>
                  </a:cubicBezTo>
                  <a:cubicBezTo>
                    <a:pt x="986" y="101"/>
                    <a:pt x="978" y="106"/>
                    <a:pt x="970" y="112"/>
                  </a:cubicBezTo>
                  <a:cubicBezTo>
                    <a:pt x="970" y="112"/>
                    <a:pt x="953" y="124"/>
                    <a:pt x="950" y="126"/>
                  </a:cubicBezTo>
                  <a:cubicBezTo>
                    <a:pt x="950" y="126"/>
                    <a:pt x="950" y="125"/>
                    <a:pt x="951" y="125"/>
                  </a:cubicBezTo>
                  <a:cubicBezTo>
                    <a:pt x="952" y="121"/>
                    <a:pt x="954" y="108"/>
                    <a:pt x="954" y="108"/>
                  </a:cubicBezTo>
                  <a:cubicBezTo>
                    <a:pt x="956" y="98"/>
                    <a:pt x="958" y="84"/>
                    <a:pt x="959" y="83"/>
                  </a:cubicBezTo>
                  <a:cubicBezTo>
                    <a:pt x="959" y="82"/>
                    <a:pt x="959" y="82"/>
                    <a:pt x="961" y="82"/>
                  </a:cubicBezTo>
                  <a:cubicBezTo>
                    <a:pt x="962" y="82"/>
                    <a:pt x="963" y="80"/>
                    <a:pt x="963" y="80"/>
                  </a:cubicBezTo>
                  <a:cubicBezTo>
                    <a:pt x="963" y="79"/>
                    <a:pt x="941" y="66"/>
                    <a:pt x="941" y="66"/>
                  </a:cubicBezTo>
                  <a:cubicBezTo>
                    <a:pt x="940" y="66"/>
                    <a:pt x="939" y="68"/>
                    <a:pt x="939" y="68"/>
                  </a:cubicBezTo>
                  <a:cubicBezTo>
                    <a:pt x="941" y="70"/>
                    <a:pt x="941" y="71"/>
                    <a:pt x="940" y="72"/>
                  </a:cubicBezTo>
                  <a:cubicBezTo>
                    <a:pt x="906" y="127"/>
                    <a:pt x="906" y="127"/>
                    <a:pt x="906" y="127"/>
                  </a:cubicBezTo>
                  <a:cubicBezTo>
                    <a:pt x="905" y="128"/>
                    <a:pt x="904" y="128"/>
                    <a:pt x="903" y="128"/>
                  </a:cubicBezTo>
                  <a:cubicBezTo>
                    <a:pt x="902" y="128"/>
                    <a:pt x="901" y="130"/>
                    <a:pt x="901" y="130"/>
                  </a:cubicBezTo>
                  <a:cubicBezTo>
                    <a:pt x="901" y="131"/>
                    <a:pt x="917" y="141"/>
                    <a:pt x="917" y="141"/>
                  </a:cubicBezTo>
                  <a:cubicBezTo>
                    <a:pt x="918" y="141"/>
                    <a:pt x="918" y="141"/>
                    <a:pt x="918" y="141"/>
                  </a:cubicBezTo>
                  <a:cubicBezTo>
                    <a:pt x="919" y="139"/>
                    <a:pt x="919" y="139"/>
                    <a:pt x="919" y="139"/>
                  </a:cubicBezTo>
                  <a:cubicBezTo>
                    <a:pt x="918" y="138"/>
                    <a:pt x="918" y="137"/>
                    <a:pt x="918" y="136"/>
                  </a:cubicBezTo>
                  <a:cubicBezTo>
                    <a:pt x="918" y="136"/>
                    <a:pt x="918" y="135"/>
                    <a:pt x="918" y="135"/>
                  </a:cubicBezTo>
                  <a:cubicBezTo>
                    <a:pt x="918" y="135"/>
                    <a:pt x="942" y="97"/>
                    <a:pt x="945" y="92"/>
                  </a:cubicBezTo>
                  <a:cubicBezTo>
                    <a:pt x="945" y="92"/>
                    <a:pt x="945" y="93"/>
                    <a:pt x="945" y="93"/>
                  </a:cubicBezTo>
                  <a:cubicBezTo>
                    <a:pt x="942" y="101"/>
                    <a:pt x="936" y="129"/>
                    <a:pt x="936" y="129"/>
                  </a:cubicBezTo>
                  <a:cubicBezTo>
                    <a:pt x="933" y="150"/>
                    <a:pt x="933" y="150"/>
                    <a:pt x="933" y="150"/>
                  </a:cubicBezTo>
                  <a:cubicBezTo>
                    <a:pt x="933" y="151"/>
                    <a:pt x="935" y="152"/>
                    <a:pt x="935" y="152"/>
                  </a:cubicBezTo>
                  <a:cubicBezTo>
                    <a:pt x="936" y="152"/>
                    <a:pt x="955" y="139"/>
                    <a:pt x="955" y="139"/>
                  </a:cubicBezTo>
                  <a:cubicBezTo>
                    <a:pt x="955" y="139"/>
                    <a:pt x="980" y="119"/>
                    <a:pt x="985" y="116"/>
                  </a:cubicBezTo>
                  <a:cubicBezTo>
                    <a:pt x="984" y="118"/>
                    <a:pt x="984" y="118"/>
                    <a:pt x="984" y="118"/>
                  </a:cubicBezTo>
                  <a:cubicBezTo>
                    <a:pt x="977" y="127"/>
                    <a:pt x="957" y="159"/>
                    <a:pt x="957" y="159"/>
                  </a:cubicBezTo>
                  <a:cubicBezTo>
                    <a:pt x="956" y="160"/>
                    <a:pt x="956" y="161"/>
                    <a:pt x="954" y="160"/>
                  </a:cubicBezTo>
                  <a:cubicBezTo>
                    <a:pt x="953" y="160"/>
                    <a:pt x="952" y="161"/>
                    <a:pt x="952" y="161"/>
                  </a:cubicBezTo>
                  <a:cubicBezTo>
                    <a:pt x="952" y="163"/>
                    <a:pt x="969" y="173"/>
                    <a:pt x="969" y="173"/>
                  </a:cubicBezTo>
                  <a:cubicBezTo>
                    <a:pt x="970" y="173"/>
                    <a:pt x="971" y="171"/>
                    <a:pt x="971" y="171"/>
                  </a:cubicBezTo>
                  <a:cubicBezTo>
                    <a:pt x="969" y="169"/>
                    <a:pt x="969" y="168"/>
                    <a:pt x="969" y="167"/>
                  </a:cubicBezTo>
                  <a:moveTo>
                    <a:pt x="890" y="64"/>
                  </a:moveTo>
                  <a:cubicBezTo>
                    <a:pt x="889" y="69"/>
                    <a:pt x="887" y="92"/>
                    <a:pt x="887" y="93"/>
                  </a:cubicBezTo>
                  <a:cubicBezTo>
                    <a:pt x="886" y="93"/>
                    <a:pt x="886" y="93"/>
                    <a:pt x="886" y="93"/>
                  </a:cubicBezTo>
                  <a:cubicBezTo>
                    <a:pt x="884" y="91"/>
                    <a:pt x="874" y="86"/>
                    <a:pt x="871" y="85"/>
                  </a:cubicBezTo>
                  <a:cubicBezTo>
                    <a:pt x="873" y="84"/>
                    <a:pt x="888" y="65"/>
                    <a:pt x="890" y="63"/>
                  </a:cubicBezTo>
                  <a:lnTo>
                    <a:pt x="890" y="64"/>
                  </a:lnTo>
                  <a:close/>
                  <a:moveTo>
                    <a:pt x="899" y="124"/>
                  </a:moveTo>
                  <a:cubicBezTo>
                    <a:pt x="904" y="59"/>
                    <a:pt x="904" y="59"/>
                    <a:pt x="904" y="59"/>
                  </a:cubicBezTo>
                  <a:cubicBezTo>
                    <a:pt x="904" y="55"/>
                    <a:pt x="904" y="55"/>
                    <a:pt x="904" y="55"/>
                  </a:cubicBezTo>
                  <a:cubicBezTo>
                    <a:pt x="905" y="55"/>
                    <a:pt x="905" y="54"/>
                    <a:pt x="907" y="55"/>
                  </a:cubicBezTo>
                  <a:cubicBezTo>
                    <a:pt x="908" y="54"/>
                    <a:pt x="909" y="52"/>
                    <a:pt x="909" y="52"/>
                  </a:cubicBezTo>
                  <a:cubicBezTo>
                    <a:pt x="908" y="51"/>
                    <a:pt x="887" y="42"/>
                    <a:pt x="887" y="42"/>
                  </a:cubicBezTo>
                  <a:cubicBezTo>
                    <a:pt x="886" y="43"/>
                    <a:pt x="885" y="44"/>
                    <a:pt x="885" y="44"/>
                  </a:cubicBezTo>
                  <a:cubicBezTo>
                    <a:pt x="887" y="46"/>
                    <a:pt x="887" y="47"/>
                    <a:pt x="887" y="47"/>
                  </a:cubicBezTo>
                  <a:cubicBezTo>
                    <a:pt x="887" y="47"/>
                    <a:pt x="887" y="47"/>
                    <a:pt x="887" y="47"/>
                  </a:cubicBezTo>
                  <a:cubicBezTo>
                    <a:pt x="884" y="51"/>
                    <a:pt x="884" y="51"/>
                    <a:pt x="884" y="51"/>
                  </a:cubicBezTo>
                  <a:cubicBezTo>
                    <a:pt x="884" y="51"/>
                    <a:pt x="841" y="99"/>
                    <a:pt x="841" y="99"/>
                  </a:cubicBezTo>
                  <a:cubicBezTo>
                    <a:pt x="840" y="100"/>
                    <a:pt x="839" y="101"/>
                    <a:pt x="838" y="101"/>
                  </a:cubicBezTo>
                  <a:cubicBezTo>
                    <a:pt x="837" y="101"/>
                    <a:pt x="836" y="103"/>
                    <a:pt x="836" y="103"/>
                  </a:cubicBezTo>
                  <a:cubicBezTo>
                    <a:pt x="837" y="104"/>
                    <a:pt x="854" y="111"/>
                    <a:pt x="854" y="111"/>
                  </a:cubicBezTo>
                  <a:cubicBezTo>
                    <a:pt x="855" y="112"/>
                    <a:pt x="855" y="112"/>
                    <a:pt x="855" y="112"/>
                  </a:cubicBezTo>
                  <a:cubicBezTo>
                    <a:pt x="856" y="109"/>
                    <a:pt x="856" y="109"/>
                    <a:pt x="856" y="109"/>
                  </a:cubicBezTo>
                  <a:cubicBezTo>
                    <a:pt x="854" y="108"/>
                    <a:pt x="854" y="107"/>
                    <a:pt x="854" y="106"/>
                  </a:cubicBezTo>
                  <a:cubicBezTo>
                    <a:pt x="854" y="106"/>
                    <a:pt x="854" y="105"/>
                    <a:pt x="854" y="105"/>
                  </a:cubicBezTo>
                  <a:cubicBezTo>
                    <a:pt x="855" y="103"/>
                    <a:pt x="855" y="103"/>
                    <a:pt x="855" y="103"/>
                  </a:cubicBezTo>
                  <a:cubicBezTo>
                    <a:pt x="855" y="103"/>
                    <a:pt x="864" y="94"/>
                    <a:pt x="864" y="94"/>
                  </a:cubicBezTo>
                  <a:cubicBezTo>
                    <a:pt x="864" y="95"/>
                    <a:pt x="886" y="104"/>
                    <a:pt x="886" y="104"/>
                  </a:cubicBezTo>
                  <a:cubicBezTo>
                    <a:pt x="886" y="104"/>
                    <a:pt x="885" y="117"/>
                    <a:pt x="885" y="117"/>
                  </a:cubicBezTo>
                  <a:cubicBezTo>
                    <a:pt x="885" y="117"/>
                    <a:pt x="885" y="120"/>
                    <a:pt x="885" y="120"/>
                  </a:cubicBezTo>
                  <a:cubicBezTo>
                    <a:pt x="884" y="120"/>
                    <a:pt x="884" y="120"/>
                    <a:pt x="882" y="120"/>
                  </a:cubicBezTo>
                  <a:cubicBezTo>
                    <a:pt x="882" y="120"/>
                    <a:pt x="881" y="122"/>
                    <a:pt x="881" y="122"/>
                  </a:cubicBezTo>
                  <a:cubicBezTo>
                    <a:pt x="881" y="123"/>
                    <a:pt x="899" y="130"/>
                    <a:pt x="899" y="130"/>
                  </a:cubicBezTo>
                  <a:cubicBezTo>
                    <a:pt x="900" y="130"/>
                    <a:pt x="901" y="128"/>
                    <a:pt x="901" y="128"/>
                  </a:cubicBezTo>
                  <a:cubicBezTo>
                    <a:pt x="900" y="127"/>
                    <a:pt x="899" y="126"/>
                    <a:pt x="899" y="124"/>
                  </a:cubicBezTo>
                  <a:moveTo>
                    <a:pt x="840" y="97"/>
                  </a:moveTo>
                  <a:cubicBezTo>
                    <a:pt x="841" y="97"/>
                    <a:pt x="842" y="96"/>
                    <a:pt x="842" y="96"/>
                  </a:cubicBezTo>
                  <a:cubicBezTo>
                    <a:pt x="843" y="95"/>
                    <a:pt x="835" y="77"/>
                    <a:pt x="835" y="77"/>
                  </a:cubicBezTo>
                  <a:cubicBezTo>
                    <a:pt x="834" y="77"/>
                    <a:pt x="833" y="77"/>
                    <a:pt x="833" y="77"/>
                  </a:cubicBezTo>
                  <a:cubicBezTo>
                    <a:pt x="832" y="78"/>
                    <a:pt x="832" y="80"/>
                    <a:pt x="832" y="80"/>
                  </a:cubicBezTo>
                  <a:cubicBezTo>
                    <a:pt x="832" y="80"/>
                    <a:pt x="828" y="84"/>
                    <a:pt x="828" y="84"/>
                  </a:cubicBezTo>
                  <a:cubicBezTo>
                    <a:pt x="825" y="86"/>
                    <a:pt x="820" y="86"/>
                    <a:pt x="815" y="85"/>
                  </a:cubicBezTo>
                  <a:cubicBezTo>
                    <a:pt x="804" y="82"/>
                    <a:pt x="798" y="70"/>
                    <a:pt x="802" y="56"/>
                  </a:cubicBezTo>
                  <a:cubicBezTo>
                    <a:pt x="805" y="46"/>
                    <a:pt x="809" y="40"/>
                    <a:pt x="814" y="37"/>
                  </a:cubicBezTo>
                  <a:cubicBezTo>
                    <a:pt x="818" y="35"/>
                    <a:pt x="823" y="34"/>
                    <a:pt x="829" y="36"/>
                  </a:cubicBezTo>
                  <a:cubicBezTo>
                    <a:pt x="834" y="37"/>
                    <a:pt x="837" y="40"/>
                    <a:pt x="839" y="43"/>
                  </a:cubicBezTo>
                  <a:cubicBezTo>
                    <a:pt x="840" y="49"/>
                    <a:pt x="840" y="49"/>
                    <a:pt x="840" y="49"/>
                  </a:cubicBezTo>
                  <a:cubicBezTo>
                    <a:pt x="840" y="50"/>
                    <a:pt x="840" y="50"/>
                    <a:pt x="840" y="50"/>
                  </a:cubicBezTo>
                  <a:cubicBezTo>
                    <a:pt x="841" y="51"/>
                    <a:pt x="841" y="51"/>
                    <a:pt x="841" y="51"/>
                  </a:cubicBezTo>
                  <a:cubicBezTo>
                    <a:pt x="842" y="51"/>
                    <a:pt x="855" y="37"/>
                    <a:pt x="855" y="37"/>
                  </a:cubicBezTo>
                  <a:cubicBezTo>
                    <a:pt x="857" y="36"/>
                    <a:pt x="857" y="36"/>
                    <a:pt x="857" y="36"/>
                  </a:cubicBezTo>
                  <a:cubicBezTo>
                    <a:pt x="854" y="35"/>
                    <a:pt x="854" y="35"/>
                    <a:pt x="854" y="35"/>
                  </a:cubicBezTo>
                  <a:cubicBezTo>
                    <a:pt x="851" y="36"/>
                    <a:pt x="851" y="36"/>
                    <a:pt x="851" y="36"/>
                  </a:cubicBezTo>
                  <a:cubicBezTo>
                    <a:pt x="849" y="33"/>
                    <a:pt x="849" y="33"/>
                    <a:pt x="849" y="33"/>
                  </a:cubicBezTo>
                  <a:cubicBezTo>
                    <a:pt x="846" y="31"/>
                    <a:pt x="846" y="31"/>
                    <a:pt x="846" y="31"/>
                  </a:cubicBezTo>
                  <a:cubicBezTo>
                    <a:pt x="843" y="27"/>
                    <a:pt x="838" y="25"/>
                    <a:pt x="833" y="23"/>
                  </a:cubicBezTo>
                  <a:cubicBezTo>
                    <a:pt x="823" y="20"/>
                    <a:pt x="813" y="21"/>
                    <a:pt x="805" y="26"/>
                  </a:cubicBezTo>
                  <a:cubicBezTo>
                    <a:pt x="796" y="31"/>
                    <a:pt x="790" y="40"/>
                    <a:pt x="787" y="52"/>
                  </a:cubicBezTo>
                  <a:cubicBezTo>
                    <a:pt x="781" y="73"/>
                    <a:pt x="791" y="92"/>
                    <a:pt x="811" y="98"/>
                  </a:cubicBezTo>
                  <a:cubicBezTo>
                    <a:pt x="823" y="101"/>
                    <a:pt x="830" y="98"/>
                    <a:pt x="835" y="96"/>
                  </a:cubicBezTo>
                  <a:cubicBezTo>
                    <a:pt x="838" y="95"/>
                    <a:pt x="838" y="95"/>
                    <a:pt x="838" y="95"/>
                  </a:cubicBezTo>
                  <a:cubicBezTo>
                    <a:pt x="839" y="95"/>
                    <a:pt x="839" y="96"/>
                    <a:pt x="840" y="97"/>
                  </a:cubicBezTo>
                  <a:moveTo>
                    <a:pt x="769" y="33"/>
                  </a:moveTo>
                  <a:cubicBezTo>
                    <a:pt x="770" y="33"/>
                    <a:pt x="782" y="17"/>
                    <a:pt x="782" y="17"/>
                  </a:cubicBezTo>
                  <a:cubicBezTo>
                    <a:pt x="782" y="16"/>
                    <a:pt x="782" y="16"/>
                    <a:pt x="782" y="16"/>
                  </a:cubicBezTo>
                  <a:cubicBezTo>
                    <a:pt x="782" y="16"/>
                    <a:pt x="782" y="16"/>
                    <a:pt x="782" y="16"/>
                  </a:cubicBezTo>
                  <a:cubicBezTo>
                    <a:pt x="782" y="16"/>
                    <a:pt x="782" y="16"/>
                    <a:pt x="782" y="16"/>
                  </a:cubicBezTo>
                  <a:cubicBezTo>
                    <a:pt x="780" y="15"/>
                    <a:pt x="780" y="15"/>
                    <a:pt x="780" y="15"/>
                  </a:cubicBezTo>
                  <a:cubicBezTo>
                    <a:pt x="779" y="16"/>
                    <a:pt x="778" y="16"/>
                    <a:pt x="777" y="16"/>
                  </a:cubicBezTo>
                  <a:cubicBezTo>
                    <a:pt x="774" y="14"/>
                    <a:pt x="774" y="14"/>
                    <a:pt x="774" y="14"/>
                  </a:cubicBezTo>
                  <a:cubicBezTo>
                    <a:pt x="770" y="12"/>
                    <a:pt x="770" y="12"/>
                    <a:pt x="770" y="12"/>
                  </a:cubicBezTo>
                  <a:cubicBezTo>
                    <a:pt x="766" y="9"/>
                    <a:pt x="760" y="8"/>
                    <a:pt x="754" y="7"/>
                  </a:cubicBezTo>
                  <a:cubicBezTo>
                    <a:pt x="733" y="4"/>
                    <a:pt x="725" y="15"/>
                    <a:pt x="723" y="25"/>
                  </a:cubicBezTo>
                  <a:cubicBezTo>
                    <a:pt x="721" y="41"/>
                    <a:pt x="736" y="46"/>
                    <a:pt x="748" y="51"/>
                  </a:cubicBezTo>
                  <a:cubicBezTo>
                    <a:pt x="757" y="54"/>
                    <a:pt x="764" y="57"/>
                    <a:pt x="764" y="63"/>
                  </a:cubicBezTo>
                  <a:cubicBezTo>
                    <a:pt x="760" y="69"/>
                    <a:pt x="760" y="69"/>
                    <a:pt x="760" y="69"/>
                  </a:cubicBezTo>
                  <a:cubicBezTo>
                    <a:pt x="757" y="71"/>
                    <a:pt x="752" y="72"/>
                    <a:pt x="746" y="71"/>
                  </a:cubicBezTo>
                  <a:cubicBezTo>
                    <a:pt x="740" y="70"/>
                    <a:pt x="731" y="67"/>
                    <a:pt x="729" y="63"/>
                  </a:cubicBezTo>
                  <a:cubicBezTo>
                    <a:pt x="728" y="60"/>
                    <a:pt x="728" y="60"/>
                    <a:pt x="728" y="60"/>
                  </a:cubicBezTo>
                  <a:cubicBezTo>
                    <a:pt x="728" y="58"/>
                    <a:pt x="728" y="58"/>
                    <a:pt x="728" y="58"/>
                  </a:cubicBezTo>
                  <a:cubicBezTo>
                    <a:pt x="726" y="57"/>
                    <a:pt x="726" y="57"/>
                    <a:pt x="726" y="57"/>
                  </a:cubicBezTo>
                  <a:cubicBezTo>
                    <a:pt x="725" y="58"/>
                    <a:pt x="714" y="74"/>
                    <a:pt x="714" y="74"/>
                  </a:cubicBezTo>
                  <a:cubicBezTo>
                    <a:pt x="714" y="75"/>
                    <a:pt x="714" y="75"/>
                    <a:pt x="714" y="75"/>
                  </a:cubicBezTo>
                  <a:cubicBezTo>
                    <a:pt x="716" y="76"/>
                    <a:pt x="716" y="76"/>
                    <a:pt x="716" y="76"/>
                  </a:cubicBezTo>
                  <a:cubicBezTo>
                    <a:pt x="717" y="76"/>
                    <a:pt x="719" y="74"/>
                    <a:pt x="719" y="74"/>
                  </a:cubicBezTo>
                  <a:cubicBezTo>
                    <a:pt x="719" y="74"/>
                    <a:pt x="723" y="76"/>
                    <a:pt x="723" y="76"/>
                  </a:cubicBezTo>
                  <a:cubicBezTo>
                    <a:pt x="727" y="79"/>
                    <a:pt x="727" y="79"/>
                    <a:pt x="727" y="79"/>
                  </a:cubicBezTo>
                  <a:cubicBezTo>
                    <a:pt x="727" y="79"/>
                    <a:pt x="743" y="84"/>
                    <a:pt x="743" y="84"/>
                  </a:cubicBezTo>
                  <a:cubicBezTo>
                    <a:pt x="757" y="86"/>
                    <a:pt x="766" y="82"/>
                    <a:pt x="771" y="79"/>
                  </a:cubicBezTo>
                  <a:cubicBezTo>
                    <a:pt x="775" y="75"/>
                    <a:pt x="778" y="70"/>
                    <a:pt x="779" y="64"/>
                  </a:cubicBezTo>
                  <a:cubicBezTo>
                    <a:pt x="782" y="47"/>
                    <a:pt x="766" y="41"/>
                    <a:pt x="754" y="37"/>
                  </a:cubicBezTo>
                  <a:cubicBezTo>
                    <a:pt x="746" y="34"/>
                    <a:pt x="738" y="31"/>
                    <a:pt x="739" y="25"/>
                  </a:cubicBezTo>
                  <a:cubicBezTo>
                    <a:pt x="742" y="20"/>
                    <a:pt x="742" y="20"/>
                    <a:pt x="742" y="20"/>
                  </a:cubicBezTo>
                  <a:cubicBezTo>
                    <a:pt x="744" y="19"/>
                    <a:pt x="747" y="18"/>
                    <a:pt x="751" y="19"/>
                  </a:cubicBezTo>
                  <a:cubicBezTo>
                    <a:pt x="761" y="20"/>
                    <a:pt x="765" y="24"/>
                    <a:pt x="766" y="26"/>
                  </a:cubicBezTo>
                  <a:cubicBezTo>
                    <a:pt x="767" y="29"/>
                    <a:pt x="767" y="29"/>
                    <a:pt x="767" y="29"/>
                  </a:cubicBezTo>
                  <a:cubicBezTo>
                    <a:pt x="767" y="30"/>
                    <a:pt x="766" y="31"/>
                    <a:pt x="766" y="31"/>
                  </a:cubicBezTo>
                  <a:cubicBezTo>
                    <a:pt x="767" y="32"/>
                    <a:pt x="769" y="33"/>
                    <a:pt x="769" y="33"/>
                  </a:cubicBezTo>
                  <a:moveTo>
                    <a:pt x="703" y="66"/>
                  </a:moveTo>
                  <a:cubicBezTo>
                    <a:pt x="671" y="66"/>
                    <a:pt x="671" y="66"/>
                    <a:pt x="671" y="66"/>
                  </a:cubicBezTo>
                  <a:cubicBezTo>
                    <a:pt x="671" y="66"/>
                    <a:pt x="671" y="48"/>
                    <a:pt x="671" y="47"/>
                  </a:cubicBezTo>
                  <a:cubicBezTo>
                    <a:pt x="689" y="47"/>
                    <a:pt x="689" y="47"/>
                    <a:pt x="689" y="47"/>
                  </a:cubicBezTo>
                  <a:cubicBezTo>
                    <a:pt x="692" y="47"/>
                    <a:pt x="693" y="47"/>
                    <a:pt x="693" y="48"/>
                  </a:cubicBezTo>
                  <a:cubicBezTo>
                    <a:pt x="696" y="49"/>
                    <a:pt x="696" y="49"/>
                    <a:pt x="696" y="49"/>
                  </a:cubicBezTo>
                  <a:cubicBezTo>
                    <a:pt x="697" y="31"/>
                    <a:pt x="697" y="31"/>
                    <a:pt x="697" y="31"/>
                  </a:cubicBezTo>
                  <a:cubicBezTo>
                    <a:pt x="694" y="31"/>
                    <a:pt x="694" y="31"/>
                    <a:pt x="694" y="31"/>
                  </a:cubicBezTo>
                  <a:cubicBezTo>
                    <a:pt x="693" y="33"/>
                    <a:pt x="692" y="33"/>
                    <a:pt x="689" y="33"/>
                  </a:cubicBezTo>
                  <a:cubicBezTo>
                    <a:pt x="671" y="33"/>
                    <a:pt x="671" y="33"/>
                    <a:pt x="671" y="33"/>
                  </a:cubicBezTo>
                  <a:cubicBezTo>
                    <a:pt x="671" y="15"/>
                    <a:pt x="671" y="15"/>
                    <a:pt x="671" y="15"/>
                  </a:cubicBezTo>
                  <a:cubicBezTo>
                    <a:pt x="701" y="16"/>
                    <a:pt x="701" y="16"/>
                    <a:pt x="701" y="16"/>
                  </a:cubicBezTo>
                  <a:cubicBezTo>
                    <a:pt x="705" y="16"/>
                    <a:pt x="705" y="17"/>
                    <a:pt x="706" y="18"/>
                  </a:cubicBezTo>
                  <a:cubicBezTo>
                    <a:pt x="708" y="19"/>
                    <a:pt x="708" y="19"/>
                    <a:pt x="708" y="19"/>
                  </a:cubicBezTo>
                  <a:cubicBezTo>
                    <a:pt x="709" y="1"/>
                    <a:pt x="709" y="1"/>
                    <a:pt x="709" y="1"/>
                  </a:cubicBezTo>
                  <a:cubicBezTo>
                    <a:pt x="706" y="0"/>
                    <a:pt x="706" y="0"/>
                    <a:pt x="706" y="0"/>
                  </a:cubicBezTo>
                  <a:cubicBezTo>
                    <a:pt x="705" y="2"/>
                    <a:pt x="705" y="3"/>
                    <a:pt x="701" y="3"/>
                  </a:cubicBezTo>
                  <a:cubicBezTo>
                    <a:pt x="652" y="3"/>
                    <a:pt x="652" y="3"/>
                    <a:pt x="652" y="3"/>
                  </a:cubicBezTo>
                  <a:cubicBezTo>
                    <a:pt x="651" y="5"/>
                    <a:pt x="651" y="5"/>
                    <a:pt x="651" y="5"/>
                  </a:cubicBezTo>
                  <a:cubicBezTo>
                    <a:pt x="656" y="7"/>
                    <a:pt x="656" y="7"/>
                    <a:pt x="656" y="9"/>
                  </a:cubicBezTo>
                  <a:cubicBezTo>
                    <a:pt x="656" y="73"/>
                    <a:pt x="656" y="73"/>
                    <a:pt x="656" y="73"/>
                  </a:cubicBezTo>
                  <a:cubicBezTo>
                    <a:pt x="656" y="75"/>
                    <a:pt x="656" y="75"/>
                    <a:pt x="652" y="76"/>
                  </a:cubicBezTo>
                  <a:cubicBezTo>
                    <a:pt x="651" y="78"/>
                    <a:pt x="651" y="78"/>
                    <a:pt x="651" y="78"/>
                  </a:cubicBezTo>
                  <a:cubicBezTo>
                    <a:pt x="703" y="79"/>
                    <a:pt x="703" y="79"/>
                    <a:pt x="703" y="79"/>
                  </a:cubicBezTo>
                  <a:cubicBezTo>
                    <a:pt x="707" y="79"/>
                    <a:pt x="707" y="80"/>
                    <a:pt x="708" y="81"/>
                  </a:cubicBezTo>
                  <a:cubicBezTo>
                    <a:pt x="710" y="82"/>
                    <a:pt x="710" y="82"/>
                    <a:pt x="710" y="82"/>
                  </a:cubicBezTo>
                  <a:cubicBezTo>
                    <a:pt x="711" y="64"/>
                    <a:pt x="711" y="64"/>
                    <a:pt x="711" y="64"/>
                  </a:cubicBezTo>
                  <a:cubicBezTo>
                    <a:pt x="708" y="63"/>
                    <a:pt x="708" y="63"/>
                    <a:pt x="708" y="63"/>
                  </a:cubicBezTo>
                  <a:cubicBezTo>
                    <a:pt x="707" y="65"/>
                    <a:pt x="707" y="66"/>
                    <a:pt x="703" y="66"/>
                  </a:cubicBezTo>
                  <a:moveTo>
                    <a:pt x="619" y="35"/>
                  </a:moveTo>
                  <a:cubicBezTo>
                    <a:pt x="617" y="38"/>
                    <a:pt x="614" y="39"/>
                    <a:pt x="610" y="40"/>
                  </a:cubicBezTo>
                  <a:cubicBezTo>
                    <a:pt x="610" y="40"/>
                    <a:pt x="594" y="42"/>
                    <a:pt x="594" y="42"/>
                  </a:cubicBezTo>
                  <a:cubicBezTo>
                    <a:pt x="594" y="42"/>
                    <a:pt x="594" y="42"/>
                    <a:pt x="594" y="41"/>
                  </a:cubicBezTo>
                  <a:cubicBezTo>
                    <a:pt x="594" y="38"/>
                    <a:pt x="592" y="26"/>
                    <a:pt x="592" y="24"/>
                  </a:cubicBezTo>
                  <a:cubicBezTo>
                    <a:pt x="593" y="23"/>
                    <a:pt x="607" y="21"/>
                    <a:pt x="607" y="21"/>
                  </a:cubicBezTo>
                  <a:cubicBezTo>
                    <a:pt x="615" y="20"/>
                    <a:pt x="619" y="23"/>
                    <a:pt x="620" y="29"/>
                  </a:cubicBezTo>
                  <a:lnTo>
                    <a:pt x="619" y="35"/>
                  </a:lnTo>
                  <a:close/>
                  <a:moveTo>
                    <a:pt x="638" y="71"/>
                  </a:moveTo>
                  <a:cubicBezTo>
                    <a:pt x="637" y="68"/>
                    <a:pt x="637" y="68"/>
                    <a:pt x="637" y="68"/>
                  </a:cubicBezTo>
                  <a:cubicBezTo>
                    <a:pt x="637" y="68"/>
                    <a:pt x="623" y="49"/>
                    <a:pt x="623" y="48"/>
                  </a:cubicBezTo>
                  <a:cubicBezTo>
                    <a:pt x="623" y="48"/>
                    <a:pt x="623" y="48"/>
                    <a:pt x="623" y="48"/>
                  </a:cubicBezTo>
                  <a:cubicBezTo>
                    <a:pt x="633" y="45"/>
                    <a:pt x="637" y="37"/>
                    <a:pt x="636" y="25"/>
                  </a:cubicBezTo>
                  <a:cubicBezTo>
                    <a:pt x="634" y="12"/>
                    <a:pt x="623" y="6"/>
                    <a:pt x="607" y="8"/>
                  </a:cubicBezTo>
                  <a:cubicBezTo>
                    <a:pt x="572" y="13"/>
                    <a:pt x="572" y="13"/>
                    <a:pt x="572" y="13"/>
                  </a:cubicBezTo>
                  <a:cubicBezTo>
                    <a:pt x="571" y="14"/>
                    <a:pt x="572" y="16"/>
                    <a:pt x="572" y="16"/>
                  </a:cubicBezTo>
                  <a:cubicBezTo>
                    <a:pt x="575" y="16"/>
                    <a:pt x="575" y="17"/>
                    <a:pt x="575" y="19"/>
                  </a:cubicBezTo>
                  <a:cubicBezTo>
                    <a:pt x="584" y="82"/>
                    <a:pt x="584" y="82"/>
                    <a:pt x="584" y="82"/>
                  </a:cubicBezTo>
                  <a:cubicBezTo>
                    <a:pt x="584" y="84"/>
                    <a:pt x="584" y="84"/>
                    <a:pt x="582" y="85"/>
                  </a:cubicBezTo>
                  <a:cubicBezTo>
                    <a:pt x="582" y="86"/>
                    <a:pt x="582" y="88"/>
                    <a:pt x="582" y="88"/>
                  </a:cubicBezTo>
                  <a:cubicBezTo>
                    <a:pt x="583" y="88"/>
                    <a:pt x="603" y="85"/>
                    <a:pt x="603" y="85"/>
                  </a:cubicBezTo>
                  <a:cubicBezTo>
                    <a:pt x="604" y="85"/>
                    <a:pt x="604" y="85"/>
                    <a:pt x="604" y="85"/>
                  </a:cubicBezTo>
                  <a:cubicBezTo>
                    <a:pt x="604" y="83"/>
                    <a:pt x="604" y="83"/>
                    <a:pt x="604" y="83"/>
                  </a:cubicBezTo>
                  <a:cubicBezTo>
                    <a:pt x="601" y="82"/>
                    <a:pt x="600" y="81"/>
                    <a:pt x="600" y="79"/>
                  </a:cubicBezTo>
                  <a:cubicBezTo>
                    <a:pt x="600" y="79"/>
                    <a:pt x="596" y="55"/>
                    <a:pt x="596" y="54"/>
                  </a:cubicBezTo>
                  <a:cubicBezTo>
                    <a:pt x="597" y="55"/>
                    <a:pt x="608" y="53"/>
                    <a:pt x="608" y="53"/>
                  </a:cubicBezTo>
                  <a:cubicBezTo>
                    <a:pt x="608" y="54"/>
                    <a:pt x="623" y="74"/>
                    <a:pt x="623" y="74"/>
                  </a:cubicBezTo>
                  <a:cubicBezTo>
                    <a:pt x="625" y="78"/>
                    <a:pt x="625" y="78"/>
                    <a:pt x="625" y="78"/>
                  </a:cubicBezTo>
                  <a:cubicBezTo>
                    <a:pt x="625" y="78"/>
                    <a:pt x="625" y="78"/>
                    <a:pt x="625" y="78"/>
                  </a:cubicBezTo>
                  <a:cubicBezTo>
                    <a:pt x="625" y="78"/>
                    <a:pt x="625" y="79"/>
                    <a:pt x="623" y="79"/>
                  </a:cubicBezTo>
                  <a:cubicBezTo>
                    <a:pt x="623" y="80"/>
                    <a:pt x="622" y="80"/>
                    <a:pt x="622" y="81"/>
                  </a:cubicBezTo>
                  <a:cubicBezTo>
                    <a:pt x="622" y="82"/>
                    <a:pt x="623" y="82"/>
                    <a:pt x="623" y="82"/>
                  </a:cubicBezTo>
                  <a:cubicBezTo>
                    <a:pt x="623" y="83"/>
                    <a:pt x="644" y="80"/>
                    <a:pt x="644" y="80"/>
                  </a:cubicBezTo>
                  <a:cubicBezTo>
                    <a:pt x="645" y="79"/>
                    <a:pt x="645" y="77"/>
                    <a:pt x="645" y="77"/>
                  </a:cubicBezTo>
                  <a:cubicBezTo>
                    <a:pt x="642" y="76"/>
                    <a:pt x="641" y="75"/>
                    <a:pt x="638" y="71"/>
                  </a:cubicBezTo>
                  <a:moveTo>
                    <a:pt x="561" y="67"/>
                  </a:moveTo>
                  <a:cubicBezTo>
                    <a:pt x="560" y="67"/>
                    <a:pt x="559" y="68"/>
                    <a:pt x="559" y="68"/>
                  </a:cubicBezTo>
                  <a:cubicBezTo>
                    <a:pt x="558" y="70"/>
                    <a:pt x="560" y="72"/>
                    <a:pt x="560" y="72"/>
                  </a:cubicBezTo>
                  <a:cubicBezTo>
                    <a:pt x="560" y="72"/>
                    <a:pt x="559" y="77"/>
                    <a:pt x="559" y="77"/>
                  </a:cubicBezTo>
                  <a:cubicBezTo>
                    <a:pt x="557" y="80"/>
                    <a:pt x="553" y="84"/>
                    <a:pt x="549" y="85"/>
                  </a:cubicBezTo>
                  <a:cubicBezTo>
                    <a:pt x="544" y="86"/>
                    <a:pt x="538" y="86"/>
                    <a:pt x="534" y="84"/>
                  </a:cubicBezTo>
                  <a:cubicBezTo>
                    <a:pt x="528" y="81"/>
                    <a:pt x="524" y="75"/>
                    <a:pt x="522" y="67"/>
                  </a:cubicBezTo>
                  <a:cubicBezTo>
                    <a:pt x="519" y="58"/>
                    <a:pt x="519" y="50"/>
                    <a:pt x="522" y="45"/>
                  </a:cubicBezTo>
                  <a:cubicBezTo>
                    <a:pt x="524" y="41"/>
                    <a:pt x="528" y="38"/>
                    <a:pt x="534" y="36"/>
                  </a:cubicBezTo>
                  <a:cubicBezTo>
                    <a:pt x="541" y="34"/>
                    <a:pt x="548" y="36"/>
                    <a:pt x="550" y="40"/>
                  </a:cubicBezTo>
                  <a:cubicBezTo>
                    <a:pt x="550" y="41"/>
                    <a:pt x="550" y="41"/>
                    <a:pt x="550" y="41"/>
                  </a:cubicBezTo>
                  <a:cubicBezTo>
                    <a:pt x="551" y="42"/>
                    <a:pt x="551" y="42"/>
                    <a:pt x="551" y="42"/>
                  </a:cubicBezTo>
                  <a:cubicBezTo>
                    <a:pt x="552" y="42"/>
                    <a:pt x="552" y="42"/>
                    <a:pt x="552" y="42"/>
                  </a:cubicBezTo>
                  <a:cubicBezTo>
                    <a:pt x="553" y="42"/>
                    <a:pt x="557" y="23"/>
                    <a:pt x="557" y="23"/>
                  </a:cubicBezTo>
                  <a:cubicBezTo>
                    <a:pt x="557" y="21"/>
                    <a:pt x="557" y="21"/>
                    <a:pt x="557" y="21"/>
                  </a:cubicBezTo>
                  <a:cubicBezTo>
                    <a:pt x="555" y="22"/>
                    <a:pt x="555" y="22"/>
                    <a:pt x="555" y="22"/>
                  </a:cubicBezTo>
                  <a:cubicBezTo>
                    <a:pt x="552" y="24"/>
                    <a:pt x="552" y="24"/>
                    <a:pt x="552" y="24"/>
                  </a:cubicBezTo>
                  <a:cubicBezTo>
                    <a:pt x="552" y="24"/>
                    <a:pt x="549" y="23"/>
                    <a:pt x="549" y="23"/>
                  </a:cubicBezTo>
                  <a:cubicBezTo>
                    <a:pt x="545" y="22"/>
                    <a:pt x="545" y="22"/>
                    <a:pt x="545" y="22"/>
                  </a:cubicBezTo>
                  <a:cubicBezTo>
                    <a:pt x="540" y="21"/>
                    <a:pt x="535" y="21"/>
                    <a:pt x="530" y="23"/>
                  </a:cubicBezTo>
                  <a:cubicBezTo>
                    <a:pt x="513" y="28"/>
                    <a:pt x="499" y="45"/>
                    <a:pt x="507" y="72"/>
                  </a:cubicBezTo>
                  <a:cubicBezTo>
                    <a:pt x="513" y="93"/>
                    <a:pt x="532" y="104"/>
                    <a:pt x="551" y="98"/>
                  </a:cubicBezTo>
                  <a:cubicBezTo>
                    <a:pt x="564" y="94"/>
                    <a:pt x="568" y="88"/>
                    <a:pt x="571" y="84"/>
                  </a:cubicBezTo>
                  <a:cubicBezTo>
                    <a:pt x="573" y="81"/>
                    <a:pt x="573" y="81"/>
                    <a:pt x="573" y="81"/>
                  </a:cubicBezTo>
                  <a:cubicBezTo>
                    <a:pt x="574" y="81"/>
                    <a:pt x="574" y="81"/>
                    <a:pt x="575" y="82"/>
                  </a:cubicBezTo>
                  <a:cubicBezTo>
                    <a:pt x="576" y="81"/>
                    <a:pt x="577" y="80"/>
                    <a:pt x="577" y="80"/>
                  </a:cubicBezTo>
                  <a:cubicBezTo>
                    <a:pt x="577" y="79"/>
                    <a:pt x="561" y="67"/>
                    <a:pt x="561" y="67"/>
                  </a:cubicBezTo>
                  <a:moveTo>
                    <a:pt x="381" y="131"/>
                  </a:moveTo>
                  <a:cubicBezTo>
                    <a:pt x="381" y="131"/>
                    <a:pt x="367" y="139"/>
                    <a:pt x="367" y="140"/>
                  </a:cubicBezTo>
                  <a:cubicBezTo>
                    <a:pt x="367" y="140"/>
                    <a:pt x="367" y="140"/>
                    <a:pt x="367" y="140"/>
                  </a:cubicBezTo>
                  <a:cubicBezTo>
                    <a:pt x="367" y="138"/>
                    <a:pt x="359" y="125"/>
                    <a:pt x="357" y="124"/>
                  </a:cubicBezTo>
                  <a:cubicBezTo>
                    <a:pt x="359" y="123"/>
                    <a:pt x="371" y="115"/>
                    <a:pt x="371" y="115"/>
                  </a:cubicBezTo>
                  <a:cubicBezTo>
                    <a:pt x="377" y="111"/>
                    <a:pt x="382" y="111"/>
                    <a:pt x="385" y="117"/>
                  </a:cubicBezTo>
                  <a:cubicBezTo>
                    <a:pt x="385" y="117"/>
                    <a:pt x="387" y="123"/>
                    <a:pt x="387" y="123"/>
                  </a:cubicBezTo>
                  <a:cubicBezTo>
                    <a:pt x="386" y="126"/>
                    <a:pt x="384" y="128"/>
                    <a:pt x="381" y="131"/>
                  </a:cubicBezTo>
                  <a:moveTo>
                    <a:pt x="419" y="147"/>
                  </a:moveTo>
                  <a:cubicBezTo>
                    <a:pt x="417" y="146"/>
                    <a:pt x="417" y="146"/>
                    <a:pt x="417" y="146"/>
                  </a:cubicBezTo>
                  <a:cubicBezTo>
                    <a:pt x="396" y="133"/>
                    <a:pt x="396" y="133"/>
                    <a:pt x="396" y="133"/>
                  </a:cubicBezTo>
                  <a:cubicBezTo>
                    <a:pt x="396" y="133"/>
                    <a:pt x="396" y="133"/>
                    <a:pt x="396" y="133"/>
                  </a:cubicBezTo>
                  <a:cubicBezTo>
                    <a:pt x="403" y="126"/>
                    <a:pt x="404" y="117"/>
                    <a:pt x="398" y="107"/>
                  </a:cubicBezTo>
                  <a:cubicBezTo>
                    <a:pt x="391" y="96"/>
                    <a:pt x="378" y="94"/>
                    <a:pt x="365" y="103"/>
                  </a:cubicBezTo>
                  <a:cubicBezTo>
                    <a:pt x="335" y="122"/>
                    <a:pt x="335" y="122"/>
                    <a:pt x="335" y="122"/>
                  </a:cubicBezTo>
                  <a:cubicBezTo>
                    <a:pt x="334" y="123"/>
                    <a:pt x="336" y="125"/>
                    <a:pt x="336" y="125"/>
                  </a:cubicBezTo>
                  <a:cubicBezTo>
                    <a:pt x="339" y="124"/>
                    <a:pt x="339" y="125"/>
                    <a:pt x="340" y="126"/>
                  </a:cubicBezTo>
                  <a:cubicBezTo>
                    <a:pt x="375" y="180"/>
                    <a:pt x="375" y="180"/>
                    <a:pt x="375" y="180"/>
                  </a:cubicBezTo>
                  <a:cubicBezTo>
                    <a:pt x="376" y="181"/>
                    <a:pt x="376" y="182"/>
                    <a:pt x="374" y="183"/>
                  </a:cubicBezTo>
                  <a:cubicBezTo>
                    <a:pt x="374" y="184"/>
                    <a:pt x="375" y="186"/>
                    <a:pt x="375" y="186"/>
                  </a:cubicBezTo>
                  <a:cubicBezTo>
                    <a:pt x="376" y="186"/>
                    <a:pt x="394" y="175"/>
                    <a:pt x="394" y="175"/>
                  </a:cubicBezTo>
                  <a:cubicBezTo>
                    <a:pt x="395" y="175"/>
                    <a:pt x="395" y="175"/>
                    <a:pt x="395" y="175"/>
                  </a:cubicBezTo>
                  <a:cubicBezTo>
                    <a:pt x="393" y="172"/>
                    <a:pt x="393" y="172"/>
                    <a:pt x="393" y="172"/>
                  </a:cubicBezTo>
                  <a:cubicBezTo>
                    <a:pt x="390" y="173"/>
                    <a:pt x="389" y="173"/>
                    <a:pt x="388" y="171"/>
                  </a:cubicBezTo>
                  <a:cubicBezTo>
                    <a:pt x="388" y="171"/>
                    <a:pt x="375" y="150"/>
                    <a:pt x="374" y="150"/>
                  </a:cubicBezTo>
                  <a:cubicBezTo>
                    <a:pt x="375" y="150"/>
                    <a:pt x="385" y="144"/>
                    <a:pt x="385" y="144"/>
                  </a:cubicBezTo>
                  <a:cubicBezTo>
                    <a:pt x="385" y="144"/>
                    <a:pt x="407" y="157"/>
                    <a:pt x="407" y="157"/>
                  </a:cubicBezTo>
                  <a:cubicBezTo>
                    <a:pt x="410" y="159"/>
                    <a:pt x="410" y="159"/>
                    <a:pt x="410" y="159"/>
                  </a:cubicBezTo>
                  <a:cubicBezTo>
                    <a:pt x="410" y="159"/>
                    <a:pt x="410" y="159"/>
                    <a:pt x="410" y="159"/>
                  </a:cubicBezTo>
                  <a:cubicBezTo>
                    <a:pt x="410" y="160"/>
                    <a:pt x="410" y="160"/>
                    <a:pt x="409" y="161"/>
                  </a:cubicBezTo>
                  <a:cubicBezTo>
                    <a:pt x="409" y="161"/>
                    <a:pt x="409" y="161"/>
                    <a:pt x="409" y="161"/>
                  </a:cubicBezTo>
                  <a:cubicBezTo>
                    <a:pt x="409" y="162"/>
                    <a:pt x="410" y="164"/>
                    <a:pt x="410" y="164"/>
                  </a:cubicBezTo>
                  <a:cubicBezTo>
                    <a:pt x="411" y="164"/>
                    <a:pt x="429" y="153"/>
                    <a:pt x="429" y="153"/>
                  </a:cubicBezTo>
                  <a:cubicBezTo>
                    <a:pt x="429" y="152"/>
                    <a:pt x="428" y="150"/>
                    <a:pt x="428" y="150"/>
                  </a:cubicBezTo>
                  <a:cubicBezTo>
                    <a:pt x="425" y="150"/>
                    <a:pt x="424" y="150"/>
                    <a:pt x="419" y="147"/>
                  </a:cubicBezTo>
                  <a:moveTo>
                    <a:pt x="355" y="181"/>
                  </a:moveTo>
                  <a:cubicBezTo>
                    <a:pt x="355" y="182"/>
                    <a:pt x="355" y="182"/>
                    <a:pt x="355" y="182"/>
                  </a:cubicBezTo>
                  <a:cubicBezTo>
                    <a:pt x="355" y="184"/>
                    <a:pt x="355" y="184"/>
                    <a:pt x="352" y="186"/>
                  </a:cubicBezTo>
                  <a:cubicBezTo>
                    <a:pt x="352" y="186"/>
                    <a:pt x="325" y="204"/>
                    <a:pt x="325" y="204"/>
                  </a:cubicBezTo>
                  <a:cubicBezTo>
                    <a:pt x="325" y="204"/>
                    <a:pt x="325" y="204"/>
                    <a:pt x="325" y="204"/>
                  </a:cubicBezTo>
                  <a:cubicBezTo>
                    <a:pt x="325" y="202"/>
                    <a:pt x="317" y="189"/>
                    <a:pt x="315" y="187"/>
                  </a:cubicBezTo>
                  <a:cubicBezTo>
                    <a:pt x="317" y="187"/>
                    <a:pt x="330" y="178"/>
                    <a:pt x="330" y="178"/>
                  </a:cubicBezTo>
                  <a:cubicBezTo>
                    <a:pt x="333" y="176"/>
                    <a:pt x="333" y="176"/>
                    <a:pt x="334" y="177"/>
                  </a:cubicBezTo>
                  <a:cubicBezTo>
                    <a:pt x="335" y="177"/>
                    <a:pt x="337" y="176"/>
                    <a:pt x="337" y="176"/>
                  </a:cubicBezTo>
                  <a:cubicBezTo>
                    <a:pt x="337" y="175"/>
                    <a:pt x="328" y="161"/>
                    <a:pt x="328" y="161"/>
                  </a:cubicBezTo>
                  <a:cubicBezTo>
                    <a:pt x="327" y="161"/>
                    <a:pt x="325" y="162"/>
                    <a:pt x="325" y="162"/>
                  </a:cubicBezTo>
                  <a:cubicBezTo>
                    <a:pt x="325" y="162"/>
                    <a:pt x="325" y="163"/>
                    <a:pt x="325" y="163"/>
                  </a:cubicBezTo>
                  <a:cubicBezTo>
                    <a:pt x="325" y="164"/>
                    <a:pt x="325" y="165"/>
                    <a:pt x="323" y="166"/>
                  </a:cubicBezTo>
                  <a:cubicBezTo>
                    <a:pt x="323" y="166"/>
                    <a:pt x="307" y="176"/>
                    <a:pt x="307" y="176"/>
                  </a:cubicBezTo>
                  <a:cubicBezTo>
                    <a:pt x="307" y="176"/>
                    <a:pt x="307" y="176"/>
                    <a:pt x="307" y="176"/>
                  </a:cubicBezTo>
                  <a:cubicBezTo>
                    <a:pt x="307" y="175"/>
                    <a:pt x="298" y="161"/>
                    <a:pt x="298" y="161"/>
                  </a:cubicBezTo>
                  <a:cubicBezTo>
                    <a:pt x="299" y="162"/>
                    <a:pt x="324" y="145"/>
                    <a:pt x="324" y="145"/>
                  </a:cubicBezTo>
                  <a:cubicBezTo>
                    <a:pt x="327" y="144"/>
                    <a:pt x="327" y="144"/>
                    <a:pt x="328" y="145"/>
                  </a:cubicBezTo>
                  <a:cubicBezTo>
                    <a:pt x="329" y="145"/>
                    <a:pt x="331" y="144"/>
                    <a:pt x="331" y="144"/>
                  </a:cubicBezTo>
                  <a:cubicBezTo>
                    <a:pt x="331" y="143"/>
                    <a:pt x="322" y="128"/>
                    <a:pt x="322" y="128"/>
                  </a:cubicBezTo>
                  <a:cubicBezTo>
                    <a:pt x="321" y="128"/>
                    <a:pt x="319" y="129"/>
                    <a:pt x="319" y="129"/>
                  </a:cubicBezTo>
                  <a:cubicBezTo>
                    <a:pt x="320" y="132"/>
                    <a:pt x="320" y="132"/>
                    <a:pt x="317" y="134"/>
                  </a:cubicBezTo>
                  <a:cubicBezTo>
                    <a:pt x="275" y="161"/>
                    <a:pt x="275" y="161"/>
                    <a:pt x="275" y="161"/>
                  </a:cubicBezTo>
                  <a:cubicBezTo>
                    <a:pt x="275" y="162"/>
                    <a:pt x="276" y="164"/>
                    <a:pt x="276" y="164"/>
                  </a:cubicBezTo>
                  <a:cubicBezTo>
                    <a:pt x="280" y="162"/>
                    <a:pt x="281" y="163"/>
                    <a:pt x="282" y="164"/>
                  </a:cubicBezTo>
                  <a:cubicBezTo>
                    <a:pt x="316" y="218"/>
                    <a:pt x="316" y="218"/>
                    <a:pt x="316" y="218"/>
                  </a:cubicBezTo>
                  <a:cubicBezTo>
                    <a:pt x="317" y="219"/>
                    <a:pt x="317" y="220"/>
                    <a:pt x="315" y="222"/>
                  </a:cubicBezTo>
                  <a:cubicBezTo>
                    <a:pt x="314" y="223"/>
                    <a:pt x="315" y="225"/>
                    <a:pt x="315" y="225"/>
                  </a:cubicBezTo>
                  <a:cubicBezTo>
                    <a:pt x="317" y="225"/>
                    <a:pt x="360" y="197"/>
                    <a:pt x="360" y="197"/>
                  </a:cubicBezTo>
                  <a:cubicBezTo>
                    <a:pt x="363" y="195"/>
                    <a:pt x="363" y="196"/>
                    <a:pt x="364" y="197"/>
                  </a:cubicBezTo>
                  <a:cubicBezTo>
                    <a:pt x="365" y="197"/>
                    <a:pt x="367" y="196"/>
                    <a:pt x="367" y="196"/>
                  </a:cubicBezTo>
                  <a:cubicBezTo>
                    <a:pt x="367" y="195"/>
                    <a:pt x="358" y="180"/>
                    <a:pt x="358" y="180"/>
                  </a:cubicBezTo>
                  <a:cubicBezTo>
                    <a:pt x="357" y="180"/>
                    <a:pt x="355" y="181"/>
                    <a:pt x="355" y="181"/>
                  </a:cubicBezTo>
                  <a:moveTo>
                    <a:pt x="277" y="240"/>
                  </a:moveTo>
                  <a:cubicBezTo>
                    <a:pt x="277" y="240"/>
                    <a:pt x="253" y="188"/>
                    <a:pt x="253" y="188"/>
                  </a:cubicBezTo>
                  <a:cubicBezTo>
                    <a:pt x="253" y="188"/>
                    <a:pt x="268" y="182"/>
                    <a:pt x="268" y="182"/>
                  </a:cubicBezTo>
                  <a:cubicBezTo>
                    <a:pt x="271" y="180"/>
                    <a:pt x="272" y="180"/>
                    <a:pt x="273" y="182"/>
                  </a:cubicBezTo>
                  <a:cubicBezTo>
                    <a:pt x="274" y="183"/>
                    <a:pt x="276" y="182"/>
                    <a:pt x="276" y="182"/>
                  </a:cubicBezTo>
                  <a:cubicBezTo>
                    <a:pt x="276" y="181"/>
                    <a:pt x="269" y="165"/>
                    <a:pt x="269" y="165"/>
                  </a:cubicBezTo>
                  <a:cubicBezTo>
                    <a:pt x="268" y="164"/>
                    <a:pt x="266" y="165"/>
                    <a:pt x="266" y="165"/>
                  </a:cubicBezTo>
                  <a:cubicBezTo>
                    <a:pt x="266" y="168"/>
                    <a:pt x="265" y="168"/>
                    <a:pt x="262" y="169"/>
                  </a:cubicBezTo>
                  <a:cubicBezTo>
                    <a:pt x="218" y="189"/>
                    <a:pt x="218" y="189"/>
                    <a:pt x="218" y="189"/>
                  </a:cubicBezTo>
                  <a:cubicBezTo>
                    <a:pt x="215" y="191"/>
                    <a:pt x="215" y="191"/>
                    <a:pt x="214" y="189"/>
                  </a:cubicBezTo>
                  <a:cubicBezTo>
                    <a:pt x="213" y="189"/>
                    <a:pt x="211" y="190"/>
                    <a:pt x="211" y="190"/>
                  </a:cubicBezTo>
                  <a:cubicBezTo>
                    <a:pt x="211" y="191"/>
                    <a:pt x="218" y="207"/>
                    <a:pt x="218" y="207"/>
                  </a:cubicBezTo>
                  <a:cubicBezTo>
                    <a:pt x="219" y="208"/>
                    <a:pt x="221" y="207"/>
                    <a:pt x="221" y="207"/>
                  </a:cubicBezTo>
                  <a:cubicBezTo>
                    <a:pt x="221" y="206"/>
                    <a:pt x="221" y="206"/>
                    <a:pt x="221" y="206"/>
                  </a:cubicBezTo>
                  <a:cubicBezTo>
                    <a:pt x="221" y="203"/>
                    <a:pt x="222" y="203"/>
                    <a:pt x="224" y="202"/>
                  </a:cubicBezTo>
                  <a:cubicBezTo>
                    <a:pt x="224" y="202"/>
                    <a:pt x="239" y="195"/>
                    <a:pt x="240" y="195"/>
                  </a:cubicBezTo>
                  <a:cubicBezTo>
                    <a:pt x="240" y="195"/>
                    <a:pt x="240" y="195"/>
                    <a:pt x="240" y="195"/>
                  </a:cubicBezTo>
                  <a:cubicBezTo>
                    <a:pt x="240" y="196"/>
                    <a:pt x="262" y="246"/>
                    <a:pt x="262" y="246"/>
                  </a:cubicBezTo>
                  <a:cubicBezTo>
                    <a:pt x="263" y="247"/>
                    <a:pt x="263" y="248"/>
                    <a:pt x="263" y="248"/>
                  </a:cubicBezTo>
                  <a:cubicBezTo>
                    <a:pt x="263" y="249"/>
                    <a:pt x="262" y="249"/>
                    <a:pt x="261" y="250"/>
                  </a:cubicBezTo>
                  <a:cubicBezTo>
                    <a:pt x="261" y="250"/>
                    <a:pt x="261" y="250"/>
                    <a:pt x="261" y="250"/>
                  </a:cubicBezTo>
                  <a:cubicBezTo>
                    <a:pt x="261" y="251"/>
                    <a:pt x="262" y="253"/>
                    <a:pt x="262" y="253"/>
                  </a:cubicBezTo>
                  <a:cubicBezTo>
                    <a:pt x="263" y="253"/>
                    <a:pt x="282" y="245"/>
                    <a:pt x="282" y="245"/>
                  </a:cubicBezTo>
                  <a:cubicBezTo>
                    <a:pt x="282" y="244"/>
                    <a:pt x="282" y="244"/>
                    <a:pt x="282" y="244"/>
                  </a:cubicBezTo>
                  <a:cubicBezTo>
                    <a:pt x="281" y="242"/>
                    <a:pt x="281" y="242"/>
                    <a:pt x="281" y="242"/>
                  </a:cubicBezTo>
                  <a:cubicBezTo>
                    <a:pt x="278" y="242"/>
                    <a:pt x="277" y="242"/>
                    <a:pt x="277" y="240"/>
                  </a:cubicBezTo>
                  <a:moveTo>
                    <a:pt x="188" y="227"/>
                  </a:moveTo>
                  <a:cubicBezTo>
                    <a:pt x="179" y="227"/>
                    <a:pt x="171" y="227"/>
                    <a:pt x="170" y="222"/>
                  </a:cubicBezTo>
                  <a:cubicBezTo>
                    <a:pt x="169" y="217"/>
                    <a:pt x="172" y="213"/>
                    <a:pt x="178" y="212"/>
                  </a:cubicBezTo>
                  <a:cubicBezTo>
                    <a:pt x="189" y="209"/>
                    <a:pt x="196" y="213"/>
                    <a:pt x="197" y="216"/>
                  </a:cubicBezTo>
                  <a:cubicBezTo>
                    <a:pt x="197" y="217"/>
                    <a:pt x="197" y="217"/>
                    <a:pt x="197" y="217"/>
                  </a:cubicBezTo>
                  <a:cubicBezTo>
                    <a:pt x="198" y="219"/>
                    <a:pt x="200" y="219"/>
                    <a:pt x="200" y="219"/>
                  </a:cubicBezTo>
                  <a:cubicBezTo>
                    <a:pt x="201" y="218"/>
                    <a:pt x="207" y="199"/>
                    <a:pt x="207" y="199"/>
                  </a:cubicBezTo>
                  <a:cubicBezTo>
                    <a:pt x="208" y="196"/>
                    <a:pt x="208" y="196"/>
                    <a:pt x="208" y="196"/>
                  </a:cubicBezTo>
                  <a:cubicBezTo>
                    <a:pt x="205" y="198"/>
                    <a:pt x="205" y="198"/>
                    <a:pt x="205" y="198"/>
                  </a:cubicBezTo>
                  <a:cubicBezTo>
                    <a:pt x="202" y="200"/>
                    <a:pt x="202" y="200"/>
                    <a:pt x="202" y="200"/>
                  </a:cubicBezTo>
                  <a:cubicBezTo>
                    <a:pt x="199" y="199"/>
                    <a:pt x="199" y="199"/>
                    <a:pt x="199" y="199"/>
                  </a:cubicBezTo>
                  <a:cubicBezTo>
                    <a:pt x="195" y="199"/>
                    <a:pt x="195" y="199"/>
                    <a:pt x="195" y="199"/>
                  </a:cubicBezTo>
                  <a:cubicBezTo>
                    <a:pt x="189" y="198"/>
                    <a:pt x="183" y="198"/>
                    <a:pt x="177" y="199"/>
                  </a:cubicBezTo>
                  <a:cubicBezTo>
                    <a:pt x="157" y="204"/>
                    <a:pt x="152" y="217"/>
                    <a:pt x="155" y="227"/>
                  </a:cubicBezTo>
                  <a:cubicBezTo>
                    <a:pt x="158" y="242"/>
                    <a:pt x="173" y="242"/>
                    <a:pt x="186" y="243"/>
                  </a:cubicBezTo>
                  <a:cubicBezTo>
                    <a:pt x="196" y="243"/>
                    <a:pt x="204" y="243"/>
                    <a:pt x="205" y="249"/>
                  </a:cubicBezTo>
                  <a:cubicBezTo>
                    <a:pt x="205" y="249"/>
                    <a:pt x="204" y="256"/>
                    <a:pt x="204" y="256"/>
                  </a:cubicBezTo>
                  <a:cubicBezTo>
                    <a:pt x="202" y="259"/>
                    <a:pt x="198" y="261"/>
                    <a:pt x="191" y="262"/>
                  </a:cubicBezTo>
                  <a:cubicBezTo>
                    <a:pt x="185" y="264"/>
                    <a:pt x="176" y="263"/>
                    <a:pt x="172" y="261"/>
                  </a:cubicBezTo>
                  <a:cubicBezTo>
                    <a:pt x="171" y="259"/>
                    <a:pt x="171" y="259"/>
                    <a:pt x="171" y="259"/>
                  </a:cubicBezTo>
                  <a:cubicBezTo>
                    <a:pt x="170" y="257"/>
                    <a:pt x="170" y="257"/>
                    <a:pt x="170" y="257"/>
                  </a:cubicBezTo>
                  <a:cubicBezTo>
                    <a:pt x="168" y="256"/>
                    <a:pt x="168" y="256"/>
                    <a:pt x="168" y="256"/>
                  </a:cubicBezTo>
                  <a:cubicBezTo>
                    <a:pt x="167" y="257"/>
                    <a:pt x="162" y="276"/>
                    <a:pt x="162" y="276"/>
                  </a:cubicBezTo>
                  <a:cubicBezTo>
                    <a:pt x="162" y="276"/>
                    <a:pt x="163" y="276"/>
                    <a:pt x="163" y="276"/>
                  </a:cubicBezTo>
                  <a:cubicBezTo>
                    <a:pt x="163" y="276"/>
                    <a:pt x="163" y="276"/>
                    <a:pt x="163" y="276"/>
                  </a:cubicBezTo>
                  <a:cubicBezTo>
                    <a:pt x="165" y="277"/>
                    <a:pt x="165" y="277"/>
                    <a:pt x="165" y="277"/>
                  </a:cubicBezTo>
                  <a:cubicBezTo>
                    <a:pt x="165" y="276"/>
                    <a:pt x="165" y="276"/>
                    <a:pt x="165" y="276"/>
                  </a:cubicBezTo>
                  <a:cubicBezTo>
                    <a:pt x="165" y="276"/>
                    <a:pt x="166" y="276"/>
                    <a:pt x="166" y="276"/>
                  </a:cubicBezTo>
                  <a:cubicBezTo>
                    <a:pt x="166" y="275"/>
                    <a:pt x="166" y="275"/>
                    <a:pt x="167" y="275"/>
                  </a:cubicBezTo>
                  <a:cubicBezTo>
                    <a:pt x="167" y="275"/>
                    <a:pt x="171" y="275"/>
                    <a:pt x="171" y="275"/>
                  </a:cubicBezTo>
                  <a:cubicBezTo>
                    <a:pt x="176" y="276"/>
                    <a:pt x="176" y="276"/>
                    <a:pt x="176" y="276"/>
                  </a:cubicBezTo>
                  <a:cubicBezTo>
                    <a:pt x="193" y="276"/>
                    <a:pt x="193" y="276"/>
                    <a:pt x="193" y="276"/>
                  </a:cubicBezTo>
                  <a:cubicBezTo>
                    <a:pt x="215" y="271"/>
                    <a:pt x="223" y="256"/>
                    <a:pt x="220" y="245"/>
                  </a:cubicBezTo>
                  <a:cubicBezTo>
                    <a:pt x="217" y="228"/>
                    <a:pt x="201" y="228"/>
                    <a:pt x="188" y="227"/>
                  </a:cubicBezTo>
                  <a:moveTo>
                    <a:pt x="121" y="265"/>
                  </a:moveTo>
                  <a:cubicBezTo>
                    <a:pt x="117" y="268"/>
                    <a:pt x="113" y="270"/>
                    <a:pt x="108" y="270"/>
                  </a:cubicBezTo>
                  <a:cubicBezTo>
                    <a:pt x="96" y="269"/>
                    <a:pt x="89" y="260"/>
                    <a:pt x="90" y="243"/>
                  </a:cubicBezTo>
                  <a:cubicBezTo>
                    <a:pt x="90" y="234"/>
                    <a:pt x="92" y="227"/>
                    <a:pt x="97" y="223"/>
                  </a:cubicBezTo>
                  <a:cubicBezTo>
                    <a:pt x="100" y="220"/>
                    <a:pt x="104" y="218"/>
                    <a:pt x="109" y="219"/>
                  </a:cubicBezTo>
                  <a:cubicBezTo>
                    <a:pt x="115" y="219"/>
                    <a:pt x="119" y="220"/>
                    <a:pt x="122" y="224"/>
                  </a:cubicBezTo>
                  <a:cubicBezTo>
                    <a:pt x="126" y="228"/>
                    <a:pt x="128" y="235"/>
                    <a:pt x="128" y="245"/>
                  </a:cubicBezTo>
                  <a:cubicBezTo>
                    <a:pt x="128" y="254"/>
                    <a:pt x="125" y="261"/>
                    <a:pt x="121" y="265"/>
                  </a:cubicBezTo>
                  <a:moveTo>
                    <a:pt x="110" y="205"/>
                  </a:moveTo>
                  <a:cubicBezTo>
                    <a:pt x="100" y="205"/>
                    <a:pt x="92" y="208"/>
                    <a:pt x="86" y="214"/>
                  </a:cubicBezTo>
                  <a:cubicBezTo>
                    <a:pt x="78" y="220"/>
                    <a:pt x="74" y="231"/>
                    <a:pt x="74" y="243"/>
                  </a:cubicBezTo>
                  <a:cubicBezTo>
                    <a:pt x="73" y="266"/>
                    <a:pt x="87" y="282"/>
                    <a:pt x="107" y="283"/>
                  </a:cubicBezTo>
                  <a:cubicBezTo>
                    <a:pt x="117" y="283"/>
                    <a:pt x="125" y="280"/>
                    <a:pt x="132" y="274"/>
                  </a:cubicBezTo>
                  <a:cubicBezTo>
                    <a:pt x="139" y="268"/>
                    <a:pt x="143" y="257"/>
                    <a:pt x="144" y="245"/>
                  </a:cubicBezTo>
                  <a:cubicBezTo>
                    <a:pt x="144" y="233"/>
                    <a:pt x="140" y="222"/>
                    <a:pt x="134" y="215"/>
                  </a:cubicBezTo>
                  <a:cubicBezTo>
                    <a:pt x="128" y="209"/>
                    <a:pt x="119" y="205"/>
                    <a:pt x="110" y="205"/>
                  </a:cubicBezTo>
                  <a:moveTo>
                    <a:pt x="38" y="228"/>
                  </a:moveTo>
                  <a:cubicBezTo>
                    <a:pt x="38" y="228"/>
                    <a:pt x="25" y="227"/>
                    <a:pt x="25" y="227"/>
                  </a:cubicBezTo>
                  <a:cubicBezTo>
                    <a:pt x="26" y="226"/>
                    <a:pt x="28" y="211"/>
                    <a:pt x="28" y="208"/>
                  </a:cubicBezTo>
                  <a:cubicBezTo>
                    <a:pt x="30" y="209"/>
                    <a:pt x="41" y="210"/>
                    <a:pt x="41" y="210"/>
                  </a:cubicBezTo>
                  <a:cubicBezTo>
                    <a:pt x="47" y="211"/>
                    <a:pt x="50" y="213"/>
                    <a:pt x="52" y="215"/>
                  </a:cubicBezTo>
                  <a:cubicBezTo>
                    <a:pt x="53" y="221"/>
                    <a:pt x="53" y="221"/>
                    <a:pt x="53" y="221"/>
                  </a:cubicBezTo>
                  <a:cubicBezTo>
                    <a:pt x="52" y="228"/>
                    <a:pt x="48" y="230"/>
                    <a:pt x="38" y="228"/>
                  </a:cubicBezTo>
                  <a:moveTo>
                    <a:pt x="45" y="197"/>
                  </a:moveTo>
                  <a:cubicBezTo>
                    <a:pt x="12" y="192"/>
                    <a:pt x="12" y="192"/>
                    <a:pt x="12" y="192"/>
                  </a:cubicBezTo>
                  <a:cubicBezTo>
                    <a:pt x="11" y="193"/>
                    <a:pt x="11" y="195"/>
                    <a:pt x="11" y="195"/>
                  </a:cubicBezTo>
                  <a:cubicBezTo>
                    <a:pt x="14" y="197"/>
                    <a:pt x="14" y="197"/>
                    <a:pt x="14" y="199"/>
                  </a:cubicBezTo>
                  <a:cubicBezTo>
                    <a:pt x="4" y="262"/>
                    <a:pt x="4" y="262"/>
                    <a:pt x="4" y="262"/>
                  </a:cubicBezTo>
                  <a:cubicBezTo>
                    <a:pt x="4" y="264"/>
                    <a:pt x="4" y="264"/>
                    <a:pt x="1" y="264"/>
                  </a:cubicBezTo>
                  <a:cubicBezTo>
                    <a:pt x="0" y="265"/>
                    <a:pt x="0" y="267"/>
                    <a:pt x="0" y="267"/>
                  </a:cubicBezTo>
                  <a:cubicBezTo>
                    <a:pt x="1" y="268"/>
                    <a:pt x="22" y="271"/>
                    <a:pt x="22" y="271"/>
                  </a:cubicBezTo>
                  <a:cubicBezTo>
                    <a:pt x="23" y="271"/>
                    <a:pt x="23" y="271"/>
                    <a:pt x="23" y="271"/>
                  </a:cubicBezTo>
                  <a:cubicBezTo>
                    <a:pt x="23" y="268"/>
                    <a:pt x="23" y="268"/>
                    <a:pt x="23" y="268"/>
                  </a:cubicBezTo>
                  <a:cubicBezTo>
                    <a:pt x="21" y="267"/>
                    <a:pt x="20" y="267"/>
                    <a:pt x="20" y="265"/>
                  </a:cubicBezTo>
                  <a:cubicBezTo>
                    <a:pt x="20" y="265"/>
                    <a:pt x="20" y="265"/>
                    <a:pt x="20" y="264"/>
                  </a:cubicBezTo>
                  <a:cubicBezTo>
                    <a:pt x="20" y="264"/>
                    <a:pt x="24" y="240"/>
                    <a:pt x="24" y="239"/>
                  </a:cubicBezTo>
                  <a:cubicBezTo>
                    <a:pt x="24" y="240"/>
                    <a:pt x="39" y="242"/>
                    <a:pt x="39" y="242"/>
                  </a:cubicBezTo>
                  <a:cubicBezTo>
                    <a:pt x="58" y="245"/>
                    <a:pt x="67" y="235"/>
                    <a:pt x="68" y="224"/>
                  </a:cubicBezTo>
                  <a:cubicBezTo>
                    <a:pt x="70" y="213"/>
                    <a:pt x="65" y="200"/>
                    <a:pt x="45" y="197"/>
                  </a:cubicBezTo>
                </a:path>
              </a:pathLst>
            </a:custGeom>
            <a:solidFill>
              <a:schemeClr val="tx2"/>
            </a:solidFill>
            <a:ln>
              <a:noFill/>
            </a:ln>
          </p:spPr>
          <p:style>
            <a:lnRef idx="0">
              <a:scrgbClr r="0" g="0" b="0"/>
            </a:lnRef>
            <a:fillRef idx="0">
              <a:scrgbClr r="0" g="0" b="0"/>
            </a:fillRef>
            <a:effectRef idx="0">
              <a:scrgbClr r="0" g="0" b="0"/>
            </a:effectRef>
            <a:fontRef idx="minor"/>
          </p:style>
        </p:sp>
        <p:sp>
          <p:nvSpPr>
            <p:cNvPr id="295" name="CustomShape 37"/>
            <p:cNvSpPr/>
            <p:nvPr/>
          </p:nvSpPr>
          <p:spPr>
            <a:xfrm>
              <a:off x="674280" y="639720"/>
              <a:ext cx="25560" cy="25200"/>
            </a:xfrm>
            <a:custGeom>
              <a:avLst/>
              <a:gdLst/>
              <a:ahLst/>
              <a:cxnLst/>
              <a:rect l="l" t="t" r="r" b="b"/>
              <a:pathLst>
                <a:path w="104" h="101">
                  <a:moveTo>
                    <a:pt x="39" y="28"/>
                  </a:moveTo>
                  <a:cubicBezTo>
                    <a:pt x="12" y="18"/>
                    <a:pt x="12" y="18"/>
                    <a:pt x="12" y="18"/>
                  </a:cubicBezTo>
                  <a:cubicBezTo>
                    <a:pt x="26" y="46"/>
                    <a:pt x="26" y="46"/>
                    <a:pt x="26" y="46"/>
                  </a:cubicBezTo>
                  <a:cubicBezTo>
                    <a:pt x="0" y="64"/>
                    <a:pt x="0" y="64"/>
                    <a:pt x="0" y="64"/>
                  </a:cubicBezTo>
                  <a:cubicBezTo>
                    <a:pt x="29" y="71"/>
                    <a:pt x="29" y="71"/>
                    <a:pt x="29" y="71"/>
                  </a:cubicBezTo>
                  <a:cubicBezTo>
                    <a:pt x="27" y="101"/>
                    <a:pt x="27" y="101"/>
                    <a:pt x="27" y="101"/>
                  </a:cubicBezTo>
                  <a:cubicBezTo>
                    <a:pt x="52" y="81"/>
                    <a:pt x="52" y="81"/>
                    <a:pt x="52" y="81"/>
                  </a:cubicBezTo>
                  <a:cubicBezTo>
                    <a:pt x="74" y="101"/>
                    <a:pt x="74" y="101"/>
                    <a:pt x="74" y="101"/>
                  </a:cubicBezTo>
                  <a:cubicBezTo>
                    <a:pt x="73" y="69"/>
                    <a:pt x="73" y="69"/>
                    <a:pt x="73" y="69"/>
                  </a:cubicBezTo>
                  <a:cubicBezTo>
                    <a:pt x="73" y="69"/>
                    <a:pt x="104" y="67"/>
                    <a:pt x="104" y="67"/>
                  </a:cubicBezTo>
                  <a:cubicBezTo>
                    <a:pt x="78" y="47"/>
                    <a:pt x="78" y="47"/>
                    <a:pt x="78" y="47"/>
                  </a:cubicBezTo>
                  <a:cubicBezTo>
                    <a:pt x="93" y="20"/>
                    <a:pt x="93" y="20"/>
                    <a:pt x="93" y="20"/>
                  </a:cubicBezTo>
                  <a:cubicBezTo>
                    <a:pt x="63" y="29"/>
                    <a:pt x="63" y="29"/>
                    <a:pt x="63" y="29"/>
                  </a:cubicBezTo>
                  <a:cubicBezTo>
                    <a:pt x="51" y="0"/>
                    <a:pt x="51" y="0"/>
                    <a:pt x="51" y="0"/>
                  </a:cubicBezTo>
                  <a:lnTo>
                    <a:pt x="39" y="28"/>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296" name="CustomShape 38"/>
            <p:cNvSpPr/>
            <p:nvPr/>
          </p:nvSpPr>
          <p:spPr>
            <a:xfrm>
              <a:off x="718920" y="651600"/>
              <a:ext cx="25560" cy="25200"/>
            </a:xfrm>
            <a:custGeom>
              <a:avLst/>
              <a:gdLst/>
              <a:ahLst/>
              <a:cxnLst/>
              <a:rect l="l" t="t" r="r" b="b"/>
              <a:pathLst>
                <a:path w="70" h="69">
                  <a:moveTo>
                    <a:pt x="26" y="19"/>
                  </a:moveTo>
                  <a:lnTo>
                    <a:pt x="8" y="13"/>
                  </a:lnTo>
                  <a:lnTo>
                    <a:pt x="17" y="31"/>
                  </a:lnTo>
                  <a:lnTo>
                    <a:pt x="0" y="43"/>
                  </a:lnTo>
                  <a:lnTo>
                    <a:pt x="20" y="48"/>
                  </a:lnTo>
                  <a:lnTo>
                    <a:pt x="18" y="69"/>
                  </a:lnTo>
                  <a:lnTo>
                    <a:pt x="34" y="55"/>
                  </a:lnTo>
                  <a:lnTo>
                    <a:pt x="51" y="69"/>
                  </a:lnTo>
                  <a:lnTo>
                    <a:pt x="49" y="47"/>
                  </a:lnTo>
                  <a:lnTo>
                    <a:pt x="70" y="45"/>
                  </a:lnTo>
                  <a:lnTo>
                    <a:pt x="53" y="32"/>
                  </a:lnTo>
                  <a:lnTo>
                    <a:pt x="63" y="13"/>
                  </a:lnTo>
                  <a:lnTo>
                    <a:pt x="43" y="19"/>
                  </a:lnTo>
                  <a:lnTo>
                    <a:pt x="34" y="0"/>
                  </a:lnTo>
                  <a:lnTo>
                    <a:pt x="26" y="19"/>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297" name="CustomShape 39"/>
            <p:cNvSpPr/>
            <p:nvPr/>
          </p:nvSpPr>
          <p:spPr>
            <a:xfrm>
              <a:off x="666000" y="697320"/>
              <a:ext cx="25920" cy="25200"/>
            </a:xfrm>
            <a:custGeom>
              <a:avLst/>
              <a:gdLst/>
              <a:ahLst/>
              <a:cxnLst/>
              <a:rect l="l" t="t" r="r" b="b"/>
              <a:pathLst>
                <a:path w="104" h="101">
                  <a:moveTo>
                    <a:pt x="51" y="0"/>
                  </a:moveTo>
                  <a:cubicBezTo>
                    <a:pt x="62" y="28"/>
                    <a:pt x="62" y="28"/>
                    <a:pt x="62" y="28"/>
                  </a:cubicBezTo>
                  <a:cubicBezTo>
                    <a:pt x="93" y="20"/>
                    <a:pt x="93" y="20"/>
                    <a:pt x="93" y="20"/>
                  </a:cubicBezTo>
                  <a:cubicBezTo>
                    <a:pt x="78" y="46"/>
                    <a:pt x="78" y="46"/>
                    <a:pt x="78" y="46"/>
                  </a:cubicBezTo>
                  <a:cubicBezTo>
                    <a:pt x="104" y="66"/>
                    <a:pt x="104" y="66"/>
                    <a:pt x="104" y="66"/>
                  </a:cubicBezTo>
                  <a:cubicBezTo>
                    <a:pt x="104" y="66"/>
                    <a:pt x="72" y="69"/>
                    <a:pt x="72" y="69"/>
                  </a:cubicBezTo>
                  <a:cubicBezTo>
                    <a:pt x="74" y="101"/>
                    <a:pt x="74" y="101"/>
                    <a:pt x="74" y="101"/>
                  </a:cubicBezTo>
                  <a:cubicBezTo>
                    <a:pt x="51" y="80"/>
                    <a:pt x="51" y="80"/>
                    <a:pt x="51" y="80"/>
                  </a:cubicBezTo>
                  <a:cubicBezTo>
                    <a:pt x="27" y="101"/>
                    <a:pt x="27" y="101"/>
                    <a:pt x="27" y="101"/>
                  </a:cubicBezTo>
                  <a:cubicBezTo>
                    <a:pt x="29" y="70"/>
                    <a:pt x="29" y="70"/>
                    <a:pt x="29" y="70"/>
                  </a:cubicBezTo>
                  <a:cubicBezTo>
                    <a:pt x="0" y="64"/>
                    <a:pt x="0" y="64"/>
                    <a:pt x="0" y="64"/>
                  </a:cubicBezTo>
                  <a:cubicBezTo>
                    <a:pt x="26" y="45"/>
                    <a:pt x="26" y="45"/>
                    <a:pt x="26" y="45"/>
                  </a:cubicBezTo>
                  <a:cubicBezTo>
                    <a:pt x="11" y="19"/>
                    <a:pt x="11" y="19"/>
                    <a:pt x="11" y="19"/>
                  </a:cubicBezTo>
                  <a:cubicBezTo>
                    <a:pt x="39" y="28"/>
                    <a:pt x="39" y="28"/>
                    <a:pt x="39" y="28"/>
                  </a:cubicBezTo>
                  <a:lnTo>
                    <a:pt x="51"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298" name="CustomShape 40"/>
            <p:cNvSpPr/>
            <p:nvPr/>
          </p:nvSpPr>
          <p:spPr>
            <a:xfrm>
              <a:off x="722160" y="700560"/>
              <a:ext cx="18000" cy="17280"/>
            </a:xfrm>
            <a:custGeom>
              <a:avLst/>
              <a:gdLst/>
              <a:ahLst/>
              <a:cxnLst/>
              <a:rect l="l" t="t" r="r" b="b"/>
              <a:pathLst>
                <a:path w="50" h="48">
                  <a:moveTo>
                    <a:pt x="25" y="0"/>
                  </a:moveTo>
                  <a:lnTo>
                    <a:pt x="32" y="18"/>
                  </a:lnTo>
                  <a:lnTo>
                    <a:pt x="50" y="18"/>
                  </a:lnTo>
                  <a:lnTo>
                    <a:pt x="35" y="30"/>
                  </a:lnTo>
                  <a:lnTo>
                    <a:pt x="40" y="48"/>
                  </a:lnTo>
                  <a:lnTo>
                    <a:pt x="25" y="37"/>
                  </a:lnTo>
                  <a:lnTo>
                    <a:pt x="10" y="48"/>
                  </a:lnTo>
                  <a:lnTo>
                    <a:pt x="15" y="30"/>
                  </a:lnTo>
                  <a:lnTo>
                    <a:pt x="0" y="18"/>
                  </a:lnTo>
                  <a:lnTo>
                    <a:pt x="19" y="18"/>
                  </a:lnTo>
                  <a:lnTo>
                    <a:pt x="25"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299" name="CustomShape 41"/>
            <p:cNvSpPr/>
            <p:nvPr/>
          </p:nvSpPr>
          <p:spPr>
            <a:xfrm>
              <a:off x="718560" y="747000"/>
              <a:ext cx="25920" cy="25200"/>
            </a:xfrm>
            <a:custGeom>
              <a:avLst/>
              <a:gdLst/>
              <a:ahLst/>
              <a:cxnLst/>
              <a:rect l="l" t="t" r="r" b="b"/>
              <a:pathLst>
                <a:path w="71" h="69">
                  <a:moveTo>
                    <a:pt x="27" y="19"/>
                  </a:moveTo>
                  <a:lnTo>
                    <a:pt x="8" y="13"/>
                  </a:lnTo>
                  <a:lnTo>
                    <a:pt x="18" y="31"/>
                  </a:lnTo>
                  <a:lnTo>
                    <a:pt x="0" y="43"/>
                  </a:lnTo>
                  <a:lnTo>
                    <a:pt x="20" y="48"/>
                  </a:lnTo>
                  <a:lnTo>
                    <a:pt x="18" y="69"/>
                  </a:lnTo>
                  <a:lnTo>
                    <a:pt x="35" y="55"/>
                  </a:lnTo>
                  <a:lnTo>
                    <a:pt x="50" y="69"/>
                  </a:lnTo>
                  <a:lnTo>
                    <a:pt x="49" y="48"/>
                  </a:lnTo>
                  <a:lnTo>
                    <a:pt x="71" y="45"/>
                  </a:lnTo>
                  <a:lnTo>
                    <a:pt x="53" y="32"/>
                  </a:lnTo>
                  <a:lnTo>
                    <a:pt x="63" y="13"/>
                  </a:lnTo>
                  <a:lnTo>
                    <a:pt x="42" y="19"/>
                  </a:lnTo>
                  <a:lnTo>
                    <a:pt x="35" y="0"/>
                  </a:lnTo>
                  <a:lnTo>
                    <a:pt x="27" y="19"/>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300" name="CustomShape 42"/>
            <p:cNvSpPr/>
            <p:nvPr/>
          </p:nvSpPr>
          <p:spPr>
            <a:xfrm>
              <a:off x="708120" y="612360"/>
              <a:ext cx="6840" cy="3960"/>
            </a:xfrm>
            <a:custGeom>
              <a:avLst/>
              <a:gdLst/>
              <a:ahLst/>
              <a:cxnLst/>
              <a:rect l="l" t="t" r="r" b="b"/>
              <a:pathLst>
                <a:path w="30" h="18">
                  <a:moveTo>
                    <a:pt x="28" y="0"/>
                  </a:moveTo>
                  <a:cubicBezTo>
                    <a:pt x="19" y="0"/>
                    <a:pt x="5" y="13"/>
                    <a:pt x="0" y="18"/>
                  </a:cubicBezTo>
                  <a:cubicBezTo>
                    <a:pt x="18" y="11"/>
                    <a:pt x="25" y="15"/>
                    <a:pt x="29" y="9"/>
                  </a:cubicBezTo>
                  <a:cubicBezTo>
                    <a:pt x="30" y="6"/>
                    <a:pt x="30" y="2"/>
                    <a:pt x="28" y="0"/>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301" name="CustomShape 43"/>
            <p:cNvSpPr/>
            <p:nvPr/>
          </p:nvSpPr>
          <p:spPr>
            <a:xfrm>
              <a:off x="717480" y="613440"/>
              <a:ext cx="3960" cy="6840"/>
            </a:xfrm>
            <a:custGeom>
              <a:avLst/>
              <a:gdLst/>
              <a:ahLst/>
              <a:cxnLst/>
              <a:rect l="l" t="t" r="r" b="b"/>
              <a:pathLst>
                <a:path w="18" h="29">
                  <a:moveTo>
                    <a:pt x="2" y="0"/>
                  </a:moveTo>
                  <a:cubicBezTo>
                    <a:pt x="0" y="12"/>
                    <a:pt x="8" y="23"/>
                    <a:pt x="17" y="29"/>
                  </a:cubicBezTo>
                  <a:cubicBezTo>
                    <a:pt x="18" y="20"/>
                    <a:pt x="18" y="20"/>
                    <a:pt x="18" y="20"/>
                  </a:cubicBezTo>
                  <a:cubicBezTo>
                    <a:pt x="17" y="12"/>
                    <a:pt x="9" y="4"/>
                    <a:pt x="2" y="0"/>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302" name="CustomShape 44"/>
            <p:cNvSpPr/>
            <p:nvPr/>
          </p:nvSpPr>
          <p:spPr>
            <a:xfrm>
              <a:off x="715680" y="618840"/>
              <a:ext cx="4680" cy="7200"/>
            </a:xfrm>
            <a:custGeom>
              <a:avLst/>
              <a:gdLst/>
              <a:ahLst/>
              <a:cxnLst/>
              <a:rect l="l" t="t" r="r" b="b"/>
              <a:pathLst>
                <a:path w="21" h="30">
                  <a:moveTo>
                    <a:pt x="4" y="0"/>
                  </a:moveTo>
                  <a:cubicBezTo>
                    <a:pt x="3" y="3"/>
                    <a:pt x="0" y="8"/>
                    <a:pt x="1" y="11"/>
                  </a:cubicBezTo>
                  <a:cubicBezTo>
                    <a:pt x="2" y="18"/>
                    <a:pt x="12" y="20"/>
                    <a:pt x="16" y="30"/>
                  </a:cubicBezTo>
                  <a:cubicBezTo>
                    <a:pt x="21" y="21"/>
                    <a:pt x="14" y="3"/>
                    <a:pt x="4" y="0"/>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303" name="CustomShape 45"/>
            <p:cNvSpPr/>
            <p:nvPr/>
          </p:nvSpPr>
          <p:spPr>
            <a:xfrm>
              <a:off x="711720" y="623520"/>
              <a:ext cx="5040" cy="8640"/>
            </a:xfrm>
            <a:custGeom>
              <a:avLst/>
              <a:gdLst/>
              <a:ahLst/>
              <a:cxnLst/>
              <a:rect l="l" t="t" r="r" b="b"/>
              <a:pathLst>
                <a:path w="22" h="35">
                  <a:moveTo>
                    <a:pt x="12" y="0"/>
                  </a:moveTo>
                  <a:cubicBezTo>
                    <a:pt x="7" y="8"/>
                    <a:pt x="7" y="8"/>
                    <a:pt x="7" y="8"/>
                  </a:cubicBezTo>
                  <a:cubicBezTo>
                    <a:pt x="0" y="19"/>
                    <a:pt x="13" y="28"/>
                    <a:pt x="13" y="35"/>
                  </a:cubicBezTo>
                  <a:cubicBezTo>
                    <a:pt x="17" y="31"/>
                    <a:pt x="22" y="19"/>
                    <a:pt x="19" y="11"/>
                  </a:cubicBezTo>
                  <a:cubicBezTo>
                    <a:pt x="18" y="7"/>
                    <a:pt x="16" y="3"/>
                    <a:pt x="12" y="0"/>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304" name="CustomShape 46"/>
            <p:cNvSpPr/>
            <p:nvPr/>
          </p:nvSpPr>
          <p:spPr>
            <a:xfrm>
              <a:off x="702000" y="623160"/>
              <a:ext cx="9720" cy="3600"/>
            </a:xfrm>
            <a:custGeom>
              <a:avLst/>
              <a:gdLst/>
              <a:ahLst/>
              <a:cxnLst/>
              <a:rect l="l" t="t" r="r" b="b"/>
              <a:pathLst>
                <a:path w="39" h="16">
                  <a:moveTo>
                    <a:pt x="23" y="3"/>
                  </a:moveTo>
                  <a:cubicBezTo>
                    <a:pt x="18" y="5"/>
                    <a:pt x="6" y="13"/>
                    <a:pt x="0" y="12"/>
                  </a:cubicBezTo>
                  <a:cubicBezTo>
                    <a:pt x="3" y="16"/>
                    <a:pt x="16" y="15"/>
                    <a:pt x="21" y="16"/>
                  </a:cubicBezTo>
                  <a:cubicBezTo>
                    <a:pt x="29" y="16"/>
                    <a:pt x="35" y="7"/>
                    <a:pt x="39" y="0"/>
                  </a:cubicBezTo>
                  <a:lnTo>
                    <a:pt x="23" y="3"/>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305" name="CustomShape 47"/>
            <p:cNvSpPr/>
            <p:nvPr/>
          </p:nvSpPr>
          <p:spPr>
            <a:xfrm>
              <a:off x="706320" y="629280"/>
              <a:ext cx="5400" cy="8280"/>
            </a:xfrm>
            <a:custGeom>
              <a:avLst/>
              <a:gdLst/>
              <a:ahLst/>
              <a:cxnLst/>
              <a:rect l="l" t="t" r="r" b="b"/>
              <a:pathLst>
                <a:path w="23" h="34">
                  <a:moveTo>
                    <a:pt x="19" y="0"/>
                  </a:moveTo>
                  <a:cubicBezTo>
                    <a:pt x="3" y="4"/>
                    <a:pt x="13" y="23"/>
                    <a:pt x="0" y="34"/>
                  </a:cubicBezTo>
                  <a:cubicBezTo>
                    <a:pt x="9" y="32"/>
                    <a:pt x="13" y="32"/>
                    <a:pt x="19" y="21"/>
                  </a:cubicBezTo>
                  <a:cubicBezTo>
                    <a:pt x="22" y="15"/>
                    <a:pt x="23" y="5"/>
                    <a:pt x="19" y="0"/>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306" name="CustomShape 48"/>
            <p:cNvSpPr/>
            <p:nvPr/>
          </p:nvSpPr>
          <p:spPr>
            <a:xfrm>
              <a:off x="678600" y="616320"/>
              <a:ext cx="6120" cy="9360"/>
            </a:xfrm>
            <a:custGeom>
              <a:avLst/>
              <a:gdLst/>
              <a:ahLst/>
              <a:cxnLst/>
              <a:rect l="l" t="t" r="r" b="b"/>
              <a:pathLst>
                <a:path w="26" h="39">
                  <a:moveTo>
                    <a:pt x="3" y="16"/>
                  </a:moveTo>
                  <a:cubicBezTo>
                    <a:pt x="0" y="28"/>
                    <a:pt x="3" y="31"/>
                    <a:pt x="9" y="39"/>
                  </a:cubicBezTo>
                  <a:cubicBezTo>
                    <a:pt x="6" y="21"/>
                    <a:pt x="26" y="14"/>
                    <a:pt x="17" y="0"/>
                  </a:cubicBezTo>
                  <a:cubicBezTo>
                    <a:pt x="10" y="2"/>
                    <a:pt x="5" y="10"/>
                    <a:pt x="3" y="16"/>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307" name="CustomShape 49"/>
            <p:cNvSpPr/>
            <p:nvPr/>
          </p:nvSpPr>
          <p:spPr>
            <a:xfrm>
              <a:off x="696960" y="628200"/>
              <a:ext cx="9720" cy="4680"/>
            </a:xfrm>
            <a:custGeom>
              <a:avLst/>
              <a:gdLst/>
              <a:ahLst/>
              <a:cxnLst/>
              <a:rect l="l" t="t" r="r" b="b"/>
              <a:pathLst>
                <a:path w="40" h="21">
                  <a:moveTo>
                    <a:pt x="0" y="17"/>
                  </a:moveTo>
                  <a:cubicBezTo>
                    <a:pt x="0" y="21"/>
                    <a:pt x="16" y="20"/>
                    <a:pt x="23" y="17"/>
                  </a:cubicBezTo>
                  <a:cubicBezTo>
                    <a:pt x="27" y="16"/>
                    <a:pt x="39" y="11"/>
                    <a:pt x="40" y="7"/>
                  </a:cubicBezTo>
                  <a:cubicBezTo>
                    <a:pt x="12" y="0"/>
                    <a:pt x="22" y="11"/>
                    <a:pt x="0" y="17"/>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308" name="CustomShape 50"/>
            <p:cNvSpPr/>
            <p:nvPr/>
          </p:nvSpPr>
          <p:spPr>
            <a:xfrm>
              <a:off x="705240" y="617400"/>
              <a:ext cx="9000" cy="5040"/>
            </a:xfrm>
            <a:custGeom>
              <a:avLst/>
              <a:gdLst/>
              <a:ahLst/>
              <a:cxnLst/>
              <a:rect l="l" t="t" r="r" b="b"/>
              <a:pathLst>
                <a:path w="37" h="22">
                  <a:moveTo>
                    <a:pt x="0" y="18"/>
                  </a:moveTo>
                  <a:cubicBezTo>
                    <a:pt x="1" y="22"/>
                    <a:pt x="16" y="18"/>
                    <a:pt x="23" y="14"/>
                  </a:cubicBezTo>
                  <a:cubicBezTo>
                    <a:pt x="26" y="12"/>
                    <a:pt x="37" y="6"/>
                    <a:pt x="37" y="1"/>
                  </a:cubicBezTo>
                  <a:cubicBezTo>
                    <a:pt x="9" y="0"/>
                    <a:pt x="20" y="8"/>
                    <a:pt x="0" y="18"/>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309" name="CustomShape 51"/>
            <p:cNvSpPr/>
            <p:nvPr/>
          </p:nvSpPr>
          <p:spPr>
            <a:xfrm>
              <a:off x="672480" y="612360"/>
              <a:ext cx="9360" cy="6120"/>
            </a:xfrm>
            <a:custGeom>
              <a:avLst/>
              <a:gdLst/>
              <a:ahLst/>
              <a:cxnLst/>
              <a:rect l="l" t="t" r="r" b="b"/>
              <a:pathLst>
                <a:path w="37" h="27">
                  <a:moveTo>
                    <a:pt x="37" y="2"/>
                  </a:moveTo>
                  <a:cubicBezTo>
                    <a:pt x="33" y="0"/>
                    <a:pt x="21" y="6"/>
                    <a:pt x="19" y="8"/>
                  </a:cubicBezTo>
                  <a:cubicBezTo>
                    <a:pt x="11" y="11"/>
                    <a:pt x="0" y="22"/>
                    <a:pt x="3" y="25"/>
                  </a:cubicBezTo>
                  <a:cubicBezTo>
                    <a:pt x="22" y="13"/>
                    <a:pt x="23" y="27"/>
                    <a:pt x="37" y="2"/>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310" name="CustomShape 52"/>
            <p:cNvSpPr/>
            <p:nvPr/>
          </p:nvSpPr>
          <p:spPr>
            <a:xfrm>
              <a:off x="691560" y="599040"/>
              <a:ext cx="7560" cy="3600"/>
            </a:xfrm>
            <a:custGeom>
              <a:avLst/>
              <a:gdLst/>
              <a:ahLst/>
              <a:cxnLst/>
              <a:rect l="l" t="t" r="r" b="b"/>
              <a:pathLst>
                <a:path w="32" h="15">
                  <a:moveTo>
                    <a:pt x="0" y="5"/>
                  </a:moveTo>
                  <a:cubicBezTo>
                    <a:pt x="9" y="8"/>
                    <a:pt x="14" y="14"/>
                    <a:pt x="20" y="15"/>
                  </a:cubicBezTo>
                  <a:cubicBezTo>
                    <a:pt x="28" y="15"/>
                    <a:pt x="30" y="13"/>
                    <a:pt x="32" y="10"/>
                  </a:cubicBezTo>
                  <a:cubicBezTo>
                    <a:pt x="29" y="0"/>
                    <a:pt x="9" y="1"/>
                    <a:pt x="0" y="5"/>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311" name="CustomShape 53"/>
            <p:cNvSpPr/>
            <p:nvPr/>
          </p:nvSpPr>
          <p:spPr>
            <a:xfrm>
              <a:off x="699120" y="603000"/>
              <a:ext cx="4320" cy="7560"/>
            </a:xfrm>
            <a:custGeom>
              <a:avLst/>
              <a:gdLst/>
              <a:ahLst/>
              <a:cxnLst/>
              <a:rect l="l" t="t" r="r" b="b"/>
              <a:pathLst>
                <a:path w="18" h="32">
                  <a:moveTo>
                    <a:pt x="14" y="32"/>
                  </a:moveTo>
                  <a:cubicBezTo>
                    <a:pt x="14" y="22"/>
                    <a:pt x="18" y="16"/>
                    <a:pt x="16" y="10"/>
                  </a:cubicBezTo>
                  <a:cubicBezTo>
                    <a:pt x="14" y="2"/>
                    <a:pt x="11" y="1"/>
                    <a:pt x="8" y="0"/>
                  </a:cubicBezTo>
                  <a:cubicBezTo>
                    <a:pt x="0" y="6"/>
                    <a:pt x="7" y="24"/>
                    <a:pt x="14" y="32"/>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312" name="CustomShape 54"/>
            <p:cNvSpPr/>
            <p:nvPr/>
          </p:nvSpPr>
          <p:spPr>
            <a:xfrm>
              <a:off x="684360" y="601920"/>
              <a:ext cx="9360" cy="4680"/>
            </a:xfrm>
            <a:custGeom>
              <a:avLst/>
              <a:gdLst/>
              <a:ahLst/>
              <a:cxnLst/>
              <a:rect l="l" t="t" r="r" b="b"/>
              <a:pathLst>
                <a:path w="38" h="20">
                  <a:moveTo>
                    <a:pt x="27" y="2"/>
                  </a:moveTo>
                  <a:cubicBezTo>
                    <a:pt x="19" y="0"/>
                    <a:pt x="5" y="5"/>
                    <a:pt x="0" y="9"/>
                  </a:cubicBezTo>
                  <a:cubicBezTo>
                    <a:pt x="11" y="8"/>
                    <a:pt x="17" y="20"/>
                    <a:pt x="30" y="15"/>
                  </a:cubicBezTo>
                  <a:cubicBezTo>
                    <a:pt x="38" y="11"/>
                    <a:pt x="38" y="11"/>
                    <a:pt x="38" y="11"/>
                  </a:cubicBezTo>
                  <a:cubicBezTo>
                    <a:pt x="35" y="6"/>
                    <a:pt x="31" y="4"/>
                    <a:pt x="27" y="2"/>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313" name="CustomShape 55"/>
            <p:cNvSpPr/>
            <p:nvPr/>
          </p:nvSpPr>
          <p:spPr>
            <a:xfrm>
              <a:off x="694440" y="604800"/>
              <a:ext cx="4680" cy="9000"/>
            </a:xfrm>
            <a:custGeom>
              <a:avLst/>
              <a:gdLst/>
              <a:ahLst/>
              <a:cxnLst/>
              <a:rect l="l" t="t" r="r" b="b"/>
              <a:pathLst>
                <a:path w="20" h="37">
                  <a:moveTo>
                    <a:pt x="2" y="11"/>
                  </a:moveTo>
                  <a:cubicBezTo>
                    <a:pt x="0" y="19"/>
                    <a:pt x="6" y="33"/>
                    <a:pt x="10" y="37"/>
                  </a:cubicBezTo>
                  <a:cubicBezTo>
                    <a:pt x="9" y="27"/>
                    <a:pt x="20" y="20"/>
                    <a:pt x="14" y="8"/>
                  </a:cubicBezTo>
                  <a:cubicBezTo>
                    <a:pt x="10" y="0"/>
                    <a:pt x="10" y="0"/>
                    <a:pt x="10" y="0"/>
                  </a:cubicBezTo>
                  <a:cubicBezTo>
                    <a:pt x="6" y="3"/>
                    <a:pt x="3" y="6"/>
                    <a:pt x="2" y="11"/>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314" name="CustomShape 56"/>
            <p:cNvSpPr/>
            <p:nvPr/>
          </p:nvSpPr>
          <p:spPr>
            <a:xfrm>
              <a:off x="697680" y="634320"/>
              <a:ext cx="7200" cy="4680"/>
            </a:xfrm>
            <a:custGeom>
              <a:avLst/>
              <a:gdLst/>
              <a:ahLst/>
              <a:cxnLst/>
              <a:rect l="l" t="t" r="r" b="b"/>
              <a:pathLst>
                <a:path w="32" h="21">
                  <a:moveTo>
                    <a:pt x="32" y="0"/>
                  </a:moveTo>
                  <a:cubicBezTo>
                    <a:pt x="23" y="0"/>
                    <a:pt x="23" y="0"/>
                    <a:pt x="23" y="0"/>
                  </a:cubicBezTo>
                  <a:cubicBezTo>
                    <a:pt x="9" y="2"/>
                    <a:pt x="10" y="16"/>
                    <a:pt x="0" y="20"/>
                  </a:cubicBezTo>
                  <a:cubicBezTo>
                    <a:pt x="6" y="21"/>
                    <a:pt x="21" y="19"/>
                    <a:pt x="27" y="12"/>
                  </a:cubicBezTo>
                  <a:cubicBezTo>
                    <a:pt x="30" y="9"/>
                    <a:pt x="31" y="5"/>
                    <a:pt x="32" y="0"/>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315" name="CustomShape 57"/>
            <p:cNvSpPr/>
            <p:nvPr/>
          </p:nvSpPr>
          <p:spPr>
            <a:xfrm>
              <a:off x="678600" y="606240"/>
              <a:ext cx="8640" cy="4680"/>
            </a:xfrm>
            <a:custGeom>
              <a:avLst/>
              <a:gdLst/>
              <a:ahLst/>
              <a:cxnLst/>
              <a:rect l="l" t="t" r="r" b="b"/>
              <a:pathLst>
                <a:path w="36" h="20">
                  <a:moveTo>
                    <a:pt x="16" y="2"/>
                  </a:moveTo>
                  <a:cubicBezTo>
                    <a:pt x="4" y="6"/>
                    <a:pt x="3" y="10"/>
                    <a:pt x="0" y="19"/>
                  </a:cubicBezTo>
                  <a:cubicBezTo>
                    <a:pt x="13" y="7"/>
                    <a:pt x="30" y="20"/>
                    <a:pt x="36" y="4"/>
                  </a:cubicBezTo>
                  <a:cubicBezTo>
                    <a:pt x="31" y="0"/>
                    <a:pt x="21" y="0"/>
                    <a:pt x="16" y="2"/>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316" name="CustomShape 58"/>
            <p:cNvSpPr/>
            <p:nvPr/>
          </p:nvSpPr>
          <p:spPr>
            <a:xfrm>
              <a:off x="689400" y="608040"/>
              <a:ext cx="5040" cy="9720"/>
            </a:xfrm>
            <a:custGeom>
              <a:avLst/>
              <a:gdLst/>
              <a:ahLst/>
              <a:cxnLst/>
              <a:rect l="l" t="t" r="r" b="b"/>
              <a:pathLst>
                <a:path w="22" h="39">
                  <a:moveTo>
                    <a:pt x="1" y="19"/>
                  </a:moveTo>
                  <a:cubicBezTo>
                    <a:pt x="2" y="32"/>
                    <a:pt x="5" y="34"/>
                    <a:pt x="13" y="39"/>
                  </a:cubicBezTo>
                  <a:cubicBezTo>
                    <a:pt x="5" y="23"/>
                    <a:pt x="22" y="10"/>
                    <a:pt x="9" y="0"/>
                  </a:cubicBezTo>
                  <a:cubicBezTo>
                    <a:pt x="3" y="4"/>
                    <a:pt x="0" y="13"/>
                    <a:pt x="1" y="19"/>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317" name="CustomShape 59"/>
            <p:cNvSpPr/>
            <p:nvPr/>
          </p:nvSpPr>
          <p:spPr>
            <a:xfrm>
              <a:off x="685800" y="612720"/>
              <a:ext cx="2880" cy="9360"/>
            </a:xfrm>
            <a:custGeom>
              <a:avLst/>
              <a:gdLst/>
              <a:ahLst/>
              <a:cxnLst/>
              <a:rect l="l" t="t" r="r" b="b"/>
              <a:pathLst>
                <a:path w="13" h="39">
                  <a:moveTo>
                    <a:pt x="1" y="0"/>
                  </a:moveTo>
                  <a:cubicBezTo>
                    <a:pt x="0" y="17"/>
                    <a:pt x="0" y="31"/>
                    <a:pt x="8" y="39"/>
                  </a:cubicBezTo>
                  <a:cubicBezTo>
                    <a:pt x="13" y="25"/>
                    <a:pt x="13" y="19"/>
                    <a:pt x="9" y="10"/>
                  </a:cubicBezTo>
                  <a:cubicBezTo>
                    <a:pt x="8" y="6"/>
                    <a:pt x="4" y="0"/>
                    <a:pt x="1" y="0"/>
                  </a:cubicBezTo>
                </a:path>
              </a:pathLst>
            </a:custGeom>
            <a:solidFill>
              <a:srgbClr val="FFFFFF"/>
            </a:solidFill>
            <a:ln>
              <a:noFill/>
            </a:ln>
          </p:spPr>
          <p:style>
            <a:lnRef idx="0">
              <a:scrgbClr r="0" g="0" b="0"/>
            </a:lnRef>
            <a:fillRef idx="0">
              <a:scrgbClr r="0" g="0" b="0"/>
            </a:fillRef>
            <a:effectRef idx="0">
              <a:scrgbClr r="0" g="0" b="0"/>
            </a:effectRef>
            <a:fontRef idx="minor"/>
          </p:style>
        </p:sp>
      </p:grpSp>
      <p:sp>
        <p:nvSpPr>
          <p:cNvPr id="318" name="PlaceHolder 60"/>
          <p:cNvSpPr>
            <a:spLocks noGrp="1"/>
          </p:cNvSpPr>
          <p:nvPr>
            <p:ph type="body"/>
          </p:nvPr>
        </p:nvSpPr>
        <p:spPr>
          <a:xfrm>
            <a:off x="326520" y="1532520"/>
            <a:ext cx="3960360" cy="4376520"/>
          </a:xfrm>
          <a:prstGeom prst="rect">
            <a:avLst/>
          </a:prstGeom>
        </p:spPr>
        <p:txBody>
          <a:bodyPr/>
          <a:lstStyle/>
          <a:p>
            <a:pPr>
              <a:lnSpc>
                <a:spcPct val="100000"/>
              </a:lnSpc>
              <a:spcBef>
                <a:spcPts val="1001"/>
              </a:spcBef>
            </a:pPr>
            <a:r>
              <a:rPr lang="en-US" sz="2000" b="0" strike="noStrike" spc="-1">
                <a:solidFill>
                  <a:srgbClr val="000000"/>
                </a:solidFill>
                <a:latin typeface="Calibri"/>
              </a:rPr>
              <a:t>Click to add text, or click on the relevant icon at the centre of the placeholder to add: Table / Chart / SmartArt / Image / Media. There are five type style levels. To access the type styles, click on the text and press the ‘Increase / Decrease List Level’ buttons in the Paragraph section of the Home ribbon.</a:t>
            </a:r>
          </a:p>
          <a:p>
            <a:pPr>
              <a:lnSpc>
                <a:spcPct val="100000"/>
              </a:lnSpc>
              <a:spcBef>
                <a:spcPts val="1001"/>
              </a:spcBef>
            </a:pPr>
            <a:r>
              <a:rPr lang="en-US" sz="2000" b="0" strike="noStrike" spc="-1">
                <a:solidFill>
                  <a:srgbClr val="000000"/>
                </a:solidFill>
                <a:latin typeface="Calibri"/>
              </a:rPr>
              <a:t>Edit Master text styles</a:t>
            </a:r>
          </a:p>
          <a:p>
            <a:pPr marL="216000" lvl="1" indent="-215640">
              <a:lnSpc>
                <a:spcPct val="100000"/>
              </a:lnSpc>
              <a:spcBef>
                <a:spcPts val="499"/>
              </a:spcBef>
              <a:buClr>
                <a:srgbClr val="000000"/>
              </a:buClr>
              <a:buFont typeface="Arial"/>
              <a:buChar char="•"/>
            </a:pPr>
            <a:r>
              <a:rPr lang="en-US" sz="2000" b="0" strike="noStrike" spc="-1">
                <a:solidFill>
                  <a:srgbClr val="000000"/>
                </a:solidFill>
                <a:latin typeface="Calibri"/>
              </a:rPr>
              <a:t>Second level</a:t>
            </a:r>
          </a:p>
          <a:p>
            <a:pPr marL="432000" lvl="2" indent="-215640">
              <a:lnSpc>
                <a:spcPct val="100000"/>
              </a:lnSpc>
              <a:spcBef>
                <a:spcPts val="499"/>
              </a:spcBef>
              <a:buClr>
                <a:srgbClr val="000000"/>
              </a:buClr>
              <a:buFont typeface="Calibri"/>
              <a:buChar char="–"/>
            </a:pPr>
            <a:r>
              <a:rPr lang="en-US" sz="2000" b="0" strike="noStrike" spc="-1">
                <a:solidFill>
                  <a:srgbClr val="000000"/>
                </a:solidFill>
                <a:latin typeface="Calibri"/>
              </a:rPr>
              <a:t>Third level</a:t>
            </a:r>
            <a:endParaRPr lang="en-US" sz="2000" b="1" strike="noStrike" spc="-1">
              <a:solidFill>
                <a:srgbClr val="000000"/>
              </a:solidFill>
              <a:latin typeface="Calibri"/>
            </a:endParaRPr>
          </a:p>
          <a:p>
            <a:pPr>
              <a:lnSpc>
                <a:spcPct val="100000"/>
              </a:lnSpc>
              <a:spcBef>
                <a:spcPts val="799"/>
              </a:spcBef>
            </a:pPr>
            <a:r>
              <a:rPr lang="en-US" sz="2000" b="1" strike="noStrike" spc="-1">
                <a:solidFill>
                  <a:srgbClr val="000000"/>
                </a:solidFill>
                <a:latin typeface="Calibri"/>
              </a:rPr>
              <a:t>Fourth level</a:t>
            </a:r>
            <a:endParaRPr lang="en-US" sz="2000" b="0" strike="noStrike" spc="-1">
              <a:solidFill>
                <a:srgbClr val="000000"/>
              </a:solidFill>
              <a:latin typeface="Calibri"/>
            </a:endParaRPr>
          </a:p>
          <a:p>
            <a:pPr>
              <a:lnSpc>
                <a:spcPct val="100000"/>
              </a:lnSpc>
              <a:spcBef>
                <a:spcPts val="499"/>
              </a:spcBef>
            </a:pPr>
            <a:r>
              <a:rPr lang="en-US" sz="2000" b="0" strike="noStrike" spc="-1">
                <a:solidFill>
                  <a:srgbClr val="094183"/>
                </a:solidFill>
                <a:latin typeface="Calibri"/>
              </a:rPr>
              <a:t>Fifth level</a:t>
            </a:r>
            <a:endParaRPr lang="en-US" sz="2000" b="0" strike="noStrike" spc="-1">
              <a:solidFill>
                <a:srgbClr val="000000"/>
              </a:solidFill>
              <a:latin typeface="Calibri"/>
            </a:endParaRPr>
          </a:p>
        </p:txBody>
      </p:sp>
      <p:sp>
        <p:nvSpPr>
          <p:cNvPr id="319" name="PlaceHolder 61"/>
          <p:cNvSpPr>
            <a:spLocks noGrp="1"/>
          </p:cNvSpPr>
          <p:nvPr>
            <p:ph type="dt"/>
          </p:nvPr>
        </p:nvSpPr>
        <p:spPr>
          <a:xfrm>
            <a:off x="6309720" y="6172560"/>
            <a:ext cx="1862640" cy="364680"/>
          </a:xfrm>
          <a:prstGeom prst="rect">
            <a:avLst/>
          </a:prstGeom>
        </p:spPr>
        <p:txBody>
          <a:bodyPr anchor="ctr"/>
          <a:lstStyle/>
          <a:p>
            <a:pPr>
              <a:lnSpc>
                <a:spcPct val="100000"/>
              </a:lnSpc>
            </a:pPr>
            <a:fld id="{9C0C8AEC-1234-438B-8D8B-9BF80A924DAA}" type="datetime1">
              <a:rPr lang="en-US" sz="1200" b="0" strike="noStrike" spc="-1">
                <a:solidFill>
                  <a:srgbClr val="000000"/>
                </a:solidFill>
                <a:latin typeface="Calibri"/>
              </a:rPr>
              <a:t>5/21/20</a:t>
            </a:fld>
            <a:endParaRPr lang="en-US" sz="1200" b="0" strike="noStrike" spc="-1">
              <a:latin typeface="Times New Roman"/>
            </a:endParaRPr>
          </a:p>
        </p:txBody>
      </p:sp>
      <p:sp>
        <p:nvSpPr>
          <p:cNvPr id="320" name="PlaceHolder 62"/>
          <p:cNvSpPr>
            <a:spLocks noGrp="1"/>
          </p:cNvSpPr>
          <p:nvPr>
            <p:ph type="ftr"/>
          </p:nvPr>
        </p:nvSpPr>
        <p:spPr>
          <a:xfrm>
            <a:off x="326520" y="6172560"/>
            <a:ext cx="5935320" cy="364680"/>
          </a:xfrm>
          <a:prstGeom prst="rect">
            <a:avLst/>
          </a:prstGeom>
        </p:spPr>
        <p:txBody>
          <a:bodyPr anchor="ctr"/>
          <a:lstStyle/>
          <a:p>
            <a:endParaRPr lang="en-US" sz="2400" b="0" strike="noStrike" spc="-1">
              <a:latin typeface="Times New Roman"/>
            </a:endParaRPr>
          </a:p>
        </p:txBody>
      </p:sp>
      <p:sp>
        <p:nvSpPr>
          <p:cNvPr id="321" name="PlaceHolder 63"/>
          <p:cNvSpPr>
            <a:spLocks noGrp="1"/>
          </p:cNvSpPr>
          <p:nvPr>
            <p:ph type="sldNum"/>
          </p:nvPr>
        </p:nvSpPr>
        <p:spPr>
          <a:xfrm>
            <a:off x="8219880" y="6172560"/>
            <a:ext cx="564840" cy="364680"/>
          </a:xfrm>
          <a:prstGeom prst="rect">
            <a:avLst/>
          </a:prstGeom>
        </p:spPr>
        <p:txBody>
          <a:bodyPr rIns="0" anchor="ctr"/>
          <a:lstStyle/>
          <a:p>
            <a:pPr algn="r">
              <a:lnSpc>
                <a:spcPct val="100000"/>
              </a:lnSpc>
            </a:pPr>
            <a:fld id="{F6806D63-8DDB-4354-BE82-41F4F0E01747}" type="slidenum">
              <a:rPr lang="en-US" sz="1200" b="0" strike="noStrike" spc="-1">
                <a:solidFill>
                  <a:srgbClr val="000000"/>
                </a:solidFill>
                <a:latin typeface="Calibri"/>
              </a:rPr>
              <a:t>‹#›</a:t>
            </a:fld>
            <a:endParaRPr lang="en-US" sz="1200" b="0" strike="noStrike" spc="-1">
              <a:latin typeface="Times New Roman"/>
            </a:endParaRPr>
          </a:p>
        </p:txBody>
      </p:sp>
      <p:sp>
        <p:nvSpPr>
          <p:cNvPr id="322" name="PlaceHolder 64"/>
          <p:cNvSpPr>
            <a:spLocks noGrp="1"/>
          </p:cNvSpPr>
          <p:nvPr>
            <p:ph type="body"/>
          </p:nvPr>
        </p:nvSpPr>
        <p:spPr>
          <a:xfrm>
            <a:off x="4743720" y="1532520"/>
            <a:ext cx="4049640" cy="4376520"/>
          </a:xfrm>
          <a:prstGeom prst="rect">
            <a:avLst/>
          </a:prstGeom>
        </p:spPr>
        <p:txBody>
          <a:bodyPr/>
          <a:lstStyle/>
          <a:p>
            <a:pPr>
              <a:lnSpc>
                <a:spcPct val="100000"/>
              </a:lnSpc>
              <a:spcBef>
                <a:spcPts val="1001"/>
              </a:spcBef>
            </a:pPr>
            <a:r>
              <a:rPr lang="en-US" sz="2000" b="0" strike="noStrike" spc="-1">
                <a:solidFill>
                  <a:srgbClr val="000000"/>
                </a:solidFill>
                <a:latin typeface="Calibri"/>
              </a:rPr>
              <a:t>Click to add text, or click on the relevant icon at the centre of the placeholder to add: Table / Chart / SmartArt / Image / Media. There are five type style levels. To access the type styles, click on the text and press the ‘Increase / Decrease List Level’ buttons in the Paragraph section of the Home ribbon.</a:t>
            </a:r>
          </a:p>
          <a:p>
            <a:pPr>
              <a:lnSpc>
                <a:spcPct val="100000"/>
              </a:lnSpc>
              <a:spcBef>
                <a:spcPts val="1001"/>
              </a:spcBef>
            </a:pPr>
            <a:r>
              <a:rPr lang="en-US" sz="2000" b="0" strike="noStrike" spc="-1">
                <a:solidFill>
                  <a:srgbClr val="000000"/>
                </a:solidFill>
                <a:latin typeface="Calibri"/>
              </a:rPr>
              <a:t>Edit Master text styles</a:t>
            </a:r>
          </a:p>
          <a:p>
            <a:pPr marL="216000" lvl="1" indent="-215640">
              <a:lnSpc>
                <a:spcPct val="100000"/>
              </a:lnSpc>
              <a:spcBef>
                <a:spcPts val="499"/>
              </a:spcBef>
              <a:buClr>
                <a:srgbClr val="000000"/>
              </a:buClr>
              <a:buFont typeface="Arial"/>
              <a:buChar char="•"/>
            </a:pPr>
            <a:r>
              <a:rPr lang="en-US" sz="2000" b="0" strike="noStrike" spc="-1">
                <a:solidFill>
                  <a:srgbClr val="000000"/>
                </a:solidFill>
                <a:latin typeface="Calibri"/>
              </a:rPr>
              <a:t>Second level</a:t>
            </a:r>
          </a:p>
          <a:p>
            <a:pPr marL="432000" lvl="2" indent="-215640">
              <a:lnSpc>
                <a:spcPct val="100000"/>
              </a:lnSpc>
              <a:spcBef>
                <a:spcPts val="499"/>
              </a:spcBef>
              <a:buClr>
                <a:srgbClr val="000000"/>
              </a:buClr>
              <a:buFont typeface="Calibri"/>
              <a:buChar char="–"/>
            </a:pPr>
            <a:r>
              <a:rPr lang="en-US" sz="2000" b="0" strike="noStrike" spc="-1">
                <a:solidFill>
                  <a:srgbClr val="000000"/>
                </a:solidFill>
                <a:latin typeface="Calibri"/>
              </a:rPr>
              <a:t>Third level</a:t>
            </a:r>
            <a:endParaRPr lang="en-US" sz="2000" b="1" strike="noStrike" spc="-1">
              <a:solidFill>
                <a:srgbClr val="000000"/>
              </a:solidFill>
              <a:latin typeface="Calibri"/>
            </a:endParaRPr>
          </a:p>
          <a:p>
            <a:pPr>
              <a:lnSpc>
                <a:spcPct val="100000"/>
              </a:lnSpc>
              <a:spcBef>
                <a:spcPts val="799"/>
              </a:spcBef>
            </a:pPr>
            <a:r>
              <a:rPr lang="en-US" sz="2000" b="1" strike="noStrike" spc="-1">
                <a:solidFill>
                  <a:srgbClr val="000000"/>
                </a:solidFill>
                <a:latin typeface="Calibri"/>
              </a:rPr>
              <a:t>Fourth level</a:t>
            </a:r>
            <a:endParaRPr lang="en-US" sz="2000" b="0" strike="noStrike" spc="-1">
              <a:solidFill>
                <a:srgbClr val="000000"/>
              </a:solidFill>
              <a:latin typeface="Calibri"/>
            </a:endParaRPr>
          </a:p>
          <a:p>
            <a:pPr>
              <a:lnSpc>
                <a:spcPct val="100000"/>
              </a:lnSpc>
              <a:spcBef>
                <a:spcPts val="499"/>
              </a:spcBef>
            </a:pPr>
            <a:r>
              <a:rPr lang="en-US" sz="2000" b="0" strike="noStrike" spc="-1">
                <a:solidFill>
                  <a:srgbClr val="094183"/>
                </a:solidFill>
                <a:latin typeface="Calibri"/>
              </a:rPr>
              <a:t>Fifth level</a:t>
            </a:r>
            <a:endParaRPr lang="en-US" sz="2000" b="0" strike="noStrike" spc="-1">
              <a:solidFill>
                <a:srgbClr val="000000"/>
              </a:solidFill>
              <a:latin typeface="Calibri"/>
            </a:endParaRPr>
          </a:p>
        </p:txBody>
      </p:sp>
      <p:sp>
        <p:nvSpPr>
          <p:cNvPr id="323" name="PlaceHolder 65"/>
          <p:cNvSpPr>
            <a:spLocks noGrp="1"/>
          </p:cNvSpPr>
          <p:nvPr>
            <p:ph type="title"/>
          </p:nvPr>
        </p:nvSpPr>
        <p:spPr>
          <a:xfrm>
            <a:off x="1273680" y="394920"/>
            <a:ext cx="7519680" cy="887040"/>
          </a:xfrm>
          <a:prstGeom prst="rect">
            <a:avLst/>
          </a:prstGeom>
        </p:spPr>
        <p:txBody>
          <a:bodyPr anchor="b"/>
          <a:lstStyle/>
          <a:p>
            <a:pPr>
              <a:lnSpc>
                <a:spcPct val="90000"/>
              </a:lnSpc>
            </a:pPr>
            <a:r>
              <a:rPr lang="en-US" sz="3200" b="1" strike="noStrike" spc="-1">
                <a:solidFill>
                  <a:srgbClr val="094183"/>
                </a:solidFill>
                <a:latin typeface="Georgia"/>
              </a:rPr>
              <a:t>Click to edit Master title style</a:t>
            </a:r>
            <a:endParaRPr lang="en-US" sz="3200" b="0" strike="noStrike" spc="-1">
              <a:solidFill>
                <a:srgbClr val="000000"/>
              </a:solidFill>
              <a:latin typeface="Calibri"/>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corenlp.run/" TargetMode="Externa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 name="TextShape 1"/>
          <p:cNvSpPr txBox="1"/>
          <p:nvPr/>
        </p:nvSpPr>
        <p:spPr>
          <a:xfrm>
            <a:off x="487440" y="2487600"/>
            <a:ext cx="3578760" cy="2272680"/>
          </a:xfrm>
          <a:prstGeom prst="rect">
            <a:avLst/>
          </a:prstGeom>
          <a:noFill/>
          <a:ln>
            <a:noFill/>
          </a:ln>
        </p:spPr>
        <p:txBody>
          <a:bodyPr lIns="90000" tIns="90000" rIns="90000" bIns="90000" anchor="t"/>
          <a:lstStyle/>
          <a:p>
            <a:pPr>
              <a:lnSpc>
                <a:spcPct val="100000"/>
              </a:lnSpc>
              <a:spcBef>
                <a:spcPts val="499"/>
              </a:spcBef>
              <a:spcAft>
                <a:spcPts val="1199"/>
              </a:spcAft>
            </a:pPr>
            <a:r>
              <a:rPr lang="en-US" sz="3800" b="1" strike="noStrike" spc="-1" dirty="0">
                <a:solidFill>
                  <a:srgbClr val="FFFFFF"/>
                </a:solidFill>
                <a:latin typeface="Georgia"/>
              </a:rPr>
              <a:t>Comp90042</a:t>
            </a:r>
            <a:endParaRPr lang="en-US" sz="3800" b="0" strike="noStrike" spc="-1" dirty="0">
              <a:latin typeface="Arial"/>
            </a:endParaRPr>
          </a:p>
          <a:p>
            <a:pPr>
              <a:lnSpc>
                <a:spcPct val="100000"/>
              </a:lnSpc>
              <a:spcBef>
                <a:spcPts val="499"/>
              </a:spcBef>
              <a:spcAft>
                <a:spcPts val="1199"/>
              </a:spcAft>
            </a:pPr>
            <a:r>
              <a:rPr lang="en-US" sz="3800" b="1" strike="noStrike" spc="-1" dirty="0">
                <a:solidFill>
                  <a:srgbClr val="FFFFFF"/>
                </a:solidFill>
                <a:latin typeface="Georgia"/>
              </a:rPr>
              <a:t>Workshop</a:t>
            </a:r>
            <a:endParaRPr lang="en-US" sz="3800" b="0" strike="noStrike" spc="-1" dirty="0">
              <a:latin typeface="Arial"/>
            </a:endParaRPr>
          </a:p>
          <a:p>
            <a:pPr>
              <a:lnSpc>
                <a:spcPct val="100000"/>
              </a:lnSpc>
              <a:spcBef>
                <a:spcPts val="499"/>
              </a:spcBef>
              <a:spcAft>
                <a:spcPts val="1199"/>
              </a:spcAft>
            </a:pPr>
            <a:r>
              <a:rPr lang="en-US" sz="3800" b="1" strike="noStrike" spc="-1" dirty="0">
                <a:solidFill>
                  <a:srgbClr val="FFFFFF"/>
                </a:solidFill>
                <a:latin typeface="Georgia"/>
              </a:rPr>
              <a:t>Week </a:t>
            </a:r>
            <a:r>
              <a:rPr lang="en-US" sz="3800" b="1" spc="-1" dirty="0">
                <a:solidFill>
                  <a:srgbClr val="FFFFFF"/>
                </a:solidFill>
                <a:latin typeface="Georgia"/>
              </a:rPr>
              <a:t>9</a:t>
            </a:r>
            <a:endParaRPr lang="en-US" sz="3800" b="0" strike="noStrike" spc="-1" dirty="0">
              <a:latin typeface="Arial"/>
            </a:endParaRPr>
          </a:p>
        </p:txBody>
      </p:sp>
      <p:sp>
        <p:nvSpPr>
          <p:cNvPr id="367" name="TextShape 2"/>
          <p:cNvSpPr txBox="1"/>
          <p:nvPr/>
        </p:nvSpPr>
        <p:spPr>
          <a:xfrm>
            <a:off x="586080" y="5338800"/>
            <a:ext cx="215640" cy="10440"/>
          </a:xfrm>
          <a:prstGeom prst="rect">
            <a:avLst/>
          </a:prstGeom>
          <a:solidFill>
            <a:srgbClr val="FFFFFF"/>
          </a:solidFill>
          <a:ln>
            <a:noFill/>
          </a:ln>
        </p:spPr>
        <p:txBody>
          <a:bodyPr/>
          <a:lstStyle/>
          <a:p>
            <a:endParaRPr lang="en-US" sz="2000" b="0" strike="noStrike" spc="-1">
              <a:solidFill>
                <a:srgbClr val="000000"/>
              </a:solidFill>
              <a:latin typeface="Calibri"/>
            </a:endParaRPr>
          </a:p>
        </p:txBody>
      </p:sp>
      <p:sp>
        <p:nvSpPr>
          <p:cNvPr id="368" name="TextShape 3"/>
          <p:cNvSpPr txBox="1"/>
          <p:nvPr/>
        </p:nvSpPr>
        <p:spPr>
          <a:xfrm>
            <a:off x="487440" y="5394960"/>
            <a:ext cx="3578760" cy="707040"/>
          </a:xfrm>
          <a:prstGeom prst="rect">
            <a:avLst/>
          </a:prstGeom>
          <a:noFill/>
          <a:ln>
            <a:noFill/>
          </a:ln>
        </p:spPr>
        <p:txBody>
          <a:bodyPr>
            <a:normAutofit/>
          </a:bodyPr>
          <a:lstStyle/>
          <a:p>
            <a:pPr>
              <a:lnSpc>
                <a:spcPct val="100000"/>
              </a:lnSpc>
              <a:spcAft>
                <a:spcPts val="601"/>
              </a:spcAft>
            </a:pPr>
            <a:r>
              <a:rPr lang="en-US" sz="1600" b="1" strike="noStrike" spc="-1">
                <a:solidFill>
                  <a:srgbClr val="FFFFFF"/>
                </a:solidFill>
                <a:latin typeface="Calibri"/>
              </a:rPr>
              <a:t>18 May</a:t>
            </a:r>
            <a:endParaRPr lang="en-US" sz="1600" b="0" strike="noStrike" spc="-1">
              <a:solidFill>
                <a:srgbClr val="000000"/>
              </a:solidFill>
              <a:latin typeface="Calibri"/>
            </a:endParaRPr>
          </a:p>
        </p:txBody>
      </p:sp>
      <p:pic>
        <p:nvPicPr>
          <p:cNvPr id="369" name="Picture Placeholder 8"/>
          <p:cNvPicPr/>
          <p:nvPr/>
        </p:nvPicPr>
        <p:blipFill>
          <a:blip r:embed="rId3"/>
          <a:srcRect l="7558" r="7558"/>
          <a:stretch/>
        </p:blipFill>
        <p:spPr>
          <a:xfrm>
            <a:off x="4122000" y="1032480"/>
            <a:ext cx="5030640" cy="5828760"/>
          </a:xfrm>
          <a:prstGeom prst="rect">
            <a:avLst/>
          </a:prstGeom>
          <a:ln>
            <a:noFill/>
          </a:ln>
        </p:spPr>
      </p:pic>
      <p:sp>
        <p:nvSpPr>
          <p:cNvPr id="370" name="TextShape 4"/>
          <p:cNvSpPr txBox="1"/>
          <p:nvPr/>
        </p:nvSpPr>
        <p:spPr>
          <a:xfrm>
            <a:off x="8389800" y="6172200"/>
            <a:ext cx="753840" cy="364680"/>
          </a:xfrm>
          <a:prstGeom prst="rect">
            <a:avLst/>
          </a:prstGeom>
          <a:noFill/>
          <a:ln>
            <a:noFill/>
          </a:ln>
        </p:spPr>
        <p:txBody>
          <a:bodyPr rIns="0" anchor="ctr"/>
          <a:lstStyle/>
          <a:p>
            <a:pPr algn="r">
              <a:lnSpc>
                <a:spcPct val="100000"/>
              </a:lnSpc>
            </a:pPr>
            <a:fld id="{0BA1C93E-2A7B-45AC-AFD2-7BD0DB7CB4C4}" type="slidenum">
              <a:rPr lang="en-US" sz="1200" b="0" strike="noStrike" spc="-1">
                <a:solidFill>
                  <a:srgbClr val="000000"/>
                </a:solidFill>
                <a:latin typeface="Calibri"/>
              </a:rPr>
              <a:t>1</a:t>
            </a:fld>
            <a:endParaRPr lang="en-US" sz="12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TextShape 1"/>
          <p:cNvSpPr txBox="1"/>
          <p:nvPr/>
        </p:nvSpPr>
        <p:spPr>
          <a:xfrm>
            <a:off x="326520" y="1532520"/>
            <a:ext cx="8512764" cy="5092759"/>
          </a:xfrm>
          <a:prstGeom prst="rect">
            <a:avLst/>
          </a:prstGeom>
          <a:noFill/>
          <a:ln>
            <a:noFill/>
          </a:ln>
        </p:spPr>
        <p:txBody>
          <a:bodyPr anchor="t"/>
          <a:lstStyle/>
          <a:p>
            <a:pPr marL="342900">
              <a:spcBef>
                <a:spcPts val="499"/>
              </a:spcBef>
            </a:pPr>
            <a:endParaRPr lang="en-US" sz="2000" spc="-1" dirty="0">
              <a:solidFill>
                <a:srgbClr val="0070C0"/>
              </a:solidFill>
              <a:latin typeface="Calibri"/>
            </a:endParaRPr>
          </a:p>
          <a:p>
            <a:pPr marL="342900">
              <a:spcBef>
                <a:spcPts val="499"/>
              </a:spcBef>
            </a:pPr>
            <a:endParaRPr lang="en-US" spc="-1" dirty="0">
              <a:solidFill>
                <a:srgbClr val="000000"/>
              </a:solidFill>
              <a:latin typeface="Calibri"/>
            </a:endParaRPr>
          </a:p>
          <a:p>
            <a:pPr marL="342900">
              <a:spcBef>
                <a:spcPts val="499"/>
              </a:spcBef>
            </a:pPr>
            <a:endParaRPr lang="en-US" spc="-1" dirty="0">
              <a:solidFill>
                <a:srgbClr val="000000"/>
              </a:solidFill>
              <a:latin typeface="Calibri"/>
            </a:endParaRPr>
          </a:p>
          <a:p>
            <a:pPr marL="342900">
              <a:spcBef>
                <a:spcPts val="499"/>
              </a:spcBef>
            </a:pPr>
            <a:r>
              <a:rPr lang="en-US" spc="-1" dirty="0">
                <a:solidFill>
                  <a:srgbClr val="000000"/>
                </a:solidFill>
                <a:latin typeface="Calibri"/>
              </a:rPr>
              <a:t>ID         Token              Head    Relation</a:t>
            </a:r>
            <a:endParaRPr lang="en-US" dirty="0"/>
          </a:p>
          <a:p>
            <a:pPr marL="342900">
              <a:spcBef>
                <a:spcPts val="499"/>
              </a:spcBef>
            </a:pPr>
            <a:r>
              <a:rPr lang="en-US" spc="-1" dirty="0">
                <a:solidFill>
                  <a:srgbClr val="000000"/>
                </a:solidFill>
                <a:latin typeface="Calibri"/>
              </a:rPr>
              <a:t>1           Yesterday       4           OBL:TMOD</a:t>
            </a:r>
          </a:p>
          <a:p>
            <a:pPr marL="342900">
              <a:spcBef>
                <a:spcPts val="499"/>
              </a:spcBef>
            </a:pPr>
            <a:r>
              <a:rPr lang="en-US" spc="-1" dirty="0">
                <a:solidFill>
                  <a:srgbClr val="000000"/>
                </a:solidFill>
                <a:latin typeface="Calibri"/>
              </a:rPr>
              <a:t>2            ,                      4           PUNCT</a:t>
            </a:r>
          </a:p>
          <a:p>
            <a:pPr marL="342900">
              <a:spcBef>
                <a:spcPts val="499"/>
              </a:spcBef>
            </a:pPr>
            <a:r>
              <a:rPr lang="en-US" spc="-1" dirty="0">
                <a:solidFill>
                  <a:srgbClr val="000000"/>
                </a:solidFill>
                <a:latin typeface="Calibri"/>
              </a:rPr>
              <a:t>3            I                      4           NSUBJ</a:t>
            </a:r>
          </a:p>
          <a:p>
            <a:pPr marL="342900">
              <a:spcBef>
                <a:spcPts val="499"/>
              </a:spcBef>
            </a:pPr>
            <a:r>
              <a:rPr lang="en-US" spc="-1" dirty="0">
                <a:solidFill>
                  <a:srgbClr val="000000"/>
                </a:solidFill>
                <a:latin typeface="Calibri"/>
              </a:rPr>
              <a:t>4            shot                0          ROOT</a:t>
            </a:r>
          </a:p>
          <a:p>
            <a:pPr marL="342900">
              <a:spcBef>
                <a:spcPts val="499"/>
              </a:spcBef>
            </a:pPr>
            <a:r>
              <a:rPr lang="en-US" spc="-1" dirty="0">
                <a:solidFill>
                  <a:srgbClr val="000000"/>
                </a:solidFill>
                <a:latin typeface="Calibri"/>
              </a:rPr>
              <a:t>5            an                   6          DET</a:t>
            </a:r>
            <a:endParaRPr lang="en-US" b="0" strike="noStrike" spc="-1" dirty="0">
              <a:solidFill>
                <a:srgbClr val="000000"/>
              </a:solidFill>
              <a:latin typeface="Calibri"/>
            </a:endParaRPr>
          </a:p>
          <a:p>
            <a:pPr marL="342900">
              <a:spcBef>
                <a:spcPts val="499"/>
              </a:spcBef>
            </a:pPr>
            <a:r>
              <a:rPr lang="en-US" spc="-1" dirty="0">
                <a:solidFill>
                  <a:srgbClr val="000000"/>
                </a:solidFill>
                <a:latin typeface="Calibri"/>
              </a:rPr>
              <a:t>6            elephant        4          DOBJ</a:t>
            </a:r>
          </a:p>
          <a:p>
            <a:pPr marL="342900">
              <a:spcBef>
                <a:spcPts val="499"/>
              </a:spcBef>
            </a:pPr>
            <a:r>
              <a:rPr lang="en-US" spc="-1" dirty="0">
                <a:solidFill>
                  <a:srgbClr val="000000"/>
                </a:solidFill>
                <a:latin typeface="Calibri"/>
              </a:rPr>
              <a:t>7             in                    9          CASE</a:t>
            </a:r>
          </a:p>
          <a:p>
            <a:pPr marL="342900">
              <a:spcBef>
                <a:spcPts val="499"/>
              </a:spcBef>
            </a:pPr>
            <a:r>
              <a:rPr lang="en-US" spc="-1" dirty="0">
                <a:solidFill>
                  <a:srgbClr val="000000"/>
                </a:solidFill>
                <a:latin typeface="Calibri"/>
              </a:rPr>
              <a:t>8             my                  9          POSS</a:t>
            </a:r>
          </a:p>
          <a:p>
            <a:pPr marL="342900">
              <a:spcBef>
                <a:spcPts val="499"/>
              </a:spcBef>
            </a:pPr>
            <a:r>
              <a:rPr lang="en-US" spc="-1" dirty="0">
                <a:solidFill>
                  <a:srgbClr val="000000"/>
                </a:solidFill>
                <a:latin typeface="Calibri"/>
              </a:rPr>
              <a:t>9             </a:t>
            </a:r>
            <a:r>
              <a:rPr lang="en-US" spc="-1" dirty="0" err="1">
                <a:solidFill>
                  <a:srgbClr val="000000"/>
                </a:solidFill>
                <a:latin typeface="Calibri"/>
              </a:rPr>
              <a:t>pyjamas</a:t>
            </a:r>
            <a:r>
              <a:rPr lang="en-US" spc="-1" dirty="0">
                <a:solidFill>
                  <a:srgbClr val="000000"/>
                </a:solidFill>
                <a:latin typeface="Calibri"/>
              </a:rPr>
              <a:t>         4         OBL</a:t>
            </a:r>
          </a:p>
          <a:p>
            <a:pPr marL="342900">
              <a:spcBef>
                <a:spcPts val="499"/>
              </a:spcBef>
            </a:pPr>
            <a:r>
              <a:rPr lang="en-US" spc="-1" dirty="0">
                <a:solidFill>
                  <a:srgbClr val="000000"/>
                </a:solidFill>
                <a:latin typeface="Calibri"/>
              </a:rPr>
              <a:t>10           .                       4         PUNCT</a:t>
            </a:r>
            <a:br>
              <a:rPr lang="en-US" spc="-1" dirty="0">
                <a:solidFill>
                  <a:srgbClr val="000000"/>
                </a:solidFill>
                <a:latin typeface="Calibri"/>
              </a:rPr>
            </a:br>
            <a:r>
              <a:rPr lang="en-US" spc="-1" dirty="0">
                <a:ea typeface="+mn-lt"/>
                <a:cs typeface="+mn-lt"/>
                <a:hlinkClick r:id="" action="ppaction://noaction"/>
              </a:rPr>
              <a:t>for description of relations: https://universaldependencies.org/u/dep/</a:t>
            </a:r>
          </a:p>
          <a:p>
            <a:endParaRPr lang="en-US" sz="2200" spc="-1" dirty="0">
              <a:solidFill>
                <a:srgbClr val="000000"/>
              </a:solidFill>
              <a:latin typeface="Calibri"/>
            </a:endParaRPr>
          </a:p>
          <a:p>
            <a:endParaRPr lang="en-US" sz="2200" spc="-1" dirty="0">
              <a:solidFill>
                <a:srgbClr val="000000"/>
              </a:solidFill>
              <a:latin typeface="Calibri"/>
            </a:endParaRPr>
          </a:p>
        </p:txBody>
      </p:sp>
      <p:sp>
        <p:nvSpPr>
          <p:cNvPr id="406" name="TextShape 2"/>
          <p:cNvSpPr txBox="1"/>
          <p:nvPr/>
        </p:nvSpPr>
        <p:spPr>
          <a:xfrm>
            <a:off x="8219880" y="6172560"/>
            <a:ext cx="564840" cy="364680"/>
          </a:xfrm>
          <a:prstGeom prst="rect">
            <a:avLst/>
          </a:prstGeom>
          <a:noFill/>
          <a:ln>
            <a:noFill/>
          </a:ln>
        </p:spPr>
        <p:txBody>
          <a:bodyPr rIns="0" anchor="ctr"/>
          <a:lstStyle/>
          <a:p>
            <a:pPr algn="r">
              <a:lnSpc>
                <a:spcPct val="100000"/>
              </a:lnSpc>
            </a:pPr>
            <a:fld id="{827BB29C-80D2-412D-966A-332E018302BC}" type="slidenum">
              <a:rPr lang="en-US" sz="1200" b="0" strike="noStrike" spc="-1">
                <a:solidFill>
                  <a:srgbClr val="000000"/>
                </a:solidFill>
                <a:latin typeface="Calibri"/>
              </a:rPr>
              <a:t>10</a:t>
            </a:fld>
            <a:endParaRPr lang="en-US" sz="1200" b="0" strike="noStrike" spc="-1">
              <a:latin typeface="Times New Roman"/>
            </a:endParaRPr>
          </a:p>
        </p:txBody>
      </p:sp>
      <p:sp>
        <p:nvSpPr>
          <p:cNvPr id="407" name="TextShape 3"/>
          <p:cNvSpPr txBox="1"/>
          <p:nvPr/>
        </p:nvSpPr>
        <p:spPr>
          <a:xfrm>
            <a:off x="1273680" y="394920"/>
            <a:ext cx="7519680" cy="887040"/>
          </a:xfrm>
          <a:prstGeom prst="rect">
            <a:avLst/>
          </a:prstGeom>
          <a:noFill/>
          <a:ln>
            <a:noFill/>
          </a:ln>
        </p:spPr>
        <p:txBody>
          <a:bodyPr anchor="b"/>
          <a:lstStyle/>
          <a:p>
            <a:pPr>
              <a:lnSpc>
                <a:spcPct val="90000"/>
              </a:lnSpc>
            </a:pPr>
            <a:r>
              <a:rPr lang="en-US" sz="3200" b="1" spc="-1" dirty="0">
                <a:solidFill>
                  <a:srgbClr val="094183"/>
                </a:solidFill>
                <a:latin typeface="Georgia"/>
              </a:rPr>
              <a:t>Dependency Parsing</a:t>
            </a:r>
            <a:endParaRPr lang="en-US" dirty="0"/>
          </a:p>
        </p:txBody>
      </p:sp>
      <p:pic>
        <p:nvPicPr>
          <p:cNvPr id="2" name="Picture 2" descr="A screenshot of a cell phone&#10;&#10;Description generated with very high confidence">
            <a:extLst>
              <a:ext uri="{FF2B5EF4-FFF2-40B4-BE49-F238E27FC236}">
                <a16:creationId xmlns:a16="http://schemas.microsoft.com/office/drawing/2014/main" id="{F7A306A9-7B32-4700-AE5D-F6C13A881304}"/>
              </a:ext>
            </a:extLst>
          </p:cNvPr>
          <p:cNvPicPr>
            <a:picLocks noChangeAspect="1"/>
          </p:cNvPicPr>
          <p:nvPr/>
        </p:nvPicPr>
        <p:blipFill>
          <a:blip r:embed="rId2"/>
          <a:stretch>
            <a:fillRect/>
          </a:stretch>
        </p:blipFill>
        <p:spPr>
          <a:xfrm>
            <a:off x="3990574" y="1570999"/>
            <a:ext cx="4324425" cy="1041646"/>
          </a:xfrm>
          <a:prstGeom prst="rect">
            <a:avLst/>
          </a:prstGeom>
        </p:spPr>
      </p:pic>
    </p:spTree>
    <p:extLst>
      <p:ext uri="{BB962C8B-B14F-4D97-AF65-F5344CB8AC3E}">
        <p14:creationId xmlns:p14="http://schemas.microsoft.com/office/powerpoint/2010/main" val="4219561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05">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05">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05">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0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TextShape 1"/>
          <p:cNvSpPr txBox="1"/>
          <p:nvPr/>
        </p:nvSpPr>
        <p:spPr>
          <a:xfrm>
            <a:off x="341686" y="1710886"/>
            <a:ext cx="8466480" cy="4704766"/>
          </a:xfrm>
          <a:prstGeom prst="rect">
            <a:avLst/>
          </a:prstGeom>
          <a:noFill/>
          <a:ln>
            <a:noFill/>
          </a:ln>
        </p:spPr>
        <p:txBody>
          <a:bodyPr anchor="t"/>
          <a:lstStyle/>
          <a:p>
            <a:pPr marL="635">
              <a:buClr>
                <a:srgbClr val="000000"/>
              </a:buClr>
            </a:pPr>
            <a:r>
              <a:rPr lang="en-US" sz="2800" spc="-1" dirty="0">
                <a:solidFill>
                  <a:srgbClr val="000000"/>
                </a:solidFill>
                <a:latin typeface="Calibri"/>
                <a:cs typeface="Calibri"/>
              </a:rPr>
              <a:t>In what ways is (</a:t>
            </a:r>
            <a:r>
              <a:rPr lang="en-US" sz="2800" b="1" spc="-1" dirty="0">
                <a:solidFill>
                  <a:srgbClr val="000000"/>
                </a:solidFill>
                <a:latin typeface="Calibri"/>
                <a:cs typeface="Calibri"/>
              </a:rPr>
              <a:t>transition-based, probabilistic</a:t>
            </a:r>
            <a:r>
              <a:rPr lang="en-US" sz="2800" spc="-1" dirty="0">
                <a:solidFill>
                  <a:srgbClr val="000000"/>
                </a:solidFill>
                <a:latin typeface="Calibri"/>
                <a:cs typeface="Calibri"/>
              </a:rPr>
              <a:t>) </a:t>
            </a:r>
            <a:r>
              <a:rPr lang="en-US" sz="2800" b="1" spc="-1" dirty="0">
                <a:solidFill>
                  <a:srgbClr val="000000"/>
                </a:solidFill>
                <a:latin typeface="Calibri"/>
                <a:cs typeface="Calibri"/>
              </a:rPr>
              <a:t>dependency parsing</a:t>
            </a:r>
            <a:r>
              <a:rPr lang="en-US" sz="2800" spc="-1" dirty="0">
                <a:solidFill>
                  <a:srgbClr val="000000"/>
                </a:solidFill>
                <a:latin typeface="Calibri"/>
                <a:cs typeface="Calibri"/>
              </a:rPr>
              <a:t> similar to </a:t>
            </a:r>
            <a:r>
              <a:rPr lang="en-US" sz="2800" b="1" spc="-1" dirty="0">
                <a:solidFill>
                  <a:srgbClr val="000000"/>
                </a:solidFill>
                <a:latin typeface="Calibri"/>
                <a:cs typeface="Calibri"/>
              </a:rPr>
              <a:t>(probabilistic) CYK parsing</a:t>
            </a:r>
            <a:r>
              <a:rPr lang="en-US" sz="2800" spc="-1" dirty="0">
                <a:solidFill>
                  <a:srgbClr val="000000"/>
                </a:solidFill>
                <a:latin typeface="Calibri"/>
                <a:cs typeface="Calibri"/>
              </a:rPr>
              <a:t>? In what ways is it different?</a:t>
            </a:r>
            <a:endParaRPr lang="en-US" sz="2800" spc="-1" dirty="0">
              <a:latin typeface="Calibri"/>
              <a:cs typeface="Calibri"/>
            </a:endParaRPr>
          </a:p>
          <a:p>
            <a:pPr marL="635">
              <a:buClr>
                <a:srgbClr val="000000"/>
              </a:buClr>
            </a:pPr>
            <a:endParaRPr lang="en-US" sz="2800" spc="-1" dirty="0">
              <a:solidFill>
                <a:srgbClr val="000000"/>
              </a:solidFill>
              <a:latin typeface="Calibri"/>
              <a:cs typeface="Calibri"/>
            </a:endParaRPr>
          </a:p>
          <a:p>
            <a:pPr marL="635">
              <a:buClr>
                <a:srgbClr val="000000"/>
              </a:buClr>
            </a:pPr>
            <a:r>
              <a:rPr lang="en-US" sz="2800" spc="-1" dirty="0">
                <a:solidFill>
                  <a:srgbClr val="000000"/>
                </a:solidFill>
                <a:latin typeface="Calibri"/>
                <a:cs typeface="Calibri"/>
              </a:rPr>
              <a:t>Similarity:</a:t>
            </a:r>
          </a:p>
          <a:p>
            <a:pPr marL="635">
              <a:buClr>
                <a:srgbClr val="000000"/>
              </a:buClr>
            </a:pPr>
            <a:r>
              <a:rPr lang="en-US" sz="2800" spc="-1" dirty="0">
                <a:solidFill>
                  <a:srgbClr val="000000"/>
                </a:solidFill>
                <a:latin typeface="Calibri"/>
                <a:cs typeface="Calibri"/>
              </a:rPr>
              <a:t>(1) determine the structure of a sentence;</a:t>
            </a:r>
          </a:p>
          <a:p>
            <a:pPr marL="635">
              <a:buClr>
                <a:srgbClr val="000000"/>
              </a:buClr>
            </a:pPr>
            <a:r>
              <a:rPr lang="en-US" sz="2800" spc="-1" dirty="0">
                <a:solidFill>
                  <a:srgbClr val="000000"/>
                </a:solidFill>
                <a:latin typeface="Calibri"/>
                <a:cs typeface="Calibri"/>
              </a:rPr>
              <a:t>(2) attempt to disambiguate among the (perhaps many) possible structures licensed by the grammar using a probabilistic grammar;</a:t>
            </a:r>
          </a:p>
          <a:p>
            <a:pPr marL="635">
              <a:buClr>
                <a:srgbClr val="000000"/>
              </a:buClr>
            </a:pPr>
            <a:r>
              <a:rPr lang="en-US" sz="2800" spc="-1" dirty="0">
                <a:solidFill>
                  <a:srgbClr val="000000"/>
                </a:solidFill>
                <a:latin typeface="Calibri"/>
                <a:cs typeface="Calibri"/>
              </a:rPr>
              <a:t>(3) process the tokens in the sentence one-by-one, left-to-right</a:t>
            </a:r>
          </a:p>
        </p:txBody>
      </p:sp>
      <p:sp>
        <p:nvSpPr>
          <p:cNvPr id="372" name="TextShape 2"/>
          <p:cNvSpPr txBox="1"/>
          <p:nvPr/>
        </p:nvSpPr>
        <p:spPr>
          <a:xfrm>
            <a:off x="8219880" y="6172560"/>
            <a:ext cx="564840" cy="364680"/>
          </a:xfrm>
          <a:prstGeom prst="rect">
            <a:avLst/>
          </a:prstGeom>
          <a:noFill/>
          <a:ln>
            <a:noFill/>
          </a:ln>
        </p:spPr>
        <p:txBody>
          <a:bodyPr rIns="0" anchor="ctr"/>
          <a:lstStyle/>
          <a:p>
            <a:pPr algn="r">
              <a:lnSpc>
                <a:spcPct val="100000"/>
              </a:lnSpc>
            </a:pPr>
            <a:fld id="{F6D81976-0E58-4057-B8CA-103022D2293E}" type="slidenum">
              <a:rPr lang="en-US" sz="1200" b="0" strike="noStrike" spc="-1">
                <a:solidFill>
                  <a:srgbClr val="000000"/>
                </a:solidFill>
                <a:latin typeface="Calibri"/>
              </a:rPr>
              <a:t>11</a:t>
            </a:fld>
            <a:endParaRPr lang="en-US" sz="1200" b="0" strike="noStrike" spc="-1">
              <a:latin typeface="Times New Roman"/>
            </a:endParaRPr>
          </a:p>
        </p:txBody>
      </p:sp>
      <p:sp>
        <p:nvSpPr>
          <p:cNvPr id="373" name="TextShape 3"/>
          <p:cNvSpPr txBox="1"/>
          <p:nvPr/>
        </p:nvSpPr>
        <p:spPr>
          <a:xfrm>
            <a:off x="1273680" y="394920"/>
            <a:ext cx="7519680" cy="1121502"/>
          </a:xfrm>
          <a:prstGeom prst="rect">
            <a:avLst/>
          </a:prstGeom>
          <a:noFill/>
          <a:ln>
            <a:noFill/>
          </a:ln>
        </p:spPr>
        <p:txBody>
          <a:bodyPr anchor="b"/>
          <a:lstStyle/>
          <a:p>
            <a:pPr>
              <a:lnSpc>
                <a:spcPct val="90000"/>
              </a:lnSpc>
            </a:pPr>
            <a:r>
              <a:rPr lang="en-US" sz="3200" b="1" spc="-1" dirty="0">
                <a:solidFill>
                  <a:srgbClr val="094183"/>
                </a:solidFill>
                <a:latin typeface="Georgia"/>
              </a:rPr>
              <a:t>(probabilistic) dependency parsing vs. (probabilistic) CYK parsing</a:t>
            </a:r>
            <a:endParaRPr lang="en-US" dirty="0"/>
          </a:p>
        </p:txBody>
      </p:sp>
    </p:spTree>
    <p:extLst>
      <p:ext uri="{BB962C8B-B14F-4D97-AF65-F5344CB8AC3E}">
        <p14:creationId xmlns:p14="http://schemas.microsoft.com/office/powerpoint/2010/main" val="3692387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TextShape 1"/>
          <p:cNvSpPr txBox="1"/>
          <p:nvPr/>
        </p:nvSpPr>
        <p:spPr>
          <a:xfrm>
            <a:off x="341686" y="1710886"/>
            <a:ext cx="8466480" cy="4704766"/>
          </a:xfrm>
          <a:prstGeom prst="rect">
            <a:avLst/>
          </a:prstGeom>
          <a:noFill/>
          <a:ln>
            <a:noFill/>
          </a:ln>
        </p:spPr>
        <p:txBody>
          <a:bodyPr anchor="t"/>
          <a:lstStyle/>
          <a:p>
            <a:pPr marL="635">
              <a:buClr>
                <a:srgbClr val="000000"/>
              </a:buClr>
            </a:pPr>
            <a:r>
              <a:rPr lang="en-US" sz="2800" spc="-1" dirty="0">
                <a:solidFill>
                  <a:srgbClr val="000000"/>
                </a:solidFill>
                <a:latin typeface="Calibri"/>
                <a:cs typeface="Calibri"/>
              </a:rPr>
              <a:t>In what ways is (</a:t>
            </a:r>
            <a:r>
              <a:rPr lang="en-US" sz="2800" b="1" spc="-1" dirty="0">
                <a:solidFill>
                  <a:srgbClr val="000000"/>
                </a:solidFill>
                <a:latin typeface="Calibri"/>
                <a:cs typeface="Calibri"/>
              </a:rPr>
              <a:t>transition-based, probabilistic</a:t>
            </a:r>
            <a:r>
              <a:rPr lang="en-US" sz="2800" spc="-1" dirty="0">
                <a:solidFill>
                  <a:srgbClr val="000000"/>
                </a:solidFill>
                <a:latin typeface="Calibri"/>
                <a:cs typeface="Calibri"/>
              </a:rPr>
              <a:t>) </a:t>
            </a:r>
            <a:r>
              <a:rPr lang="en-US" sz="2800" b="1" spc="-1" dirty="0">
                <a:solidFill>
                  <a:srgbClr val="000000"/>
                </a:solidFill>
                <a:latin typeface="Calibri"/>
                <a:cs typeface="Calibri"/>
              </a:rPr>
              <a:t>dependency parsing</a:t>
            </a:r>
            <a:r>
              <a:rPr lang="en-US" sz="2800" spc="-1" dirty="0">
                <a:solidFill>
                  <a:srgbClr val="000000"/>
                </a:solidFill>
                <a:latin typeface="Calibri"/>
                <a:cs typeface="Calibri"/>
              </a:rPr>
              <a:t> similar to </a:t>
            </a:r>
            <a:r>
              <a:rPr lang="en-US" sz="2800" b="1" spc="-1" dirty="0">
                <a:solidFill>
                  <a:srgbClr val="000000"/>
                </a:solidFill>
                <a:latin typeface="Calibri"/>
                <a:cs typeface="Calibri"/>
              </a:rPr>
              <a:t>(probabilistic) CYK parsing</a:t>
            </a:r>
            <a:r>
              <a:rPr lang="en-US" sz="2800" spc="-1" dirty="0">
                <a:solidFill>
                  <a:srgbClr val="000000"/>
                </a:solidFill>
                <a:latin typeface="Calibri"/>
                <a:cs typeface="Calibri"/>
              </a:rPr>
              <a:t>? In what ways is it different?</a:t>
            </a:r>
            <a:endParaRPr lang="en-US" sz="2800" spc="-1" dirty="0">
              <a:latin typeface="Calibri"/>
              <a:cs typeface="Calibri"/>
            </a:endParaRPr>
          </a:p>
          <a:p>
            <a:pPr marL="635">
              <a:buClr>
                <a:srgbClr val="000000"/>
              </a:buClr>
            </a:pPr>
            <a:r>
              <a:rPr lang="en-US" sz="2800" spc="-1" dirty="0">
                <a:solidFill>
                  <a:srgbClr val="000000"/>
                </a:solidFill>
                <a:latin typeface="Calibri"/>
                <a:cs typeface="Calibri"/>
              </a:rPr>
              <a:t>Differences:</a:t>
            </a:r>
          </a:p>
          <a:p>
            <a:pPr marL="635">
              <a:buClr>
                <a:srgbClr val="000000"/>
              </a:buClr>
            </a:pPr>
            <a:r>
              <a:rPr lang="en-US" sz="2400" spc="-1" dirty="0">
                <a:solidFill>
                  <a:srgbClr val="000000"/>
                </a:solidFill>
                <a:latin typeface="Calibri"/>
                <a:cs typeface="Calibri"/>
              </a:rPr>
              <a:t>(1) Although POS tags are implicitly used in constructing the "oracle" (training), the dependency parser does not explicitly tag the sentence;</a:t>
            </a:r>
          </a:p>
          <a:p>
            <a:pPr marL="635">
              <a:buClr>
                <a:srgbClr val="000000"/>
              </a:buClr>
            </a:pPr>
            <a:r>
              <a:rPr lang="en-US" sz="2400" spc="-1" dirty="0">
                <a:solidFill>
                  <a:srgbClr val="000000"/>
                </a:solidFill>
                <a:latin typeface="Calibri"/>
                <a:cs typeface="Calibri"/>
              </a:rPr>
              <a:t>(2) The dependency parser can potentially take into account other (non-local) relations in the sentence, whereas CYK's probabilities only depend on the (local) sub-tree;</a:t>
            </a:r>
          </a:p>
          <a:p>
            <a:pPr marL="635">
              <a:buClr>
                <a:srgbClr val="000000"/>
              </a:buClr>
            </a:pPr>
            <a:r>
              <a:rPr lang="en-US" sz="2400" spc="-1" dirty="0">
                <a:solidFill>
                  <a:srgbClr val="000000"/>
                </a:solidFill>
                <a:latin typeface="Calibri"/>
                <a:cs typeface="Calibri"/>
              </a:rPr>
              <a:t>(3) CYK add numerous fragments to the chart, not used in the final parse, whereas the transition-based dependency parser only adds edges used  in the final structure.</a:t>
            </a:r>
          </a:p>
        </p:txBody>
      </p:sp>
      <p:sp>
        <p:nvSpPr>
          <p:cNvPr id="372" name="TextShape 2"/>
          <p:cNvSpPr txBox="1"/>
          <p:nvPr/>
        </p:nvSpPr>
        <p:spPr>
          <a:xfrm>
            <a:off x="8219880" y="6172560"/>
            <a:ext cx="564840" cy="364680"/>
          </a:xfrm>
          <a:prstGeom prst="rect">
            <a:avLst/>
          </a:prstGeom>
          <a:noFill/>
          <a:ln>
            <a:noFill/>
          </a:ln>
        </p:spPr>
        <p:txBody>
          <a:bodyPr rIns="0" anchor="ctr"/>
          <a:lstStyle/>
          <a:p>
            <a:pPr algn="r">
              <a:lnSpc>
                <a:spcPct val="100000"/>
              </a:lnSpc>
            </a:pPr>
            <a:fld id="{F6D81976-0E58-4057-B8CA-103022D2293E}" type="slidenum">
              <a:rPr lang="en-US" sz="1200" b="0" strike="noStrike" spc="-1">
                <a:solidFill>
                  <a:srgbClr val="000000"/>
                </a:solidFill>
                <a:latin typeface="Calibri"/>
              </a:rPr>
              <a:t>12</a:t>
            </a:fld>
            <a:endParaRPr lang="en-US" sz="1200" b="0" strike="noStrike" spc="-1">
              <a:latin typeface="Times New Roman"/>
            </a:endParaRPr>
          </a:p>
        </p:txBody>
      </p:sp>
      <p:sp>
        <p:nvSpPr>
          <p:cNvPr id="373" name="TextShape 3"/>
          <p:cNvSpPr txBox="1"/>
          <p:nvPr/>
        </p:nvSpPr>
        <p:spPr>
          <a:xfrm>
            <a:off x="1273680" y="394920"/>
            <a:ext cx="7519680" cy="1121502"/>
          </a:xfrm>
          <a:prstGeom prst="rect">
            <a:avLst/>
          </a:prstGeom>
          <a:noFill/>
          <a:ln>
            <a:noFill/>
          </a:ln>
        </p:spPr>
        <p:txBody>
          <a:bodyPr anchor="b"/>
          <a:lstStyle/>
          <a:p>
            <a:pPr>
              <a:lnSpc>
                <a:spcPct val="90000"/>
              </a:lnSpc>
            </a:pPr>
            <a:r>
              <a:rPr lang="en-US" sz="3200" b="1" spc="-1">
                <a:solidFill>
                  <a:srgbClr val="094183"/>
                </a:solidFill>
                <a:latin typeface="Georgia"/>
              </a:rPr>
              <a:t>(probabilistic) dependency parsing vs. (probabilistic) CYK parsing</a:t>
            </a:r>
            <a:endParaRPr lang="en-US"/>
          </a:p>
        </p:txBody>
      </p:sp>
    </p:spTree>
    <p:extLst>
      <p:ext uri="{BB962C8B-B14F-4D97-AF65-F5344CB8AC3E}">
        <p14:creationId xmlns:p14="http://schemas.microsoft.com/office/powerpoint/2010/main" val="1027176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TextShape 1"/>
          <p:cNvSpPr txBox="1"/>
          <p:nvPr/>
        </p:nvSpPr>
        <p:spPr>
          <a:xfrm>
            <a:off x="318240" y="1992240"/>
            <a:ext cx="8466480" cy="4376520"/>
          </a:xfrm>
          <a:prstGeom prst="rect">
            <a:avLst/>
          </a:prstGeom>
          <a:noFill/>
          <a:ln>
            <a:noFill/>
          </a:ln>
        </p:spPr>
        <p:txBody>
          <a:bodyPr anchor="t"/>
          <a:lstStyle/>
          <a:p>
            <a:pPr marL="514350" indent="-513715">
              <a:buClr>
                <a:srgbClr val="000000"/>
              </a:buClr>
              <a:buAutoNum type="arabicPeriod"/>
            </a:pPr>
            <a:r>
              <a:rPr lang="en-US" sz="2800" b="0" strike="noStrike" spc="-1">
                <a:solidFill>
                  <a:srgbClr val="000000"/>
                </a:solidFill>
                <a:latin typeface="Calibri"/>
                <a:cs typeface="Calibri"/>
              </a:rPr>
              <a:t>Probabilistic</a:t>
            </a:r>
            <a:r>
              <a:rPr lang="en-US" sz="2800" spc="-1">
                <a:solidFill>
                  <a:srgbClr val="000000"/>
                </a:solidFill>
                <a:latin typeface="Calibri"/>
                <a:cs typeface="Calibri"/>
              </a:rPr>
              <a:t> context-free grammar </a:t>
            </a:r>
            <a:br>
              <a:rPr lang="en-US" sz="2800" spc="-1">
                <a:solidFill>
                  <a:srgbClr val="000000"/>
                </a:solidFill>
                <a:latin typeface="Calibri"/>
                <a:cs typeface="Calibri"/>
              </a:rPr>
            </a:br>
            <a:endParaRPr lang="en-US" sz="2800" spc="-1">
              <a:solidFill>
                <a:srgbClr val="000000"/>
              </a:solidFill>
              <a:latin typeface="Calibri"/>
              <a:cs typeface="Calibri"/>
            </a:endParaRPr>
          </a:p>
          <a:p>
            <a:pPr marL="514350" indent="-513715">
              <a:buClr>
                <a:srgbClr val="000000"/>
              </a:buClr>
              <a:buAutoNum type="arabicPeriod"/>
            </a:pPr>
            <a:r>
              <a:rPr lang="en-US" sz="2800" spc="-1">
                <a:solidFill>
                  <a:srgbClr val="000000"/>
                </a:solidFill>
                <a:latin typeface="Calibri"/>
                <a:cs typeface="Calibri"/>
              </a:rPr>
              <a:t>Probabilistic CYK parsing vs. CYK parsing</a:t>
            </a:r>
            <a:endParaRPr lang="en-US" sz="2800" spc="-1">
              <a:solidFill>
                <a:srgbClr val="000000"/>
              </a:solidFill>
              <a:latin typeface="Arial"/>
              <a:cs typeface="Arial"/>
            </a:endParaRPr>
          </a:p>
          <a:p>
            <a:pPr marL="514350" indent="-513715">
              <a:buClr>
                <a:srgbClr val="000000"/>
              </a:buClr>
              <a:buAutoNum type="arabicPeriod"/>
            </a:pPr>
            <a:endParaRPr lang="en-US" sz="2800" spc="-1">
              <a:solidFill>
                <a:srgbClr val="000000"/>
              </a:solidFill>
              <a:latin typeface="Calibri"/>
              <a:cs typeface="Calibri"/>
            </a:endParaRPr>
          </a:p>
          <a:p>
            <a:pPr marL="514350" indent="-513715">
              <a:buClr>
                <a:srgbClr val="000000"/>
              </a:buClr>
              <a:buAutoNum type="arabicPeriod"/>
            </a:pPr>
            <a:r>
              <a:rPr lang="en-US" sz="2800" spc="-1">
                <a:solidFill>
                  <a:srgbClr val="000000"/>
                </a:solidFill>
                <a:latin typeface="Calibri"/>
                <a:cs typeface="Calibri"/>
              </a:rPr>
              <a:t>Dependency</a:t>
            </a:r>
            <a:r>
              <a:rPr lang="en-US" sz="2800" b="0" strike="noStrike" spc="-1">
                <a:solidFill>
                  <a:srgbClr val="000000"/>
                </a:solidFill>
                <a:latin typeface="Calibri"/>
              </a:rPr>
              <a:t> parsing</a:t>
            </a:r>
            <a:endParaRPr lang="en-US" sz="2800" b="0" strike="noStrike" spc="-1">
              <a:solidFill>
                <a:srgbClr val="000000"/>
              </a:solidFill>
              <a:latin typeface="Arial"/>
              <a:cs typeface="Arial"/>
            </a:endParaRPr>
          </a:p>
          <a:p>
            <a:pPr marL="514350" indent="-513715">
              <a:lnSpc>
                <a:spcPct val="100000"/>
              </a:lnSpc>
              <a:buClr>
                <a:srgbClr val="000000"/>
              </a:buClr>
              <a:buFont typeface="Arial"/>
              <a:buAutoNum type="arabicPeriod"/>
            </a:pPr>
            <a:endParaRPr lang="en-US" sz="2800" b="0" strike="noStrike" spc="-1">
              <a:solidFill>
                <a:srgbClr val="000000"/>
              </a:solidFill>
              <a:latin typeface="Calibri"/>
            </a:endParaRPr>
          </a:p>
          <a:p>
            <a:pPr marL="514350" indent="-513715">
              <a:lnSpc>
                <a:spcPct val="100000"/>
              </a:lnSpc>
              <a:buClr>
                <a:srgbClr val="000000"/>
              </a:buClr>
              <a:buFont typeface="Arial"/>
              <a:buAutoNum type="arabicPeriod"/>
            </a:pPr>
            <a:r>
              <a:rPr lang="en-US" sz="2800" b="0" strike="noStrike" spc="-1">
                <a:solidFill>
                  <a:srgbClr val="000000"/>
                </a:solidFill>
                <a:latin typeface="Calibri"/>
              </a:rPr>
              <a:t>(transition-based, probabilistic) dependency parsing vs. (probabilistic) CYK parsing</a:t>
            </a:r>
          </a:p>
        </p:txBody>
      </p:sp>
      <p:sp>
        <p:nvSpPr>
          <p:cNvPr id="372" name="TextShape 2"/>
          <p:cNvSpPr txBox="1"/>
          <p:nvPr/>
        </p:nvSpPr>
        <p:spPr>
          <a:xfrm>
            <a:off x="8219880" y="6172560"/>
            <a:ext cx="564840" cy="364680"/>
          </a:xfrm>
          <a:prstGeom prst="rect">
            <a:avLst/>
          </a:prstGeom>
          <a:noFill/>
          <a:ln>
            <a:noFill/>
          </a:ln>
        </p:spPr>
        <p:txBody>
          <a:bodyPr rIns="0" anchor="ctr"/>
          <a:lstStyle/>
          <a:p>
            <a:pPr algn="r">
              <a:lnSpc>
                <a:spcPct val="100000"/>
              </a:lnSpc>
            </a:pPr>
            <a:fld id="{F6D81976-0E58-4057-B8CA-103022D2293E}" type="slidenum">
              <a:rPr lang="en-US" sz="1200" b="0" strike="noStrike" spc="-1">
                <a:solidFill>
                  <a:srgbClr val="000000"/>
                </a:solidFill>
                <a:latin typeface="Calibri"/>
              </a:rPr>
              <a:t>13</a:t>
            </a:fld>
            <a:endParaRPr lang="en-US" sz="1200" b="0" strike="noStrike" spc="-1">
              <a:latin typeface="Times New Roman"/>
            </a:endParaRPr>
          </a:p>
        </p:txBody>
      </p:sp>
      <p:sp>
        <p:nvSpPr>
          <p:cNvPr id="373" name="TextShape 3"/>
          <p:cNvSpPr txBox="1"/>
          <p:nvPr/>
        </p:nvSpPr>
        <p:spPr>
          <a:xfrm>
            <a:off x="1273680" y="394920"/>
            <a:ext cx="7519680" cy="887040"/>
          </a:xfrm>
          <a:prstGeom prst="rect">
            <a:avLst/>
          </a:prstGeom>
          <a:noFill/>
          <a:ln>
            <a:noFill/>
          </a:ln>
        </p:spPr>
        <p:txBody>
          <a:bodyPr anchor="b"/>
          <a:lstStyle/>
          <a:p>
            <a:pPr>
              <a:lnSpc>
                <a:spcPct val="90000"/>
              </a:lnSpc>
            </a:pPr>
            <a:r>
              <a:rPr lang="en-US" sz="3200" b="1" spc="-1" dirty="0">
                <a:solidFill>
                  <a:srgbClr val="094183"/>
                </a:solidFill>
                <a:latin typeface="Georgia"/>
              </a:rPr>
              <a:t>Takeaways</a:t>
            </a:r>
            <a:endParaRPr lang="en-US" dirty="0"/>
          </a:p>
        </p:txBody>
      </p:sp>
    </p:spTree>
    <p:extLst>
      <p:ext uri="{BB962C8B-B14F-4D97-AF65-F5344CB8AC3E}">
        <p14:creationId xmlns:p14="http://schemas.microsoft.com/office/powerpoint/2010/main" val="274150651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TextShape 1"/>
          <p:cNvSpPr txBox="1"/>
          <p:nvPr/>
        </p:nvSpPr>
        <p:spPr>
          <a:xfrm>
            <a:off x="318240" y="1992240"/>
            <a:ext cx="8466480" cy="4376520"/>
          </a:xfrm>
          <a:prstGeom prst="rect">
            <a:avLst/>
          </a:prstGeom>
          <a:noFill/>
          <a:ln>
            <a:noFill/>
          </a:ln>
        </p:spPr>
        <p:txBody>
          <a:bodyPr anchor="t"/>
          <a:lstStyle/>
          <a:p>
            <a:pPr marL="514350" indent="-513715">
              <a:buClr>
                <a:srgbClr val="000000"/>
              </a:buClr>
              <a:buAutoNum type="arabicPeriod"/>
            </a:pPr>
            <a:r>
              <a:rPr lang="en-US" sz="2800" b="0" strike="noStrike" spc="-1">
                <a:solidFill>
                  <a:srgbClr val="000000"/>
                </a:solidFill>
                <a:latin typeface="Calibri"/>
                <a:cs typeface="Calibri"/>
              </a:rPr>
              <a:t>Probabilistic</a:t>
            </a:r>
            <a:r>
              <a:rPr lang="en-US" sz="2800" spc="-1">
                <a:solidFill>
                  <a:srgbClr val="000000"/>
                </a:solidFill>
                <a:latin typeface="Calibri"/>
                <a:cs typeface="Calibri"/>
              </a:rPr>
              <a:t> context-free grammar </a:t>
            </a:r>
            <a:br>
              <a:rPr lang="en-US" sz="2800" spc="-1">
                <a:solidFill>
                  <a:srgbClr val="000000"/>
                </a:solidFill>
                <a:latin typeface="Calibri"/>
                <a:cs typeface="Calibri"/>
              </a:rPr>
            </a:br>
            <a:endParaRPr lang="en-US" sz="2800" spc="-1">
              <a:solidFill>
                <a:srgbClr val="000000"/>
              </a:solidFill>
              <a:latin typeface="Calibri"/>
              <a:cs typeface="Calibri"/>
            </a:endParaRPr>
          </a:p>
          <a:p>
            <a:pPr marL="514350" indent="-513715">
              <a:buClr>
                <a:srgbClr val="000000"/>
              </a:buClr>
              <a:buAutoNum type="arabicPeriod"/>
            </a:pPr>
            <a:r>
              <a:rPr lang="en-US" sz="2800" spc="-1">
                <a:solidFill>
                  <a:srgbClr val="000000"/>
                </a:solidFill>
                <a:latin typeface="Calibri"/>
                <a:cs typeface="Calibri"/>
              </a:rPr>
              <a:t>Probabilistic CYK parsing vs. CYK parsing</a:t>
            </a:r>
            <a:endParaRPr lang="en-US" sz="2800" spc="-1">
              <a:solidFill>
                <a:srgbClr val="000000"/>
              </a:solidFill>
              <a:latin typeface="Arial"/>
              <a:cs typeface="Arial"/>
            </a:endParaRPr>
          </a:p>
          <a:p>
            <a:pPr marL="514350" indent="-513715">
              <a:buClr>
                <a:srgbClr val="000000"/>
              </a:buClr>
              <a:buAutoNum type="arabicPeriod"/>
            </a:pPr>
            <a:endParaRPr lang="en-US" sz="2800" spc="-1">
              <a:solidFill>
                <a:srgbClr val="000000"/>
              </a:solidFill>
              <a:latin typeface="Calibri"/>
              <a:cs typeface="Calibri"/>
            </a:endParaRPr>
          </a:p>
          <a:p>
            <a:pPr marL="514350" indent="-513715">
              <a:buClr>
                <a:srgbClr val="000000"/>
              </a:buClr>
              <a:buAutoNum type="arabicPeriod"/>
            </a:pPr>
            <a:r>
              <a:rPr lang="en-US" sz="2800" spc="-1">
                <a:solidFill>
                  <a:srgbClr val="000000"/>
                </a:solidFill>
                <a:latin typeface="Calibri"/>
                <a:cs typeface="Calibri"/>
              </a:rPr>
              <a:t>Dependency</a:t>
            </a:r>
            <a:r>
              <a:rPr lang="en-US" sz="2800" b="0" strike="noStrike" spc="-1">
                <a:solidFill>
                  <a:srgbClr val="000000"/>
                </a:solidFill>
                <a:latin typeface="Calibri"/>
              </a:rPr>
              <a:t> parsing</a:t>
            </a:r>
            <a:endParaRPr lang="en-US" sz="2800" b="0" strike="noStrike" spc="-1">
              <a:solidFill>
                <a:srgbClr val="000000"/>
              </a:solidFill>
              <a:latin typeface="Arial"/>
              <a:cs typeface="Arial"/>
            </a:endParaRPr>
          </a:p>
          <a:p>
            <a:pPr marL="514350" indent="-513715">
              <a:lnSpc>
                <a:spcPct val="100000"/>
              </a:lnSpc>
              <a:buClr>
                <a:srgbClr val="000000"/>
              </a:buClr>
              <a:buFont typeface="Arial"/>
              <a:buAutoNum type="arabicPeriod"/>
            </a:pPr>
            <a:endParaRPr lang="en-US" sz="2800" b="0" strike="noStrike" spc="-1">
              <a:solidFill>
                <a:srgbClr val="000000"/>
              </a:solidFill>
              <a:latin typeface="Calibri"/>
            </a:endParaRPr>
          </a:p>
          <a:p>
            <a:pPr marL="514350" indent="-513715">
              <a:lnSpc>
                <a:spcPct val="100000"/>
              </a:lnSpc>
              <a:buClr>
                <a:srgbClr val="000000"/>
              </a:buClr>
              <a:buFont typeface="Arial"/>
              <a:buAutoNum type="arabicPeriod"/>
            </a:pPr>
            <a:r>
              <a:rPr lang="en-US" sz="2800" b="0" strike="noStrike" spc="-1">
                <a:solidFill>
                  <a:srgbClr val="000000"/>
                </a:solidFill>
                <a:latin typeface="Calibri"/>
              </a:rPr>
              <a:t>(transition-based, probabilistic) dependency parsing vs. (probabilistic) CYK parsing</a:t>
            </a:r>
          </a:p>
        </p:txBody>
      </p:sp>
      <p:sp>
        <p:nvSpPr>
          <p:cNvPr id="372" name="TextShape 2"/>
          <p:cNvSpPr txBox="1"/>
          <p:nvPr/>
        </p:nvSpPr>
        <p:spPr>
          <a:xfrm>
            <a:off x="8219880" y="6172560"/>
            <a:ext cx="564840" cy="364680"/>
          </a:xfrm>
          <a:prstGeom prst="rect">
            <a:avLst/>
          </a:prstGeom>
          <a:noFill/>
          <a:ln>
            <a:noFill/>
          </a:ln>
        </p:spPr>
        <p:txBody>
          <a:bodyPr rIns="0" anchor="ctr"/>
          <a:lstStyle/>
          <a:p>
            <a:pPr algn="r">
              <a:lnSpc>
                <a:spcPct val="100000"/>
              </a:lnSpc>
            </a:pPr>
            <a:fld id="{F6D81976-0E58-4057-B8CA-103022D2293E}" type="slidenum">
              <a:rPr lang="en-US" sz="1200" b="0" strike="noStrike" spc="-1">
                <a:solidFill>
                  <a:srgbClr val="000000"/>
                </a:solidFill>
                <a:latin typeface="Calibri"/>
              </a:rPr>
              <a:t>2</a:t>
            </a:fld>
            <a:endParaRPr lang="en-US" sz="1200" b="0" strike="noStrike" spc="-1">
              <a:latin typeface="Times New Roman"/>
            </a:endParaRPr>
          </a:p>
        </p:txBody>
      </p:sp>
      <p:sp>
        <p:nvSpPr>
          <p:cNvPr id="373" name="TextShape 3"/>
          <p:cNvSpPr txBox="1"/>
          <p:nvPr/>
        </p:nvSpPr>
        <p:spPr>
          <a:xfrm>
            <a:off x="1273680" y="394920"/>
            <a:ext cx="7519680" cy="887040"/>
          </a:xfrm>
          <a:prstGeom prst="rect">
            <a:avLst/>
          </a:prstGeom>
          <a:noFill/>
          <a:ln>
            <a:noFill/>
          </a:ln>
        </p:spPr>
        <p:txBody>
          <a:bodyPr anchor="b"/>
          <a:lstStyle/>
          <a:p>
            <a:pPr>
              <a:lnSpc>
                <a:spcPct val="90000"/>
              </a:lnSpc>
            </a:pPr>
            <a:r>
              <a:rPr lang="en-US" sz="3200" b="1" strike="noStrike" spc="-1">
                <a:solidFill>
                  <a:srgbClr val="094183"/>
                </a:solidFill>
                <a:latin typeface="Georgia"/>
              </a:rPr>
              <a:t>Table of Contents</a:t>
            </a:r>
            <a:endParaRPr lang="en-US" sz="3200" b="0" strike="noStrike" spc="-1">
              <a:solidFill>
                <a:srgbClr val="000000"/>
              </a:solidFill>
              <a:latin typeface="Calibri"/>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TextShape 1"/>
          <p:cNvSpPr txBox="1"/>
          <p:nvPr/>
        </p:nvSpPr>
        <p:spPr>
          <a:xfrm>
            <a:off x="318240" y="1992240"/>
            <a:ext cx="8466480" cy="4376520"/>
          </a:xfrm>
          <a:prstGeom prst="rect">
            <a:avLst/>
          </a:prstGeom>
          <a:noFill/>
          <a:ln>
            <a:noFill/>
          </a:ln>
        </p:spPr>
        <p:txBody>
          <a:bodyPr anchor="t"/>
          <a:lstStyle/>
          <a:p>
            <a:pPr marL="635">
              <a:buClr>
                <a:srgbClr val="000000"/>
              </a:buClr>
            </a:pPr>
            <a:r>
              <a:rPr lang="en-US" sz="2800" spc="-1" dirty="0">
                <a:solidFill>
                  <a:srgbClr val="000000"/>
                </a:solidFill>
                <a:latin typeface="Calibri"/>
                <a:cs typeface="Calibri"/>
              </a:rPr>
              <a:t>What is a </a:t>
            </a:r>
            <a:r>
              <a:rPr lang="en-US" sz="2800" b="1" spc="-1" dirty="0">
                <a:solidFill>
                  <a:srgbClr val="000000"/>
                </a:solidFill>
                <a:latin typeface="Calibri"/>
                <a:cs typeface="Calibri"/>
              </a:rPr>
              <a:t>probabilistic context-free grammar</a:t>
            </a:r>
            <a:r>
              <a:rPr lang="en-US" sz="2800" spc="-1" dirty="0">
                <a:solidFill>
                  <a:srgbClr val="000000"/>
                </a:solidFill>
                <a:latin typeface="Calibri"/>
                <a:cs typeface="Calibri"/>
              </a:rPr>
              <a:t> and what problem does it attempt to solve?</a:t>
            </a:r>
            <a:endParaRPr lang="en-US" dirty="0"/>
          </a:p>
          <a:p>
            <a:pPr marL="514350" indent="-513715">
              <a:buClr>
                <a:srgbClr val="000000"/>
              </a:buClr>
              <a:buAutoNum type="arabicPeriod"/>
            </a:pPr>
            <a:endParaRPr lang="en-US" sz="2800" spc="-1" dirty="0">
              <a:solidFill>
                <a:srgbClr val="000000"/>
              </a:solidFill>
              <a:latin typeface="Calibri"/>
              <a:cs typeface="Calibri"/>
            </a:endParaRPr>
          </a:p>
          <a:p>
            <a:pPr marL="342900" indent="-342265">
              <a:spcBef>
                <a:spcPts val="1001"/>
              </a:spcBef>
              <a:buClr>
                <a:srgbClr val="000000"/>
              </a:buClr>
              <a:buFont typeface="Arial,Sans-Serif"/>
              <a:buChar char="•"/>
            </a:pPr>
            <a:r>
              <a:rPr lang="en-US" sz="2800" spc="-1" dirty="0">
                <a:solidFill>
                  <a:srgbClr val="000000"/>
                </a:solidFill>
                <a:latin typeface="Calibri"/>
                <a:cs typeface="Calibri"/>
              </a:rPr>
              <a:t>A </a:t>
            </a:r>
            <a:r>
              <a:rPr lang="en-US" sz="2800" b="1" spc="-1" dirty="0">
                <a:solidFill>
                  <a:srgbClr val="000000"/>
                </a:solidFill>
                <a:latin typeface="Calibri"/>
                <a:cs typeface="Calibri"/>
              </a:rPr>
              <a:t>probabilistic context-free grammar</a:t>
            </a:r>
            <a:r>
              <a:rPr lang="en-US" sz="2800" spc="-1" dirty="0">
                <a:solidFill>
                  <a:srgbClr val="000000"/>
                </a:solidFill>
                <a:latin typeface="Calibri"/>
                <a:cs typeface="Calibri"/>
              </a:rPr>
              <a:t> adds probability to each production rule in the context-free grammar.</a:t>
            </a:r>
            <a:br>
              <a:rPr lang="en-US" sz="2800" spc="-1" dirty="0">
                <a:latin typeface="Calibri"/>
                <a:cs typeface="Calibri"/>
              </a:rPr>
            </a:br>
            <a:endParaRPr lang="en-US" sz="2800" spc="-1" dirty="0">
              <a:latin typeface="Calibri"/>
              <a:ea typeface="+mn-lt"/>
              <a:cs typeface="Calibri"/>
            </a:endParaRPr>
          </a:p>
          <a:p>
            <a:pPr marL="342900" indent="-342265">
              <a:spcBef>
                <a:spcPts val="1001"/>
              </a:spcBef>
              <a:buClr>
                <a:srgbClr val="000000"/>
              </a:buClr>
              <a:buFont typeface="Arial,Sans-Serif"/>
              <a:buChar char="•"/>
            </a:pPr>
            <a:r>
              <a:rPr lang="en-US" sz="2800" spc="-1" dirty="0">
                <a:latin typeface="Calibri"/>
                <a:cs typeface="Calibri"/>
              </a:rPr>
              <a:t>Provides a "language model" to describe the likely sentences in a language.</a:t>
            </a:r>
          </a:p>
        </p:txBody>
      </p:sp>
      <p:sp>
        <p:nvSpPr>
          <p:cNvPr id="372" name="TextShape 2"/>
          <p:cNvSpPr txBox="1"/>
          <p:nvPr/>
        </p:nvSpPr>
        <p:spPr>
          <a:xfrm>
            <a:off x="8219880" y="6172560"/>
            <a:ext cx="564840" cy="364680"/>
          </a:xfrm>
          <a:prstGeom prst="rect">
            <a:avLst/>
          </a:prstGeom>
          <a:noFill/>
          <a:ln>
            <a:noFill/>
          </a:ln>
        </p:spPr>
        <p:txBody>
          <a:bodyPr rIns="0" anchor="ctr"/>
          <a:lstStyle/>
          <a:p>
            <a:pPr algn="r">
              <a:lnSpc>
                <a:spcPct val="100000"/>
              </a:lnSpc>
            </a:pPr>
            <a:fld id="{F6D81976-0E58-4057-B8CA-103022D2293E}" type="slidenum">
              <a:rPr lang="en-US" sz="1200" b="0" strike="noStrike" spc="-1">
                <a:solidFill>
                  <a:srgbClr val="000000"/>
                </a:solidFill>
                <a:latin typeface="Calibri"/>
              </a:rPr>
              <a:t>3</a:t>
            </a:fld>
            <a:endParaRPr lang="en-US" sz="1200" b="0" strike="noStrike" spc="-1">
              <a:latin typeface="Times New Roman"/>
            </a:endParaRPr>
          </a:p>
        </p:txBody>
      </p:sp>
      <p:sp>
        <p:nvSpPr>
          <p:cNvPr id="373" name="TextShape 3"/>
          <p:cNvSpPr txBox="1"/>
          <p:nvPr/>
        </p:nvSpPr>
        <p:spPr>
          <a:xfrm>
            <a:off x="1273680" y="394920"/>
            <a:ext cx="7519680" cy="887040"/>
          </a:xfrm>
          <a:prstGeom prst="rect">
            <a:avLst/>
          </a:prstGeom>
          <a:noFill/>
          <a:ln>
            <a:noFill/>
          </a:ln>
        </p:spPr>
        <p:txBody>
          <a:bodyPr anchor="b"/>
          <a:lstStyle/>
          <a:p>
            <a:pPr>
              <a:lnSpc>
                <a:spcPct val="90000"/>
              </a:lnSpc>
            </a:pPr>
            <a:r>
              <a:rPr lang="en-US" sz="3200" b="1" spc="-1">
                <a:solidFill>
                  <a:srgbClr val="094183"/>
                </a:solidFill>
                <a:latin typeface="Georgia"/>
              </a:rPr>
              <a:t>Probabilistic context-free grammar</a:t>
            </a:r>
            <a:endParaRPr lang="en-US"/>
          </a:p>
        </p:txBody>
      </p:sp>
    </p:spTree>
    <p:extLst>
      <p:ext uri="{BB962C8B-B14F-4D97-AF65-F5344CB8AC3E}">
        <p14:creationId xmlns:p14="http://schemas.microsoft.com/office/powerpoint/2010/main" val="1284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TextShape 1"/>
          <p:cNvSpPr txBox="1"/>
          <p:nvPr/>
        </p:nvSpPr>
        <p:spPr>
          <a:xfrm>
            <a:off x="386105" y="1478095"/>
            <a:ext cx="8466480" cy="4376520"/>
          </a:xfrm>
          <a:prstGeom prst="rect">
            <a:avLst/>
          </a:prstGeom>
          <a:noFill/>
          <a:ln>
            <a:noFill/>
          </a:ln>
        </p:spPr>
        <p:txBody>
          <a:bodyPr/>
          <a:lstStyle/>
          <a:p>
            <a:pPr>
              <a:lnSpc>
                <a:spcPct val="100000"/>
              </a:lnSpc>
            </a:pPr>
            <a:r>
              <a:rPr lang="en-US" sz="2400" b="0" strike="noStrike" spc="-1" dirty="0">
                <a:solidFill>
                  <a:srgbClr val="000000"/>
                </a:solidFill>
                <a:latin typeface="Calibri"/>
                <a:ea typeface="Calibri"/>
              </a:rPr>
              <a:t>What differentiates probabilistic CYK parsing from CYK parsing? Why is this important? How does this affect the algorithms used for parsing?</a:t>
            </a:r>
            <a:endParaRPr lang="en-US" sz="2400" b="0" strike="noStrike" spc="-1" dirty="0">
              <a:solidFill>
                <a:srgbClr val="000000"/>
              </a:solidFill>
              <a:latin typeface="Calibri"/>
            </a:endParaRPr>
          </a:p>
          <a:p>
            <a:pPr marL="343080" indent="-342720">
              <a:lnSpc>
                <a:spcPct val="100000"/>
              </a:lnSpc>
              <a:spcBef>
                <a:spcPts val="1001"/>
              </a:spcBef>
              <a:buClr>
                <a:srgbClr val="000000"/>
              </a:buClr>
              <a:buFont typeface="Arial"/>
              <a:buChar char="•"/>
            </a:pPr>
            <a:r>
              <a:rPr lang="en-US" sz="2000" b="1" strike="noStrike" spc="-1" dirty="0">
                <a:solidFill>
                  <a:srgbClr val="000000"/>
                </a:solidFill>
                <a:latin typeface="Calibri"/>
                <a:ea typeface="Calibri"/>
              </a:rPr>
              <a:t>Parsing</a:t>
            </a:r>
            <a:r>
              <a:rPr lang="en-US" sz="2000" b="0" strike="noStrike" spc="-1" dirty="0">
                <a:solidFill>
                  <a:srgbClr val="000000"/>
                </a:solidFill>
                <a:latin typeface="Calibri"/>
                <a:ea typeface="Calibri"/>
              </a:rPr>
              <a:t>: the process of identifying the structure(s) of a sentence, according to a grammar of the language.</a:t>
            </a:r>
            <a:endParaRPr lang="en-US" sz="2000" b="0" strike="noStrike" spc="-1" dirty="0">
              <a:solidFill>
                <a:srgbClr val="000000"/>
              </a:solidFill>
              <a:latin typeface="Calibri"/>
            </a:endParaRPr>
          </a:p>
          <a:p>
            <a:pPr marL="343080" indent="-342720">
              <a:lnSpc>
                <a:spcPct val="100000"/>
              </a:lnSpc>
              <a:spcBef>
                <a:spcPts val="1001"/>
              </a:spcBef>
              <a:buClr>
                <a:srgbClr val="000000"/>
              </a:buClr>
              <a:buFont typeface="Arial"/>
              <a:buChar char="•"/>
            </a:pPr>
            <a:r>
              <a:rPr lang="en-US" sz="2000" b="0" strike="noStrike" spc="-1" dirty="0">
                <a:solidFill>
                  <a:srgbClr val="000000"/>
                </a:solidFill>
                <a:latin typeface="Calibri"/>
                <a:ea typeface="Calibri"/>
              </a:rPr>
              <a:t>Dynamic programming: large search space</a:t>
            </a:r>
            <a:endParaRPr lang="en-US" sz="2000" b="0" strike="noStrike" spc="-1" dirty="0">
              <a:solidFill>
                <a:srgbClr val="000000"/>
              </a:solidFill>
              <a:latin typeface="Calibri"/>
            </a:endParaRPr>
          </a:p>
          <a:p>
            <a:pPr marL="343080" indent="-342720">
              <a:lnSpc>
                <a:spcPct val="100000"/>
              </a:lnSpc>
              <a:spcBef>
                <a:spcPts val="1001"/>
              </a:spcBef>
              <a:buClr>
                <a:srgbClr val="000000"/>
              </a:buClr>
              <a:buFont typeface="Arial"/>
              <a:buChar char="•"/>
            </a:pPr>
            <a:r>
              <a:rPr lang="en-US" sz="2000" b="0" strike="noStrike" spc="-1" dirty="0">
                <a:solidFill>
                  <a:srgbClr val="000000"/>
                </a:solidFill>
                <a:latin typeface="Calibri"/>
                <a:ea typeface="Calibri"/>
              </a:rPr>
              <a:t>Chart: </a:t>
            </a:r>
            <a:br>
              <a:rPr dirty="0"/>
            </a:br>
            <a:r>
              <a:rPr lang="en-US" sz="2000" b="0" strike="noStrike" spc="-1" dirty="0">
                <a:solidFill>
                  <a:srgbClr val="000000"/>
                </a:solidFill>
                <a:latin typeface="Calibri"/>
                <a:ea typeface="Calibri"/>
              </a:rPr>
              <a:t>	CYK: partial parses (licensed structures) for various spans (sequences of 	tokens) ; </a:t>
            </a:r>
            <a:br>
              <a:rPr dirty="0"/>
            </a:br>
            <a:r>
              <a:rPr lang="en-US" sz="2000" b="0" strike="noStrike" spc="-1" dirty="0">
                <a:solidFill>
                  <a:srgbClr val="000000"/>
                </a:solidFill>
                <a:latin typeface="Calibri"/>
                <a:ea typeface="Calibri"/>
              </a:rPr>
              <a:t>	Probabilistic CYK: additionally, probabilities of production rules</a:t>
            </a:r>
            <a:endParaRPr lang="en-US" sz="2000" b="0" strike="noStrike" spc="-1" dirty="0">
              <a:solidFill>
                <a:srgbClr val="000000"/>
              </a:solidFill>
              <a:latin typeface="Calibri"/>
            </a:endParaRPr>
          </a:p>
          <a:p>
            <a:pPr marL="343080" indent="-342720">
              <a:lnSpc>
                <a:spcPct val="100000"/>
              </a:lnSpc>
              <a:spcBef>
                <a:spcPts val="1001"/>
              </a:spcBef>
              <a:buClr>
                <a:srgbClr val="000000"/>
              </a:buClr>
              <a:buFont typeface="Arial"/>
              <a:buChar char="•"/>
            </a:pPr>
            <a:r>
              <a:rPr lang="en-US" sz="2000" b="0" strike="noStrike" spc="-1" dirty="0">
                <a:solidFill>
                  <a:srgbClr val="000000"/>
                </a:solidFill>
                <a:latin typeface="Calibri"/>
                <a:ea typeface="Calibri"/>
              </a:rPr>
              <a:t>Important: differentiate likely parses from unlikely ones</a:t>
            </a:r>
            <a:endParaRPr lang="en-US" sz="2000" b="0" strike="noStrike" spc="-1" dirty="0">
              <a:solidFill>
                <a:srgbClr val="000000"/>
              </a:solidFill>
              <a:latin typeface="Calibri"/>
            </a:endParaRPr>
          </a:p>
          <a:p>
            <a:pPr marL="343080" indent="-342720">
              <a:lnSpc>
                <a:spcPct val="100000"/>
              </a:lnSpc>
              <a:spcBef>
                <a:spcPts val="1001"/>
              </a:spcBef>
              <a:buClr>
                <a:srgbClr val="000000"/>
              </a:buClr>
              <a:buFont typeface="Arial"/>
              <a:buChar char="•"/>
            </a:pPr>
            <a:r>
              <a:rPr lang="en-US" sz="2000" b="0" strike="noStrike" spc="-1" dirty="0">
                <a:solidFill>
                  <a:srgbClr val="000000"/>
                </a:solidFill>
                <a:latin typeface="Calibri"/>
                <a:ea typeface="Calibri"/>
              </a:rPr>
              <a:t>Affect: need to track the maximum probability analysis for each span, rather than the set of grammar symbols</a:t>
            </a:r>
            <a:endParaRPr lang="en-US" sz="2000" b="0" strike="noStrike" spc="-1" dirty="0">
              <a:solidFill>
                <a:srgbClr val="000000"/>
              </a:solidFill>
              <a:latin typeface="Calibri"/>
            </a:endParaRPr>
          </a:p>
        </p:txBody>
      </p:sp>
      <p:sp>
        <p:nvSpPr>
          <p:cNvPr id="375" name="TextShape 2"/>
          <p:cNvSpPr txBox="1"/>
          <p:nvPr/>
        </p:nvSpPr>
        <p:spPr>
          <a:xfrm>
            <a:off x="8219880" y="6172560"/>
            <a:ext cx="564840" cy="364680"/>
          </a:xfrm>
          <a:prstGeom prst="rect">
            <a:avLst/>
          </a:prstGeom>
          <a:noFill/>
          <a:ln>
            <a:noFill/>
          </a:ln>
        </p:spPr>
        <p:txBody>
          <a:bodyPr rIns="0" anchor="ctr"/>
          <a:lstStyle/>
          <a:p>
            <a:pPr algn="r">
              <a:lnSpc>
                <a:spcPct val="100000"/>
              </a:lnSpc>
            </a:pPr>
            <a:fld id="{7B52E8EC-525C-431A-B334-82D1C4DA00DE}" type="slidenum">
              <a:rPr lang="en-US" sz="1200" b="0" strike="noStrike" spc="-1">
                <a:solidFill>
                  <a:srgbClr val="000000"/>
                </a:solidFill>
                <a:latin typeface="Calibri"/>
              </a:rPr>
              <a:t>4</a:t>
            </a:fld>
            <a:endParaRPr lang="en-US" sz="1200" b="0" strike="noStrike" spc="-1">
              <a:latin typeface="Times New Roman"/>
            </a:endParaRPr>
          </a:p>
        </p:txBody>
      </p:sp>
      <p:sp>
        <p:nvSpPr>
          <p:cNvPr id="376" name="TextShape 3"/>
          <p:cNvSpPr txBox="1"/>
          <p:nvPr/>
        </p:nvSpPr>
        <p:spPr>
          <a:xfrm>
            <a:off x="1273680" y="394920"/>
            <a:ext cx="7519680" cy="887040"/>
          </a:xfrm>
          <a:prstGeom prst="rect">
            <a:avLst/>
          </a:prstGeom>
          <a:noFill/>
          <a:ln>
            <a:noFill/>
          </a:ln>
        </p:spPr>
        <p:txBody>
          <a:bodyPr anchor="b"/>
          <a:lstStyle/>
          <a:p>
            <a:pPr>
              <a:lnSpc>
                <a:spcPct val="90000"/>
              </a:lnSpc>
            </a:pPr>
            <a:r>
              <a:rPr lang="en-US" sz="3200" b="1" strike="noStrike" spc="-1">
                <a:solidFill>
                  <a:srgbClr val="094183"/>
                </a:solidFill>
                <a:latin typeface="Georgia"/>
              </a:rPr>
              <a:t>Probabilistic CYK parsing vs CYK parsing</a:t>
            </a:r>
            <a:endParaRPr lang="en-US" sz="3200" b="0" strike="noStrike" spc="-1">
              <a:solidFill>
                <a:srgbClr val="000000"/>
              </a:solidFill>
              <a:latin typeface="Calibri"/>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37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37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37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37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37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TextShape 1"/>
          <p:cNvSpPr txBox="1"/>
          <p:nvPr/>
        </p:nvSpPr>
        <p:spPr>
          <a:xfrm>
            <a:off x="8219880" y="6172560"/>
            <a:ext cx="564840" cy="364680"/>
          </a:xfrm>
          <a:prstGeom prst="rect">
            <a:avLst/>
          </a:prstGeom>
          <a:noFill/>
          <a:ln>
            <a:noFill/>
          </a:ln>
        </p:spPr>
        <p:txBody>
          <a:bodyPr rIns="0" anchor="ctr"/>
          <a:lstStyle/>
          <a:p>
            <a:pPr algn="r">
              <a:lnSpc>
                <a:spcPct val="100000"/>
              </a:lnSpc>
            </a:pPr>
            <a:fld id="{E18D07F9-4279-400F-A5DA-1407F4B56ABF}" type="slidenum">
              <a:rPr lang="en-US" sz="1200" b="0" strike="noStrike" spc="-1">
                <a:solidFill>
                  <a:srgbClr val="000000"/>
                </a:solidFill>
                <a:latin typeface="Calibri"/>
              </a:rPr>
              <a:t>5</a:t>
            </a:fld>
            <a:endParaRPr lang="en-US" sz="1200" b="0" strike="noStrike" spc="-1">
              <a:latin typeface="Times New Roman"/>
            </a:endParaRPr>
          </a:p>
        </p:txBody>
      </p:sp>
      <p:sp>
        <p:nvSpPr>
          <p:cNvPr id="389" name="TextShape 2"/>
          <p:cNvSpPr txBox="1"/>
          <p:nvPr/>
        </p:nvSpPr>
        <p:spPr>
          <a:xfrm>
            <a:off x="1273680" y="394920"/>
            <a:ext cx="7519680" cy="887040"/>
          </a:xfrm>
          <a:prstGeom prst="rect">
            <a:avLst/>
          </a:prstGeom>
          <a:noFill/>
          <a:ln>
            <a:noFill/>
          </a:ln>
        </p:spPr>
        <p:txBody>
          <a:bodyPr anchor="b"/>
          <a:lstStyle/>
          <a:p>
            <a:pPr>
              <a:lnSpc>
                <a:spcPct val="90000"/>
              </a:lnSpc>
            </a:pPr>
            <a:r>
              <a:rPr lang="en-US" sz="3200" b="1" spc="-1">
                <a:solidFill>
                  <a:srgbClr val="094183"/>
                </a:solidFill>
                <a:latin typeface="Georgia"/>
              </a:rPr>
              <a:t>HMM to CFG</a:t>
            </a:r>
            <a:endParaRPr lang="en-US" sz="3200" b="0" strike="noStrike" spc="-1">
              <a:solidFill>
                <a:srgbClr val="000000"/>
              </a:solidFill>
              <a:latin typeface="Calibri"/>
            </a:endParaRPr>
          </a:p>
        </p:txBody>
      </p:sp>
      <p:sp>
        <p:nvSpPr>
          <p:cNvPr id="390" name="TextShape 3"/>
          <p:cNvSpPr txBox="1"/>
          <p:nvPr/>
        </p:nvSpPr>
        <p:spPr>
          <a:xfrm>
            <a:off x="326520" y="1532520"/>
            <a:ext cx="8466480" cy="4376520"/>
          </a:xfrm>
          <a:prstGeom prst="rect">
            <a:avLst/>
          </a:prstGeom>
          <a:noFill/>
          <a:ln>
            <a:noFill/>
          </a:ln>
        </p:spPr>
        <p:txBody>
          <a:bodyPr anchor="t"/>
          <a:lstStyle/>
          <a:p>
            <a:pPr>
              <a:spcBef>
                <a:spcPts val="1001"/>
              </a:spcBef>
            </a:pPr>
            <a:r>
              <a:rPr lang="en-US" sz="2000" spc="-1">
                <a:solidFill>
                  <a:srgbClr val="000000"/>
                </a:solidFill>
                <a:latin typeface="Calibri"/>
              </a:rPr>
              <a:t>A hidden Markov model assigns each word in a sentence with a tag, e.g.,</a:t>
            </a:r>
            <a:endParaRPr lang="en-US">
              <a:solidFill>
                <a:srgbClr val="000000"/>
              </a:solidFill>
              <a:latin typeface="Arial"/>
            </a:endParaRPr>
          </a:p>
          <a:p>
            <a:pPr>
              <a:spcBef>
                <a:spcPts val="1001"/>
              </a:spcBef>
            </a:pPr>
            <a:r>
              <a:rPr lang="en-US" sz="2000" spc="-1">
                <a:latin typeface="Calibri"/>
              </a:rPr>
              <a:t>       Donald/NNP has/VBZ small/JJ hands/NNS</a:t>
            </a:r>
          </a:p>
          <a:p>
            <a:pPr>
              <a:spcBef>
                <a:spcPts val="1001"/>
              </a:spcBef>
            </a:pPr>
            <a:r>
              <a:rPr lang="en-US" sz="2000" spc="-1">
                <a:solidFill>
                  <a:srgbClr val="000000"/>
                </a:solidFill>
                <a:latin typeface="Calibri"/>
              </a:rPr>
              <a:t>The probability of the sequence is based on the tag-word pairs, and the pairs of adjacent tags. Show how this process can be framed as a CFG, and how various probabilities (e.g., observation, transition, and initial state) can be assigned to prodoctions. What are the similarities and differences between CYK parsing with this grammar, and HMM's Viterbi algorithm for finding the best scoring state sequence?</a:t>
            </a:r>
            <a:endParaRPr lang="en-US" sz="2000" b="0" strike="noStrike" spc="-1">
              <a:solidFill>
                <a:srgbClr val="000000"/>
              </a:solidFill>
              <a:latin typeface="Calibri"/>
            </a:endParaRPr>
          </a:p>
          <a:p>
            <a:pPr>
              <a:spcBef>
                <a:spcPts val="1001"/>
              </a:spcBef>
            </a:pPr>
            <a:endParaRPr lang="en-US" sz="2000" spc="-1">
              <a:solidFill>
                <a:srgbClr val="000000"/>
              </a:solidFill>
              <a:latin typeface="Calibri"/>
            </a:endParaRPr>
          </a:p>
        </p:txBody>
      </p:sp>
    </p:spTree>
    <p:extLst>
      <p:ext uri="{BB962C8B-B14F-4D97-AF65-F5344CB8AC3E}">
        <p14:creationId xmlns:p14="http://schemas.microsoft.com/office/powerpoint/2010/main" val="3156131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EBBFA93-01F9-46CF-86E0-1030634D6522}"/>
              </a:ext>
            </a:extLst>
          </p:cNvPr>
          <p:cNvSpPr>
            <a:spLocks noGrp="1"/>
          </p:cNvSpPr>
          <p:nvPr>
            <p:ph type="sldNum" sz="quarter" idx="12"/>
          </p:nvPr>
        </p:nvSpPr>
        <p:spPr/>
        <p:txBody>
          <a:bodyPr/>
          <a:lstStyle/>
          <a:p>
            <a:fld id="{DC22DD25-61AE-413C-B4D2-EF2365C9B2E1}" type="slidenum">
              <a:rPr lang="en-AU" noProof="0" smtClean="0"/>
              <a:pPr/>
              <a:t>6</a:t>
            </a:fld>
            <a:endParaRPr lang="en-AU" noProof="0"/>
          </a:p>
        </p:txBody>
      </p:sp>
      <p:sp>
        <p:nvSpPr>
          <p:cNvPr id="2" name="Title 1">
            <a:extLst>
              <a:ext uri="{FF2B5EF4-FFF2-40B4-BE49-F238E27FC236}">
                <a16:creationId xmlns:a16="http://schemas.microsoft.com/office/drawing/2014/main" id="{A81EFB22-98A7-4F3C-A570-7B79A9A252FE}"/>
              </a:ext>
            </a:extLst>
          </p:cNvPr>
          <p:cNvSpPr>
            <a:spLocks noGrp="1"/>
          </p:cNvSpPr>
          <p:nvPr>
            <p:ph type="title"/>
          </p:nvPr>
        </p:nvSpPr>
        <p:spPr/>
        <p:txBody>
          <a:bodyPr/>
          <a:lstStyle/>
          <a:p>
            <a:pPr>
              <a:lnSpc>
                <a:spcPct val="100000"/>
              </a:lnSpc>
              <a:spcBef>
                <a:spcPts val="0"/>
              </a:spcBef>
              <a:defRPr/>
            </a:pPr>
            <a:r>
              <a:rPr lang="en-AU"/>
              <a:t>Hidden Markov Revisiting</a:t>
            </a:r>
            <a:endParaRPr lang="en-US" altLang="zh-CN"/>
          </a:p>
        </p:txBody>
      </p:sp>
      <mc:AlternateContent xmlns:mc="http://schemas.openxmlformats.org/markup-compatibility/2006" xmlns:a14="http://schemas.microsoft.com/office/drawing/2010/main">
        <mc:Choice Requires="a14">
          <p:sp>
            <p:nvSpPr>
              <p:cNvPr id="6" name="TextBox 5"/>
              <p:cNvSpPr txBox="1"/>
              <p:nvPr/>
            </p:nvSpPr>
            <p:spPr>
              <a:xfrm>
                <a:off x="68486" y="1840214"/>
                <a:ext cx="8628837" cy="3785652"/>
              </a:xfrm>
              <a:prstGeom prst="rect">
                <a:avLst/>
              </a:prstGeom>
              <a:noFill/>
            </p:spPr>
            <p:txBody>
              <a:bodyPr wrap="none" rtlCol="0">
                <a:spAutoFit/>
              </a:bodyPr>
              <a:lstStyle/>
              <a:p>
                <a:r>
                  <a:rPr lang="en-US" sz="2400"/>
                  <a:t>What are the </a:t>
                </a:r>
                <a:r>
                  <a:rPr lang="en-US" sz="2400">
                    <a:solidFill>
                      <a:srgbClr val="FF0000"/>
                    </a:solidFill>
                  </a:rPr>
                  <a:t>parameters</a:t>
                </a:r>
                <a:r>
                  <a:rPr lang="en-US" sz="2400"/>
                  <a:t> do we need to learn when training HMM?</a:t>
                </a:r>
              </a:p>
              <a:p>
                <a:endParaRPr lang="en-US" sz="2400"/>
              </a:p>
              <a:p>
                <a:pPr marL="457200" indent="-457200">
                  <a:buFont typeface="+mj-lt"/>
                  <a:buAutoNum type="arabicPeriod"/>
                </a:pPr>
                <a:r>
                  <a:rPr lang="en-US" sz="2400"/>
                  <a:t>Initial state probabilities </a:t>
                </a:r>
                <a14:m>
                  <m:oMath xmlns:m="http://schemas.openxmlformats.org/officeDocument/2006/math">
                    <m:r>
                      <a:rPr lang="en-US" sz="2400" i="1" smtClean="0">
                        <a:latin typeface="Cambria Math" charset="0"/>
                        <a:ea typeface="Cambria Math" charset="0"/>
                        <a:cs typeface="Cambria Math" charset="0"/>
                      </a:rPr>
                      <m:t>𝜋</m:t>
                    </m:r>
                  </m:oMath>
                </a14:m>
                <a:endParaRPr lang="en-US" sz="2400">
                  <a:ea typeface="Cambria Math" charset="0"/>
                  <a:cs typeface="Cambria Math" charset="0"/>
                </a:endParaRPr>
              </a:p>
              <a:p>
                <a:r>
                  <a:rPr lang="en-US" altLang="zh-CN" sz="2400" i="1">
                    <a:latin typeface="Calibri Light" charset="0"/>
                    <a:ea typeface="Calibri Light" charset="0"/>
                    <a:cs typeface="Calibri Light" charset="0"/>
                  </a:rPr>
                  <a:t>       r</a:t>
                </a:r>
                <a:r>
                  <a:rPr lang="en-US" sz="2400" i="1">
                    <a:latin typeface="Calibri Light" charset="0"/>
                    <a:ea typeface="Calibri Light" charset="0"/>
                    <a:cs typeface="Calibri Light" charset="0"/>
                  </a:rPr>
                  <a:t>ecord the distribution of tags for the </a:t>
                </a:r>
                <a:r>
                  <a:rPr lang="en-US" sz="2400" i="1">
                    <a:solidFill>
                      <a:srgbClr val="FF0000"/>
                    </a:solidFill>
                    <a:latin typeface="Calibri Light" charset="0"/>
                    <a:ea typeface="Calibri Light" charset="0"/>
                    <a:cs typeface="Calibri Light" charset="0"/>
                  </a:rPr>
                  <a:t>first token</a:t>
                </a:r>
                <a:r>
                  <a:rPr lang="en-US" sz="2400" i="1">
                    <a:latin typeface="Calibri Light" charset="0"/>
                    <a:ea typeface="Calibri Light" charset="0"/>
                    <a:cs typeface="Calibri Light" charset="0"/>
                  </a:rPr>
                  <a:t> of each sentence</a:t>
                </a:r>
                <a:endParaRPr lang="en-US" sz="2400"/>
              </a:p>
              <a:p>
                <a:endParaRPr lang="en-US" sz="2400"/>
              </a:p>
              <a:p>
                <a:r>
                  <a:rPr lang="en-US" sz="2400"/>
                  <a:t>2.   Transition probabilities </a:t>
                </a:r>
                <a14:m>
                  <m:oMath xmlns:m="http://schemas.openxmlformats.org/officeDocument/2006/math">
                    <m:r>
                      <a:rPr lang="en-US" altLang="zh-CN" sz="2400" b="0" i="1" smtClean="0">
                        <a:latin typeface="Cambria Math" charset="0"/>
                      </a:rPr>
                      <m:t>𝐴</m:t>
                    </m:r>
                  </m:oMath>
                </a14:m>
                <a:endParaRPr lang="en-US" sz="2400"/>
              </a:p>
              <a:p>
                <a:r>
                  <a:rPr lang="zh-CN" altLang="en-US" sz="2400"/>
                  <a:t>       </a:t>
                </a:r>
                <a:r>
                  <a:rPr lang="en-US" sz="2400" i="1">
                    <a:latin typeface="Calibri Light" charset="0"/>
                    <a:ea typeface="Calibri Light" charset="0"/>
                    <a:cs typeface="Calibri Light" charset="0"/>
                  </a:rPr>
                  <a:t>record the distribution of tags of the </a:t>
                </a:r>
                <a:r>
                  <a:rPr lang="en-US" sz="2400" i="1">
                    <a:solidFill>
                      <a:srgbClr val="FF0000"/>
                    </a:solidFill>
                    <a:latin typeface="Calibri Light" charset="0"/>
                    <a:ea typeface="Calibri Light" charset="0"/>
                    <a:cs typeface="Calibri Light" charset="0"/>
                  </a:rPr>
                  <a:t>immediately following token</a:t>
                </a:r>
              </a:p>
              <a:p>
                <a:endParaRPr lang="en-US" sz="2400" i="1">
                  <a:solidFill>
                    <a:srgbClr val="FF0000"/>
                  </a:solidFill>
                  <a:latin typeface="Calibri Light" charset="0"/>
                  <a:ea typeface="Calibri Light" charset="0"/>
                  <a:cs typeface="Calibri Light" charset="0"/>
                </a:endParaRPr>
              </a:p>
              <a:p>
                <a:r>
                  <a:rPr lang="en-US" sz="2400"/>
                  <a:t>3.   Emission probabilities </a:t>
                </a:r>
                <a14:m>
                  <m:oMath xmlns:m="http://schemas.openxmlformats.org/officeDocument/2006/math">
                    <m:r>
                      <a:rPr lang="en-US" altLang="zh-CN" sz="2400" b="0" i="1" smtClean="0">
                        <a:latin typeface="Cambria Math" charset="0"/>
                      </a:rPr>
                      <m:t>𝐵</m:t>
                    </m:r>
                  </m:oMath>
                </a14:m>
                <a:endParaRPr lang="en-US" sz="2400"/>
              </a:p>
              <a:p>
                <a:r>
                  <a:rPr lang="zh-CN" altLang="en-US" sz="2400" i="1">
                    <a:latin typeface="Calibri Light" charset="0"/>
                    <a:ea typeface="Calibri Light" charset="0"/>
                    <a:cs typeface="Calibri Light" charset="0"/>
                  </a:rPr>
                  <a:t>      </a:t>
                </a:r>
                <a:r>
                  <a:rPr lang="en-US" altLang="zh-CN" sz="2400" i="1">
                    <a:latin typeface="Calibri Light" charset="0"/>
                    <a:ea typeface="Calibri Light" charset="0"/>
                    <a:cs typeface="Calibri Light" charset="0"/>
                  </a:rPr>
                  <a:t> </a:t>
                </a:r>
                <a:r>
                  <a:rPr lang="en-US" sz="2400" i="1">
                    <a:latin typeface="Calibri Light" charset="0"/>
                    <a:ea typeface="Calibri Light" charset="0"/>
                    <a:cs typeface="Calibri Light" charset="0"/>
                  </a:rPr>
                  <a:t>record the distribution of </a:t>
                </a:r>
                <a:r>
                  <a:rPr lang="en-US" sz="2400" i="1">
                    <a:solidFill>
                      <a:srgbClr val="FF0000"/>
                    </a:solidFill>
                    <a:latin typeface="Calibri Light" charset="0"/>
                    <a:ea typeface="Calibri Light" charset="0"/>
                    <a:cs typeface="Calibri Light" charset="0"/>
                  </a:rPr>
                  <a:t>corresponding tokens</a:t>
                </a:r>
              </a:p>
            </p:txBody>
          </p:sp>
        </mc:Choice>
        <mc:Fallback xmlns="">
          <p:sp>
            <p:nvSpPr>
              <p:cNvPr id="6" name="TextBox 5"/>
              <p:cNvSpPr txBox="1">
                <a:spLocks noRot="1" noChangeAspect="1" noMove="1" noResize="1" noEditPoints="1" noAdjustHandles="1" noChangeArrowheads="1" noChangeShapeType="1" noTextEdit="1"/>
              </p:cNvSpPr>
              <p:nvPr/>
            </p:nvSpPr>
            <p:spPr>
              <a:xfrm>
                <a:off x="68486" y="1840214"/>
                <a:ext cx="8628837" cy="3785652"/>
              </a:xfrm>
              <a:prstGeom prst="rect">
                <a:avLst/>
              </a:prstGeom>
              <a:blipFill>
                <a:blip r:embed="rId2"/>
                <a:stretch>
                  <a:fillRect l="-1059" t="-1127" r="-7627" b="-2738"/>
                </a:stretch>
              </a:blipFill>
            </p:spPr>
            <p:txBody>
              <a:bodyPr/>
              <a:lstStyle/>
              <a:p>
                <a:r>
                  <a:rPr lang="en-US">
                    <a:noFill/>
                  </a:rPr>
                  <a:t> </a:t>
                </a:r>
              </a:p>
            </p:txBody>
          </p:sp>
        </mc:Fallback>
      </mc:AlternateContent>
    </p:spTree>
    <p:extLst>
      <p:ext uri="{BB962C8B-B14F-4D97-AF65-F5344CB8AC3E}">
        <p14:creationId xmlns:p14="http://schemas.microsoft.com/office/powerpoint/2010/main" val="4227263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dissolve">
                                      <p:cBhvr>
                                        <p:cTn id="7" dur="500"/>
                                        <p:tgtEl>
                                          <p:spTgt spid="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dissolve">
                                      <p:cBhvr>
                                        <p:cTn id="12" dur="500"/>
                                        <p:tgtEl>
                                          <p:spTgt spid="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animEffect transition="in" filter="dissolve">
                                      <p:cBhvr>
                                        <p:cTn id="17" dur="500"/>
                                        <p:tgtEl>
                                          <p:spTgt spid="6">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dissolve">
                                      <p:cBhvr>
                                        <p:cTn id="22" dur="500"/>
                                        <p:tgtEl>
                                          <p:spTgt spid="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animEffect transition="in" filter="dissolve">
                                      <p:cBhvr>
                                        <p:cTn id="27" dur="500"/>
                                        <p:tgtEl>
                                          <p:spTgt spid="6">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6">
                                            <p:txEl>
                                              <p:pRg st="9" end="9"/>
                                            </p:txEl>
                                          </p:spTgt>
                                        </p:tgtEl>
                                        <p:attrNameLst>
                                          <p:attrName>style.visibility</p:attrName>
                                        </p:attrNameLst>
                                      </p:cBhvr>
                                      <p:to>
                                        <p:strVal val="visible"/>
                                      </p:to>
                                    </p:set>
                                    <p:animEffect transition="in" filter="dissolve">
                                      <p:cBhvr>
                                        <p:cTn id="32"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EBBFA93-01F9-46CF-86E0-1030634D6522}"/>
              </a:ext>
            </a:extLst>
          </p:cNvPr>
          <p:cNvSpPr>
            <a:spLocks noGrp="1"/>
          </p:cNvSpPr>
          <p:nvPr>
            <p:ph type="sldNum" sz="quarter" idx="12"/>
          </p:nvPr>
        </p:nvSpPr>
        <p:spPr>
          <a:xfrm>
            <a:off x="8228312" y="6165777"/>
            <a:ext cx="565261" cy="365125"/>
          </a:xfrm>
        </p:spPr>
        <p:txBody>
          <a:bodyPr/>
          <a:lstStyle/>
          <a:p>
            <a:fld id="{DC22DD25-61AE-413C-B4D2-EF2365C9B2E1}" type="slidenum">
              <a:rPr lang="en-AU" noProof="0" smtClean="0"/>
              <a:pPr/>
              <a:t>7</a:t>
            </a:fld>
            <a:endParaRPr lang="en-AU" noProof="0"/>
          </a:p>
        </p:txBody>
      </p:sp>
      <p:sp>
        <p:nvSpPr>
          <p:cNvPr id="2" name="Title 1">
            <a:extLst>
              <a:ext uri="{FF2B5EF4-FFF2-40B4-BE49-F238E27FC236}">
                <a16:creationId xmlns:a16="http://schemas.microsoft.com/office/drawing/2014/main" id="{A81EFB22-98A7-4F3C-A570-7B79A9A252FE}"/>
              </a:ext>
            </a:extLst>
          </p:cNvPr>
          <p:cNvSpPr>
            <a:spLocks noGrp="1"/>
          </p:cNvSpPr>
          <p:nvPr>
            <p:ph type="title"/>
          </p:nvPr>
        </p:nvSpPr>
        <p:spPr/>
        <p:txBody>
          <a:bodyPr/>
          <a:lstStyle/>
          <a:p>
            <a:pPr lvl="0" defTabSz="914400">
              <a:lnSpc>
                <a:spcPct val="100000"/>
              </a:lnSpc>
              <a:spcBef>
                <a:spcPts val="0"/>
              </a:spcBef>
              <a:defRPr/>
            </a:pPr>
            <a:r>
              <a:rPr lang="en-AU" dirty="0"/>
              <a:t>HMM</a:t>
            </a:r>
            <a:endParaRPr lang="en-US" dirty="0"/>
          </a:p>
        </p:txBody>
      </p:sp>
      <p:sp>
        <p:nvSpPr>
          <p:cNvPr id="3" name="Rectangle 2"/>
          <p:cNvSpPr/>
          <p:nvPr/>
        </p:nvSpPr>
        <p:spPr>
          <a:xfrm>
            <a:off x="458112" y="1202404"/>
            <a:ext cx="8010885" cy="1569660"/>
          </a:xfrm>
          <a:prstGeom prst="rect">
            <a:avLst/>
          </a:prstGeom>
        </p:spPr>
        <p:txBody>
          <a:bodyPr wrap="square" anchor="t">
            <a:spAutoFit/>
          </a:bodyPr>
          <a:lstStyle/>
          <a:p>
            <a:endParaRPr lang="en-US" sz="2400"/>
          </a:p>
          <a:p>
            <a:endParaRPr lang="en-US" sz="2400"/>
          </a:p>
          <a:p>
            <a:pPr algn="ctr"/>
            <a:r>
              <a:rPr lang="en-US" sz="2400">
                <a:latin typeface="Calibri"/>
                <a:ea typeface="MingLiU"/>
                <a:cs typeface="Calibri"/>
              </a:rPr>
              <a:t>Donald/NNP has/VBZ small/JJ hands/NNS</a:t>
            </a:r>
          </a:p>
          <a:p>
            <a:endParaRPr lang="en-US" sz="2400"/>
          </a:p>
        </p:txBody>
      </p:sp>
      <p:sp>
        <p:nvSpPr>
          <p:cNvPr id="9" name="Rounded Rectangle 8"/>
          <p:cNvSpPr/>
          <p:nvPr/>
        </p:nvSpPr>
        <p:spPr>
          <a:xfrm>
            <a:off x="1478846" y="5281665"/>
            <a:ext cx="982175" cy="3651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Donald</a:t>
            </a:r>
          </a:p>
        </p:txBody>
      </p:sp>
      <p:sp>
        <p:nvSpPr>
          <p:cNvPr id="30" name="Rounded Rectangle 29"/>
          <p:cNvSpPr/>
          <p:nvPr/>
        </p:nvSpPr>
        <p:spPr>
          <a:xfrm>
            <a:off x="3283760" y="5259470"/>
            <a:ext cx="815718" cy="3873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has</a:t>
            </a:r>
          </a:p>
        </p:txBody>
      </p:sp>
      <p:sp>
        <p:nvSpPr>
          <p:cNvPr id="31" name="Rounded Rectangle 30"/>
          <p:cNvSpPr/>
          <p:nvPr/>
        </p:nvSpPr>
        <p:spPr>
          <a:xfrm>
            <a:off x="4581168" y="5281663"/>
            <a:ext cx="1070951" cy="3651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small</a:t>
            </a:r>
          </a:p>
        </p:txBody>
      </p:sp>
      <p:grpSp>
        <p:nvGrpSpPr>
          <p:cNvPr id="48" name="Group 47"/>
          <p:cNvGrpSpPr/>
          <p:nvPr/>
        </p:nvGrpSpPr>
        <p:grpSpPr>
          <a:xfrm>
            <a:off x="188811" y="4210664"/>
            <a:ext cx="1500298" cy="649705"/>
            <a:chOff x="411220" y="3313283"/>
            <a:chExt cx="1500298" cy="649705"/>
          </a:xfrm>
        </p:grpSpPr>
        <mc:AlternateContent xmlns:mc="http://schemas.openxmlformats.org/markup-compatibility/2006" xmlns:a14="http://schemas.microsoft.com/office/drawing/2010/main">
          <mc:Choice Requires="a14">
            <p:sp>
              <p:nvSpPr>
                <p:cNvPr id="32" name="Oval 31"/>
                <p:cNvSpPr/>
                <p:nvPr/>
              </p:nvSpPr>
              <p:spPr>
                <a:xfrm>
                  <a:off x="411220" y="3313283"/>
                  <a:ext cx="685800" cy="649705"/>
                </a:xfrm>
                <a:prstGeom prst="ellipse">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charset="0"/>
                              </a:rPr>
                              <m:t>𝑡</m:t>
                            </m:r>
                          </m:e>
                          <m:sub>
                            <m:r>
                              <a:rPr lang="en-US" altLang="zh-CN" b="0" i="1" smtClean="0">
                                <a:latin typeface="Cambria Math" charset="0"/>
                              </a:rPr>
                              <m:t>0</m:t>
                            </m:r>
                          </m:sub>
                        </m:sSub>
                      </m:oMath>
                    </m:oMathPara>
                  </a14:m>
                  <a:endParaRPr lang="en-US"/>
                </a:p>
              </p:txBody>
            </p:sp>
          </mc:Choice>
          <mc:Fallback xmlns="">
            <p:sp>
              <p:nvSpPr>
                <p:cNvPr id="32" name="Oval 31"/>
                <p:cNvSpPr>
                  <a:spLocks noRot="1" noChangeAspect="1" noMove="1" noResize="1" noEditPoints="1" noAdjustHandles="1" noChangeArrowheads="1" noChangeShapeType="1" noTextEdit="1"/>
                </p:cNvSpPr>
                <p:nvPr/>
              </p:nvSpPr>
              <p:spPr>
                <a:xfrm>
                  <a:off x="411220" y="3313283"/>
                  <a:ext cx="685800" cy="649705"/>
                </a:xfrm>
                <a:prstGeom prst="ellipse">
                  <a:avLst/>
                </a:prstGeom>
                <a:blipFill>
                  <a:blip r:embed="rId4"/>
                  <a:stretch>
                    <a:fillRect/>
                  </a:stretch>
                </a:blipFill>
              </p:spPr>
              <p:txBody>
                <a:bodyPr/>
                <a:lstStyle/>
                <a:p>
                  <a:r>
                    <a:rPr lang="en-US">
                      <a:noFill/>
                    </a:rPr>
                    <a:t> </a:t>
                  </a:r>
                </a:p>
              </p:txBody>
            </p:sp>
          </mc:Fallback>
        </mc:AlternateContent>
        <p:cxnSp>
          <p:nvCxnSpPr>
            <p:cNvPr id="13" name="Straight Arrow Connector 12"/>
            <p:cNvCxnSpPr>
              <a:stCxn id="32" idx="6"/>
            </p:cNvCxnSpPr>
            <p:nvPr/>
          </p:nvCxnSpPr>
          <p:spPr>
            <a:xfrm flipV="1">
              <a:off x="1097020" y="3627040"/>
              <a:ext cx="814498" cy="11096"/>
            </a:xfrm>
            <a:prstGeom prst="straightConnector1">
              <a:avLst/>
            </a:prstGeom>
            <a:ln w="19050">
              <a:prstDash val="sysDash"/>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32135616" y="50466000"/>
            <a:ext cx="2261634" cy="44387"/>
            <a:chOff x="32114913" y="50460729"/>
            <a:chExt cx="2261634" cy="44387"/>
          </a:xfrm>
        </p:grpSpPr>
        <p:cxnSp>
          <p:nvCxnSpPr>
            <p:cNvPr id="35" name="Straight Arrow Connector 34"/>
            <p:cNvCxnSpPr>
              <a:cxnSpLocks/>
            </p:cNvCxnSpPr>
            <p:nvPr/>
          </p:nvCxnSpPr>
          <p:spPr>
            <a:xfrm flipV="1">
              <a:off x="32114913" y="50460729"/>
              <a:ext cx="1511219" cy="3378"/>
            </a:xfrm>
            <a:prstGeom prst="straightConnector1">
              <a:avLst/>
            </a:prstGeom>
            <a:ln w="19050">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cxnSpLocks/>
            </p:cNvCxnSpPr>
            <p:nvPr/>
          </p:nvCxnSpPr>
          <p:spPr>
            <a:xfrm>
              <a:off x="32783989" y="50505114"/>
              <a:ext cx="1592558" cy="2"/>
            </a:xfrm>
            <a:prstGeom prst="straightConnector1">
              <a:avLst/>
            </a:prstGeom>
            <a:ln w="19050">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37" name="Straight Arrow Connector 36"/>
          <p:cNvCxnSpPr>
            <a:cxnSpLocks/>
          </p:cNvCxnSpPr>
          <p:nvPr/>
        </p:nvCxnSpPr>
        <p:spPr>
          <a:xfrm flipH="1">
            <a:off x="1969934" y="4824498"/>
            <a:ext cx="19234" cy="457166"/>
          </a:xfrm>
          <a:prstGeom prst="straightConnector1">
            <a:avLst/>
          </a:prstGeom>
          <a:ln w="19050">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3641426" y="4820919"/>
            <a:ext cx="4513" cy="428257"/>
          </a:xfrm>
          <a:prstGeom prst="straightConnector1">
            <a:avLst/>
          </a:prstGeom>
          <a:ln w="19050">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5086920" y="4866265"/>
            <a:ext cx="11098" cy="410446"/>
          </a:xfrm>
          <a:prstGeom prst="straightConnector1">
            <a:avLst/>
          </a:prstGeom>
          <a:ln w="19050">
            <a:tailEnd type="triangle" w="med" len="med"/>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411220" y="2993635"/>
            <a:ext cx="2543902" cy="461665"/>
          </a:xfrm>
          <a:prstGeom prst="rect">
            <a:avLst/>
          </a:prstGeom>
          <a:noFill/>
        </p:spPr>
        <p:txBody>
          <a:bodyPr wrap="none" rtlCol="0">
            <a:spAutoFit/>
          </a:bodyPr>
          <a:lstStyle/>
          <a:p>
            <a:r>
              <a:rPr lang="en-US" sz="2400"/>
              <a:t>Visualize the HMM</a:t>
            </a:r>
          </a:p>
        </p:txBody>
      </p:sp>
      <p:cxnSp>
        <p:nvCxnSpPr>
          <p:cNvPr id="5" name="Straight Arrow Connector 4">
            <a:extLst>
              <a:ext uri="{FF2B5EF4-FFF2-40B4-BE49-F238E27FC236}">
                <a16:creationId xmlns:a16="http://schemas.microsoft.com/office/drawing/2014/main" id="{B01013D1-D884-4176-8035-AE57EE384739}"/>
              </a:ext>
            </a:extLst>
          </p:cNvPr>
          <p:cNvCxnSpPr/>
          <p:nvPr/>
        </p:nvCxnSpPr>
        <p:spPr>
          <a:xfrm flipV="1">
            <a:off x="2408704" y="4476905"/>
            <a:ext cx="871247" cy="13157"/>
          </a:xfrm>
          <a:prstGeom prst="straightConnector1">
            <a:avLst/>
          </a:prstGeom>
          <a:ln w="19050">
            <a:tailEnd type="triangle" w="med" len="med"/>
          </a:ln>
        </p:spPr>
        <p:style>
          <a:lnRef idx="1">
            <a:schemeClr val="accent1"/>
          </a:lnRef>
          <a:fillRef idx="0">
            <a:schemeClr val="accent1"/>
          </a:fillRef>
          <a:effectRef idx="0">
            <a:schemeClr val="accent1"/>
          </a:effectRef>
          <a:fontRef idx="minor">
            <a:schemeClr val="tx1"/>
          </a:fontRef>
        </p:style>
      </p:cxnSp>
      <p:sp>
        <p:nvSpPr>
          <p:cNvPr id="40" name="Rounded Rectangle 30">
            <a:extLst>
              <a:ext uri="{FF2B5EF4-FFF2-40B4-BE49-F238E27FC236}">
                <a16:creationId xmlns:a16="http://schemas.microsoft.com/office/drawing/2014/main" id="{C68B6581-BEC9-4673-800F-AECE66A67405}"/>
              </a:ext>
            </a:extLst>
          </p:cNvPr>
          <p:cNvSpPr/>
          <p:nvPr/>
        </p:nvSpPr>
        <p:spPr>
          <a:xfrm>
            <a:off x="6179148" y="5281663"/>
            <a:ext cx="948884" cy="3651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hands</a:t>
            </a:r>
          </a:p>
        </p:txBody>
      </p:sp>
      <p:cxnSp>
        <p:nvCxnSpPr>
          <p:cNvPr id="49" name="Straight Arrow Connector 48">
            <a:extLst>
              <a:ext uri="{FF2B5EF4-FFF2-40B4-BE49-F238E27FC236}">
                <a16:creationId xmlns:a16="http://schemas.microsoft.com/office/drawing/2014/main" id="{DFECE9FC-4D00-4E92-978A-EECF167C7991}"/>
              </a:ext>
            </a:extLst>
          </p:cNvPr>
          <p:cNvCxnSpPr>
            <a:cxnSpLocks/>
          </p:cNvCxnSpPr>
          <p:nvPr/>
        </p:nvCxnSpPr>
        <p:spPr>
          <a:xfrm>
            <a:off x="6648737" y="4832016"/>
            <a:ext cx="4513" cy="428257"/>
          </a:xfrm>
          <a:prstGeom prst="straightConnector1">
            <a:avLst/>
          </a:prstGeom>
          <a:ln w="19050">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79EF0E34-370D-497F-84B6-234C5CDE2BE8}"/>
              </a:ext>
            </a:extLst>
          </p:cNvPr>
          <p:cNvCxnSpPr>
            <a:cxnSpLocks/>
          </p:cNvCxnSpPr>
          <p:nvPr/>
        </p:nvCxnSpPr>
        <p:spPr>
          <a:xfrm>
            <a:off x="3958173" y="4483089"/>
            <a:ext cx="789927" cy="4913"/>
          </a:xfrm>
          <a:prstGeom prst="straightConnector1">
            <a:avLst/>
          </a:prstGeom>
          <a:ln w="19050">
            <a:tailEnd type="triangle"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134E6166-AD98-4D08-9051-03AE772D5839}"/>
              </a:ext>
            </a:extLst>
          </p:cNvPr>
          <p:cNvCxnSpPr>
            <a:cxnSpLocks/>
          </p:cNvCxnSpPr>
          <p:nvPr/>
        </p:nvCxnSpPr>
        <p:spPr>
          <a:xfrm flipV="1">
            <a:off x="5460403" y="4478967"/>
            <a:ext cx="871247" cy="22192"/>
          </a:xfrm>
          <a:prstGeom prst="straightConnector1">
            <a:avLst/>
          </a:prstGeom>
          <a:ln w="19050">
            <a:tailEnd type="triangle" w="med" len="med"/>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185ADD72-7DFE-44BA-857B-E960C0204802}"/>
              </a:ext>
            </a:extLst>
          </p:cNvPr>
          <p:cNvSpPr/>
          <p:nvPr/>
        </p:nvSpPr>
        <p:spPr>
          <a:xfrm>
            <a:off x="3274491" y="4182567"/>
            <a:ext cx="731880" cy="650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VBZ</a:t>
            </a:r>
          </a:p>
        </p:txBody>
      </p:sp>
      <p:sp>
        <p:nvSpPr>
          <p:cNvPr id="38" name="Oval 37">
            <a:extLst>
              <a:ext uri="{FF2B5EF4-FFF2-40B4-BE49-F238E27FC236}">
                <a16:creationId xmlns:a16="http://schemas.microsoft.com/office/drawing/2014/main" id="{9829D798-0862-41BE-9B94-1B0C29CD3C23}"/>
              </a:ext>
            </a:extLst>
          </p:cNvPr>
          <p:cNvSpPr/>
          <p:nvPr/>
        </p:nvSpPr>
        <p:spPr>
          <a:xfrm>
            <a:off x="1684230" y="4209674"/>
            <a:ext cx="768023" cy="6595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NNP</a:t>
            </a:r>
          </a:p>
        </p:txBody>
      </p:sp>
      <p:sp>
        <p:nvSpPr>
          <p:cNvPr id="44" name="Oval 43">
            <a:extLst>
              <a:ext uri="{FF2B5EF4-FFF2-40B4-BE49-F238E27FC236}">
                <a16:creationId xmlns:a16="http://schemas.microsoft.com/office/drawing/2014/main" id="{D33A6257-6CD4-4102-88BD-EFF00EDDEF5B}"/>
              </a:ext>
            </a:extLst>
          </p:cNvPr>
          <p:cNvSpPr/>
          <p:nvPr/>
        </p:nvSpPr>
        <p:spPr>
          <a:xfrm>
            <a:off x="4747289" y="4182567"/>
            <a:ext cx="686703" cy="650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JJ</a:t>
            </a:r>
          </a:p>
        </p:txBody>
      </p:sp>
      <p:sp>
        <p:nvSpPr>
          <p:cNvPr id="45" name="Oval 44">
            <a:extLst>
              <a:ext uri="{FF2B5EF4-FFF2-40B4-BE49-F238E27FC236}">
                <a16:creationId xmlns:a16="http://schemas.microsoft.com/office/drawing/2014/main" id="{512861E2-31B3-468C-AB5D-E7BBFD346562}"/>
              </a:ext>
            </a:extLst>
          </p:cNvPr>
          <p:cNvSpPr/>
          <p:nvPr/>
        </p:nvSpPr>
        <p:spPr>
          <a:xfrm>
            <a:off x="6310443" y="4182567"/>
            <a:ext cx="740916" cy="650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NNS</a:t>
            </a:r>
          </a:p>
        </p:txBody>
      </p:sp>
    </p:spTree>
    <p:extLst>
      <p:ext uri="{BB962C8B-B14F-4D97-AF65-F5344CB8AC3E}">
        <p14:creationId xmlns:p14="http://schemas.microsoft.com/office/powerpoint/2010/main" val="1092640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dissolve">
                                      <p:cBhvr>
                                        <p:cTn id="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TextShape 1"/>
          <p:cNvSpPr txBox="1"/>
          <p:nvPr/>
        </p:nvSpPr>
        <p:spPr>
          <a:xfrm>
            <a:off x="8219880" y="6172560"/>
            <a:ext cx="564840" cy="364680"/>
          </a:xfrm>
          <a:prstGeom prst="rect">
            <a:avLst/>
          </a:prstGeom>
          <a:noFill/>
          <a:ln>
            <a:noFill/>
          </a:ln>
        </p:spPr>
        <p:txBody>
          <a:bodyPr rIns="0" anchor="ctr"/>
          <a:lstStyle/>
          <a:p>
            <a:pPr algn="r">
              <a:lnSpc>
                <a:spcPct val="100000"/>
              </a:lnSpc>
            </a:pPr>
            <a:fld id="{E18D07F9-4279-400F-A5DA-1407F4B56ABF}" type="slidenum">
              <a:rPr lang="en-US" sz="1200" b="0" strike="noStrike" spc="-1">
                <a:solidFill>
                  <a:srgbClr val="000000"/>
                </a:solidFill>
                <a:latin typeface="Calibri"/>
              </a:rPr>
              <a:t>8</a:t>
            </a:fld>
            <a:endParaRPr lang="en-US" sz="1200" b="0" strike="noStrike" spc="-1">
              <a:latin typeface="Times New Roman"/>
            </a:endParaRPr>
          </a:p>
        </p:txBody>
      </p:sp>
      <p:sp>
        <p:nvSpPr>
          <p:cNvPr id="389" name="TextShape 2"/>
          <p:cNvSpPr txBox="1"/>
          <p:nvPr/>
        </p:nvSpPr>
        <p:spPr>
          <a:xfrm>
            <a:off x="1273680" y="394920"/>
            <a:ext cx="7519680" cy="887040"/>
          </a:xfrm>
          <a:prstGeom prst="rect">
            <a:avLst/>
          </a:prstGeom>
          <a:noFill/>
          <a:ln>
            <a:noFill/>
          </a:ln>
        </p:spPr>
        <p:txBody>
          <a:bodyPr anchor="b"/>
          <a:lstStyle/>
          <a:p>
            <a:r>
              <a:rPr lang="en-US" sz="3200" b="1" spc="-1" dirty="0">
                <a:solidFill>
                  <a:srgbClr val="094183"/>
                </a:solidFill>
                <a:ea typeface="+mn-lt"/>
                <a:cs typeface="+mn-lt"/>
              </a:rPr>
              <a:t>HMM to CFG</a:t>
            </a:r>
            <a:endParaRPr lang="en-US" sz="3200" spc="-1" dirty="0">
              <a:ea typeface="+mn-lt"/>
              <a:cs typeface="+mn-lt"/>
            </a:endParaRPr>
          </a:p>
        </p:txBody>
      </p:sp>
      <p:sp>
        <p:nvSpPr>
          <p:cNvPr id="390" name="TextShape 3"/>
          <p:cNvSpPr txBox="1"/>
          <p:nvPr/>
        </p:nvSpPr>
        <p:spPr>
          <a:xfrm>
            <a:off x="326520" y="1532520"/>
            <a:ext cx="8466480" cy="4376520"/>
          </a:xfrm>
          <a:prstGeom prst="rect">
            <a:avLst/>
          </a:prstGeom>
          <a:noFill/>
          <a:ln>
            <a:noFill/>
          </a:ln>
        </p:spPr>
        <p:txBody>
          <a:bodyPr anchor="t"/>
          <a:lstStyle/>
          <a:p>
            <a:pPr>
              <a:spcBef>
                <a:spcPts val="1001"/>
              </a:spcBef>
            </a:pPr>
            <a:r>
              <a:rPr lang="en-US" sz="2000" spc="-1" dirty="0">
                <a:solidFill>
                  <a:srgbClr val="000000"/>
                </a:solidFill>
                <a:latin typeface="Calibri"/>
              </a:rPr>
              <a:t>1: The first step is to write the probability assigned by the HMM to the tagged sentence</a:t>
            </a:r>
          </a:p>
          <a:p>
            <a:pPr>
              <a:spcBef>
                <a:spcPts val="1001"/>
              </a:spcBef>
            </a:pPr>
            <a:r>
              <a:rPr lang="en-US" sz="2000" spc="-1" dirty="0">
                <a:solidFill>
                  <a:srgbClr val="000000"/>
                </a:solidFill>
                <a:latin typeface="Calibri"/>
              </a:rPr>
              <a:t>2: this can be drawn as a chain with the tag-tag transitions as the "spine", with each observation as a leaf. The probabilities of initial/transition/observations can be attached to each edge, resulting in a right-branching tree.</a:t>
            </a:r>
          </a:p>
          <a:p>
            <a:pPr>
              <a:spcBef>
                <a:spcPts val="1001"/>
              </a:spcBef>
            </a:pPr>
            <a:r>
              <a:rPr lang="en-US" sz="2000" spc="-1" dirty="0">
                <a:solidFill>
                  <a:srgbClr val="000000"/>
                </a:solidFill>
                <a:latin typeface="Calibri"/>
              </a:rPr>
              <a:t>3: treating as a "parse tree", each clique from the tree (parent and direct children) can be treated as a CFG rule, parent         left-child right-child, e.g., NNP         Donald VBZ</a:t>
            </a:r>
          </a:p>
          <a:p>
            <a:pPr>
              <a:spcBef>
                <a:spcPts val="1001"/>
              </a:spcBef>
            </a:pPr>
            <a:r>
              <a:rPr lang="en-US" sz="2000" spc="-1" dirty="0">
                <a:solidFill>
                  <a:srgbClr val="000000"/>
                </a:solidFill>
                <a:latin typeface="Calibri"/>
              </a:rPr>
              <a:t>4: The score for this rule is A</a:t>
            </a:r>
            <a:r>
              <a:rPr lang="en-US" sz="1100" spc="-1" dirty="0">
                <a:solidFill>
                  <a:srgbClr val="000000"/>
                </a:solidFill>
                <a:latin typeface="Calibri"/>
              </a:rPr>
              <a:t>NNP,VBZ  </a:t>
            </a:r>
            <a:r>
              <a:rPr lang="en-US" spc="-1" dirty="0">
                <a:solidFill>
                  <a:srgbClr val="000000"/>
                </a:solidFill>
                <a:latin typeface="Calibri"/>
              </a:rPr>
              <a:t> </a:t>
            </a:r>
            <a:r>
              <a:rPr lang="en-US" spc="-1" dirty="0">
                <a:solidFill>
                  <a:srgbClr val="000000"/>
                </a:solidFill>
                <a:latin typeface="Calibri"/>
                <a:cs typeface="Calibri"/>
              </a:rPr>
              <a:t>times </a:t>
            </a:r>
            <a:r>
              <a:rPr lang="en-US" spc="-1" dirty="0" err="1">
                <a:solidFill>
                  <a:srgbClr val="000000"/>
                </a:solidFill>
                <a:latin typeface="Calibri"/>
                <a:cs typeface="Calibri"/>
              </a:rPr>
              <a:t>O</a:t>
            </a:r>
            <a:r>
              <a:rPr lang="en-US" sz="1100" spc="-1" dirty="0" err="1">
                <a:solidFill>
                  <a:srgbClr val="000000"/>
                </a:solidFill>
                <a:latin typeface="Calibri"/>
                <a:cs typeface="Calibri"/>
              </a:rPr>
              <a:t>NNP,Donald</a:t>
            </a:r>
            <a:r>
              <a:rPr lang="en-US" sz="1100" spc="-1" dirty="0">
                <a:solidFill>
                  <a:srgbClr val="000000"/>
                </a:solidFill>
                <a:latin typeface="Calibri"/>
                <a:cs typeface="Calibri"/>
              </a:rPr>
              <a:t> . </a:t>
            </a:r>
            <a:r>
              <a:rPr lang="en-US" spc="-1" dirty="0">
                <a:solidFill>
                  <a:srgbClr val="000000"/>
                </a:solidFill>
                <a:latin typeface="Calibri"/>
                <a:cs typeface="Calibri"/>
              </a:rPr>
              <a:t>Note that we could use different grammar symbols, such that each production maps to a single HMM component.</a:t>
            </a:r>
          </a:p>
          <a:p>
            <a:pPr>
              <a:spcBef>
                <a:spcPts val="1001"/>
              </a:spcBef>
            </a:pPr>
            <a:r>
              <a:rPr lang="en-US" dirty="0"/>
              <a:t>5. CYK parsing under this grammar is the same as Viterbi in HMM, with extra waste effort assigning analysis to all word spans in the sentence, while Viterbi only considers spans that start at the first word of the sentence</a:t>
            </a:r>
          </a:p>
        </p:txBody>
      </p:sp>
      <p:cxnSp>
        <p:nvCxnSpPr>
          <p:cNvPr id="2" name="Straight Arrow Connector 1">
            <a:extLst>
              <a:ext uri="{FF2B5EF4-FFF2-40B4-BE49-F238E27FC236}">
                <a16:creationId xmlns:a16="http://schemas.microsoft.com/office/drawing/2014/main" id="{049ABC9B-FB22-43A9-A56A-D01393C3E1F3}"/>
              </a:ext>
            </a:extLst>
          </p:cNvPr>
          <p:cNvCxnSpPr/>
          <p:nvPr/>
        </p:nvCxnSpPr>
        <p:spPr>
          <a:xfrm>
            <a:off x="5090642" y="3830179"/>
            <a:ext cx="480693" cy="108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BF37BA7F-37B1-4E21-88AF-F9CBD9C318FD}"/>
              </a:ext>
            </a:extLst>
          </p:cNvPr>
          <p:cNvCxnSpPr>
            <a:cxnSpLocks/>
          </p:cNvCxnSpPr>
          <p:nvPr/>
        </p:nvCxnSpPr>
        <p:spPr>
          <a:xfrm>
            <a:off x="880065" y="4119317"/>
            <a:ext cx="480693" cy="108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TextShape 1"/>
          <p:cNvSpPr txBox="1"/>
          <p:nvPr/>
        </p:nvSpPr>
        <p:spPr>
          <a:xfrm>
            <a:off x="326520" y="1532520"/>
            <a:ext cx="8546055" cy="4937400"/>
          </a:xfrm>
          <a:prstGeom prst="rect">
            <a:avLst/>
          </a:prstGeom>
          <a:noFill/>
          <a:ln>
            <a:noFill/>
          </a:ln>
        </p:spPr>
        <p:txBody>
          <a:bodyPr anchor="t"/>
          <a:lstStyle/>
          <a:p>
            <a:pPr marL="342900">
              <a:spcBef>
                <a:spcPts val="499"/>
              </a:spcBef>
            </a:pPr>
            <a:r>
              <a:rPr lang="en-US" sz="2000" spc="-1" dirty="0">
                <a:solidFill>
                  <a:srgbClr val="000000"/>
                </a:solidFill>
                <a:latin typeface="Calibri"/>
              </a:rPr>
              <a:t>Using typical dependency types, construct (by hand) a dependency parse for the following sentence: </a:t>
            </a:r>
            <a:r>
              <a:rPr lang="en-US" sz="2000" spc="-1" dirty="0">
                <a:solidFill>
                  <a:srgbClr val="C00000"/>
                </a:solidFill>
                <a:latin typeface="Calibri"/>
              </a:rPr>
              <a:t>Yesterday, I shot an elephant in my </a:t>
            </a:r>
            <a:r>
              <a:rPr lang="en-US" sz="2000" spc="-1" dirty="0" err="1">
                <a:solidFill>
                  <a:srgbClr val="C00000"/>
                </a:solidFill>
                <a:latin typeface="Calibri"/>
              </a:rPr>
              <a:t>pyjamas</a:t>
            </a:r>
            <a:r>
              <a:rPr lang="en-US" sz="2000" spc="-1" dirty="0">
                <a:solidFill>
                  <a:srgbClr val="C00000"/>
                </a:solidFill>
                <a:latin typeface="Calibri"/>
              </a:rPr>
              <a:t>.</a:t>
            </a:r>
            <a:r>
              <a:rPr lang="en-US" sz="2000" spc="-1" dirty="0">
                <a:solidFill>
                  <a:srgbClr val="000000"/>
                </a:solidFill>
                <a:latin typeface="Calibri"/>
              </a:rPr>
              <a:t> Check your work against the output of the online GUI for the Stanford Parser:</a:t>
            </a:r>
            <a:r>
              <a:rPr lang="en-US" sz="2000" spc="-1" dirty="0">
                <a:solidFill>
                  <a:srgbClr val="0070C0"/>
                </a:solidFill>
                <a:latin typeface="Calibri"/>
              </a:rPr>
              <a:t> </a:t>
            </a:r>
            <a:r>
              <a:rPr lang="en-US" sz="2000" spc="-1" dirty="0">
                <a:solidFill>
                  <a:srgbClr val="0070C0"/>
                </a:solidFill>
                <a:latin typeface="Calibri"/>
                <a:hlinkClick r:id="rId2"/>
              </a:rPr>
              <a:t>https://corenlp.run/</a:t>
            </a:r>
            <a:endParaRPr lang="en-US" dirty="0">
              <a:solidFill>
                <a:srgbClr val="0070C0"/>
              </a:solidFill>
            </a:endParaRPr>
          </a:p>
          <a:p>
            <a:endParaRPr lang="en-US" sz="2200" spc="-1" dirty="0">
              <a:solidFill>
                <a:srgbClr val="000000"/>
              </a:solidFill>
              <a:latin typeface="Calibri"/>
            </a:endParaRPr>
          </a:p>
          <a:p>
            <a:endParaRPr lang="en-US" sz="2200" spc="-1" dirty="0">
              <a:solidFill>
                <a:srgbClr val="000000"/>
              </a:solidFill>
              <a:latin typeface="Calibri"/>
            </a:endParaRPr>
          </a:p>
        </p:txBody>
      </p:sp>
      <p:sp>
        <p:nvSpPr>
          <p:cNvPr id="406" name="TextShape 2"/>
          <p:cNvSpPr txBox="1"/>
          <p:nvPr/>
        </p:nvSpPr>
        <p:spPr>
          <a:xfrm>
            <a:off x="8219880" y="6172560"/>
            <a:ext cx="564840" cy="364680"/>
          </a:xfrm>
          <a:prstGeom prst="rect">
            <a:avLst/>
          </a:prstGeom>
          <a:noFill/>
          <a:ln>
            <a:noFill/>
          </a:ln>
        </p:spPr>
        <p:txBody>
          <a:bodyPr rIns="0" anchor="ctr"/>
          <a:lstStyle/>
          <a:p>
            <a:pPr algn="r">
              <a:lnSpc>
                <a:spcPct val="100000"/>
              </a:lnSpc>
            </a:pPr>
            <a:fld id="{827BB29C-80D2-412D-966A-332E018302BC}" type="slidenum">
              <a:rPr lang="en-US" sz="1200" b="0" strike="noStrike" spc="-1">
                <a:solidFill>
                  <a:srgbClr val="000000"/>
                </a:solidFill>
                <a:latin typeface="Calibri"/>
              </a:rPr>
              <a:t>9</a:t>
            </a:fld>
            <a:endParaRPr lang="en-US" sz="1200" b="0" strike="noStrike" spc="-1">
              <a:latin typeface="Times New Roman"/>
            </a:endParaRPr>
          </a:p>
        </p:txBody>
      </p:sp>
      <p:sp>
        <p:nvSpPr>
          <p:cNvPr id="407" name="TextShape 3"/>
          <p:cNvSpPr txBox="1"/>
          <p:nvPr/>
        </p:nvSpPr>
        <p:spPr>
          <a:xfrm>
            <a:off x="1273680" y="394920"/>
            <a:ext cx="7519680" cy="887040"/>
          </a:xfrm>
          <a:prstGeom prst="rect">
            <a:avLst/>
          </a:prstGeom>
          <a:noFill/>
          <a:ln>
            <a:noFill/>
          </a:ln>
        </p:spPr>
        <p:txBody>
          <a:bodyPr anchor="b"/>
          <a:lstStyle/>
          <a:p>
            <a:pPr>
              <a:lnSpc>
                <a:spcPct val="90000"/>
              </a:lnSpc>
            </a:pPr>
            <a:r>
              <a:rPr lang="en-US" sz="3200" b="1" spc="-1" dirty="0">
                <a:solidFill>
                  <a:srgbClr val="094183"/>
                </a:solidFill>
                <a:latin typeface="Georgia"/>
              </a:rPr>
              <a:t>Dependency Parsing</a:t>
            </a:r>
            <a:endParaRPr lang="en-US" dirty="0"/>
          </a:p>
        </p:txBody>
      </p:sp>
      <p:pic>
        <p:nvPicPr>
          <p:cNvPr id="3" name="Picture 3" descr="A screenshot of a cell phone&#10;&#10;Description generated with very high confidence">
            <a:extLst>
              <a:ext uri="{FF2B5EF4-FFF2-40B4-BE49-F238E27FC236}">
                <a16:creationId xmlns:a16="http://schemas.microsoft.com/office/drawing/2014/main" id="{CB9BAEF1-361E-4E5F-9EE9-3BAC201384FF}"/>
              </a:ext>
            </a:extLst>
          </p:cNvPr>
          <p:cNvPicPr>
            <a:picLocks noChangeAspect="1"/>
          </p:cNvPicPr>
          <p:nvPr/>
        </p:nvPicPr>
        <p:blipFill>
          <a:blip r:embed="rId3"/>
          <a:stretch>
            <a:fillRect/>
          </a:stretch>
        </p:blipFill>
        <p:spPr>
          <a:xfrm>
            <a:off x="759041" y="3193167"/>
            <a:ext cx="7692500" cy="1869898"/>
          </a:xfrm>
          <a:prstGeom prst="rect">
            <a:avLst/>
          </a:prstGeom>
        </p:spPr>
      </p:pic>
    </p:spTree>
    <p:extLst>
      <p:ext uri="{BB962C8B-B14F-4D97-AF65-F5344CB8AC3E}">
        <p14:creationId xmlns:p14="http://schemas.microsoft.com/office/powerpoint/2010/main" val="29822321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94183"/>
      </a:dk2>
      <a:lt2>
        <a:srgbClr val="FFFFFF"/>
      </a:lt2>
      <a:accent1>
        <a:srgbClr val="094183"/>
      </a:accent1>
      <a:accent2>
        <a:srgbClr val="4597AD"/>
      </a:accent2>
      <a:accent3>
        <a:srgbClr val="6DAF7F"/>
      </a:accent3>
      <a:accent4>
        <a:srgbClr val="5D7FBE"/>
      </a:accent4>
      <a:accent5>
        <a:srgbClr val="DDAD6A"/>
      </a:accent5>
      <a:accent6>
        <a:srgbClr val="D1694C"/>
      </a:accent6>
      <a:hlink>
        <a:srgbClr val="000000"/>
      </a:hlink>
      <a:folHlink>
        <a:srgbClr val="000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94183"/>
      </a:dk2>
      <a:lt2>
        <a:srgbClr val="FFFFFF"/>
      </a:lt2>
      <a:accent1>
        <a:srgbClr val="094183"/>
      </a:accent1>
      <a:accent2>
        <a:srgbClr val="4597AD"/>
      </a:accent2>
      <a:accent3>
        <a:srgbClr val="6DAF7F"/>
      </a:accent3>
      <a:accent4>
        <a:srgbClr val="5D7FBE"/>
      </a:accent4>
      <a:accent5>
        <a:srgbClr val="DDAD6A"/>
      </a:accent5>
      <a:accent6>
        <a:srgbClr val="D1694C"/>
      </a:accent6>
      <a:hlink>
        <a:srgbClr val="000000"/>
      </a:hlink>
      <a:folHlink>
        <a:srgbClr val="000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94183"/>
      </a:dk2>
      <a:lt2>
        <a:srgbClr val="FFFFFF"/>
      </a:lt2>
      <a:accent1>
        <a:srgbClr val="094183"/>
      </a:accent1>
      <a:accent2>
        <a:srgbClr val="4597AD"/>
      </a:accent2>
      <a:accent3>
        <a:srgbClr val="6DAF7F"/>
      </a:accent3>
      <a:accent4>
        <a:srgbClr val="5D7FBE"/>
      </a:accent4>
      <a:accent5>
        <a:srgbClr val="DDAD6A"/>
      </a:accent5>
      <a:accent6>
        <a:srgbClr val="D1694C"/>
      </a:accent6>
      <a:hlink>
        <a:srgbClr val="000000"/>
      </a:hlink>
      <a:folHlink>
        <a:srgbClr val="000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94183"/>
      </a:dk2>
      <a:lt2>
        <a:srgbClr val="FFFFFF"/>
      </a:lt2>
      <a:accent1>
        <a:srgbClr val="094183"/>
      </a:accent1>
      <a:accent2>
        <a:srgbClr val="4597AD"/>
      </a:accent2>
      <a:accent3>
        <a:srgbClr val="6DAF7F"/>
      </a:accent3>
      <a:accent4>
        <a:srgbClr val="5D7FBE"/>
      </a:accent4>
      <a:accent5>
        <a:srgbClr val="DDAD6A"/>
      </a:accent5>
      <a:accent6>
        <a:srgbClr val="D1694C"/>
      </a:accent6>
      <a:hlink>
        <a:srgbClr val="000000"/>
      </a:hlink>
      <a:folHlink>
        <a:srgbClr val="000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UoM-PowerPoint-template-4x3</Template>
  <TotalTime>70</TotalTime>
  <Words>1555</Words>
  <Application>Microsoft Macintosh PowerPoint</Application>
  <PresentationFormat>On-screen Show (4:3)</PresentationFormat>
  <Paragraphs>160</Paragraphs>
  <Slides>13</Slides>
  <Notes>5</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13</vt:i4>
      </vt:variant>
    </vt:vector>
  </HeadingPairs>
  <TitlesOfParts>
    <vt:vector size="23" baseType="lpstr">
      <vt:lpstr>Arial,Sans-Serif</vt:lpstr>
      <vt:lpstr>Arial</vt:lpstr>
      <vt:lpstr>Calibri</vt:lpstr>
      <vt:lpstr>Calibri Light</vt:lpstr>
      <vt:lpstr>Cambria Math</vt:lpstr>
      <vt:lpstr>Georgia</vt:lpstr>
      <vt:lpstr>Times New Roman</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Hidden Markov Revisiting</vt:lpstr>
      <vt:lpstr>HMM</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Zenan Zhai</dc:creator>
  <dc:description/>
  <cp:lastModifiedBy>Haonan Li</cp:lastModifiedBy>
  <cp:revision>438</cp:revision>
  <dcterms:created xsi:type="dcterms:W3CDTF">2020-03-21T07:45:38Z</dcterms:created>
  <dcterms:modified xsi:type="dcterms:W3CDTF">2020-05-21T07:04:24Z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4</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16</vt:i4>
  </property>
</Properties>
</file>