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9"/>
  </p:notesMasterIdLst>
  <p:sldIdLst>
    <p:sldId id="256" r:id="rId4"/>
    <p:sldId id="257" r:id="rId5"/>
    <p:sldId id="272" r:id="rId6"/>
    <p:sldId id="285" r:id="rId7"/>
    <p:sldId id="286" r:id="rId8"/>
    <p:sldId id="287" r:id="rId9"/>
    <p:sldId id="288" r:id="rId10"/>
    <p:sldId id="289" r:id="rId11"/>
    <p:sldId id="290" r:id="rId12"/>
    <p:sldId id="291" r:id="rId13"/>
    <p:sldId id="293" r:id="rId14"/>
    <p:sldId id="292" r:id="rId15"/>
    <p:sldId id="294" r:id="rId16"/>
    <p:sldId id="295" r:id="rId17"/>
    <p:sldId id="281" r:id="rId18"/>
  </p:sldIdLst>
  <p:sldSz cx="9144000" cy="6858000" type="screen4x3"/>
  <p:notesSz cx="6858000" cy="15525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14" dt="2020-05-21T04:00:54.061"/>
    <p1510:client id="{007611D8-B413-6E55-E7F4-2655C9B10C17}" v="39" dt="2020-05-21T20:27:00.578"/>
    <p1510:client id="{63734B5F-6F6B-3AC8-E15A-C9A0D244694F}" v="9" dt="2020-05-22T03:06:51.127"/>
    <p1510:client id="{8913097E-E3EB-1D31-FD89-2CC1BC56D4A4}" v="2927" dt="2020-05-21T12:17:33.930"/>
    <p1510:client id="{F42A7887-CB2B-168A-217C-38A76D2291B7}" v="1" dt="2020-05-21T23:41:17.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p:restoredTop sz="81633"/>
  </p:normalViewPr>
  <p:slideViewPr>
    <p:cSldViewPr snapToGrid="0" snapToObjects="1">
      <p:cViewPr varScale="1">
        <p:scale>
          <a:sx n="103" d="100"/>
          <a:sy n="103" d="100"/>
        </p:scale>
        <p:origin x="21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jri Fajri" userId="S::f.fajri@unimelb.edu.au::31c5be87-48e6-423a-bf77-7744cbd9b822" providerId="AD" clId="Web-{63734B5F-6F6B-3AC8-E15A-C9A0D244694F}"/>
    <pc:docChg chg="modSld">
      <pc:chgData name="Fajri Fajri" userId="S::f.fajri@unimelb.edu.au::31c5be87-48e6-423a-bf77-7744cbd9b822" providerId="AD" clId="Web-{63734B5F-6F6B-3AC8-E15A-C9A0D244694F}" dt="2020-05-22T03:06:48.705" v="6" actId="20577"/>
      <pc:docMkLst>
        <pc:docMk/>
      </pc:docMkLst>
      <pc:sldChg chg="modSp">
        <pc:chgData name="Fajri Fajri" userId="S::f.fajri@unimelb.edu.au::31c5be87-48e6-423a-bf77-7744cbd9b822" providerId="AD" clId="Web-{63734B5F-6F6B-3AC8-E15A-C9A0D244694F}" dt="2020-05-22T03:06:48.705" v="6" actId="20577"/>
        <pc:sldMkLst>
          <pc:docMk/>
          <pc:sldMk cId="3174714627" sldId="293"/>
        </pc:sldMkLst>
        <pc:spChg chg="mod">
          <ac:chgData name="Fajri Fajri" userId="S::f.fajri@unimelb.edu.au::31c5be87-48e6-423a-bf77-7744cbd9b822" providerId="AD" clId="Web-{63734B5F-6F6B-3AC8-E15A-C9A0D244694F}" dt="2020-05-22T03:06:48.705" v="6" actId="20577"/>
          <ac:spMkLst>
            <pc:docMk/>
            <pc:sldMk cId="3174714627" sldId="293"/>
            <ac:spMk id="7" creationId="{37E2493A-BFCA-473D-9779-E274F59F21F5}"/>
          </ac:spMkLst>
        </pc:spChg>
      </pc:sldChg>
      <pc:sldChg chg="modSp">
        <pc:chgData name="Fajri Fajri" userId="S::f.fajri@unimelb.edu.au::31c5be87-48e6-423a-bf77-7744cbd9b822" providerId="AD" clId="Web-{63734B5F-6F6B-3AC8-E15A-C9A0D244694F}" dt="2020-05-22T03:06:28.830" v="2" actId="20577"/>
        <pc:sldMkLst>
          <pc:docMk/>
          <pc:sldMk cId="942357465" sldId="294"/>
        </pc:sldMkLst>
        <pc:spChg chg="mod">
          <ac:chgData name="Fajri Fajri" userId="S::f.fajri@unimelb.edu.au::31c5be87-48e6-423a-bf77-7744cbd9b822" providerId="AD" clId="Web-{63734B5F-6F6B-3AC8-E15A-C9A0D244694F}" dt="2020-05-22T03:06:28.830" v="2" actId="20577"/>
          <ac:spMkLst>
            <pc:docMk/>
            <pc:sldMk cId="942357465" sldId="294"/>
            <ac:spMk id="7" creationId="{37E2493A-BFCA-473D-9779-E274F59F21F5}"/>
          </ac:spMkLst>
        </pc:spChg>
      </pc:sldChg>
    </pc:docChg>
  </pc:docChgLst>
  <pc:docChgLst>
    <pc:chgData name="Fajri Fajri" userId="S::f.fajri@unimelb.edu.au::31c5be87-48e6-423a-bf77-7744cbd9b822" providerId="AD" clId="Web-{007611D8-B413-6E55-E7F4-2655C9B10C17}"/>
    <pc:docChg chg="modSld">
      <pc:chgData name="Fajri Fajri" userId="S::f.fajri@unimelb.edu.au::31c5be87-48e6-423a-bf77-7744cbd9b822" providerId="AD" clId="Web-{007611D8-B413-6E55-E7F4-2655C9B10C17}" dt="2020-05-21T20:27:00.578" v="38" actId="20577"/>
      <pc:docMkLst>
        <pc:docMk/>
      </pc:docMkLst>
      <pc:sldChg chg="modSp">
        <pc:chgData name="Fajri Fajri" userId="S::f.fajri@unimelb.edu.au::31c5be87-48e6-423a-bf77-7744cbd9b822" providerId="AD" clId="Web-{007611D8-B413-6E55-E7F4-2655C9B10C17}" dt="2020-05-21T20:27:00.578" v="38" actId="20577"/>
        <pc:sldMkLst>
          <pc:docMk/>
          <pc:sldMk cId="2741506512" sldId="281"/>
        </pc:sldMkLst>
        <pc:spChg chg="mod">
          <ac:chgData name="Fajri Fajri" userId="S::f.fajri@unimelb.edu.au::31c5be87-48e6-423a-bf77-7744cbd9b822" providerId="AD" clId="Web-{007611D8-B413-6E55-E7F4-2655C9B10C17}" dt="2020-05-21T20:27:00.578" v="38" actId="20577"/>
          <ac:spMkLst>
            <pc:docMk/>
            <pc:sldMk cId="2741506512" sldId="281"/>
            <ac:spMk id="371" creationId="{00000000-0000-0000-0000-000000000000}"/>
          </ac:spMkLst>
        </pc:spChg>
      </pc:sldChg>
      <pc:sldChg chg="modSp">
        <pc:chgData name="Fajri Fajri" userId="S::f.fajri@unimelb.edu.au::31c5be87-48e6-423a-bf77-7744cbd9b822" providerId="AD" clId="Web-{007611D8-B413-6E55-E7F4-2655C9B10C17}" dt="2020-05-21T20:21:56.205" v="20" actId="20577"/>
        <pc:sldMkLst>
          <pc:docMk/>
          <pc:sldMk cId="890109086" sldId="290"/>
        </pc:sldMkLst>
        <pc:spChg chg="mod">
          <ac:chgData name="Fajri Fajri" userId="S::f.fajri@unimelb.edu.au::31c5be87-48e6-423a-bf77-7744cbd9b822" providerId="AD" clId="Web-{007611D8-B413-6E55-E7F4-2655C9B10C17}" dt="2020-05-21T20:21:56.205" v="20" actId="20577"/>
          <ac:spMkLst>
            <pc:docMk/>
            <pc:sldMk cId="890109086" sldId="290"/>
            <ac:spMk id="7" creationId="{37E2493A-BFCA-473D-9779-E274F59F21F5}"/>
          </ac:spMkLst>
        </pc:spChg>
      </pc:sldChg>
      <pc:sldChg chg="modSp">
        <pc:chgData name="Fajri Fajri" userId="S::f.fajri@unimelb.edu.au::31c5be87-48e6-423a-bf77-7744cbd9b822" providerId="AD" clId="Web-{007611D8-B413-6E55-E7F4-2655C9B10C17}" dt="2020-05-21T20:22:38.517" v="23" actId="20577"/>
        <pc:sldMkLst>
          <pc:docMk/>
          <pc:sldMk cId="3283439670" sldId="291"/>
        </pc:sldMkLst>
        <pc:spChg chg="mod">
          <ac:chgData name="Fajri Fajri" userId="S::f.fajri@unimelb.edu.au::31c5be87-48e6-423a-bf77-7744cbd9b822" providerId="AD" clId="Web-{007611D8-B413-6E55-E7F4-2655C9B10C17}" dt="2020-05-21T20:22:38.517" v="23" actId="20577"/>
          <ac:spMkLst>
            <pc:docMk/>
            <pc:sldMk cId="3283439670" sldId="291"/>
            <ac:spMk id="24" creationId="{24AEDD29-193D-4CC9-A616-CA0B5EA21F49}"/>
          </ac:spMkLst>
        </pc:spChg>
      </pc:sldChg>
      <pc:sldChg chg="modSp">
        <pc:chgData name="Fajri Fajri" userId="S::f.fajri@unimelb.edu.au::31c5be87-48e6-423a-bf77-7744cbd9b822" providerId="AD" clId="Web-{007611D8-B413-6E55-E7F4-2655C9B10C17}" dt="2020-05-21T20:23:18.345" v="26" actId="20577"/>
        <pc:sldMkLst>
          <pc:docMk/>
          <pc:sldMk cId="3174714627" sldId="293"/>
        </pc:sldMkLst>
        <pc:spChg chg="mod">
          <ac:chgData name="Fajri Fajri" userId="S::f.fajri@unimelb.edu.au::31c5be87-48e6-423a-bf77-7744cbd9b822" providerId="AD" clId="Web-{007611D8-B413-6E55-E7F4-2655C9B10C17}" dt="2020-05-21T20:23:18.345" v="26" actId="20577"/>
          <ac:spMkLst>
            <pc:docMk/>
            <pc:sldMk cId="3174714627" sldId="293"/>
            <ac:spMk id="7" creationId="{37E2493A-BFCA-473D-9779-E274F59F21F5}"/>
          </ac:spMkLst>
        </pc:spChg>
      </pc:sldChg>
      <pc:sldChg chg="modSp">
        <pc:chgData name="Fajri Fajri" userId="S::f.fajri@unimelb.edu.au::31c5be87-48e6-423a-bf77-7744cbd9b822" providerId="AD" clId="Web-{007611D8-B413-6E55-E7F4-2655C9B10C17}" dt="2020-05-21T20:25:33.813" v="31" actId="20577"/>
        <pc:sldMkLst>
          <pc:docMk/>
          <pc:sldMk cId="942357465" sldId="294"/>
        </pc:sldMkLst>
        <pc:spChg chg="mod">
          <ac:chgData name="Fajri Fajri" userId="S::f.fajri@unimelb.edu.au::31c5be87-48e6-423a-bf77-7744cbd9b822" providerId="AD" clId="Web-{007611D8-B413-6E55-E7F4-2655C9B10C17}" dt="2020-05-21T20:25:33.813" v="31" actId="20577"/>
          <ac:spMkLst>
            <pc:docMk/>
            <pc:sldMk cId="942357465" sldId="294"/>
            <ac:spMk id="7" creationId="{37E2493A-BFCA-473D-9779-E274F59F21F5}"/>
          </ac:spMkLst>
        </pc:spChg>
      </pc:sldChg>
      <pc:sldChg chg="modSp">
        <pc:chgData name="Fajri Fajri" userId="S::f.fajri@unimelb.edu.au::31c5be87-48e6-423a-bf77-7744cbd9b822" providerId="AD" clId="Web-{007611D8-B413-6E55-E7F4-2655C9B10C17}" dt="2020-05-21T20:26:15.875" v="32" actId="20577"/>
        <pc:sldMkLst>
          <pc:docMk/>
          <pc:sldMk cId="2215743952" sldId="295"/>
        </pc:sldMkLst>
        <pc:spChg chg="mod">
          <ac:chgData name="Fajri Fajri" userId="S::f.fajri@unimelb.edu.au::31c5be87-48e6-423a-bf77-7744cbd9b822" providerId="AD" clId="Web-{007611D8-B413-6E55-E7F4-2655C9B10C17}" dt="2020-05-21T20:26:15.875" v="32" actId="20577"/>
          <ac:spMkLst>
            <pc:docMk/>
            <pc:sldMk cId="2215743952" sldId="295"/>
            <ac:spMk id="7" creationId="{37E2493A-BFCA-473D-9779-E274F59F21F5}"/>
          </ac:spMkLst>
        </pc:spChg>
      </pc:sldChg>
    </pc:docChg>
  </pc:docChgLst>
  <pc:docChgLst>
    <pc:chgData name="Fajri Fajri" userId="S::f.fajri@unimelb.edu.au::31c5be87-48e6-423a-bf77-7744cbd9b822" providerId="AD" clId="Web-{8913097E-E3EB-1D31-FD89-2CC1BC56D4A4}"/>
    <pc:docChg chg="addSld delSld modSld sldOrd">
      <pc:chgData name="Fajri Fajri" userId="S::f.fajri@unimelb.edu.au::31c5be87-48e6-423a-bf77-7744cbd9b822" providerId="AD" clId="Web-{8913097E-E3EB-1D31-FD89-2CC1BC56D4A4}" dt="2020-05-21T12:17:29.273" v="3076" actId="20577"/>
      <pc:docMkLst>
        <pc:docMk/>
      </pc:docMkLst>
      <pc:sldChg chg="modSp">
        <pc:chgData name="Fajri Fajri" userId="S::f.fajri@unimelb.edu.au::31c5be87-48e6-423a-bf77-7744cbd9b822" providerId="AD" clId="Web-{8913097E-E3EB-1D31-FD89-2CC1BC56D4A4}" dt="2020-05-21T09:50:02.893" v="3" actId="20577"/>
        <pc:sldMkLst>
          <pc:docMk/>
          <pc:sldMk cId="0" sldId="256"/>
        </pc:sldMkLst>
        <pc:spChg chg="mod">
          <ac:chgData name="Fajri Fajri" userId="S::f.fajri@unimelb.edu.au::31c5be87-48e6-423a-bf77-7744cbd9b822" providerId="AD" clId="Web-{8913097E-E3EB-1D31-FD89-2CC1BC56D4A4}" dt="2020-05-21T09:49:50.878" v="2" actId="20577"/>
          <ac:spMkLst>
            <pc:docMk/>
            <pc:sldMk cId="0" sldId="256"/>
            <ac:spMk id="366" creationId="{00000000-0000-0000-0000-000000000000}"/>
          </ac:spMkLst>
        </pc:spChg>
        <pc:spChg chg="mod">
          <ac:chgData name="Fajri Fajri" userId="S::f.fajri@unimelb.edu.au::31c5be87-48e6-423a-bf77-7744cbd9b822" providerId="AD" clId="Web-{8913097E-E3EB-1D31-FD89-2CC1BC56D4A4}" dt="2020-05-21T09:50:02.893" v="3" actId="20577"/>
          <ac:spMkLst>
            <pc:docMk/>
            <pc:sldMk cId="0" sldId="256"/>
            <ac:spMk id="368" creationId="{00000000-0000-0000-0000-000000000000}"/>
          </ac:spMkLst>
        </pc:spChg>
      </pc:sldChg>
      <pc:sldChg chg="addSp delSp modSp">
        <pc:chgData name="Fajri Fajri" userId="S::f.fajri@unimelb.edu.au::31c5be87-48e6-423a-bf77-7744cbd9b822" providerId="AD" clId="Web-{8913097E-E3EB-1D31-FD89-2CC1BC56D4A4}" dt="2020-05-21T11:09:06.863" v="1432" actId="1076"/>
        <pc:sldMkLst>
          <pc:docMk/>
          <pc:sldMk cId="0" sldId="257"/>
        </pc:sldMkLst>
        <pc:spChg chg="add del mod">
          <ac:chgData name="Fajri Fajri" userId="S::f.fajri@unimelb.edu.au::31c5be87-48e6-423a-bf77-7744cbd9b822" providerId="AD" clId="Web-{8913097E-E3EB-1D31-FD89-2CC1BC56D4A4}" dt="2020-05-21T11:09:01.316" v="1430"/>
          <ac:spMkLst>
            <pc:docMk/>
            <pc:sldMk cId="0" sldId="257"/>
            <ac:spMk id="3" creationId="{0135D2B8-B151-40E6-96C3-B835E07218FD}"/>
          </ac:spMkLst>
        </pc:spChg>
        <pc:spChg chg="mod">
          <ac:chgData name="Fajri Fajri" userId="S::f.fajri@unimelb.edu.au::31c5be87-48e6-423a-bf77-7744cbd9b822" providerId="AD" clId="Web-{8913097E-E3EB-1D31-FD89-2CC1BC56D4A4}" dt="2020-05-21T09:50:41.299" v="41" actId="20577"/>
          <ac:spMkLst>
            <pc:docMk/>
            <pc:sldMk cId="0" sldId="257"/>
            <ac:spMk id="371" creationId="{00000000-0000-0000-0000-000000000000}"/>
          </ac:spMkLst>
        </pc:spChg>
        <pc:picChg chg="add mod">
          <ac:chgData name="Fajri Fajri" userId="S::f.fajri@unimelb.edu.au::31c5be87-48e6-423a-bf77-7744cbd9b822" providerId="AD" clId="Web-{8913097E-E3EB-1D31-FD89-2CC1BC56D4A4}" dt="2020-05-21T11:09:06.863" v="1432" actId="1076"/>
          <ac:picMkLst>
            <pc:docMk/>
            <pc:sldMk cId="0" sldId="257"/>
            <ac:picMk id="2" creationId="{3F8379E2-94E3-4D1F-9724-A896E60CDAA3}"/>
          </ac:picMkLst>
        </pc:picChg>
      </pc:sldChg>
      <pc:sldChg chg="del">
        <pc:chgData name="Fajri Fajri" userId="S::f.fajri@unimelb.edu.au::31c5be87-48e6-423a-bf77-7744cbd9b822" providerId="AD" clId="Web-{8913097E-E3EB-1D31-FD89-2CC1BC56D4A4}" dt="2020-05-21T11:54:51.564" v="2632"/>
        <pc:sldMkLst>
          <pc:docMk/>
          <pc:sldMk cId="0" sldId="258"/>
        </pc:sldMkLst>
      </pc:sldChg>
      <pc:sldChg chg="del">
        <pc:chgData name="Fajri Fajri" userId="S::f.fajri@unimelb.edu.au::31c5be87-48e6-423a-bf77-7744cbd9b822" providerId="AD" clId="Web-{8913097E-E3EB-1D31-FD89-2CC1BC56D4A4}" dt="2020-05-21T11:55:00.376" v="2638"/>
        <pc:sldMkLst>
          <pc:docMk/>
          <pc:sldMk cId="0" sldId="261"/>
        </pc:sldMkLst>
      </pc:sldChg>
      <pc:sldChg chg="addSp delSp modSp addAnim delAnim modAnim modNotes">
        <pc:chgData name="Fajri Fajri" userId="S::f.fajri@unimelb.edu.au::31c5be87-48e6-423a-bf77-7744cbd9b822" providerId="AD" clId="Web-{8913097E-E3EB-1D31-FD89-2CC1BC56D4A4}" dt="2020-05-21T10:47:29.230" v="1269" actId="20577"/>
        <pc:sldMkLst>
          <pc:docMk/>
          <pc:sldMk cId="1284468" sldId="272"/>
        </pc:sldMkLst>
        <pc:spChg chg="add mod">
          <ac:chgData name="Fajri Fajri" userId="S::f.fajri@unimelb.edu.au::31c5be87-48e6-423a-bf77-7744cbd9b822" providerId="AD" clId="Web-{8913097E-E3EB-1D31-FD89-2CC1BC56D4A4}" dt="2020-05-21T09:55:41.938" v="124" actId="1076"/>
          <ac:spMkLst>
            <pc:docMk/>
            <pc:sldMk cId="1284468" sldId="272"/>
            <ac:spMk id="2" creationId="{0E9A5293-29DE-41D5-99EB-621BD69BE1C8}"/>
          </ac:spMkLst>
        </pc:spChg>
        <pc:spChg chg="add mod">
          <ac:chgData name="Fajri Fajri" userId="S::f.fajri@unimelb.edu.au::31c5be87-48e6-423a-bf77-7744cbd9b822" providerId="AD" clId="Web-{8913097E-E3EB-1D31-FD89-2CC1BC56D4A4}" dt="2020-05-21T10:00:47.233" v="293" actId="20577"/>
          <ac:spMkLst>
            <pc:docMk/>
            <pc:sldMk cId="1284468" sldId="272"/>
            <ac:spMk id="6" creationId="{435D6315-A0CA-4B77-9C62-706FB47B8D20}"/>
          </ac:spMkLst>
        </pc:spChg>
        <pc:spChg chg="add mod">
          <ac:chgData name="Fajri Fajri" userId="S::f.fajri@unimelb.edu.au::31c5be87-48e6-423a-bf77-7744cbd9b822" providerId="AD" clId="Web-{8913097E-E3EB-1D31-FD89-2CC1BC56D4A4}" dt="2020-05-21T09:55:41.891" v="119" actId="1076"/>
          <ac:spMkLst>
            <pc:docMk/>
            <pc:sldMk cId="1284468" sldId="272"/>
            <ac:spMk id="8" creationId="{0E6900A7-6EEE-478E-8C7F-5BDD43DA8E21}"/>
          </ac:spMkLst>
        </pc:spChg>
        <pc:spChg chg="add mod">
          <ac:chgData name="Fajri Fajri" userId="S::f.fajri@unimelb.edu.au::31c5be87-48e6-423a-bf77-7744cbd9b822" providerId="AD" clId="Web-{8913097E-E3EB-1D31-FD89-2CC1BC56D4A4}" dt="2020-05-21T09:55:41.907" v="120" actId="1076"/>
          <ac:spMkLst>
            <pc:docMk/>
            <pc:sldMk cId="1284468" sldId="272"/>
            <ac:spMk id="9" creationId="{4C51746A-02CB-406E-9F09-5F57C42034D9}"/>
          </ac:spMkLst>
        </pc:spChg>
        <pc:spChg chg="add mod">
          <ac:chgData name="Fajri Fajri" userId="S::f.fajri@unimelb.edu.au::31c5be87-48e6-423a-bf77-7744cbd9b822" providerId="AD" clId="Web-{8913097E-E3EB-1D31-FD89-2CC1BC56D4A4}" dt="2020-05-21T10:47:29.230" v="1269" actId="20577"/>
          <ac:spMkLst>
            <pc:docMk/>
            <pc:sldMk cId="1284468" sldId="272"/>
            <ac:spMk id="16" creationId="{95315F14-03BA-4784-8EE4-904266409184}"/>
          </ac:spMkLst>
        </pc:spChg>
        <pc:spChg chg="del">
          <ac:chgData name="Fajri Fajri" userId="S::f.fajri@unimelb.edu.au::31c5be87-48e6-423a-bf77-7744cbd9b822" providerId="AD" clId="Web-{8913097E-E3EB-1D31-FD89-2CC1BC56D4A4}" dt="2020-05-21T09:51:41.190" v="58"/>
          <ac:spMkLst>
            <pc:docMk/>
            <pc:sldMk cId="1284468" sldId="272"/>
            <ac:spMk id="371" creationId="{00000000-0000-0000-0000-000000000000}"/>
          </ac:spMkLst>
        </pc:spChg>
        <pc:spChg chg="mod">
          <ac:chgData name="Fajri Fajri" userId="S::f.fajri@unimelb.edu.au::31c5be87-48e6-423a-bf77-7744cbd9b822" providerId="AD" clId="Web-{8913097E-E3EB-1D31-FD89-2CC1BC56D4A4}" dt="2020-05-21T09:50:58.377" v="57" actId="20577"/>
          <ac:spMkLst>
            <pc:docMk/>
            <pc:sldMk cId="1284468" sldId="272"/>
            <ac:spMk id="373" creationId="{00000000-0000-0000-0000-000000000000}"/>
          </ac:spMkLst>
        </pc:spChg>
        <pc:picChg chg="add mod">
          <ac:chgData name="Fajri Fajri" userId="S::f.fajri@unimelb.edu.au::31c5be87-48e6-423a-bf77-7744cbd9b822" providerId="AD" clId="Web-{8913097E-E3EB-1D31-FD89-2CC1BC56D4A4}" dt="2020-05-21T09:59:48.093" v="272" actId="1076"/>
          <ac:picMkLst>
            <pc:docMk/>
            <pc:sldMk cId="1284468" sldId="272"/>
            <ac:picMk id="11" creationId="{3CFD6485-BB29-46B4-885C-E78BA5605FFA}"/>
          </ac:picMkLst>
        </pc:picChg>
        <pc:cxnChg chg="add mod">
          <ac:chgData name="Fajri Fajri" userId="S::f.fajri@unimelb.edu.au::31c5be87-48e6-423a-bf77-7744cbd9b822" providerId="AD" clId="Web-{8913097E-E3EB-1D31-FD89-2CC1BC56D4A4}" dt="2020-05-21T09:55:41.876" v="118" actId="1076"/>
          <ac:cxnSpMkLst>
            <pc:docMk/>
            <pc:sldMk cId="1284468" sldId="272"/>
            <ac:cxnSpMk id="3" creationId="{5F3D5CE5-688D-46F2-BE43-99648372B05D}"/>
          </ac:cxnSpMkLst>
        </pc:cxnChg>
        <pc:cxnChg chg="add mod">
          <ac:chgData name="Fajri Fajri" userId="S::f.fajri@unimelb.edu.au::31c5be87-48e6-423a-bf77-7744cbd9b822" providerId="AD" clId="Web-{8913097E-E3EB-1D31-FD89-2CC1BC56D4A4}" dt="2020-05-21T09:55:41.922" v="122" actId="1076"/>
          <ac:cxnSpMkLst>
            <pc:docMk/>
            <pc:sldMk cId="1284468" sldId="272"/>
            <ac:cxnSpMk id="4" creationId="{85320B30-C4C8-48E0-BF99-D8893B5DC986}"/>
          </ac:cxnSpMkLst>
        </pc:cxnChg>
        <pc:cxnChg chg="add mod">
          <ac:chgData name="Fajri Fajri" userId="S::f.fajri@unimelb.edu.au::31c5be87-48e6-423a-bf77-7744cbd9b822" providerId="AD" clId="Web-{8913097E-E3EB-1D31-FD89-2CC1BC56D4A4}" dt="2020-05-21T09:55:41.938" v="123" actId="1076"/>
          <ac:cxnSpMkLst>
            <pc:docMk/>
            <pc:sldMk cId="1284468" sldId="272"/>
            <ac:cxnSpMk id="5" creationId="{88352CFF-595A-4145-8B98-9DEEEC4E4ABD}"/>
          </ac:cxnSpMkLst>
        </pc:cxnChg>
        <pc:cxnChg chg="add del mod">
          <ac:chgData name="Fajri Fajri" userId="S::f.fajri@unimelb.edu.au::31c5be87-48e6-423a-bf77-7744cbd9b822" providerId="AD" clId="Web-{8913097E-E3EB-1D31-FD89-2CC1BC56D4A4}" dt="2020-05-21T09:54:36.017" v="105"/>
          <ac:cxnSpMkLst>
            <pc:docMk/>
            <pc:sldMk cId="1284468" sldId="272"/>
            <ac:cxnSpMk id="7" creationId="{D6A3129F-9374-4F8C-8486-3A2C31817196}"/>
          </ac:cxnSpMkLst>
        </pc:cxnChg>
        <pc:cxnChg chg="add mod">
          <ac:chgData name="Fajri Fajri" userId="S::f.fajri@unimelb.edu.au::31c5be87-48e6-423a-bf77-7744cbd9b822" providerId="AD" clId="Web-{8913097E-E3EB-1D31-FD89-2CC1BC56D4A4}" dt="2020-05-21T09:55:41.907" v="121" actId="1076"/>
          <ac:cxnSpMkLst>
            <pc:docMk/>
            <pc:sldMk cId="1284468" sldId="272"/>
            <ac:cxnSpMk id="10" creationId="{BA3BD5E5-3BAC-4B9E-9F11-FA2B5F20AE69}"/>
          </ac:cxnSpMkLst>
        </pc:cxnChg>
        <pc:cxnChg chg="add mod">
          <ac:chgData name="Fajri Fajri" userId="S::f.fajri@unimelb.edu.au::31c5be87-48e6-423a-bf77-7744cbd9b822" providerId="AD" clId="Web-{8913097E-E3EB-1D31-FD89-2CC1BC56D4A4}" dt="2020-05-21T09:59:41.890" v="270" actId="14100"/>
          <ac:cxnSpMkLst>
            <pc:docMk/>
            <pc:sldMk cId="1284468" sldId="272"/>
            <ac:cxnSpMk id="15" creationId="{92BF906A-867D-42DC-B8E1-6DCE6E4DCA9B}"/>
          </ac:cxnSpMkLst>
        </pc:cxnChg>
        <pc:cxnChg chg="add mod">
          <ac:chgData name="Fajri Fajri" userId="S::f.fajri@unimelb.edu.au::31c5be87-48e6-423a-bf77-7744cbd9b822" providerId="AD" clId="Web-{8913097E-E3EB-1D31-FD89-2CC1BC56D4A4}" dt="2020-05-21T10:01:57.561" v="326" actId="1076"/>
          <ac:cxnSpMkLst>
            <pc:docMk/>
            <pc:sldMk cId="1284468" sldId="272"/>
            <ac:cxnSpMk id="17" creationId="{E1E25A1A-4531-4485-8925-C22B92629A60}"/>
          </ac:cxnSpMkLst>
        </pc:cxnChg>
      </pc:sldChg>
      <pc:sldChg chg="del">
        <pc:chgData name="Fajri Fajri" userId="S::f.fajri@unimelb.edu.au::31c5be87-48e6-423a-bf77-7744cbd9b822" providerId="AD" clId="Web-{8913097E-E3EB-1D31-FD89-2CC1BC56D4A4}" dt="2020-05-21T11:55:04.438" v="2641"/>
        <pc:sldMkLst>
          <pc:docMk/>
          <pc:sldMk cId="3692387774" sldId="273"/>
        </pc:sldMkLst>
      </pc:sldChg>
      <pc:sldChg chg="del">
        <pc:chgData name="Fajri Fajri" userId="S::f.fajri@unimelb.edu.au::31c5be87-48e6-423a-bf77-7744cbd9b822" providerId="AD" clId="Web-{8913097E-E3EB-1D31-FD89-2CC1BC56D4A4}" dt="2020-05-21T11:55:05.345" v="2642"/>
        <pc:sldMkLst>
          <pc:docMk/>
          <pc:sldMk cId="1027176640" sldId="274"/>
        </pc:sldMkLst>
      </pc:sldChg>
      <pc:sldChg chg="del">
        <pc:chgData name="Fajri Fajri" userId="S::f.fajri@unimelb.edu.au::31c5be87-48e6-423a-bf77-7744cbd9b822" providerId="AD" clId="Web-{8913097E-E3EB-1D31-FD89-2CC1BC56D4A4}" dt="2020-05-21T11:54:54.954" v="2635"/>
        <pc:sldMkLst>
          <pc:docMk/>
          <pc:sldMk cId="3156131318" sldId="275"/>
        </pc:sldMkLst>
      </pc:sldChg>
      <pc:sldChg chg="del">
        <pc:chgData name="Fajri Fajri" userId="S::f.fajri@unimelb.edu.au::31c5be87-48e6-423a-bf77-7744cbd9b822" providerId="AD" clId="Web-{8913097E-E3EB-1D31-FD89-2CC1BC56D4A4}" dt="2020-05-21T11:54:56.345" v="2636"/>
        <pc:sldMkLst>
          <pc:docMk/>
          <pc:sldMk cId="4227263779" sldId="276"/>
        </pc:sldMkLst>
      </pc:sldChg>
      <pc:sldChg chg="del">
        <pc:chgData name="Fajri Fajri" userId="S::f.fajri@unimelb.edu.au::31c5be87-48e6-423a-bf77-7744cbd9b822" providerId="AD" clId="Web-{8913097E-E3EB-1D31-FD89-2CC1BC56D4A4}" dt="2020-05-21T11:54:58.532" v="2637"/>
        <pc:sldMkLst>
          <pc:docMk/>
          <pc:sldMk cId="1092640859" sldId="277"/>
        </pc:sldMkLst>
      </pc:sldChg>
      <pc:sldChg chg="del">
        <pc:chgData name="Fajri Fajri" userId="S::f.fajri@unimelb.edu.au::31c5be87-48e6-423a-bf77-7744cbd9b822" providerId="AD" clId="Web-{8913097E-E3EB-1D31-FD89-2CC1BC56D4A4}" dt="2020-05-21T11:55:01.595" v="2639"/>
        <pc:sldMkLst>
          <pc:docMk/>
          <pc:sldMk cId="2982232110" sldId="279"/>
        </pc:sldMkLst>
      </pc:sldChg>
      <pc:sldChg chg="del">
        <pc:chgData name="Fajri Fajri" userId="S::f.fajri@unimelb.edu.au::31c5be87-48e6-423a-bf77-7744cbd9b822" providerId="AD" clId="Web-{8913097E-E3EB-1D31-FD89-2CC1BC56D4A4}" dt="2020-05-21T11:55:02.751" v="2640"/>
        <pc:sldMkLst>
          <pc:docMk/>
          <pc:sldMk cId="4219561261" sldId="280"/>
        </pc:sldMkLst>
      </pc:sldChg>
      <pc:sldChg chg="modSp">
        <pc:chgData name="Fajri Fajri" userId="S::f.fajri@unimelb.edu.au::31c5be87-48e6-423a-bf77-7744cbd9b822" providerId="AD" clId="Web-{8913097E-E3EB-1D31-FD89-2CC1BC56D4A4}" dt="2020-05-21T12:17:29.273" v="3076" actId="20577"/>
        <pc:sldMkLst>
          <pc:docMk/>
          <pc:sldMk cId="2741506512" sldId="281"/>
        </pc:sldMkLst>
        <pc:spChg chg="mod">
          <ac:chgData name="Fajri Fajri" userId="S::f.fajri@unimelb.edu.au::31c5be87-48e6-423a-bf77-7744cbd9b822" providerId="AD" clId="Web-{8913097E-E3EB-1D31-FD89-2CC1BC56D4A4}" dt="2020-05-21T12:17:29.273" v="3076" actId="20577"/>
          <ac:spMkLst>
            <pc:docMk/>
            <pc:sldMk cId="2741506512" sldId="281"/>
            <ac:spMk id="371" creationId="{00000000-0000-0000-0000-000000000000}"/>
          </ac:spMkLst>
        </pc:spChg>
        <pc:spChg chg="mod">
          <ac:chgData name="Fajri Fajri" userId="S::f.fajri@unimelb.edu.au::31c5be87-48e6-423a-bf77-7744cbd9b822" providerId="AD" clId="Web-{8913097E-E3EB-1D31-FD89-2CC1BC56D4A4}" dt="2020-05-21T12:05:37.934" v="2809" actId="20577"/>
          <ac:spMkLst>
            <pc:docMk/>
            <pc:sldMk cId="2741506512" sldId="281"/>
            <ac:spMk id="373" creationId="{00000000-0000-0000-0000-000000000000}"/>
          </ac:spMkLst>
        </pc:spChg>
      </pc:sldChg>
      <pc:sldChg chg="del">
        <pc:chgData name="Fajri Fajri" userId="S::f.fajri@unimelb.edu.au::31c5be87-48e6-423a-bf77-7744cbd9b822" providerId="AD" clId="Web-{8913097E-E3EB-1D31-FD89-2CC1BC56D4A4}" dt="2020-05-21T11:54:53.095" v="2633"/>
        <pc:sldMkLst>
          <pc:docMk/>
          <pc:sldMk cId="489765438" sldId="283"/>
        </pc:sldMkLst>
      </pc:sldChg>
      <pc:sldChg chg="del">
        <pc:chgData name="Fajri Fajri" userId="S::f.fajri@unimelb.edu.au::31c5be87-48e6-423a-bf77-7744cbd9b822" providerId="AD" clId="Web-{8913097E-E3EB-1D31-FD89-2CC1BC56D4A4}" dt="2020-05-21T11:54:54.220" v="2634"/>
        <pc:sldMkLst>
          <pc:docMk/>
          <pc:sldMk cId="1058819706" sldId="284"/>
        </pc:sldMkLst>
      </pc:sldChg>
      <pc:sldChg chg="addSp delSp modSp add replId addAnim delAnim modAnim modNotes">
        <pc:chgData name="Fajri Fajri" userId="S::f.fajri@unimelb.edu.au::31c5be87-48e6-423a-bf77-7744cbd9b822" providerId="AD" clId="Web-{8913097E-E3EB-1D31-FD89-2CC1BC56D4A4}" dt="2020-05-21T11:07:50.582" v="1418"/>
        <pc:sldMkLst>
          <pc:docMk/>
          <pc:sldMk cId="3896811758" sldId="285"/>
        </pc:sldMkLst>
        <pc:spChg chg="del">
          <ac:chgData name="Fajri Fajri" userId="S::f.fajri@unimelb.edu.au::31c5be87-48e6-423a-bf77-7744cbd9b822" providerId="AD" clId="Web-{8913097E-E3EB-1D31-FD89-2CC1BC56D4A4}" dt="2020-05-21T10:03:01.920" v="413"/>
          <ac:spMkLst>
            <pc:docMk/>
            <pc:sldMk cId="3896811758" sldId="285"/>
            <ac:spMk id="2" creationId="{0E9A5293-29DE-41D5-99EB-621BD69BE1C8}"/>
          </ac:spMkLst>
        </pc:spChg>
        <pc:spChg chg="del">
          <ac:chgData name="Fajri Fajri" userId="S::f.fajri@unimelb.edu.au::31c5be87-48e6-423a-bf77-7744cbd9b822" providerId="AD" clId="Web-{8913097E-E3EB-1D31-FD89-2CC1BC56D4A4}" dt="2020-05-21T10:03:01.920" v="406"/>
          <ac:spMkLst>
            <pc:docMk/>
            <pc:sldMk cId="3896811758" sldId="285"/>
            <ac:spMk id="6" creationId="{435D6315-A0CA-4B77-9C62-706FB47B8D20}"/>
          </ac:spMkLst>
        </pc:spChg>
        <pc:spChg chg="add del">
          <ac:chgData name="Fajri Fajri" userId="S::f.fajri@unimelb.edu.au::31c5be87-48e6-423a-bf77-7744cbd9b822" providerId="AD" clId="Web-{8913097E-E3EB-1D31-FD89-2CC1BC56D4A4}" dt="2020-05-21T10:03:33.419" v="415"/>
          <ac:spMkLst>
            <pc:docMk/>
            <pc:sldMk cId="3896811758" sldId="285"/>
            <ac:spMk id="7" creationId="{1B4D1AD3-5A4D-41A3-A31C-A39BEC9831F5}"/>
          </ac:spMkLst>
        </pc:spChg>
        <pc:spChg chg="del">
          <ac:chgData name="Fajri Fajri" userId="S::f.fajri@unimelb.edu.au::31c5be87-48e6-423a-bf77-7744cbd9b822" providerId="AD" clId="Web-{8913097E-E3EB-1D31-FD89-2CC1BC56D4A4}" dt="2020-05-21T10:03:01.920" v="411"/>
          <ac:spMkLst>
            <pc:docMk/>
            <pc:sldMk cId="3896811758" sldId="285"/>
            <ac:spMk id="8" creationId="{0E6900A7-6EEE-478E-8C7F-5BDD43DA8E21}"/>
          </ac:spMkLst>
        </pc:spChg>
        <pc:spChg chg="del">
          <ac:chgData name="Fajri Fajri" userId="S::f.fajri@unimelb.edu.au::31c5be87-48e6-423a-bf77-7744cbd9b822" providerId="AD" clId="Web-{8913097E-E3EB-1D31-FD89-2CC1BC56D4A4}" dt="2020-05-21T10:03:01.920" v="410"/>
          <ac:spMkLst>
            <pc:docMk/>
            <pc:sldMk cId="3896811758" sldId="285"/>
            <ac:spMk id="9" creationId="{4C51746A-02CB-406E-9F09-5F57C42034D9}"/>
          </ac:spMkLst>
        </pc:spChg>
        <pc:spChg chg="add mod">
          <ac:chgData name="Fajri Fajri" userId="S::f.fajri@unimelb.edu.au::31c5be87-48e6-423a-bf77-7744cbd9b822" providerId="AD" clId="Web-{8913097E-E3EB-1D31-FD89-2CC1BC56D4A4}" dt="2020-05-21T10:24:34.396" v="729" actId="1076"/>
          <ac:spMkLst>
            <pc:docMk/>
            <pc:sldMk cId="3896811758" sldId="285"/>
            <ac:spMk id="12" creationId="{2BD84A62-126D-4D66-BFD8-7DACF8F15D12}"/>
          </ac:spMkLst>
        </pc:spChg>
        <pc:spChg chg="add del mod">
          <ac:chgData name="Fajri Fajri" userId="S::f.fajri@unimelb.edu.au::31c5be87-48e6-423a-bf77-7744cbd9b822" providerId="AD" clId="Web-{8913097E-E3EB-1D31-FD89-2CC1BC56D4A4}" dt="2020-05-21T10:24:34.443" v="731" actId="1076"/>
          <ac:spMkLst>
            <pc:docMk/>
            <pc:sldMk cId="3896811758" sldId="285"/>
            <ac:spMk id="13" creationId="{C937AA39-811A-4AEB-ACC8-CEEF22E73220}"/>
          </ac:spMkLst>
        </pc:spChg>
        <pc:spChg chg="del">
          <ac:chgData name="Fajri Fajri" userId="S::f.fajri@unimelb.edu.au::31c5be87-48e6-423a-bf77-7744cbd9b822" providerId="AD" clId="Web-{8913097E-E3EB-1D31-FD89-2CC1BC56D4A4}" dt="2020-05-21T10:03:01.920" v="403"/>
          <ac:spMkLst>
            <pc:docMk/>
            <pc:sldMk cId="3896811758" sldId="285"/>
            <ac:spMk id="16" creationId="{95315F14-03BA-4784-8EE4-904266409184}"/>
          </ac:spMkLst>
        </pc:spChg>
        <pc:spChg chg="add mod">
          <ac:chgData name="Fajri Fajri" userId="S::f.fajri@unimelb.edu.au::31c5be87-48e6-423a-bf77-7744cbd9b822" providerId="AD" clId="Web-{8913097E-E3EB-1D31-FD89-2CC1BC56D4A4}" dt="2020-05-21T10:24:34.427" v="730" actId="1076"/>
          <ac:spMkLst>
            <pc:docMk/>
            <pc:sldMk cId="3896811758" sldId="285"/>
            <ac:spMk id="18" creationId="{DA85C11A-3E0D-46BC-B8F0-04F10A3905D4}"/>
          </ac:spMkLst>
        </pc:spChg>
        <pc:spChg chg="add del">
          <ac:chgData name="Fajri Fajri" userId="S::f.fajri@unimelb.edu.au::31c5be87-48e6-423a-bf77-7744cbd9b822" providerId="AD" clId="Web-{8913097E-E3EB-1D31-FD89-2CC1BC56D4A4}" dt="2020-05-21T10:08:37.714" v="530"/>
          <ac:spMkLst>
            <pc:docMk/>
            <pc:sldMk cId="3896811758" sldId="285"/>
            <ac:spMk id="19" creationId="{6CDF9474-4772-49D7-A8CC-D394CBEA5543}"/>
          </ac:spMkLst>
        </pc:spChg>
        <pc:spChg chg="add mod">
          <ac:chgData name="Fajri Fajri" userId="S::f.fajri@unimelb.edu.au::31c5be87-48e6-423a-bf77-7744cbd9b822" providerId="AD" clId="Web-{8913097E-E3EB-1D31-FD89-2CC1BC56D4A4}" dt="2020-05-21T10:24:34.458" v="732" actId="1076"/>
          <ac:spMkLst>
            <pc:docMk/>
            <pc:sldMk cId="3896811758" sldId="285"/>
            <ac:spMk id="24" creationId="{CBE5E5CF-BBE1-4BF5-A6E4-7817716431B9}"/>
          </ac:spMkLst>
        </pc:spChg>
        <pc:spChg chg="add mod">
          <ac:chgData name="Fajri Fajri" userId="S::f.fajri@unimelb.edu.au::31c5be87-48e6-423a-bf77-7744cbd9b822" providerId="AD" clId="Web-{8913097E-E3EB-1D31-FD89-2CC1BC56D4A4}" dt="2020-05-21T10:24:34.474" v="733" actId="1076"/>
          <ac:spMkLst>
            <pc:docMk/>
            <pc:sldMk cId="3896811758" sldId="285"/>
            <ac:spMk id="25" creationId="{2EF8DE82-4F83-473A-B5A5-268BFB85318F}"/>
          </ac:spMkLst>
        </pc:spChg>
        <pc:spChg chg="add mod">
          <ac:chgData name="Fajri Fajri" userId="S::f.fajri@unimelb.edu.au::31c5be87-48e6-423a-bf77-7744cbd9b822" providerId="AD" clId="Web-{8913097E-E3EB-1D31-FD89-2CC1BC56D4A4}" dt="2020-05-21T10:24:34.489" v="734" actId="1076"/>
          <ac:spMkLst>
            <pc:docMk/>
            <pc:sldMk cId="3896811758" sldId="285"/>
            <ac:spMk id="26" creationId="{800690D6-6396-4A1F-9245-015BB788C24F}"/>
          </ac:spMkLst>
        </pc:spChg>
        <pc:spChg chg="add mod">
          <ac:chgData name="Fajri Fajri" userId="S::f.fajri@unimelb.edu.au::31c5be87-48e6-423a-bf77-7744cbd9b822" providerId="AD" clId="Web-{8913097E-E3EB-1D31-FD89-2CC1BC56D4A4}" dt="2020-05-21T10:28:23.894" v="783" actId="14100"/>
          <ac:spMkLst>
            <pc:docMk/>
            <pc:sldMk cId="3896811758" sldId="285"/>
            <ac:spMk id="27" creationId="{0E5CB6B1-EBE0-4767-9073-821AB2DC434C}"/>
          </ac:spMkLst>
        </pc:spChg>
        <pc:spChg chg="add mod">
          <ac:chgData name="Fajri Fajri" userId="S::f.fajri@unimelb.edu.au::31c5be87-48e6-423a-bf77-7744cbd9b822" providerId="AD" clId="Web-{8913097E-E3EB-1D31-FD89-2CC1BC56D4A4}" dt="2020-05-21T10:24:34.505" v="735" actId="1076"/>
          <ac:spMkLst>
            <pc:docMk/>
            <pc:sldMk cId="3896811758" sldId="285"/>
            <ac:spMk id="31" creationId="{0F84ACCB-4BFD-4555-B160-CA4622841EC6}"/>
          </ac:spMkLst>
        </pc:spChg>
        <pc:spChg chg="add mod">
          <ac:chgData name="Fajri Fajri" userId="S::f.fajri@unimelb.edu.au::31c5be87-48e6-423a-bf77-7744cbd9b822" providerId="AD" clId="Web-{8913097E-E3EB-1D31-FD89-2CC1BC56D4A4}" dt="2020-05-21T10:24:34.583" v="739" actId="1076"/>
          <ac:spMkLst>
            <pc:docMk/>
            <pc:sldMk cId="3896811758" sldId="285"/>
            <ac:spMk id="32" creationId="{66006866-F9CA-4154-8E04-6FF314B46FDC}"/>
          </ac:spMkLst>
        </pc:spChg>
        <pc:spChg chg="add mod">
          <ac:chgData name="Fajri Fajri" userId="S::f.fajri@unimelb.edu.au::31c5be87-48e6-423a-bf77-7744cbd9b822" providerId="AD" clId="Web-{8913097E-E3EB-1D31-FD89-2CC1BC56D4A4}" dt="2020-05-21T10:24:34.568" v="738" actId="1076"/>
          <ac:spMkLst>
            <pc:docMk/>
            <pc:sldMk cId="3896811758" sldId="285"/>
            <ac:spMk id="33" creationId="{E92EC7B7-01A8-4EEF-BFC5-C84BA35BF075}"/>
          </ac:spMkLst>
        </pc:spChg>
        <pc:spChg chg="add mod">
          <ac:chgData name="Fajri Fajri" userId="S::f.fajri@unimelb.edu.au::31c5be87-48e6-423a-bf77-7744cbd9b822" providerId="AD" clId="Web-{8913097E-E3EB-1D31-FD89-2CC1BC56D4A4}" dt="2020-05-21T10:24:34.552" v="737" actId="1076"/>
          <ac:spMkLst>
            <pc:docMk/>
            <pc:sldMk cId="3896811758" sldId="285"/>
            <ac:spMk id="34" creationId="{2C3C2E00-3169-4601-ADA1-5689590EF34C}"/>
          </ac:spMkLst>
        </pc:spChg>
        <pc:spChg chg="add mod">
          <ac:chgData name="Fajri Fajri" userId="S::f.fajri@unimelb.edu.au::31c5be87-48e6-423a-bf77-7744cbd9b822" providerId="AD" clId="Web-{8913097E-E3EB-1D31-FD89-2CC1BC56D4A4}" dt="2020-05-21T10:24:34.536" v="736" actId="1076"/>
          <ac:spMkLst>
            <pc:docMk/>
            <pc:sldMk cId="3896811758" sldId="285"/>
            <ac:spMk id="35" creationId="{C27CC914-041B-46BB-B86A-6CAA3BFBCF7B}"/>
          </ac:spMkLst>
        </pc:spChg>
        <pc:spChg chg="add mod">
          <ac:chgData name="Fajri Fajri" userId="S::f.fajri@unimelb.edu.au::31c5be87-48e6-423a-bf77-7744cbd9b822" providerId="AD" clId="Web-{8913097E-E3EB-1D31-FD89-2CC1BC56D4A4}" dt="2020-05-21T10:28:58.394" v="809" actId="1076"/>
          <ac:spMkLst>
            <pc:docMk/>
            <pc:sldMk cId="3896811758" sldId="285"/>
            <ac:spMk id="44" creationId="{E9496D64-AF19-4E78-8C3A-ABB1800A5091}"/>
          </ac:spMkLst>
        </pc:spChg>
        <pc:spChg chg="add mod">
          <ac:chgData name="Fajri Fajri" userId="S::f.fajri@unimelb.edu.au::31c5be87-48e6-423a-bf77-7744cbd9b822" providerId="AD" clId="Web-{8913097E-E3EB-1D31-FD89-2CC1BC56D4A4}" dt="2020-05-21T10:30:24.565" v="865" actId="1076"/>
          <ac:spMkLst>
            <pc:docMk/>
            <pc:sldMk cId="3896811758" sldId="285"/>
            <ac:spMk id="47" creationId="{E9F7DDF4-E6F4-41FF-8D01-0BBB74E7429F}"/>
          </ac:spMkLst>
        </pc:spChg>
        <pc:spChg chg="add mod">
          <ac:chgData name="Fajri Fajri" userId="S::f.fajri@unimelb.edu.au::31c5be87-48e6-423a-bf77-7744cbd9b822" providerId="AD" clId="Web-{8913097E-E3EB-1D31-FD89-2CC1BC56D4A4}" dt="2020-05-21T10:30:18.815" v="864" actId="1076"/>
          <ac:spMkLst>
            <pc:docMk/>
            <pc:sldMk cId="3896811758" sldId="285"/>
            <ac:spMk id="48" creationId="{6784FE4C-FF21-4ABA-9312-E3B1BAC1F5CE}"/>
          </ac:spMkLst>
        </pc:spChg>
        <pc:spChg chg="mod">
          <ac:chgData name="Fajri Fajri" userId="S::f.fajri@unimelb.edu.au::31c5be87-48e6-423a-bf77-7744cbd9b822" providerId="AD" clId="Web-{8913097E-E3EB-1D31-FD89-2CC1BC56D4A4}" dt="2020-05-21T10:22:52.224" v="665" actId="1076"/>
          <ac:spMkLst>
            <pc:docMk/>
            <pc:sldMk cId="3896811758" sldId="285"/>
            <ac:spMk id="372" creationId="{00000000-0000-0000-0000-000000000000}"/>
          </ac:spMkLst>
        </pc:spChg>
        <pc:spChg chg="add del mod">
          <ac:chgData name="Fajri Fajri" userId="S::f.fajri@unimelb.edu.au::31c5be87-48e6-423a-bf77-7744cbd9b822" providerId="AD" clId="Web-{8913097E-E3EB-1D31-FD89-2CC1BC56D4A4}" dt="2020-05-21T11:07:50.582" v="1418"/>
          <ac:spMkLst>
            <pc:docMk/>
            <pc:sldMk cId="3896811758" sldId="285"/>
            <ac:spMk id="373" creationId="{00000000-0000-0000-0000-000000000000}"/>
          </ac:spMkLst>
        </pc:spChg>
        <pc:grpChg chg="add">
          <ac:chgData name="Fajri Fajri" userId="S::f.fajri@unimelb.edu.au::31c5be87-48e6-423a-bf77-7744cbd9b822" providerId="AD" clId="Web-{8913097E-E3EB-1D31-FD89-2CC1BC56D4A4}" dt="2020-05-21T10:39:56.483" v="1119"/>
          <ac:grpSpMkLst>
            <pc:docMk/>
            <pc:sldMk cId="3896811758" sldId="285"/>
            <ac:grpSpMk id="45" creationId="{C682C508-5EAD-4244-AF70-CC9984E47DE8}"/>
          </ac:grpSpMkLst>
        </pc:grpChg>
        <pc:grpChg chg="add">
          <ac:chgData name="Fajri Fajri" userId="S::f.fajri@unimelb.edu.au::31c5be87-48e6-423a-bf77-7744cbd9b822" providerId="AD" clId="Web-{8913097E-E3EB-1D31-FD89-2CC1BC56D4A4}" dt="2020-05-21T10:40:02.733" v="1120"/>
          <ac:grpSpMkLst>
            <pc:docMk/>
            <pc:sldMk cId="3896811758" sldId="285"/>
            <ac:grpSpMk id="46" creationId="{B23F4057-F890-4E5B-B366-61CD68FD2C98}"/>
          </ac:grpSpMkLst>
        </pc:grpChg>
        <pc:grpChg chg="add">
          <ac:chgData name="Fajri Fajri" userId="S::f.fajri@unimelb.edu.au::31c5be87-48e6-423a-bf77-7744cbd9b822" providerId="AD" clId="Web-{8913097E-E3EB-1D31-FD89-2CC1BC56D4A4}" dt="2020-05-21T10:40:10.577" v="1121"/>
          <ac:grpSpMkLst>
            <pc:docMk/>
            <pc:sldMk cId="3896811758" sldId="285"/>
            <ac:grpSpMk id="49" creationId="{8398A577-2C11-4710-8DC3-6B99AF51428A}"/>
          </ac:grpSpMkLst>
        </pc:grpChg>
        <pc:grpChg chg="add">
          <ac:chgData name="Fajri Fajri" userId="S::f.fajri@unimelb.edu.au::31c5be87-48e6-423a-bf77-7744cbd9b822" providerId="AD" clId="Web-{8913097E-E3EB-1D31-FD89-2CC1BC56D4A4}" dt="2020-05-21T10:40:16.530" v="1122"/>
          <ac:grpSpMkLst>
            <pc:docMk/>
            <pc:sldMk cId="3896811758" sldId="285"/>
            <ac:grpSpMk id="50" creationId="{73D85492-A97D-4CB0-90BB-037225A5AC2B}"/>
          </ac:grpSpMkLst>
        </pc:grpChg>
        <pc:grpChg chg="add">
          <ac:chgData name="Fajri Fajri" userId="S::f.fajri@unimelb.edu.au::31c5be87-48e6-423a-bf77-7744cbd9b822" providerId="AD" clId="Web-{8913097E-E3EB-1D31-FD89-2CC1BC56D4A4}" dt="2020-05-21T10:40:46.936" v="1132"/>
          <ac:grpSpMkLst>
            <pc:docMk/>
            <pc:sldMk cId="3896811758" sldId="285"/>
            <ac:grpSpMk id="51" creationId="{57BB48FB-31DD-4DD2-8E75-BD0185B53665}"/>
          </ac:grpSpMkLst>
        </pc:grpChg>
        <pc:grpChg chg="add">
          <ac:chgData name="Fajri Fajri" userId="S::f.fajri@unimelb.edu.au::31c5be87-48e6-423a-bf77-7744cbd9b822" providerId="AD" clId="Web-{8913097E-E3EB-1D31-FD89-2CC1BC56D4A4}" dt="2020-05-21T10:41:04.624" v="1135"/>
          <ac:grpSpMkLst>
            <pc:docMk/>
            <pc:sldMk cId="3896811758" sldId="285"/>
            <ac:grpSpMk id="52" creationId="{542207E1-4339-4457-BABF-31E1ABFDD106}"/>
          </ac:grpSpMkLst>
        </pc:grpChg>
        <pc:picChg chg="del">
          <ac:chgData name="Fajri Fajri" userId="S::f.fajri@unimelb.edu.au::31c5be87-48e6-423a-bf77-7744cbd9b822" providerId="AD" clId="Web-{8913097E-E3EB-1D31-FD89-2CC1BC56D4A4}" dt="2020-05-21T10:03:01.920" v="405"/>
          <ac:picMkLst>
            <pc:docMk/>
            <pc:sldMk cId="3896811758" sldId="285"/>
            <ac:picMk id="11" creationId="{3CFD6485-BB29-46B4-885C-E78BA5605FFA}"/>
          </ac:picMkLst>
        </pc:picChg>
        <pc:cxnChg chg="del">
          <ac:chgData name="Fajri Fajri" userId="S::f.fajri@unimelb.edu.au::31c5be87-48e6-423a-bf77-7744cbd9b822" providerId="AD" clId="Web-{8913097E-E3EB-1D31-FD89-2CC1BC56D4A4}" dt="2020-05-21T10:03:01.920" v="412"/>
          <ac:cxnSpMkLst>
            <pc:docMk/>
            <pc:sldMk cId="3896811758" sldId="285"/>
            <ac:cxnSpMk id="3" creationId="{5F3D5CE5-688D-46F2-BE43-99648372B05D}"/>
          </ac:cxnSpMkLst>
        </pc:cxnChg>
        <pc:cxnChg chg="del">
          <ac:chgData name="Fajri Fajri" userId="S::f.fajri@unimelb.edu.au::31c5be87-48e6-423a-bf77-7744cbd9b822" providerId="AD" clId="Web-{8913097E-E3EB-1D31-FD89-2CC1BC56D4A4}" dt="2020-05-21T10:03:01.920" v="408"/>
          <ac:cxnSpMkLst>
            <pc:docMk/>
            <pc:sldMk cId="3896811758" sldId="285"/>
            <ac:cxnSpMk id="4" creationId="{85320B30-C4C8-48E0-BF99-D8893B5DC986}"/>
          </ac:cxnSpMkLst>
        </pc:cxnChg>
        <pc:cxnChg chg="del">
          <ac:chgData name="Fajri Fajri" userId="S::f.fajri@unimelb.edu.au::31c5be87-48e6-423a-bf77-7744cbd9b822" providerId="AD" clId="Web-{8913097E-E3EB-1D31-FD89-2CC1BC56D4A4}" dt="2020-05-21T10:03:01.920" v="407"/>
          <ac:cxnSpMkLst>
            <pc:docMk/>
            <pc:sldMk cId="3896811758" sldId="285"/>
            <ac:cxnSpMk id="5" creationId="{88352CFF-595A-4145-8B98-9DEEEC4E4ABD}"/>
          </ac:cxnSpMkLst>
        </pc:cxnChg>
        <pc:cxnChg chg="del">
          <ac:chgData name="Fajri Fajri" userId="S::f.fajri@unimelb.edu.au::31c5be87-48e6-423a-bf77-7744cbd9b822" providerId="AD" clId="Web-{8913097E-E3EB-1D31-FD89-2CC1BC56D4A4}" dt="2020-05-21T10:03:01.920" v="409"/>
          <ac:cxnSpMkLst>
            <pc:docMk/>
            <pc:sldMk cId="3896811758" sldId="285"/>
            <ac:cxnSpMk id="10" creationId="{BA3BD5E5-3BAC-4B9E-9F11-FA2B5F20AE69}"/>
          </ac:cxnSpMkLst>
        </pc:cxnChg>
        <pc:cxnChg chg="add del mod">
          <ac:chgData name="Fajri Fajri" userId="S::f.fajri@unimelb.edu.au::31c5be87-48e6-423a-bf77-7744cbd9b822" providerId="AD" clId="Web-{8913097E-E3EB-1D31-FD89-2CC1BC56D4A4}" dt="2020-05-21T10:06:51.199" v="483"/>
          <ac:cxnSpMkLst>
            <pc:docMk/>
            <pc:sldMk cId="3896811758" sldId="285"/>
            <ac:cxnSpMk id="14" creationId="{C90968AB-350C-4FDF-B331-21384947591F}"/>
          </ac:cxnSpMkLst>
        </pc:cxnChg>
        <pc:cxnChg chg="del">
          <ac:chgData name="Fajri Fajri" userId="S::f.fajri@unimelb.edu.au::31c5be87-48e6-423a-bf77-7744cbd9b822" providerId="AD" clId="Web-{8913097E-E3EB-1D31-FD89-2CC1BC56D4A4}" dt="2020-05-21T10:03:01.920" v="404"/>
          <ac:cxnSpMkLst>
            <pc:docMk/>
            <pc:sldMk cId="3896811758" sldId="285"/>
            <ac:cxnSpMk id="15" creationId="{92BF906A-867D-42DC-B8E1-6DCE6E4DCA9B}"/>
          </ac:cxnSpMkLst>
        </pc:cxnChg>
        <pc:cxnChg chg="del">
          <ac:chgData name="Fajri Fajri" userId="S::f.fajri@unimelb.edu.au::31c5be87-48e6-423a-bf77-7744cbd9b822" providerId="AD" clId="Web-{8913097E-E3EB-1D31-FD89-2CC1BC56D4A4}" dt="2020-05-21T10:03:01.920" v="402"/>
          <ac:cxnSpMkLst>
            <pc:docMk/>
            <pc:sldMk cId="3896811758" sldId="285"/>
            <ac:cxnSpMk id="17" creationId="{E1E25A1A-4531-4485-8925-C22B92629A60}"/>
          </ac:cxnSpMkLst>
        </pc:cxnChg>
        <pc:cxnChg chg="add mod">
          <ac:chgData name="Fajri Fajri" userId="S::f.fajri@unimelb.edu.au::31c5be87-48e6-423a-bf77-7744cbd9b822" providerId="AD" clId="Web-{8913097E-E3EB-1D31-FD89-2CC1BC56D4A4}" dt="2020-05-21T10:25:40.036" v="751" actId="1076"/>
          <ac:cxnSpMkLst>
            <pc:docMk/>
            <pc:sldMk cId="3896811758" sldId="285"/>
            <ac:cxnSpMk id="20" creationId="{5884B9ED-993D-42B0-AE78-95A0E4FCD73B}"/>
          </ac:cxnSpMkLst>
        </pc:cxnChg>
        <pc:cxnChg chg="add del mod">
          <ac:chgData name="Fajri Fajri" userId="S::f.fajri@unimelb.edu.au::31c5be87-48e6-423a-bf77-7744cbd9b822" providerId="AD" clId="Web-{8913097E-E3EB-1D31-FD89-2CC1BC56D4A4}" dt="2020-05-21T10:23:36.255" v="685"/>
          <ac:cxnSpMkLst>
            <pc:docMk/>
            <pc:sldMk cId="3896811758" sldId="285"/>
            <ac:cxnSpMk id="21" creationId="{004FC4F5-C83D-4BA4-97B0-4E7217E5B60C}"/>
          </ac:cxnSpMkLst>
        </pc:cxnChg>
        <pc:cxnChg chg="add del mod">
          <ac:chgData name="Fajri Fajri" userId="S::f.fajri@unimelb.edu.au::31c5be87-48e6-423a-bf77-7744cbd9b822" providerId="AD" clId="Web-{8913097E-E3EB-1D31-FD89-2CC1BC56D4A4}" dt="2020-05-21T10:06:32.434" v="476"/>
          <ac:cxnSpMkLst>
            <pc:docMk/>
            <pc:sldMk cId="3896811758" sldId="285"/>
            <ac:cxnSpMk id="22" creationId="{61904A2D-0741-4DF0-AE5F-1F796E36798A}"/>
          </ac:cxnSpMkLst>
        </pc:cxnChg>
        <pc:cxnChg chg="add del mod">
          <ac:chgData name="Fajri Fajri" userId="S::f.fajri@unimelb.edu.au::31c5be87-48e6-423a-bf77-7744cbd9b822" providerId="AD" clId="Web-{8913097E-E3EB-1D31-FD89-2CC1BC56D4A4}" dt="2020-05-21T10:06:30.747" v="475"/>
          <ac:cxnSpMkLst>
            <pc:docMk/>
            <pc:sldMk cId="3896811758" sldId="285"/>
            <ac:cxnSpMk id="23" creationId="{86168729-DAE7-422D-9285-70FFC87379B6}"/>
          </ac:cxnSpMkLst>
        </pc:cxnChg>
        <pc:cxnChg chg="add del mod">
          <ac:chgData name="Fajri Fajri" userId="S::f.fajri@unimelb.edu.au::31c5be87-48e6-423a-bf77-7744cbd9b822" providerId="AD" clId="Web-{8913097E-E3EB-1D31-FD89-2CC1BC56D4A4}" dt="2020-05-21T10:23:37.912" v="687"/>
          <ac:cxnSpMkLst>
            <pc:docMk/>
            <pc:sldMk cId="3896811758" sldId="285"/>
            <ac:cxnSpMk id="28" creationId="{0EC49AA7-BC8F-4F9D-AB8E-AAE27B19FCDB}"/>
          </ac:cxnSpMkLst>
        </pc:cxnChg>
        <pc:cxnChg chg="add del mod">
          <ac:chgData name="Fajri Fajri" userId="S::f.fajri@unimelb.edu.au::31c5be87-48e6-423a-bf77-7744cbd9b822" providerId="AD" clId="Web-{8913097E-E3EB-1D31-FD89-2CC1BC56D4A4}" dt="2020-05-21T10:23:37.146" v="686"/>
          <ac:cxnSpMkLst>
            <pc:docMk/>
            <pc:sldMk cId="3896811758" sldId="285"/>
            <ac:cxnSpMk id="29" creationId="{70616C92-B716-4D81-AB8D-3520E08B29D4}"/>
          </ac:cxnSpMkLst>
        </pc:cxnChg>
        <pc:cxnChg chg="add del mod">
          <ac:chgData name="Fajri Fajri" userId="S::f.fajri@unimelb.edu.au::31c5be87-48e6-423a-bf77-7744cbd9b822" providerId="AD" clId="Web-{8913097E-E3EB-1D31-FD89-2CC1BC56D4A4}" dt="2020-05-21T10:23:34.412" v="684"/>
          <ac:cxnSpMkLst>
            <pc:docMk/>
            <pc:sldMk cId="3896811758" sldId="285"/>
            <ac:cxnSpMk id="30" creationId="{43723EF1-DE8D-459A-8798-9183F83C47D8}"/>
          </ac:cxnSpMkLst>
        </pc:cxnChg>
        <pc:cxnChg chg="add mod">
          <ac:chgData name="Fajri Fajri" userId="S::f.fajri@unimelb.edu.au::31c5be87-48e6-423a-bf77-7744cbd9b822" providerId="AD" clId="Web-{8913097E-E3EB-1D31-FD89-2CC1BC56D4A4}" dt="2020-05-21T10:28:10.925" v="782" actId="1076"/>
          <ac:cxnSpMkLst>
            <pc:docMk/>
            <pc:sldMk cId="3896811758" sldId="285"/>
            <ac:cxnSpMk id="36" creationId="{73A882F4-7285-4CBB-8A79-9EA747A20AC2}"/>
          </ac:cxnSpMkLst>
        </pc:cxnChg>
        <pc:cxnChg chg="add mod">
          <ac:chgData name="Fajri Fajri" userId="S::f.fajri@unimelb.edu.au::31c5be87-48e6-423a-bf77-7744cbd9b822" providerId="AD" clId="Web-{8913097E-E3EB-1D31-FD89-2CC1BC56D4A4}" dt="2020-05-21T10:25:50.536" v="753" actId="1076"/>
          <ac:cxnSpMkLst>
            <pc:docMk/>
            <pc:sldMk cId="3896811758" sldId="285"/>
            <ac:cxnSpMk id="37" creationId="{6318D7A8-F99E-46C8-9802-AE716EC381A5}"/>
          </ac:cxnSpMkLst>
        </pc:cxnChg>
        <pc:cxnChg chg="add mod">
          <ac:chgData name="Fajri Fajri" userId="S::f.fajri@unimelb.edu.au::31c5be87-48e6-423a-bf77-7744cbd9b822" providerId="AD" clId="Web-{8913097E-E3EB-1D31-FD89-2CC1BC56D4A4}" dt="2020-05-21T10:25:58.161" v="755" actId="1076"/>
          <ac:cxnSpMkLst>
            <pc:docMk/>
            <pc:sldMk cId="3896811758" sldId="285"/>
            <ac:cxnSpMk id="38" creationId="{E5AE040B-CFF5-4B12-BAB7-5C6916D45949}"/>
          </ac:cxnSpMkLst>
        </pc:cxnChg>
        <pc:cxnChg chg="add del mod">
          <ac:chgData name="Fajri Fajri" userId="S::f.fajri@unimelb.edu.au::31c5be87-48e6-423a-bf77-7744cbd9b822" providerId="AD" clId="Web-{8913097E-E3EB-1D31-FD89-2CC1BC56D4A4}" dt="2020-05-21T10:26:01.411" v="757"/>
          <ac:cxnSpMkLst>
            <pc:docMk/>
            <pc:sldMk cId="3896811758" sldId="285"/>
            <ac:cxnSpMk id="39" creationId="{4D4E1871-50CD-466E-A587-C53695540E87}"/>
          </ac:cxnSpMkLst>
        </pc:cxnChg>
        <pc:cxnChg chg="add mod">
          <ac:chgData name="Fajri Fajri" userId="S::f.fajri@unimelb.edu.au::31c5be87-48e6-423a-bf77-7744cbd9b822" providerId="AD" clId="Web-{8913097E-E3EB-1D31-FD89-2CC1BC56D4A4}" dt="2020-05-21T10:26:06.098" v="759" actId="1076"/>
          <ac:cxnSpMkLst>
            <pc:docMk/>
            <pc:sldMk cId="3896811758" sldId="285"/>
            <ac:cxnSpMk id="40" creationId="{050C7028-2808-40D2-AE3B-F44B22C39829}"/>
          </ac:cxnSpMkLst>
        </pc:cxnChg>
        <pc:cxnChg chg="add mod">
          <ac:chgData name="Fajri Fajri" userId="S::f.fajri@unimelb.edu.au::31c5be87-48e6-423a-bf77-7744cbd9b822" providerId="AD" clId="Web-{8913097E-E3EB-1D31-FD89-2CC1BC56D4A4}" dt="2020-05-21T10:26:18.317" v="763" actId="1076"/>
          <ac:cxnSpMkLst>
            <pc:docMk/>
            <pc:sldMk cId="3896811758" sldId="285"/>
            <ac:cxnSpMk id="41" creationId="{C03C2F33-0F15-4AF7-BC32-7431CB1DA121}"/>
          </ac:cxnSpMkLst>
        </pc:cxnChg>
        <pc:cxnChg chg="add mod">
          <ac:chgData name="Fajri Fajri" userId="S::f.fajri@unimelb.edu.au::31c5be87-48e6-423a-bf77-7744cbd9b822" providerId="AD" clId="Web-{8913097E-E3EB-1D31-FD89-2CC1BC56D4A4}" dt="2020-05-21T10:26:24.254" v="765" actId="1076"/>
          <ac:cxnSpMkLst>
            <pc:docMk/>
            <pc:sldMk cId="3896811758" sldId="285"/>
            <ac:cxnSpMk id="42" creationId="{C9CF87DC-988E-4CC1-AD1F-66178B66BB47}"/>
          </ac:cxnSpMkLst>
        </pc:cxnChg>
        <pc:cxnChg chg="add mod">
          <ac:chgData name="Fajri Fajri" userId="S::f.fajri@unimelb.edu.au::31c5be87-48e6-423a-bf77-7744cbd9b822" providerId="AD" clId="Web-{8913097E-E3EB-1D31-FD89-2CC1BC56D4A4}" dt="2020-05-21T10:26:34.989" v="767" actId="1076"/>
          <ac:cxnSpMkLst>
            <pc:docMk/>
            <pc:sldMk cId="3896811758" sldId="285"/>
            <ac:cxnSpMk id="43" creationId="{1B7DBD8E-D5C2-4064-BF24-C10BBE67916E}"/>
          </ac:cxnSpMkLst>
        </pc:cxnChg>
      </pc:sldChg>
      <pc:sldChg chg="addSp delSp modSp add replId addAnim modAnim">
        <pc:chgData name="Fajri Fajri" userId="S::f.fajri@unimelb.edu.au::31c5be87-48e6-423a-bf77-7744cbd9b822" providerId="AD" clId="Web-{8913097E-E3EB-1D31-FD89-2CC1BC56D4A4}" dt="2020-05-21T10:52:47.119" v="1302"/>
        <pc:sldMkLst>
          <pc:docMk/>
          <pc:sldMk cId="1159666635" sldId="286"/>
        </pc:sldMkLst>
        <pc:spChg chg="add mod">
          <ac:chgData name="Fajri Fajri" userId="S::f.fajri@unimelb.edu.au::31c5be87-48e6-423a-bf77-7744cbd9b822" providerId="AD" clId="Web-{8913097E-E3EB-1D31-FD89-2CC1BC56D4A4}" dt="2020-05-21T10:51:45.479" v="1292" actId="1076"/>
          <ac:spMkLst>
            <pc:docMk/>
            <pc:sldMk cId="1159666635" sldId="286"/>
            <ac:spMk id="7" creationId="{FED066EC-4DC0-4CDC-B91B-5402B11A6D0A}"/>
          </ac:spMkLst>
        </pc:spChg>
        <pc:spChg chg="del">
          <ac:chgData name="Fajri Fajri" userId="S::f.fajri@unimelb.edu.au::31c5be87-48e6-423a-bf77-7744cbd9b822" providerId="AD" clId="Web-{8913097E-E3EB-1D31-FD89-2CC1BC56D4A4}" dt="2020-05-21T10:31:36.221" v="875"/>
          <ac:spMkLst>
            <pc:docMk/>
            <pc:sldMk cId="1159666635" sldId="286"/>
            <ac:spMk id="12" creationId="{2BD84A62-126D-4D66-BFD8-7DACF8F15D12}"/>
          </ac:spMkLst>
        </pc:spChg>
        <pc:spChg chg="del">
          <ac:chgData name="Fajri Fajri" userId="S::f.fajri@unimelb.edu.au::31c5be87-48e6-423a-bf77-7744cbd9b822" providerId="AD" clId="Web-{8913097E-E3EB-1D31-FD89-2CC1BC56D4A4}" dt="2020-05-21T10:31:36.221" v="874"/>
          <ac:spMkLst>
            <pc:docMk/>
            <pc:sldMk cId="1159666635" sldId="286"/>
            <ac:spMk id="13" creationId="{C937AA39-811A-4AEB-ACC8-CEEF22E73220}"/>
          </ac:spMkLst>
        </pc:spChg>
        <pc:spChg chg="mod">
          <ac:chgData name="Fajri Fajri" userId="S::f.fajri@unimelb.edu.au::31c5be87-48e6-423a-bf77-7744cbd9b822" providerId="AD" clId="Web-{8913097E-E3EB-1D31-FD89-2CC1BC56D4A4}" dt="2020-05-21T10:36:37.485" v="1026" actId="1076"/>
          <ac:spMkLst>
            <pc:docMk/>
            <pc:sldMk cId="1159666635" sldId="286"/>
            <ac:spMk id="18" creationId="{DA85C11A-3E0D-46BC-B8F0-04F10A3905D4}"/>
          </ac:spMkLst>
        </pc:spChg>
        <pc:spChg chg="del">
          <ac:chgData name="Fajri Fajri" userId="S::f.fajri@unimelb.edu.au::31c5be87-48e6-423a-bf77-7744cbd9b822" providerId="AD" clId="Web-{8913097E-E3EB-1D31-FD89-2CC1BC56D4A4}" dt="2020-05-21T10:31:36.221" v="873"/>
          <ac:spMkLst>
            <pc:docMk/>
            <pc:sldMk cId="1159666635" sldId="286"/>
            <ac:spMk id="24" creationId="{CBE5E5CF-BBE1-4BF5-A6E4-7817716431B9}"/>
          </ac:spMkLst>
        </pc:spChg>
        <pc:spChg chg="del">
          <ac:chgData name="Fajri Fajri" userId="S::f.fajri@unimelb.edu.au::31c5be87-48e6-423a-bf77-7744cbd9b822" providerId="AD" clId="Web-{8913097E-E3EB-1D31-FD89-2CC1BC56D4A4}" dt="2020-05-21T10:31:36.221" v="872"/>
          <ac:spMkLst>
            <pc:docMk/>
            <pc:sldMk cId="1159666635" sldId="286"/>
            <ac:spMk id="25" creationId="{2EF8DE82-4F83-473A-B5A5-268BFB85318F}"/>
          </ac:spMkLst>
        </pc:spChg>
        <pc:spChg chg="del">
          <ac:chgData name="Fajri Fajri" userId="S::f.fajri@unimelb.edu.au::31c5be87-48e6-423a-bf77-7744cbd9b822" providerId="AD" clId="Web-{8913097E-E3EB-1D31-FD89-2CC1BC56D4A4}" dt="2020-05-21T10:31:36.221" v="871"/>
          <ac:spMkLst>
            <pc:docMk/>
            <pc:sldMk cId="1159666635" sldId="286"/>
            <ac:spMk id="26" creationId="{800690D6-6396-4A1F-9245-015BB788C24F}"/>
          </ac:spMkLst>
        </pc:spChg>
        <pc:spChg chg="del">
          <ac:chgData name="Fajri Fajri" userId="S::f.fajri@unimelb.edu.au::31c5be87-48e6-423a-bf77-7744cbd9b822" providerId="AD" clId="Web-{8913097E-E3EB-1D31-FD89-2CC1BC56D4A4}" dt="2020-05-21T10:31:41.127" v="878"/>
          <ac:spMkLst>
            <pc:docMk/>
            <pc:sldMk cId="1159666635" sldId="286"/>
            <ac:spMk id="27" creationId="{0E5CB6B1-EBE0-4767-9073-821AB2DC434C}"/>
          </ac:spMkLst>
        </pc:spChg>
        <pc:spChg chg="add mod">
          <ac:chgData name="Fajri Fajri" userId="S::f.fajri@unimelb.edu.au::31c5be87-48e6-423a-bf77-7744cbd9b822" providerId="AD" clId="Web-{8913097E-E3EB-1D31-FD89-2CC1BC56D4A4}" dt="2020-05-21T10:36:37.578" v="1030" actId="1076"/>
          <ac:spMkLst>
            <pc:docMk/>
            <pc:sldMk cId="1159666635" sldId="286"/>
            <ac:spMk id="28" creationId="{E9A0B03B-0EFF-4BB6-854C-E65CBF1FA263}"/>
          </ac:spMkLst>
        </pc:spChg>
        <pc:spChg chg="mod">
          <ac:chgData name="Fajri Fajri" userId="S::f.fajri@unimelb.edu.au::31c5be87-48e6-423a-bf77-7744cbd9b822" providerId="AD" clId="Web-{8913097E-E3EB-1D31-FD89-2CC1BC56D4A4}" dt="2020-05-21T10:36:37.516" v="1027" actId="1076"/>
          <ac:spMkLst>
            <pc:docMk/>
            <pc:sldMk cId="1159666635" sldId="286"/>
            <ac:spMk id="31" creationId="{0F84ACCB-4BFD-4555-B160-CA4622841EC6}"/>
          </ac:spMkLst>
        </pc:spChg>
        <pc:spChg chg="del mod">
          <ac:chgData name="Fajri Fajri" userId="S::f.fajri@unimelb.edu.au::31c5be87-48e6-423a-bf77-7744cbd9b822" providerId="AD" clId="Web-{8913097E-E3EB-1D31-FD89-2CC1BC56D4A4}" dt="2020-05-21T10:34:59.657" v="922"/>
          <ac:spMkLst>
            <pc:docMk/>
            <pc:sldMk cId="1159666635" sldId="286"/>
            <ac:spMk id="32" creationId="{66006866-F9CA-4154-8E04-6FF314B46FDC}"/>
          </ac:spMkLst>
        </pc:spChg>
        <pc:spChg chg="mod">
          <ac:chgData name="Fajri Fajri" userId="S::f.fajri@unimelb.edu.au::31c5be87-48e6-423a-bf77-7744cbd9b822" providerId="AD" clId="Web-{8913097E-E3EB-1D31-FD89-2CC1BC56D4A4}" dt="2020-05-21T10:36:37.531" v="1028" actId="1076"/>
          <ac:spMkLst>
            <pc:docMk/>
            <pc:sldMk cId="1159666635" sldId="286"/>
            <ac:spMk id="33" creationId="{E92EC7B7-01A8-4EEF-BFC5-C84BA35BF075}"/>
          </ac:spMkLst>
        </pc:spChg>
        <pc:spChg chg="del mod">
          <ac:chgData name="Fajri Fajri" userId="S::f.fajri@unimelb.edu.au::31c5be87-48e6-423a-bf77-7744cbd9b822" providerId="AD" clId="Web-{8913097E-E3EB-1D31-FD89-2CC1BC56D4A4}" dt="2020-05-21T10:35:05.501" v="925"/>
          <ac:spMkLst>
            <pc:docMk/>
            <pc:sldMk cId="1159666635" sldId="286"/>
            <ac:spMk id="34" creationId="{2C3C2E00-3169-4601-ADA1-5689590EF34C}"/>
          </ac:spMkLst>
        </pc:spChg>
        <pc:spChg chg="del mod">
          <ac:chgData name="Fajri Fajri" userId="S::f.fajri@unimelb.edu.au::31c5be87-48e6-423a-bf77-7744cbd9b822" providerId="AD" clId="Web-{8913097E-E3EB-1D31-FD89-2CC1BC56D4A4}" dt="2020-05-21T10:35:05.501" v="924"/>
          <ac:spMkLst>
            <pc:docMk/>
            <pc:sldMk cId="1159666635" sldId="286"/>
            <ac:spMk id="35" creationId="{C27CC914-041B-46BB-B86A-6CAA3BFBCF7B}"/>
          </ac:spMkLst>
        </pc:spChg>
        <pc:spChg chg="add mod">
          <ac:chgData name="Fajri Fajri" userId="S::f.fajri@unimelb.edu.au::31c5be87-48e6-423a-bf77-7744cbd9b822" providerId="AD" clId="Web-{8913097E-E3EB-1D31-FD89-2CC1BC56D4A4}" dt="2020-05-21T10:35:59.344" v="980" actId="1076"/>
          <ac:spMkLst>
            <pc:docMk/>
            <pc:sldMk cId="1159666635" sldId="286"/>
            <ac:spMk id="39" creationId="{0FC97D9B-3520-46A6-81BF-9B13F3B701F8}"/>
          </ac:spMkLst>
        </pc:spChg>
        <pc:spChg chg="del">
          <ac:chgData name="Fajri Fajri" userId="S::f.fajri@unimelb.edu.au::31c5be87-48e6-423a-bf77-7744cbd9b822" providerId="AD" clId="Web-{8913097E-E3EB-1D31-FD89-2CC1BC56D4A4}" dt="2020-05-21T10:31:41.127" v="877"/>
          <ac:spMkLst>
            <pc:docMk/>
            <pc:sldMk cId="1159666635" sldId="286"/>
            <ac:spMk id="44" creationId="{E9496D64-AF19-4E78-8C3A-ABB1800A5091}"/>
          </ac:spMkLst>
        </pc:spChg>
        <pc:spChg chg="add mod">
          <ac:chgData name="Fajri Fajri" userId="S::f.fajri@unimelb.edu.au::31c5be87-48e6-423a-bf77-7744cbd9b822" providerId="AD" clId="Web-{8913097E-E3EB-1D31-FD89-2CC1BC56D4A4}" dt="2020-05-21T10:35:59.360" v="981" actId="1076"/>
          <ac:spMkLst>
            <pc:docMk/>
            <pc:sldMk cId="1159666635" sldId="286"/>
            <ac:spMk id="45" creationId="{023C002B-69AA-4C61-ACB7-C5A51D703B54}"/>
          </ac:spMkLst>
        </pc:spChg>
        <pc:spChg chg="add mod">
          <ac:chgData name="Fajri Fajri" userId="S::f.fajri@unimelb.edu.au::31c5be87-48e6-423a-bf77-7744cbd9b822" providerId="AD" clId="Web-{8913097E-E3EB-1D31-FD89-2CC1BC56D4A4}" dt="2020-05-21T10:35:59.438" v="986" actId="1076"/>
          <ac:spMkLst>
            <pc:docMk/>
            <pc:sldMk cId="1159666635" sldId="286"/>
            <ac:spMk id="46" creationId="{5F33A302-F868-40D2-97CF-AE568DBC82F0}"/>
          </ac:spMkLst>
        </pc:spChg>
        <pc:spChg chg="del">
          <ac:chgData name="Fajri Fajri" userId="S::f.fajri@unimelb.edu.au::31c5be87-48e6-423a-bf77-7744cbd9b822" providerId="AD" clId="Web-{8913097E-E3EB-1D31-FD89-2CC1BC56D4A4}" dt="2020-05-21T10:31:39.268" v="876"/>
          <ac:spMkLst>
            <pc:docMk/>
            <pc:sldMk cId="1159666635" sldId="286"/>
            <ac:spMk id="47" creationId="{E9F7DDF4-E6F4-41FF-8D01-0BBB74E7429F}"/>
          </ac:spMkLst>
        </pc:spChg>
        <pc:spChg chg="del">
          <ac:chgData name="Fajri Fajri" userId="S::f.fajri@unimelb.edu.au::31c5be87-48e6-423a-bf77-7744cbd9b822" providerId="AD" clId="Web-{8913097E-E3EB-1D31-FD89-2CC1BC56D4A4}" dt="2020-05-21T10:32:07.377" v="887"/>
          <ac:spMkLst>
            <pc:docMk/>
            <pc:sldMk cId="1159666635" sldId="286"/>
            <ac:spMk id="48" creationId="{6784FE4C-FF21-4ABA-9312-E3B1BAC1F5CE}"/>
          </ac:spMkLst>
        </pc:spChg>
        <pc:spChg chg="add mod">
          <ac:chgData name="Fajri Fajri" userId="S::f.fajri@unimelb.edu.au::31c5be87-48e6-423a-bf77-7744cbd9b822" providerId="AD" clId="Web-{8913097E-E3EB-1D31-FD89-2CC1BC56D4A4}" dt="2020-05-21T10:35:59.422" v="985" actId="1076"/>
          <ac:spMkLst>
            <pc:docMk/>
            <pc:sldMk cId="1159666635" sldId="286"/>
            <ac:spMk id="50" creationId="{24BCD9C1-3C2B-4B42-A698-D27D66286BC7}"/>
          </ac:spMkLst>
        </pc:spChg>
        <pc:spChg chg="add mod">
          <ac:chgData name="Fajri Fajri" userId="S::f.fajri@unimelb.edu.au::31c5be87-48e6-423a-bf77-7744cbd9b822" providerId="AD" clId="Web-{8913097E-E3EB-1D31-FD89-2CC1BC56D4A4}" dt="2020-05-21T10:36:12.594" v="1001" actId="1076"/>
          <ac:spMkLst>
            <pc:docMk/>
            <pc:sldMk cId="1159666635" sldId="286"/>
            <ac:spMk id="53" creationId="{F6C81E30-9704-40F4-A639-CE3DA730AC20}"/>
          </ac:spMkLst>
        </pc:spChg>
        <pc:spChg chg="add mod">
          <ac:chgData name="Fajri Fajri" userId="S::f.fajri@unimelb.edu.au::31c5be87-48e6-423a-bf77-7744cbd9b822" providerId="AD" clId="Web-{8913097E-E3EB-1D31-FD89-2CC1BC56D4A4}" dt="2020-05-21T10:36:12.625" v="1002" actId="1076"/>
          <ac:spMkLst>
            <pc:docMk/>
            <pc:sldMk cId="1159666635" sldId="286"/>
            <ac:spMk id="54" creationId="{8D103BCB-E0C3-4B88-823F-968124ACEAE3}"/>
          </ac:spMkLst>
        </pc:spChg>
        <pc:spChg chg="add mod">
          <ac:chgData name="Fajri Fajri" userId="S::f.fajri@unimelb.edu.au::31c5be87-48e6-423a-bf77-7744cbd9b822" providerId="AD" clId="Web-{8913097E-E3EB-1D31-FD89-2CC1BC56D4A4}" dt="2020-05-21T10:36:30.157" v="1023" actId="20577"/>
          <ac:spMkLst>
            <pc:docMk/>
            <pc:sldMk cId="1159666635" sldId="286"/>
            <ac:spMk id="55" creationId="{D852B73C-2B81-4662-BE29-11E32837C011}"/>
          </ac:spMkLst>
        </pc:spChg>
        <pc:spChg chg="add mod">
          <ac:chgData name="Fajri Fajri" userId="S::f.fajri@unimelb.edu.au::31c5be87-48e6-423a-bf77-7744cbd9b822" providerId="AD" clId="Web-{8913097E-E3EB-1D31-FD89-2CC1BC56D4A4}" dt="2020-05-21T10:36:27.703" v="1020" actId="14100"/>
          <ac:spMkLst>
            <pc:docMk/>
            <pc:sldMk cId="1159666635" sldId="286"/>
            <ac:spMk id="57" creationId="{504EA981-D27F-4A46-A617-A0739C90F950}"/>
          </ac:spMkLst>
        </pc:spChg>
        <pc:spChg chg="mod">
          <ac:chgData name="Fajri Fajri" userId="S::f.fajri@unimelb.edu.au::31c5be87-48e6-423a-bf77-7744cbd9b822" providerId="AD" clId="Web-{8913097E-E3EB-1D31-FD89-2CC1BC56D4A4}" dt="2020-05-21T10:39:27.640" v="1105" actId="20577"/>
          <ac:spMkLst>
            <pc:docMk/>
            <pc:sldMk cId="1159666635" sldId="286"/>
            <ac:spMk id="373" creationId="{00000000-0000-0000-0000-000000000000}"/>
          </ac:spMkLst>
        </pc:spChg>
        <pc:grpChg chg="add">
          <ac:chgData name="Fajri Fajri" userId="S::f.fajri@unimelb.edu.au::31c5be87-48e6-423a-bf77-7744cbd9b822" providerId="AD" clId="Web-{8913097E-E3EB-1D31-FD89-2CC1BC56D4A4}" dt="2020-05-21T10:36:47.250" v="1033"/>
          <ac:grpSpMkLst>
            <pc:docMk/>
            <pc:sldMk cId="1159666635" sldId="286"/>
            <ac:grpSpMk id="4" creationId="{DD0CBCD2-DEC5-43A4-941A-491DB208162D}"/>
          </ac:grpSpMkLst>
        </pc:grpChg>
        <pc:grpChg chg="add">
          <ac:chgData name="Fajri Fajri" userId="S::f.fajri@unimelb.edu.au::31c5be87-48e6-423a-bf77-7744cbd9b822" providerId="AD" clId="Web-{8913097E-E3EB-1D31-FD89-2CC1BC56D4A4}" dt="2020-05-21T10:36:54.594" v="1034"/>
          <ac:grpSpMkLst>
            <pc:docMk/>
            <pc:sldMk cId="1159666635" sldId="286"/>
            <ac:grpSpMk id="5" creationId="{175C513F-0AE0-4B3C-9D27-7552EF19A766}"/>
          </ac:grpSpMkLst>
        </pc:grpChg>
        <pc:grpChg chg="add">
          <ac:chgData name="Fajri Fajri" userId="S::f.fajri@unimelb.edu.au::31c5be87-48e6-423a-bf77-7744cbd9b822" providerId="AD" clId="Web-{8913097E-E3EB-1D31-FD89-2CC1BC56D4A4}" dt="2020-05-21T10:36:59.031" v="1035"/>
          <ac:grpSpMkLst>
            <pc:docMk/>
            <pc:sldMk cId="1159666635" sldId="286"/>
            <ac:grpSpMk id="6" creationId="{FC969349-7A55-4665-A744-D56663E33F97}"/>
          </ac:grpSpMkLst>
        </pc:grpChg>
        <pc:grpChg chg="add del">
          <ac:chgData name="Fajri Fajri" userId="S::f.fajri@unimelb.edu.au::31c5be87-48e6-423a-bf77-7744cbd9b822" providerId="AD" clId="Web-{8913097E-E3EB-1D31-FD89-2CC1BC56D4A4}" dt="2020-05-21T10:52:36.432" v="1299"/>
          <ac:grpSpMkLst>
            <pc:docMk/>
            <pc:sldMk cId="1159666635" sldId="286"/>
            <ac:grpSpMk id="11" creationId="{76A211C5-BE1F-4071-91A8-B1C009CFC46F}"/>
          </ac:grpSpMkLst>
        </pc:grpChg>
        <pc:grpChg chg="add">
          <ac:chgData name="Fajri Fajri" userId="S::f.fajri@unimelb.edu.au::31c5be87-48e6-423a-bf77-7744cbd9b822" providerId="AD" clId="Web-{8913097E-E3EB-1D31-FD89-2CC1BC56D4A4}" dt="2020-05-21T10:52:42.244" v="1300"/>
          <ac:grpSpMkLst>
            <pc:docMk/>
            <pc:sldMk cId="1159666635" sldId="286"/>
            <ac:grpSpMk id="14" creationId="{E0E7EACA-C79C-4528-9A02-0E9DBD75DBEF}"/>
          </ac:grpSpMkLst>
        </pc:grpChg>
        <pc:grpChg chg="add mod">
          <ac:chgData name="Fajri Fajri" userId="S::f.fajri@unimelb.edu.au::31c5be87-48e6-423a-bf77-7744cbd9b822" providerId="AD" clId="Web-{8913097E-E3EB-1D31-FD89-2CC1BC56D4A4}" dt="2020-05-21T10:52:08.416" v="1295" actId="1076"/>
          <ac:grpSpMkLst>
            <pc:docMk/>
            <pc:sldMk cId="1159666635" sldId="286"/>
            <ac:grpSpMk id="60" creationId="{44B60301-91E7-4665-A762-0695AD80FF97}"/>
          </ac:grpSpMkLst>
        </pc:grpChg>
        <pc:grpChg chg="add mod">
          <ac:chgData name="Fajri Fajri" userId="S::f.fajri@unimelb.edu.au::31c5be87-48e6-423a-bf77-7744cbd9b822" providerId="AD" clId="Web-{8913097E-E3EB-1D31-FD89-2CC1BC56D4A4}" dt="2020-05-21T10:52:23.728" v="1298" actId="1076"/>
          <ac:grpSpMkLst>
            <pc:docMk/>
            <pc:sldMk cId="1159666635" sldId="286"/>
            <ac:grpSpMk id="64" creationId="{482CEAB2-B26C-4454-97FE-621B98ACB440}"/>
          </ac:grpSpMkLst>
        </pc:grpChg>
        <pc:cxnChg chg="add del mod">
          <ac:chgData name="Fajri Fajri" userId="S::f.fajri@unimelb.edu.au::31c5be87-48e6-423a-bf77-7744cbd9b822" providerId="AD" clId="Web-{8913097E-E3EB-1D31-FD89-2CC1BC56D4A4}" dt="2020-05-21T10:33:02.095" v="896"/>
          <ac:cxnSpMkLst>
            <pc:docMk/>
            <pc:sldMk cId="1159666635" sldId="286"/>
            <ac:cxnSpMk id="2" creationId="{A41AD0AE-41DF-499A-A0E2-B2B6B4EF3A94}"/>
          </ac:cxnSpMkLst>
        </pc:cxnChg>
        <pc:cxnChg chg="add mod">
          <ac:chgData name="Fajri Fajri" userId="S::f.fajri@unimelb.edu.au::31c5be87-48e6-423a-bf77-7744cbd9b822" providerId="AD" clId="Web-{8913097E-E3EB-1D31-FD89-2CC1BC56D4A4}" dt="2020-05-21T10:36:37.594" v="1031" actId="1076"/>
          <ac:cxnSpMkLst>
            <pc:docMk/>
            <pc:sldMk cId="1159666635" sldId="286"/>
            <ac:cxnSpMk id="3" creationId="{9989E2E1-BE29-4EA2-AFE5-639FDE22DC6D}"/>
          </ac:cxnSpMkLst>
        </pc:cxnChg>
        <pc:cxnChg chg="add mod topLvl">
          <ac:chgData name="Fajri Fajri" userId="S::f.fajri@unimelb.edu.au::31c5be87-48e6-423a-bf77-7744cbd9b822" providerId="AD" clId="Web-{8913097E-E3EB-1D31-FD89-2CC1BC56D4A4}" dt="2020-05-21T10:52:36.432" v="1299"/>
          <ac:cxnSpMkLst>
            <pc:docMk/>
            <pc:sldMk cId="1159666635" sldId="286"/>
            <ac:cxnSpMk id="8" creationId="{8EA341E2-E7E8-44F4-8CEB-07FD950DF643}"/>
          </ac:cxnSpMkLst>
        </pc:cxnChg>
        <pc:cxnChg chg="add mod topLvl">
          <ac:chgData name="Fajri Fajri" userId="S::f.fajri@unimelb.edu.au::31c5be87-48e6-423a-bf77-7744cbd9b822" providerId="AD" clId="Web-{8913097E-E3EB-1D31-FD89-2CC1BC56D4A4}" dt="2020-05-21T10:52:36.432" v="1299"/>
          <ac:cxnSpMkLst>
            <pc:docMk/>
            <pc:sldMk cId="1159666635" sldId="286"/>
            <ac:cxnSpMk id="9" creationId="{F09D29B2-C4D6-41E0-BE80-60D1FFC88402}"/>
          </ac:cxnSpMkLst>
        </pc:cxnChg>
        <pc:cxnChg chg="add mod topLvl">
          <ac:chgData name="Fajri Fajri" userId="S::f.fajri@unimelb.edu.au::31c5be87-48e6-423a-bf77-7744cbd9b822" providerId="AD" clId="Web-{8913097E-E3EB-1D31-FD89-2CC1BC56D4A4}" dt="2020-05-21T10:52:36.432" v="1299"/>
          <ac:cxnSpMkLst>
            <pc:docMk/>
            <pc:sldMk cId="1159666635" sldId="286"/>
            <ac:cxnSpMk id="10" creationId="{57693179-DF44-409F-BAA7-9820007B523C}"/>
          </ac:cxnSpMkLst>
        </pc:cxnChg>
        <pc:cxnChg chg="mod">
          <ac:chgData name="Fajri Fajri" userId="S::f.fajri@unimelb.edu.au::31c5be87-48e6-423a-bf77-7744cbd9b822" providerId="AD" clId="Web-{8913097E-E3EB-1D31-FD89-2CC1BC56D4A4}" dt="2020-05-21T10:36:37.547" v="1029" actId="1076"/>
          <ac:cxnSpMkLst>
            <pc:docMk/>
            <pc:sldMk cId="1159666635" sldId="286"/>
            <ac:cxnSpMk id="20" creationId="{5884B9ED-993D-42B0-AE78-95A0E4FCD73B}"/>
          </ac:cxnSpMkLst>
        </pc:cxnChg>
        <pc:cxnChg chg="add mod">
          <ac:chgData name="Fajri Fajri" userId="S::f.fajri@unimelb.edu.au::31c5be87-48e6-423a-bf77-7744cbd9b822" providerId="AD" clId="Web-{8913097E-E3EB-1D31-FD89-2CC1BC56D4A4}" dt="2020-05-21T10:36:37.610" v="1032" actId="1076"/>
          <ac:cxnSpMkLst>
            <pc:docMk/>
            <pc:sldMk cId="1159666635" sldId="286"/>
            <ac:cxnSpMk id="30" creationId="{B7CD09A0-25E7-46BD-8EE0-33717B37EF54}"/>
          </ac:cxnSpMkLst>
        </pc:cxnChg>
        <pc:cxnChg chg="del">
          <ac:chgData name="Fajri Fajri" userId="S::f.fajri@unimelb.edu.au::31c5be87-48e6-423a-bf77-7744cbd9b822" providerId="AD" clId="Web-{8913097E-E3EB-1D31-FD89-2CC1BC56D4A4}" dt="2020-05-21T10:31:42.346" v="879"/>
          <ac:cxnSpMkLst>
            <pc:docMk/>
            <pc:sldMk cId="1159666635" sldId="286"/>
            <ac:cxnSpMk id="36" creationId="{73A882F4-7285-4CBB-8A79-9EA747A20AC2}"/>
          </ac:cxnSpMkLst>
        </pc:cxnChg>
        <pc:cxnChg chg="del">
          <ac:chgData name="Fajri Fajri" userId="S::f.fajri@unimelb.edu.au::31c5be87-48e6-423a-bf77-7744cbd9b822" providerId="AD" clId="Web-{8913097E-E3EB-1D31-FD89-2CC1BC56D4A4}" dt="2020-05-21T10:31:43.393" v="880"/>
          <ac:cxnSpMkLst>
            <pc:docMk/>
            <pc:sldMk cId="1159666635" sldId="286"/>
            <ac:cxnSpMk id="37" creationId="{6318D7A8-F99E-46C8-9802-AE716EC381A5}"/>
          </ac:cxnSpMkLst>
        </pc:cxnChg>
        <pc:cxnChg chg="del">
          <ac:chgData name="Fajri Fajri" userId="S::f.fajri@unimelb.edu.au::31c5be87-48e6-423a-bf77-7744cbd9b822" providerId="AD" clId="Web-{8913097E-E3EB-1D31-FD89-2CC1BC56D4A4}" dt="2020-05-21T10:31:36.221" v="870"/>
          <ac:cxnSpMkLst>
            <pc:docMk/>
            <pc:sldMk cId="1159666635" sldId="286"/>
            <ac:cxnSpMk id="38" creationId="{E5AE040B-CFF5-4B12-BAB7-5C6916D45949}"/>
          </ac:cxnSpMkLst>
        </pc:cxnChg>
        <pc:cxnChg chg="del">
          <ac:chgData name="Fajri Fajri" userId="S::f.fajri@unimelb.edu.au::31c5be87-48e6-423a-bf77-7744cbd9b822" providerId="AD" clId="Web-{8913097E-E3EB-1D31-FD89-2CC1BC56D4A4}" dt="2020-05-21T10:31:36.221" v="869"/>
          <ac:cxnSpMkLst>
            <pc:docMk/>
            <pc:sldMk cId="1159666635" sldId="286"/>
            <ac:cxnSpMk id="40" creationId="{050C7028-2808-40D2-AE3B-F44B22C39829}"/>
          </ac:cxnSpMkLst>
        </pc:cxnChg>
        <pc:cxnChg chg="del">
          <ac:chgData name="Fajri Fajri" userId="S::f.fajri@unimelb.edu.au::31c5be87-48e6-423a-bf77-7744cbd9b822" providerId="AD" clId="Web-{8913097E-E3EB-1D31-FD89-2CC1BC56D4A4}" dt="2020-05-21T10:31:36.221" v="868"/>
          <ac:cxnSpMkLst>
            <pc:docMk/>
            <pc:sldMk cId="1159666635" sldId="286"/>
            <ac:cxnSpMk id="41" creationId="{C03C2F33-0F15-4AF7-BC32-7431CB1DA121}"/>
          </ac:cxnSpMkLst>
        </pc:cxnChg>
        <pc:cxnChg chg="del">
          <ac:chgData name="Fajri Fajri" userId="S::f.fajri@unimelb.edu.au::31c5be87-48e6-423a-bf77-7744cbd9b822" providerId="AD" clId="Web-{8913097E-E3EB-1D31-FD89-2CC1BC56D4A4}" dt="2020-05-21T10:31:36.221" v="867"/>
          <ac:cxnSpMkLst>
            <pc:docMk/>
            <pc:sldMk cId="1159666635" sldId="286"/>
            <ac:cxnSpMk id="42" creationId="{C9CF87DC-988E-4CC1-AD1F-66178B66BB47}"/>
          </ac:cxnSpMkLst>
        </pc:cxnChg>
        <pc:cxnChg chg="del mod">
          <ac:chgData name="Fajri Fajri" userId="S::f.fajri@unimelb.edu.au::31c5be87-48e6-423a-bf77-7744cbd9b822" providerId="AD" clId="Web-{8913097E-E3EB-1D31-FD89-2CC1BC56D4A4}" dt="2020-05-21T10:34:59.657" v="921"/>
          <ac:cxnSpMkLst>
            <pc:docMk/>
            <pc:sldMk cId="1159666635" sldId="286"/>
            <ac:cxnSpMk id="43" creationId="{1B7DBD8E-D5C2-4064-BF24-C10BBE67916E}"/>
          </ac:cxnSpMkLst>
        </pc:cxnChg>
        <pc:cxnChg chg="add mod">
          <ac:chgData name="Fajri Fajri" userId="S::f.fajri@unimelb.edu.au::31c5be87-48e6-423a-bf77-7744cbd9b822" providerId="AD" clId="Web-{8913097E-E3EB-1D31-FD89-2CC1BC56D4A4}" dt="2020-05-21T10:35:59.376" v="982" actId="1076"/>
          <ac:cxnSpMkLst>
            <pc:docMk/>
            <pc:sldMk cId="1159666635" sldId="286"/>
            <ac:cxnSpMk id="49" creationId="{035030AC-A2CC-4032-9EA3-4B148A211DC4}"/>
          </ac:cxnSpMkLst>
        </pc:cxnChg>
        <pc:cxnChg chg="add mod">
          <ac:chgData name="Fajri Fajri" userId="S::f.fajri@unimelb.edu.au::31c5be87-48e6-423a-bf77-7744cbd9b822" providerId="AD" clId="Web-{8913097E-E3EB-1D31-FD89-2CC1BC56D4A4}" dt="2020-05-21T10:35:59.391" v="983" actId="1076"/>
          <ac:cxnSpMkLst>
            <pc:docMk/>
            <pc:sldMk cId="1159666635" sldId="286"/>
            <ac:cxnSpMk id="51" creationId="{E8453ED0-8A3C-4590-B12D-430096281D58}"/>
          </ac:cxnSpMkLst>
        </pc:cxnChg>
        <pc:cxnChg chg="add mod">
          <ac:chgData name="Fajri Fajri" userId="S::f.fajri@unimelb.edu.au::31c5be87-48e6-423a-bf77-7744cbd9b822" providerId="AD" clId="Web-{8913097E-E3EB-1D31-FD89-2CC1BC56D4A4}" dt="2020-05-21T10:35:59.391" v="984" actId="1076"/>
          <ac:cxnSpMkLst>
            <pc:docMk/>
            <pc:sldMk cId="1159666635" sldId="286"/>
            <ac:cxnSpMk id="52" creationId="{20A50A59-4A5E-42AF-BBA9-5E907550B0E3}"/>
          </ac:cxnSpMkLst>
        </pc:cxnChg>
        <pc:cxnChg chg="add mod">
          <ac:chgData name="Fajri Fajri" userId="S::f.fajri@unimelb.edu.au::31c5be87-48e6-423a-bf77-7744cbd9b822" providerId="AD" clId="Web-{8913097E-E3EB-1D31-FD89-2CC1BC56D4A4}" dt="2020-05-21T10:36:12.672" v="1004" actId="1076"/>
          <ac:cxnSpMkLst>
            <pc:docMk/>
            <pc:sldMk cId="1159666635" sldId="286"/>
            <ac:cxnSpMk id="56" creationId="{85FA545F-53A1-4A9A-80D4-8C00A8A02120}"/>
          </ac:cxnSpMkLst>
        </pc:cxnChg>
        <pc:cxnChg chg="add mod">
          <ac:chgData name="Fajri Fajri" userId="S::f.fajri@unimelb.edu.au::31c5be87-48e6-423a-bf77-7744cbd9b822" providerId="AD" clId="Web-{8913097E-E3EB-1D31-FD89-2CC1BC56D4A4}" dt="2020-05-21T10:36:12.703" v="1006" actId="1076"/>
          <ac:cxnSpMkLst>
            <pc:docMk/>
            <pc:sldMk cId="1159666635" sldId="286"/>
            <ac:cxnSpMk id="58" creationId="{F64F4F3F-9FDB-436E-8DCC-2F0ABEF6269A}"/>
          </ac:cxnSpMkLst>
        </pc:cxnChg>
        <pc:cxnChg chg="add mod">
          <ac:chgData name="Fajri Fajri" userId="S::f.fajri@unimelb.edu.au::31c5be87-48e6-423a-bf77-7744cbd9b822" providerId="AD" clId="Web-{8913097E-E3EB-1D31-FD89-2CC1BC56D4A4}" dt="2020-05-21T10:36:12.735" v="1007" actId="1076"/>
          <ac:cxnSpMkLst>
            <pc:docMk/>
            <pc:sldMk cId="1159666635" sldId="286"/>
            <ac:cxnSpMk id="59" creationId="{AE4E2FBC-71FE-4CB4-96E0-B7F00FF877CE}"/>
          </ac:cxnSpMkLst>
        </pc:cxnChg>
        <pc:cxnChg chg="mod">
          <ac:chgData name="Fajri Fajri" userId="S::f.fajri@unimelb.edu.au::31c5be87-48e6-423a-bf77-7744cbd9b822" providerId="AD" clId="Web-{8913097E-E3EB-1D31-FD89-2CC1BC56D4A4}" dt="2020-05-21T10:52:03.057" v="1294"/>
          <ac:cxnSpMkLst>
            <pc:docMk/>
            <pc:sldMk cId="1159666635" sldId="286"/>
            <ac:cxnSpMk id="61" creationId="{2DE4F0C0-16AA-434A-AE2A-CC0013352809}"/>
          </ac:cxnSpMkLst>
        </pc:cxnChg>
        <pc:cxnChg chg="mod">
          <ac:chgData name="Fajri Fajri" userId="S::f.fajri@unimelb.edu.au::31c5be87-48e6-423a-bf77-7744cbd9b822" providerId="AD" clId="Web-{8913097E-E3EB-1D31-FD89-2CC1BC56D4A4}" dt="2020-05-21T10:52:03.057" v="1294"/>
          <ac:cxnSpMkLst>
            <pc:docMk/>
            <pc:sldMk cId="1159666635" sldId="286"/>
            <ac:cxnSpMk id="62" creationId="{82687013-1A40-40F7-881E-B25F4B3F3FB6}"/>
          </ac:cxnSpMkLst>
        </pc:cxnChg>
        <pc:cxnChg chg="mod">
          <ac:chgData name="Fajri Fajri" userId="S::f.fajri@unimelb.edu.au::31c5be87-48e6-423a-bf77-7744cbd9b822" providerId="AD" clId="Web-{8913097E-E3EB-1D31-FD89-2CC1BC56D4A4}" dt="2020-05-21T10:52:03.057" v="1294"/>
          <ac:cxnSpMkLst>
            <pc:docMk/>
            <pc:sldMk cId="1159666635" sldId="286"/>
            <ac:cxnSpMk id="63" creationId="{1A1E3DC7-01B3-487C-86C2-356E2ECCF729}"/>
          </ac:cxnSpMkLst>
        </pc:cxnChg>
        <pc:cxnChg chg="mod">
          <ac:chgData name="Fajri Fajri" userId="S::f.fajri@unimelb.edu.au::31c5be87-48e6-423a-bf77-7744cbd9b822" providerId="AD" clId="Web-{8913097E-E3EB-1D31-FD89-2CC1BC56D4A4}" dt="2020-05-21T10:52:09.447" v="1296"/>
          <ac:cxnSpMkLst>
            <pc:docMk/>
            <pc:sldMk cId="1159666635" sldId="286"/>
            <ac:cxnSpMk id="65" creationId="{8213E808-611A-4580-9366-52E7C231A441}"/>
          </ac:cxnSpMkLst>
        </pc:cxnChg>
        <pc:cxnChg chg="mod">
          <ac:chgData name="Fajri Fajri" userId="S::f.fajri@unimelb.edu.au::31c5be87-48e6-423a-bf77-7744cbd9b822" providerId="AD" clId="Web-{8913097E-E3EB-1D31-FD89-2CC1BC56D4A4}" dt="2020-05-21T10:52:09.447" v="1296"/>
          <ac:cxnSpMkLst>
            <pc:docMk/>
            <pc:sldMk cId="1159666635" sldId="286"/>
            <ac:cxnSpMk id="66" creationId="{44BD125E-821A-4871-B9D8-F8C61D81A37C}"/>
          </ac:cxnSpMkLst>
        </pc:cxnChg>
        <pc:cxnChg chg="mod">
          <ac:chgData name="Fajri Fajri" userId="S::f.fajri@unimelb.edu.au::31c5be87-48e6-423a-bf77-7744cbd9b822" providerId="AD" clId="Web-{8913097E-E3EB-1D31-FD89-2CC1BC56D4A4}" dt="2020-05-21T10:52:09.447" v="1296"/>
          <ac:cxnSpMkLst>
            <pc:docMk/>
            <pc:sldMk cId="1159666635" sldId="286"/>
            <ac:cxnSpMk id="67" creationId="{5DF47131-81BD-430F-BCE2-68E4E3B349C9}"/>
          </ac:cxnSpMkLst>
        </pc:cxnChg>
      </pc:sldChg>
      <pc:sldChg chg="addSp delSp modSp add replId addAnim delAnim modAnim">
        <pc:chgData name="Fajri Fajri" userId="S::f.fajri@unimelb.edu.au::31c5be87-48e6-423a-bf77-7744cbd9b822" providerId="AD" clId="Web-{8913097E-E3EB-1D31-FD89-2CC1BC56D4A4}" dt="2020-05-21T10:53:54.259" v="1316"/>
        <pc:sldMkLst>
          <pc:docMk/>
          <pc:sldMk cId="957710570" sldId="287"/>
        </pc:sldMkLst>
        <pc:spChg chg="add mod">
          <ac:chgData name="Fajri Fajri" userId="S::f.fajri@unimelb.edu.au::31c5be87-48e6-423a-bf77-7744cbd9b822" providerId="AD" clId="Web-{8913097E-E3EB-1D31-FD89-2CC1BC56D4A4}" dt="2020-05-21T10:42:32.123" v="1151" actId="1076"/>
          <ac:spMkLst>
            <pc:docMk/>
            <pc:sldMk cId="957710570" sldId="287"/>
            <ac:spMk id="8" creationId="{FE0DD3CC-52C2-4C4F-BF0D-0F7670890254}"/>
          </ac:spMkLst>
        </pc:spChg>
        <pc:spChg chg="add mod">
          <ac:chgData name="Fajri Fajri" userId="S::f.fajri@unimelb.edu.au::31c5be87-48e6-423a-bf77-7744cbd9b822" providerId="AD" clId="Web-{8913097E-E3EB-1D31-FD89-2CC1BC56D4A4}" dt="2020-05-21T10:53:42.900" v="1311" actId="1076"/>
          <ac:spMkLst>
            <pc:docMk/>
            <pc:sldMk cId="957710570" sldId="287"/>
            <ac:spMk id="9" creationId="{8DE3D11D-C6D2-4274-A8FA-EE50BC03949C}"/>
          </ac:spMkLst>
        </pc:spChg>
        <pc:spChg chg="topLvl">
          <ac:chgData name="Fajri Fajri" userId="S::f.fajri@unimelb.edu.au::31c5be87-48e6-423a-bf77-7744cbd9b822" providerId="AD" clId="Web-{8913097E-E3EB-1D31-FD89-2CC1BC56D4A4}" dt="2020-05-21T10:53:23.056" v="1307"/>
          <ac:spMkLst>
            <pc:docMk/>
            <pc:sldMk cId="957710570" sldId="287"/>
            <ac:spMk id="18" creationId="{DA85C11A-3E0D-46BC-B8F0-04F10A3905D4}"/>
          </ac:spMkLst>
        </pc:spChg>
        <pc:spChg chg="mod topLvl">
          <ac:chgData name="Fajri Fajri" userId="S::f.fajri@unimelb.edu.au::31c5be87-48e6-423a-bf77-7744cbd9b822" providerId="AD" clId="Web-{8913097E-E3EB-1D31-FD89-2CC1BC56D4A4}" dt="2020-05-21T10:53:23.056" v="1307"/>
          <ac:spMkLst>
            <pc:docMk/>
            <pc:sldMk cId="957710570" sldId="287"/>
            <ac:spMk id="28" creationId="{E9A0B03B-0EFF-4BB6-854C-E65CBF1FA263}"/>
          </ac:spMkLst>
        </pc:spChg>
        <pc:spChg chg="topLvl">
          <ac:chgData name="Fajri Fajri" userId="S::f.fajri@unimelb.edu.au::31c5be87-48e6-423a-bf77-7744cbd9b822" providerId="AD" clId="Web-{8913097E-E3EB-1D31-FD89-2CC1BC56D4A4}" dt="2020-05-21T10:53:23.056" v="1307"/>
          <ac:spMkLst>
            <pc:docMk/>
            <pc:sldMk cId="957710570" sldId="287"/>
            <ac:spMk id="31" creationId="{0F84ACCB-4BFD-4555-B160-CA4622841EC6}"/>
          </ac:spMkLst>
        </pc:spChg>
        <pc:spChg chg="mod topLvl">
          <ac:chgData name="Fajri Fajri" userId="S::f.fajri@unimelb.edu.au::31c5be87-48e6-423a-bf77-7744cbd9b822" providerId="AD" clId="Web-{8913097E-E3EB-1D31-FD89-2CC1BC56D4A4}" dt="2020-05-21T10:53:23.056" v="1307"/>
          <ac:spMkLst>
            <pc:docMk/>
            <pc:sldMk cId="957710570" sldId="287"/>
            <ac:spMk id="33" creationId="{E92EC7B7-01A8-4EEF-BFC5-C84BA35BF075}"/>
          </ac:spMkLst>
        </pc:spChg>
        <pc:spChg chg="topLvl">
          <ac:chgData name="Fajri Fajri" userId="S::f.fajri@unimelb.edu.au::31c5be87-48e6-423a-bf77-7744cbd9b822" providerId="AD" clId="Web-{8913097E-E3EB-1D31-FD89-2CC1BC56D4A4}" dt="2020-05-21T10:53:37.697" v="1309"/>
          <ac:spMkLst>
            <pc:docMk/>
            <pc:sldMk cId="957710570" sldId="287"/>
            <ac:spMk id="39" creationId="{0FC97D9B-3520-46A6-81BF-9B13F3B701F8}"/>
          </ac:spMkLst>
        </pc:spChg>
        <pc:spChg chg="topLvl">
          <ac:chgData name="Fajri Fajri" userId="S::f.fajri@unimelb.edu.au::31c5be87-48e6-423a-bf77-7744cbd9b822" providerId="AD" clId="Web-{8913097E-E3EB-1D31-FD89-2CC1BC56D4A4}" dt="2020-05-21T10:53:37.697" v="1309"/>
          <ac:spMkLst>
            <pc:docMk/>
            <pc:sldMk cId="957710570" sldId="287"/>
            <ac:spMk id="45" creationId="{023C002B-69AA-4C61-ACB7-C5A51D703B54}"/>
          </ac:spMkLst>
        </pc:spChg>
        <pc:spChg chg="mod topLvl">
          <ac:chgData name="Fajri Fajri" userId="S::f.fajri@unimelb.edu.au::31c5be87-48e6-423a-bf77-7744cbd9b822" providerId="AD" clId="Web-{8913097E-E3EB-1D31-FD89-2CC1BC56D4A4}" dt="2020-05-21T10:53:37.697" v="1309"/>
          <ac:spMkLst>
            <pc:docMk/>
            <pc:sldMk cId="957710570" sldId="287"/>
            <ac:spMk id="46" creationId="{5F33A302-F868-40D2-97CF-AE568DBC82F0}"/>
          </ac:spMkLst>
        </pc:spChg>
        <pc:spChg chg="mod topLvl">
          <ac:chgData name="Fajri Fajri" userId="S::f.fajri@unimelb.edu.au::31c5be87-48e6-423a-bf77-7744cbd9b822" providerId="AD" clId="Web-{8913097E-E3EB-1D31-FD89-2CC1BC56D4A4}" dt="2020-05-21T10:53:37.697" v="1309"/>
          <ac:spMkLst>
            <pc:docMk/>
            <pc:sldMk cId="957710570" sldId="287"/>
            <ac:spMk id="50" creationId="{24BCD9C1-3C2B-4B42-A698-D27D66286BC7}"/>
          </ac:spMkLst>
        </pc:spChg>
        <pc:spChg chg="mod">
          <ac:chgData name="Fajri Fajri" userId="S::f.fajri@unimelb.edu.au::31c5be87-48e6-423a-bf77-7744cbd9b822" providerId="AD" clId="Web-{8913097E-E3EB-1D31-FD89-2CC1BC56D4A4}" dt="2020-05-21T10:38:32.656" v="1081" actId="1076"/>
          <ac:spMkLst>
            <pc:docMk/>
            <pc:sldMk cId="957710570" sldId="287"/>
            <ac:spMk id="372" creationId="{00000000-0000-0000-0000-000000000000}"/>
          </ac:spMkLst>
        </pc:spChg>
        <pc:spChg chg="mod">
          <ac:chgData name="Fajri Fajri" userId="S::f.fajri@unimelb.edu.au::31c5be87-48e6-423a-bf77-7744cbd9b822" providerId="AD" clId="Web-{8913097E-E3EB-1D31-FD89-2CC1BC56D4A4}" dt="2020-05-21T10:39:40.218" v="1118" actId="20577"/>
          <ac:spMkLst>
            <pc:docMk/>
            <pc:sldMk cId="957710570" sldId="287"/>
            <ac:spMk id="373" creationId="{00000000-0000-0000-0000-000000000000}"/>
          </ac:spMkLst>
        </pc:spChg>
        <pc:grpChg chg="add del mod">
          <ac:chgData name="Fajri Fajri" userId="S::f.fajri@unimelb.edu.au::31c5be87-48e6-423a-bf77-7744cbd9b822" providerId="AD" clId="Web-{8913097E-E3EB-1D31-FD89-2CC1BC56D4A4}" dt="2020-05-21T10:53:23.056" v="1307"/>
          <ac:grpSpMkLst>
            <pc:docMk/>
            <pc:sldMk cId="957710570" sldId="287"/>
            <ac:grpSpMk id="2" creationId="{CF909015-8A89-4E35-8ECC-D75F60A03FA4}"/>
          </ac:grpSpMkLst>
        </pc:grpChg>
        <pc:grpChg chg="del">
          <ac:chgData name="Fajri Fajri" userId="S::f.fajri@unimelb.edu.au::31c5be87-48e6-423a-bf77-7744cbd9b822" providerId="AD" clId="Web-{8913097E-E3EB-1D31-FD89-2CC1BC56D4A4}" dt="2020-05-21T10:37:29.672" v="1043"/>
          <ac:grpSpMkLst>
            <pc:docMk/>
            <pc:sldMk cId="957710570" sldId="287"/>
            <ac:grpSpMk id="4" creationId="{DD0CBCD2-DEC5-43A4-941A-491DB208162D}"/>
          </ac:grpSpMkLst>
        </pc:grpChg>
        <pc:grpChg chg="del">
          <ac:chgData name="Fajri Fajri" userId="S::f.fajri@unimelb.edu.au::31c5be87-48e6-423a-bf77-7744cbd9b822" providerId="AD" clId="Web-{8913097E-E3EB-1D31-FD89-2CC1BC56D4A4}" dt="2020-05-21T10:37:56.625" v="1052"/>
          <ac:grpSpMkLst>
            <pc:docMk/>
            <pc:sldMk cId="957710570" sldId="287"/>
            <ac:grpSpMk id="5" creationId="{175C513F-0AE0-4B3C-9D27-7552EF19A766}"/>
          </ac:grpSpMkLst>
        </pc:grpChg>
        <pc:grpChg chg="del">
          <ac:chgData name="Fajri Fajri" userId="S::f.fajri@unimelb.edu.au::31c5be87-48e6-423a-bf77-7744cbd9b822" providerId="AD" clId="Web-{8913097E-E3EB-1D31-FD89-2CC1BC56D4A4}" dt="2020-05-21T10:37:57.890" v="1053"/>
          <ac:grpSpMkLst>
            <pc:docMk/>
            <pc:sldMk cId="957710570" sldId="287"/>
            <ac:grpSpMk id="6" creationId="{FC969349-7A55-4665-A744-D56663E33F97}"/>
          </ac:grpSpMkLst>
        </pc:grpChg>
        <pc:grpChg chg="add del mod">
          <ac:chgData name="Fajri Fajri" userId="S::f.fajri@unimelb.edu.au::31c5be87-48e6-423a-bf77-7744cbd9b822" providerId="AD" clId="Web-{8913097E-E3EB-1D31-FD89-2CC1BC56D4A4}" dt="2020-05-21T10:53:37.697" v="1309"/>
          <ac:grpSpMkLst>
            <pc:docMk/>
            <pc:sldMk cId="957710570" sldId="287"/>
            <ac:grpSpMk id="7" creationId="{404F8D65-3F66-463F-98BB-3DF988678059}"/>
          </ac:grpSpMkLst>
        </pc:grpChg>
        <pc:grpChg chg="add">
          <ac:chgData name="Fajri Fajri" userId="S::f.fajri@unimelb.edu.au::31c5be87-48e6-423a-bf77-7744cbd9b822" providerId="AD" clId="Web-{8913097E-E3EB-1D31-FD89-2CC1BC56D4A4}" dt="2020-05-21T10:53:31.306" v="1308"/>
          <ac:grpSpMkLst>
            <pc:docMk/>
            <pc:sldMk cId="957710570" sldId="287"/>
            <ac:grpSpMk id="10" creationId="{FC7199FB-E8A1-445C-BFD3-AA69FD2BA904}"/>
          </ac:grpSpMkLst>
        </pc:grpChg>
        <pc:grpChg chg="add">
          <ac:chgData name="Fajri Fajri" userId="S::f.fajri@unimelb.edu.au::31c5be87-48e6-423a-bf77-7744cbd9b822" providerId="AD" clId="Web-{8913097E-E3EB-1D31-FD89-2CC1BC56D4A4}" dt="2020-05-21T10:53:47.853" v="1312"/>
          <ac:grpSpMkLst>
            <pc:docMk/>
            <pc:sldMk cId="957710570" sldId="287"/>
            <ac:grpSpMk id="11" creationId="{28C4C120-9041-4B79-B29D-2DD76DF2C2E1}"/>
          </ac:grpSpMkLst>
        </pc:grpChg>
        <pc:grpChg chg="add mod">
          <ac:chgData name="Fajri Fajri" userId="S::f.fajri@unimelb.edu.au::31c5be87-48e6-423a-bf77-7744cbd9b822" providerId="AD" clId="Web-{8913097E-E3EB-1D31-FD89-2CC1BC56D4A4}" dt="2020-05-21T10:52:59.228" v="1304" actId="1076"/>
          <ac:grpSpMkLst>
            <pc:docMk/>
            <pc:sldMk cId="957710570" sldId="287"/>
            <ac:grpSpMk id="34" creationId="{3C1B901E-D8B7-4FD4-9047-B06460A7C570}"/>
          </ac:grpSpMkLst>
        </pc:grpChg>
        <pc:grpChg chg="add mod">
          <ac:chgData name="Fajri Fajri" userId="S::f.fajri@unimelb.edu.au::31c5be87-48e6-423a-bf77-7744cbd9b822" providerId="AD" clId="Web-{8913097E-E3EB-1D31-FD89-2CC1BC56D4A4}" dt="2020-05-21T10:53:14.744" v="1306" actId="1076"/>
          <ac:grpSpMkLst>
            <pc:docMk/>
            <pc:sldMk cId="957710570" sldId="287"/>
            <ac:grpSpMk id="38" creationId="{3C1B901E-D8B7-4FD4-9047-B06460A7C570}"/>
          </ac:grpSpMkLst>
        </pc:grpChg>
        <pc:cxnChg chg="topLvl">
          <ac:chgData name="Fajri Fajri" userId="S::f.fajri@unimelb.edu.au::31c5be87-48e6-423a-bf77-7744cbd9b822" providerId="AD" clId="Web-{8913097E-E3EB-1D31-FD89-2CC1BC56D4A4}" dt="2020-05-21T10:53:23.056" v="1307"/>
          <ac:cxnSpMkLst>
            <pc:docMk/>
            <pc:sldMk cId="957710570" sldId="287"/>
            <ac:cxnSpMk id="3" creationId="{9989E2E1-BE29-4EA2-AFE5-639FDE22DC6D}"/>
          </ac:cxnSpMkLst>
        </pc:cxnChg>
        <pc:cxnChg chg="topLvl">
          <ac:chgData name="Fajri Fajri" userId="S::f.fajri@unimelb.edu.au::31c5be87-48e6-423a-bf77-7744cbd9b822" providerId="AD" clId="Web-{8913097E-E3EB-1D31-FD89-2CC1BC56D4A4}" dt="2020-05-21T10:53:23.056" v="1307"/>
          <ac:cxnSpMkLst>
            <pc:docMk/>
            <pc:sldMk cId="957710570" sldId="287"/>
            <ac:cxnSpMk id="20" creationId="{5884B9ED-993D-42B0-AE78-95A0E4FCD73B}"/>
          </ac:cxnSpMkLst>
        </pc:cxnChg>
        <pc:cxnChg chg="topLvl">
          <ac:chgData name="Fajri Fajri" userId="S::f.fajri@unimelb.edu.au::31c5be87-48e6-423a-bf77-7744cbd9b822" providerId="AD" clId="Web-{8913097E-E3EB-1D31-FD89-2CC1BC56D4A4}" dt="2020-05-21T10:53:23.056" v="1307"/>
          <ac:cxnSpMkLst>
            <pc:docMk/>
            <pc:sldMk cId="957710570" sldId="287"/>
            <ac:cxnSpMk id="30" creationId="{B7CD09A0-25E7-46BD-8EE0-33717B37EF54}"/>
          </ac:cxnSpMkLst>
        </pc:cxnChg>
        <pc:cxnChg chg="add">
          <ac:chgData name="Fajri Fajri" userId="S::f.fajri@unimelb.edu.au::31c5be87-48e6-423a-bf77-7744cbd9b822" providerId="AD" clId="Web-{8913097E-E3EB-1D31-FD89-2CC1BC56D4A4}" dt="2020-05-21T10:52:55.291" v="1303"/>
          <ac:cxnSpMkLst>
            <pc:docMk/>
            <pc:sldMk cId="957710570" sldId="287"/>
            <ac:cxnSpMk id="35" creationId="{ECC0A67B-3675-4490-BB3F-10D34816CD4F}"/>
          </ac:cxnSpMkLst>
        </pc:cxnChg>
        <pc:cxnChg chg="add">
          <ac:chgData name="Fajri Fajri" userId="S::f.fajri@unimelb.edu.au::31c5be87-48e6-423a-bf77-7744cbd9b822" providerId="AD" clId="Web-{8913097E-E3EB-1D31-FD89-2CC1BC56D4A4}" dt="2020-05-21T10:52:55.291" v="1303"/>
          <ac:cxnSpMkLst>
            <pc:docMk/>
            <pc:sldMk cId="957710570" sldId="287"/>
            <ac:cxnSpMk id="36" creationId="{AE5A614F-35DA-4518-B38F-9D936F1A0DEB}"/>
          </ac:cxnSpMkLst>
        </pc:cxnChg>
        <pc:cxnChg chg="add">
          <ac:chgData name="Fajri Fajri" userId="S::f.fajri@unimelb.edu.au::31c5be87-48e6-423a-bf77-7744cbd9b822" providerId="AD" clId="Web-{8913097E-E3EB-1D31-FD89-2CC1BC56D4A4}" dt="2020-05-21T10:52:55.291" v="1303"/>
          <ac:cxnSpMkLst>
            <pc:docMk/>
            <pc:sldMk cId="957710570" sldId="287"/>
            <ac:cxnSpMk id="37" creationId="{3B7237AE-3331-4672-90A3-851C62759F18}"/>
          </ac:cxnSpMkLst>
        </pc:cxnChg>
        <pc:cxnChg chg="add">
          <ac:chgData name="Fajri Fajri" userId="S::f.fajri@unimelb.edu.au::31c5be87-48e6-423a-bf77-7744cbd9b822" providerId="AD" clId="Web-{8913097E-E3EB-1D31-FD89-2CC1BC56D4A4}" dt="2020-05-21T10:53:07.701" v="1305"/>
          <ac:cxnSpMkLst>
            <pc:docMk/>
            <pc:sldMk cId="957710570" sldId="287"/>
            <ac:cxnSpMk id="40" creationId="{ECC0A67B-3675-4490-BB3F-10D34816CD4F}"/>
          </ac:cxnSpMkLst>
        </pc:cxnChg>
        <pc:cxnChg chg="add">
          <ac:chgData name="Fajri Fajri" userId="S::f.fajri@unimelb.edu.au::31c5be87-48e6-423a-bf77-7744cbd9b822" providerId="AD" clId="Web-{8913097E-E3EB-1D31-FD89-2CC1BC56D4A4}" dt="2020-05-21T10:53:07.701" v="1305"/>
          <ac:cxnSpMkLst>
            <pc:docMk/>
            <pc:sldMk cId="957710570" sldId="287"/>
            <ac:cxnSpMk id="41" creationId="{AE5A614F-35DA-4518-B38F-9D936F1A0DEB}"/>
          </ac:cxnSpMkLst>
        </pc:cxnChg>
        <pc:cxnChg chg="add">
          <ac:chgData name="Fajri Fajri" userId="S::f.fajri@unimelb.edu.au::31c5be87-48e6-423a-bf77-7744cbd9b822" providerId="AD" clId="Web-{8913097E-E3EB-1D31-FD89-2CC1BC56D4A4}" dt="2020-05-21T10:53:07.701" v="1305"/>
          <ac:cxnSpMkLst>
            <pc:docMk/>
            <pc:sldMk cId="957710570" sldId="287"/>
            <ac:cxnSpMk id="42" creationId="{3B7237AE-3331-4672-90A3-851C62759F18}"/>
          </ac:cxnSpMkLst>
        </pc:cxnChg>
        <pc:cxnChg chg="topLvl">
          <ac:chgData name="Fajri Fajri" userId="S::f.fajri@unimelb.edu.au::31c5be87-48e6-423a-bf77-7744cbd9b822" providerId="AD" clId="Web-{8913097E-E3EB-1D31-FD89-2CC1BC56D4A4}" dt="2020-05-21T10:53:37.697" v="1309"/>
          <ac:cxnSpMkLst>
            <pc:docMk/>
            <pc:sldMk cId="957710570" sldId="287"/>
            <ac:cxnSpMk id="49" creationId="{035030AC-A2CC-4032-9EA3-4B148A211DC4}"/>
          </ac:cxnSpMkLst>
        </pc:cxnChg>
        <pc:cxnChg chg="topLvl">
          <ac:chgData name="Fajri Fajri" userId="S::f.fajri@unimelb.edu.au::31c5be87-48e6-423a-bf77-7744cbd9b822" providerId="AD" clId="Web-{8913097E-E3EB-1D31-FD89-2CC1BC56D4A4}" dt="2020-05-21T10:53:37.697" v="1309"/>
          <ac:cxnSpMkLst>
            <pc:docMk/>
            <pc:sldMk cId="957710570" sldId="287"/>
            <ac:cxnSpMk id="51" creationId="{E8453ED0-8A3C-4590-B12D-430096281D58}"/>
          </ac:cxnSpMkLst>
        </pc:cxnChg>
        <pc:cxnChg chg="topLvl">
          <ac:chgData name="Fajri Fajri" userId="S::f.fajri@unimelb.edu.au::31c5be87-48e6-423a-bf77-7744cbd9b822" providerId="AD" clId="Web-{8913097E-E3EB-1D31-FD89-2CC1BC56D4A4}" dt="2020-05-21T10:53:37.697" v="1309"/>
          <ac:cxnSpMkLst>
            <pc:docMk/>
            <pc:sldMk cId="957710570" sldId="287"/>
            <ac:cxnSpMk id="52" creationId="{20A50A59-4A5E-42AF-BBA9-5E907550B0E3}"/>
          </ac:cxnSpMkLst>
        </pc:cxnChg>
      </pc:sldChg>
      <pc:sldChg chg="addSp delSp modSp add replId addAnim delAnim modAnim modNotes">
        <pc:chgData name="Fajri Fajri" userId="S::f.fajri@unimelb.edu.au::31c5be87-48e6-423a-bf77-7744cbd9b822" providerId="AD" clId="Web-{8913097E-E3EB-1D31-FD89-2CC1BC56D4A4}" dt="2020-05-21T11:33:47.087" v="1944"/>
        <pc:sldMkLst>
          <pc:docMk/>
          <pc:sldMk cId="3502599789" sldId="288"/>
        </pc:sldMkLst>
        <pc:spChg chg="del">
          <ac:chgData name="Fajri Fajri" userId="S::f.fajri@unimelb.edu.au::31c5be87-48e6-423a-bf77-7744cbd9b822" providerId="AD" clId="Web-{8913097E-E3EB-1D31-FD89-2CC1BC56D4A4}" dt="2020-05-21T10:55:20.571" v="1327"/>
          <ac:spMkLst>
            <pc:docMk/>
            <pc:sldMk cId="3502599789" sldId="288"/>
            <ac:spMk id="2" creationId="{0E9A5293-29DE-41D5-99EB-621BD69BE1C8}"/>
          </ac:spMkLst>
        </pc:spChg>
        <pc:spChg chg="mod">
          <ac:chgData name="Fajri Fajri" userId="S::f.fajri@unimelb.edu.au::31c5be87-48e6-423a-bf77-7744cbd9b822" providerId="AD" clId="Web-{8913097E-E3EB-1D31-FD89-2CC1BC56D4A4}" dt="2020-05-21T10:56:52.117" v="1358"/>
          <ac:spMkLst>
            <pc:docMk/>
            <pc:sldMk cId="3502599789" sldId="288"/>
            <ac:spMk id="6" creationId="{435D6315-A0CA-4B77-9C62-706FB47B8D20}"/>
          </ac:spMkLst>
        </pc:spChg>
        <pc:spChg chg="add mod">
          <ac:chgData name="Fajri Fajri" userId="S::f.fajri@unimelb.edu.au::31c5be87-48e6-423a-bf77-7744cbd9b822" providerId="AD" clId="Web-{8913097E-E3EB-1D31-FD89-2CC1BC56D4A4}" dt="2020-05-21T10:59:28.819" v="1409" actId="20577"/>
          <ac:spMkLst>
            <pc:docMk/>
            <pc:sldMk cId="3502599789" sldId="288"/>
            <ac:spMk id="7" creationId="{37E2493A-BFCA-473D-9779-E274F59F21F5}"/>
          </ac:spMkLst>
        </pc:spChg>
        <pc:spChg chg="del">
          <ac:chgData name="Fajri Fajri" userId="S::f.fajri@unimelb.edu.au::31c5be87-48e6-423a-bf77-7744cbd9b822" providerId="AD" clId="Web-{8913097E-E3EB-1D31-FD89-2CC1BC56D4A4}" dt="2020-05-21T10:55:20.571" v="1325"/>
          <ac:spMkLst>
            <pc:docMk/>
            <pc:sldMk cId="3502599789" sldId="288"/>
            <ac:spMk id="8" creationId="{0E6900A7-6EEE-478E-8C7F-5BDD43DA8E21}"/>
          </ac:spMkLst>
        </pc:spChg>
        <pc:spChg chg="del">
          <ac:chgData name="Fajri Fajri" userId="S::f.fajri@unimelb.edu.au::31c5be87-48e6-423a-bf77-7744cbd9b822" providerId="AD" clId="Web-{8913097E-E3EB-1D31-FD89-2CC1BC56D4A4}" dt="2020-05-21T10:55:20.571" v="1324"/>
          <ac:spMkLst>
            <pc:docMk/>
            <pc:sldMk cId="3502599789" sldId="288"/>
            <ac:spMk id="9" creationId="{4C51746A-02CB-406E-9F09-5F57C42034D9}"/>
          </ac:spMkLst>
        </pc:spChg>
        <pc:spChg chg="add mod">
          <ac:chgData name="Fajri Fajri" userId="S::f.fajri@unimelb.edu.au::31c5be87-48e6-423a-bf77-7744cbd9b822" providerId="AD" clId="Web-{8913097E-E3EB-1D31-FD89-2CC1BC56D4A4}" dt="2020-05-21T11:09:31.253" v="1437"/>
          <ac:spMkLst>
            <pc:docMk/>
            <pc:sldMk cId="3502599789" sldId="288"/>
            <ac:spMk id="12" creationId="{004D8EF0-E019-4320-8959-50C4389D006A}"/>
          </ac:spMkLst>
        </pc:spChg>
        <pc:spChg chg="mod">
          <ac:chgData name="Fajri Fajri" userId="S::f.fajri@unimelb.edu.au::31c5be87-48e6-423a-bf77-7744cbd9b822" providerId="AD" clId="Web-{8913097E-E3EB-1D31-FD89-2CC1BC56D4A4}" dt="2020-05-21T10:56:47.289" v="1356" actId="1076"/>
          <ac:spMkLst>
            <pc:docMk/>
            <pc:sldMk cId="3502599789" sldId="288"/>
            <ac:spMk id="16" creationId="{95315F14-03BA-4784-8EE4-904266409184}"/>
          </ac:spMkLst>
        </pc:spChg>
        <pc:picChg chg="del">
          <ac:chgData name="Fajri Fajri" userId="S::f.fajri@unimelb.edu.au::31c5be87-48e6-423a-bf77-7744cbd9b822" providerId="AD" clId="Web-{8913097E-E3EB-1D31-FD89-2CC1BC56D4A4}" dt="2020-05-21T10:55:22.102" v="1328"/>
          <ac:picMkLst>
            <pc:docMk/>
            <pc:sldMk cId="3502599789" sldId="288"/>
            <ac:picMk id="11" creationId="{3CFD6485-BB29-46B4-885C-E78BA5605FFA}"/>
          </ac:picMkLst>
        </pc:picChg>
        <pc:cxnChg chg="del">
          <ac:chgData name="Fajri Fajri" userId="S::f.fajri@unimelb.edu.au::31c5be87-48e6-423a-bf77-7744cbd9b822" providerId="AD" clId="Web-{8913097E-E3EB-1D31-FD89-2CC1BC56D4A4}" dt="2020-05-21T10:55:20.571" v="1326"/>
          <ac:cxnSpMkLst>
            <pc:docMk/>
            <pc:sldMk cId="3502599789" sldId="288"/>
            <ac:cxnSpMk id="3" creationId="{5F3D5CE5-688D-46F2-BE43-99648372B05D}"/>
          </ac:cxnSpMkLst>
        </pc:cxnChg>
        <pc:cxnChg chg="del">
          <ac:chgData name="Fajri Fajri" userId="S::f.fajri@unimelb.edu.au::31c5be87-48e6-423a-bf77-7744cbd9b822" providerId="AD" clId="Web-{8913097E-E3EB-1D31-FD89-2CC1BC56D4A4}" dt="2020-05-21T10:55:20.571" v="1322"/>
          <ac:cxnSpMkLst>
            <pc:docMk/>
            <pc:sldMk cId="3502599789" sldId="288"/>
            <ac:cxnSpMk id="4" creationId="{85320B30-C4C8-48E0-BF99-D8893B5DC986}"/>
          </ac:cxnSpMkLst>
        </pc:cxnChg>
        <pc:cxnChg chg="del">
          <ac:chgData name="Fajri Fajri" userId="S::f.fajri@unimelb.edu.au::31c5be87-48e6-423a-bf77-7744cbd9b822" providerId="AD" clId="Web-{8913097E-E3EB-1D31-FD89-2CC1BC56D4A4}" dt="2020-05-21T10:55:20.555" v="1321"/>
          <ac:cxnSpMkLst>
            <pc:docMk/>
            <pc:sldMk cId="3502599789" sldId="288"/>
            <ac:cxnSpMk id="5" creationId="{88352CFF-595A-4145-8B98-9DEEEC4E4ABD}"/>
          </ac:cxnSpMkLst>
        </pc:cxnChg>
        <pc:cxnChg chg="del">
          <ac:chgData name="Fajri Fajri" userId="S::f.fajri@unimelb.edu.au::31c5be87-48e6-423a-bf77-7744cbd9b822" providerId="AD" clId="Web-{8913097E-E3EB-1D31-FD89-2CC1BC56D4A4}" dt="2020-05-21T10:55:20.571" v="1323"/>
          <ac:cxnSpMkLst>
            <pc:docMk/>
            <pc:sldMk cId="3502599789" sldId="288"/>
            <ac:cxnSpMk id="10" creationId="{BA3BD5E5-3BAC-4B9E-9F11-FA2B5F20AE69}"/>
          </ac:cxnSpMkLst>
        </pc:cxnChg>
        <pc:cxnChg chg="del">
          <ac:chgData name="Fajri Fajri" userId="S::f.fajri@unimelb.edu.au::31c5be87-48e6-423a-bf77-7744cbd9b822" providerId="AD" clId="Web-{8913097E-E3EB-1D31-FD89-2CC1BC56D4A4}" dt="2020-05-21T10:55:20.555" v="1320"/>
          <ac:cxnSpMkLst>
            <pc:docMk/>
            <pc:sldMk cId="3502599789" sldId="288"/>
            <ac:cxnSpMk id="15" creationId="{92BF906A-867D-42DC-B8E1-6DCE6E4DCA9B}"/>
          </ac:cxnSpMkLst>
        </pc:cxnChg>
        <pc:cxnChg chg="del">
          <ac:chgData name="Fajri Fajri" userId="S::f.fajri@unimelb.edu.au::31c5be87-48e6-423a-bf77-7744cbd9b822" providerId="AD" clId="Web-{8913097E-E3EB-1D31-FD89-2CC1BC56D4A4}" dt="2020-05-21T10:55:20.555" v="1319"/>
          <ac:cxnSpMkLst>
            <pc:docMk/>
            <pc:sldMk cId="3502599789" sldId="288"/>
            <ac:cxnSpMk id="17" creationId="{E1E25A1A-4531-4485-8925-C22B92629A60}"/>
          </ac:cxnSpMkLst>
        </pc:cxnChg>
      </pc:sldChg>
      <pc:sldChg chg="addSp modSp add ord replId">
        <pc:chgData name="Fajri Fajri" userId="S::f.fajri@unimelb.edu.au::31c5be87-48e6-423a-bf77-7744cbd9b822" providerId="AD" clId="Web-{8913097E-E3EB-1D31-FD89-2CC1BC56D4A4}" dt="2020-05-21T11:09:36.972" v="1438"/>
        <pc:sldMkLst>
          <pc:docMk/>
          <pc:sldMk cId="3934892073" sldId="289"/>
        </pc:sldMkLst>
        <pc:picChg chg="add mod">
          <ac:chgData name="Fajri Fajri" userId="S::f.fajri@unimelb.edu.au::31c5be87-48e6-423a-bf77-7744cbd9b822" providerId="AD" clId="Web-{8913097E-E3EB-1D31-FD89-2CC1BC56D4A4}" dt="2020-05-21T11:09:19.644" v="1435" actId="1076"/>
          <ac:picMkLst>
            <pc:docMk/>
            <pc:sldMk cId="3934892073" sldId="289"/>
            <ac:picMk id="6" creationId="{73CDE9D0-602E-4AD6-8874-2AE9C0126048}"/>
          </ac:picMkLst>
        </pc:picChg>
      </pc:sldChg>
      <pc:sldChg chg="delSp modSp add replId addAnim delAnim modAnim modNotes">
        <pc:chgData name="Fajri Fajri" userId="S::f.fajri@unimelb.edu.au::31c5be87-48e6-423a-bf77-7744cbd9b822" providerId="AD" clId="Web-{8913097E-E3EB-1D31-FD89-2CC1BC56D4A4}" dt="2020-05-21T11:35:49.790" v="1969" actId="20577"/>
        <pc:sldMkLst>
          <pc:docMk/>
          <pc:sldMk cId="890109086" sldId="290"/>
        </pc:sldMkLst>
        <pc:spChg chg="mod">
          <ac:chgData name="Fajri Fajri" userId="S::f.fajri@unimelb.edu.au::31c5be87-48e6-423a-bf77-7744cbd9b822" providerId="AD" clId="Web-{8913097E-E3EB-1D31-FD89-2CC1BC56D4A4}" dt="2020-05-21T11:17:31.781" v="1444" actId="20577"/>
          <ac:spMkLst>
            <pc:docMk/>
            <pc:sldMk cId="890109086" sldId="290"/>
            <ac:spMk id="6" creationId="{435D6315-A0CA-4B77-9C62-706FB47B8D20}"/>
          </ac:spMkLst>
        </pc:spChg>
        <pc:spChg chg="mod">
          <ac:chgData name="Fajri Fajri" userId="S::f.fajri@unimelb.edu.au::31c5be87-48e6-423a-bf77-7744cbd9b822" providerId="AD" clId="Web-{8913097E-E3EB-1D31-FD89-2CC1BC56D4A4}" dt="2020-05-21T11:35:49.790" v="1969" actId="20577"/>
          <ac:spMkLst>
            <pc:docMk/>
            <pc:sldMk cId="890109086" sldId="290"/>
            <ac:spMk id="7" creationId="{37E2493A-BFCA-473D-9779-E274F59F21F5}"/>
          </ac:spMkLst>
        </pc:spChg>
        <pc:spChg chg="del">
          <ac:chgData name="Fajri Fajri" userId="S::f.fajri@unimelb.edu.au::31c5be87-48e6-423a-bf77-7744cbd9b822" providerId="AD" clId="Web-{8913097E-E3EB-1D31-FD89-2CC1BC56D4A4}" dt="2020-05-21T11:19:24.827" v="1521"/>
          <ac:spMkLst>
            <pc:docMk/>
            <pc:sldMk cId="890109086" sldId="290"/>
            <ac:spMk id="12" creationId="{004D8EF0-E019-4320-8959-50C4389D006A}"/>
          </ac:spMkLst>
        </pc:spChg>
        <pc:spChg chg="mod">
          <ac:chgData name="Fajri Fajri" userId="S::f.fajri@unimelb.edu.au::31c5be87-48e6-423a-bf77-7744cbd9b822" providerId="AD" clId="Web-{8913097E-E3EB-1D31-FD89-2CC1BC56D4A4}" dt="2020-05-21T11:17:38.312" v="1472" actId="20577"/>
          <ac:spMkLst>
            <pc:docMk/>
            <pc:sldMk cId="890109086" sldId="290"/>
            <ac:spMk id="16" creationId="{95315F14-03BA-4784-8EE4-904266409184}"/>
          </ac:spMkLst>
        </pc:spChg>
        <pc:spChg chg="mod">
          <ac:chgData name="Fajri Fajri" userId="S::f.fajri@unimelb.edu.au::31c5be87-48e6-423a-bf77-7744cbd9b822" providerId="AD" clId="Web-{8913097E-E3EB-1D31-FD89-2CC1BC56D4A4}" dt="2020-05-21T11:17:29.297" v="1443" actId="20577"/>
          <ac:spMkLst>
            <pc:docMk/>
            <pc:sldMk cId="890109086" sldId="290"/>
            <ac:spMk id="373" creationId="{00000000-0000-0000-0000-000000000000}"/>
          </ac:spMkLst>
        </pc:spChg>
      </pc:sldChg>
      <pc:sldChg chg="addSp delSp modSp add replId addAnim delAnim modAnim">
        <pc:chgData name="Fajri Fajri" userId="S::f.fajri@unimelb.edu.au::31c5be87-48e6-423a-bf77-7744cbd9b822" providerId="AD" clId="Web-{8913097E-E3EB-1D31-FD89-2CC1BC56D4A4}" dt="2020-05-21T11:33:12.681" v="1940"/>
        <pc:sldMkLst>
          <pc:docMk/>
          <pc:sldMk cId="3283439670" sldId="291"/>
        </pc:sldMkLst>
        <pc:spChg chg="add mod">
          <ac:chgData name="Fajri Fajri" userId="S::f.fajri@unimelb.edu.au::31c5be87-48e6-423a-bf77-7744cbd9b822" providerId="AD" clId="Web-{8913097E-E3EB-1D31-FD89-2CC1BC56D4A4}" dt="2020-05-21T11:25:53.856" v="1685" actId="20577"/>
          <ac:spMkLst>
            <pc:docMk/>
            <pc:sldMk cId="3283439670" sldId="291"/>
            <ac:spMk id="2" creationId="{3FC36E06-CA8D-49D5-9F17-68956154BE13}"/>
          </ac:spMkLst>
        </pc:spChg>
        <pc:spChg chg="add mod">
          <ac:chgData name="Fajri Fajri" userId="S::f.fajri@unimelb.edu.au::31c5be87-48e6-423a-bf77-7744cbd9b822" providerId="AD" clId="Web-{8913097E-E3EB-1D31-FD89-2CC1BC56D4A4}" dt="2020-05-21T11:26:06.950" v="1696" actId="20577"/>
          <ac:spMkLst>
            <pc:docMk/>
            <pc:sldMk cId="3283439670" sldId="291"/>
            <ac:spMk id="4" creationId="{4FE0BEF8-031F-4C99-B73A-4673FF7ED1AC}"/>
          </ac:spMkLst>
        </pc:spChg>
        <pc:spChg chg="add mod topLvl">
          <ac:chgData name="Fajri Fajri" userId="S::f.fajri@unimelb.edu.au::31c5be87-48e6-423a-bf77-7744cbd9b822" providerId="AD" clId="Web-{8913097E-E3EB-1D31-FD89-2CC1BC56D4A4}" dt="2020-05-21T11:33:04.853" v="1937"/>
          <ac:spMkLst>
            <pc:docMk/>
            <pc:sldMk cId="3283439670" sldId="291"/>
            <ac:spMk id="5" creationId="{AA57410A-D835-4E59-883B-8186BF03F205}"/>
          </ac:spMkLst>
        </pc:spChg>
        <pc:spChg chg="del">
          <ac:chgData name="Fajri Fajri" userId="S::f.fajri@unimelb.edu.au::31c5be87-48e6-423a-bf77-7744cbd9b822" providerId="AD" clId="Web-{8913097E-E3EB-1D31-FD89-2CC1BC56D4A4}" dt="2020-05-21T11:25:35.575" v="1671"/>
          <ac:spMkLst>
            <pc:docMk/>
            <pc:sldMk cId="3283439670" sldId="291"/>
            <ac:spMk id="6" creationId="{435D6315-A0CA-4B77-9C62-706FB47B8D20}"/>
          </ac:spMkLst>
        </pc:spChg>
        <pc:spChg chg="mod">
          <ac:chgData name="Fajri Fajri" userId="S::f.fajri@unimelb.edu.au::31c5be87-48e6-423a-bf77-7744cbd9b822" providerId="AD" clId="Web-{8913097E-E3EB-1D31-FD89-2CC1BC56D4A4}" dt="2020-05-21T11:29:19.105" v="1752"/>
          <ac:spMkLst>
            <pc:docMk/>
            <pc:sldMk cId="3283439670" sldId="291"/>
            <ac:spMk id="7" creationId="{37E2493A-BFCA-473D-9779-E274F59F21F5}"/>
          </ac:spMkLst>
        </pc:spChg>
        <pc:spChg chg="del">
          <ac:chgData name="Fajri Fajri" userId="S::f.fajri@unimelb.edu.au::31c5be87-48e6-423a-bf77-7744cbd9b822" providerId="AD" clId="Web-{8913097E-E3EB-1D31-FD89-2CC1BC56D4A4}" dt="2020-05-21T11:25:35.575" v="1670"/>
          <ac:spMkLst>
            <pc:docMk/>
            <pc:sldMk cId="3283439670" sldId="291"/>
            <ac:spMk id="16" creationId="{95315F14-03BA-4784-8EE4-904266409184}"/>
          </ac:spMkLst>
        </pc:spChg>
        <pc:spChg chg="add mod">
          <ac:chgData name="Fajri Fajri" userId="S::f.fajri@unimelb.edu.au::31c5be87-48e6-423a-bf77-7744cbd9b822" providerId="AD" clId="Web-{8913097E-E3EB-1D31-FD89-2CC1BC56D4A4}" dt="2020-05-21T11:32:00.916" v="1928" actId="1076"/>
          <ac:spMkLst>
            <pc:docMk/>
            <pc:sldMk cId="3283439670" sldId="291"/>
            <ac:spMk id="18" creationId="{2588DD2A-BB04-450C-90DB-6355F1A3B26F}"/>
          </ac:spMkLst>
        </pc:spChg>
        <pc:spChg chg="add mod topLvl">
          <ac:chgData name="Fajri Fajri" userId="S::f.fajri@unimelb.edu.au::31c5be87-48e6-423a-bf77-7744cbd9b822" providerId="AD" clId="Web-{8913097E-E3EB-1D31-FD89-2CC1BC56D4A4}" dt="2020-05-21T11:33:04.853" v="1937"/>
          <ac:spMkLst>
            <pc:docMk/>
            <pc:sldMk cId="3283439670" sldId="291"/>
            <ac:spMk id="24" creationId="{24AEDD29-193D-4CC9-A616-CA0B5EA21F49}"/>
          </ac:spMkLst>
        </pc:spChg>
        <pc:spChg chg="add del mod">
          <ac:chgData name="Fajri Fajri" userId="S::f.fajri@unimelb.edu.au::31c5be87-48e6-423a-bf77-7744cbd9b822" providerId="AD" clId="Web-{8913097E-E3EB-1D31-FD89-2CC1BC56D4A4}" dt="2020-05-21T11:29:34.933" v="1756" actId="1076"/>
          <ac:spMkLst>
            <pc:docMk/>
            <pc:sldMk cId="3283439670" sldId="291"/>
            <ac:spMk id="28" creationId="{79A2BD99-A50A-49FF-B538-3CB39891B68D}"/>
          </ac:spMkLst>
        </pc:spChg>
        <pc:spChg chg="add del mod">
          <ac:chgData name="Fajri Fajri" userId="S::f.fajri@unimelb.edu.au::31c5be87-48e6-423a-bf77-7744cbd9b822" providerId="AD" clId="Web-{8913097E-E3EB-1D31-FD89-2CC1BC56D4A4}" dt="2020-05-21T11:28:44.214" v="1742"/>
          <ac:spMkLst>
            <pc:docMk/>
            <pc:sldMk cId="3283439670" sldId="291"/>
            <ac:spMk id="30" creationId="{A2AA2386-E8AA-4E37-A2E1-1E782E17DCE8}"/>
          </ac:spMkLst>
        </pc:spChg>
        <pc:spChg chg="add del">
          <ac:chgData name="Fajri Fajri" userId="S::f.fajri@unimelb.edu.au::31c5be87-48e6-423a-bf77-7744cbd9b822" providerId="AD" clId="Web-{8913097E-E3EB-1D31-FD89-2CC1BC56D4A4}" dt="2020-05-21T11:27:39.699" v="1728"/>
          <ac:spMkLst>
            <pc:docMk/>
            <pc:sldMk cId="3283439670" sldId="291"/>
            <ac:spMk id="32" creationId="{B534FF5E-0F6C-4698-BFC4-CE4887755B63}"/>
          </ac:spMkLst>
        </pc:spChg>
        <pc:spChg chg="add del mod topLvl">
          <ac:chgData name="Fajri Fajri" userId="S::f.fajri@unimelb.edu.au::31c5be87-48e6-423a-bf77-7744cbd9b822" providerId="AD" clId="Web-{8913097E-E3EB-1D31-FD89-2CC1BC56D4A4}" dt="2020-05-21T11:33:04.853" v="1937"/>
          <ac:spMkLst>
            <pc:docMk/>
            <pc:sldMk cId="3283439670" sldId="291"/>
            <ac:spMk id="34" creationId="{89F62A14-91C2-4C1E-84B7-A71C87C945CC}"/>
          </ac:spMkLst>
        </pc:spChg>
        <pc:grpChg chg="add">
          <ac:chgData name="Fajri Fajri" userId="S::f.fajri@unimelb.edu.au::31c5be87-48e6-423a-bf77-7744cbd9b822" providerId="AD" clId="Web-{8913097E-E3EB-1D31-FD89-2CC1BC56D4A4}" dt="2020-05-21T11:32:20.369" v="1930"/>
          <ac:grpSpMkLst>
            <pc:docMk/>
            <pc:sldMk cId="3283439670" sldId="291"/>
            <ac:grpSpMk id="35" creationId="{0B0454B7-C897-467A-BCEB-F8A84982E1C0}"/>
          </ac:grpSpMkLst>
        </pc:grpChg>
        <pc:grpChg chg="add del">
          <ac:chgData name="Fajri Fajri" userId="S::f.fajri@unimelb.edu.au::31c5be87-48e6-423a-bf77-7744cbd9b822" providerId="AD" clId="Web-{8913097E-E3EB-1D31-FD89-2CC1BC56D4A4}" dt="2020-05-21T11:33:04.853" v="1937"/>
          <ac:grpSpMkLst>
            <pc:docMk/>
            <pc:sldMk cId="3283439670" sldId="291"/>
            <ac:grpSpMk id="37" creationId="{78A18F2C-9916-4457-9938-AEFADB65317C}"/>
          </ac:grpSpMkLst>
        </pc:grpChg>
        <pc:grpChg chg="add">
          <ac:chgData name="Fajri Fajri" userId="S::f.fajri@unimelb.edu.au::31c5be87-48e6-423a-bf77-7744cbd9b822" providerId="AD" clId="Web-{8913097E-E3EB-1D31-FD89-2CC1BC56D4A4}" dt="2020-05-21T11:33:11.509" v="1938"/>
          <ac:grpSpMkLst>
            <pc:docMk/>
            <pc:sldMk cId="3283439670" sldId="291"/>
            <ac:grpSpMk id="38" creationId="{00958BDA-E03F-4E39-9BAD-AA3317E2BF4B}"/>
          </ac:grpSpMkLst>
        </pc:grpChg>
        <pc:picChg chg="add del mod">
          <ac:chgData name="Fajri Fajri" userId="S::f.fajri@unimelb.edu.au::31c5be87-48e6-423a-bf77-7744cbd9b822" providerId="AD" clId="Web-{8913097E-E3EB-1D31-FD89-2CC1BC56D4A4}" dt="2020-05-21T11:30:25.261" v="1820"/>
          <ac:picMkLst>
            <pc:docMk/>
            <pc:sldMk cId="3283439670" sldId="291"/>
            <ac:picMk id="20" creationId="{9035A55E-51CF-4626-993A-0A101959BA51}"/>
          </ac:picMkLst>
        </pc:picChg>
        <pc:cxnChg chg="add mod">
          <ac:chgData name="Fajri Fajri" userId="S::f.fajri@unimelb.edu.au::31c5be87-48e6-423a-bf77-7744cbd9b822" providerId="AD" clId="Web-{8913097E-E3EB-1D31-FD89-2CC1BC56D4A4}" dt="2020-05-21T11:25:51.356" v="1674" actId="1076"/>
          <ac:cxnSpMkLst>
            <pc:docMk/>
            <pc:sldMk cId="3283439670" sldId="291"/>
            <ac:cxnSpMk id="3" creationId="{4D7C6B74-FA7C-42EE-B75B-6E82392A5E05}"/>
          </ac:cxnSpMkLst>
        </pc:cxnChg>
        <pc:cxnChg chg="add mod topLvl">
          <ac:chgData name="Fajri Fajri" userId="S::f.fajri@unimelb.edu.au::31c5be87-48e6-423a-bf77-7744cbd9b822" providerId="AD" clId="Web-{8913097E-E3EB-1D31-FD89-2CC1BC56D4A4}" dt="2020-05-21T11:33:04.853" v="1937"/>
          <ac:cxnSpMkLst>
            <pc:docMk/>
            <pc:sldMk cId="3283439670" sldId="291"/>
            <ac:cxnSpMk id="10" creationId="{A7685F60-89DD-4B3A-B810-1D0CFEB866D3}"/>
          </ac:cxnSpMkLst>
        </pc:cxnChg>
        <pc:cxnChg chg="add mod">
          <ac:chgData name="Fajri Fajri" userId="S::f.fajri@unimelb.edu.au::31c5be87-48e6-423a-bf77-7744cbd9b822" providerId="AD" clId="Web-{8913097E-E3EB-1D31-FD89-2CC1BC56D4A4}" dt="2020-05-21T11:25:51.403" v="1678" actId="1076"/>
          <ac:cxnSpMkLst>
            <pc:docMk/>
            <pc:sldMk cId="3283439670" sldId="291"/>
            <ac:cxnSpMk id="12" creationId="{AB0D02F6-FE7C-4AC8-B419-31FDD17FF155}"/>
          </ac:cxnSpMkLst>
        </pc:cxnChg>
        <pc:cxnChg chg="add mod topLvl">
          <ac:chgData name="Fajri Fajri" userId="S::f.fajri@unimelb.edu.au::31c5be87-48e6-423a-bf77-7744cbd9b822" providerId="AD" clId="Web-{8913097E-E3EB-1D31-FD89-2CC1BC56D4A4}" dt="2020-05-21T11:33:04.853" v="1937"/>
          <ac:cxnSpMkLst>
            <pc:docMk/>
            <pc:sldMk cId="3283439670" sldId="291"/>
            <ac:cxnSpMk id="14" creationId="{BE4011F4-FAAC-4BB4-97F0-EB7026D61BD0}"/>
          </ac:cxnSpMkLst>
        </pc:cxnChg>
        <pc:cxnChg chg="add mod">
          <ac:chgData name="Fajri Fajri" userId="S::f.fajri@unimelb.edu.au::31c5be87-48e6-423a-bf77-7744cbd9b822" providerId="AD" clId="Web-{8913097E-E3EB-1D31-FD89-2CC1BC56D4A4}" dt="2020-05-21T11:25:51.465" v="1682" actId="1076"/>
          <ac:cxnSpMkLst>
            <pc:docMk/>
            <pc:sldMk cId="3283439670" sldId="291"/>
            <ac:cxnSpMk id="22" creationId="{AEB36ED7-DFE0-4EA3-9262-5AE5898474CD}"/>
          </ac:cxnSpMkLst>
        </pc:cxnChg>
        <pc:cxnChg chg="add mod topLvl">
          <ac:chgData name="Fajri Fajri" userId="S::f.fajri@unimelb.edu.au::31c5be87-48e6-423a-bf77-7744cbd9b822" providerId="AD" clId="Web-{8913097E-E3EB-1D31-FD89-2CC1BC56D4A4}" dt="2020-05-21T11:33:04.853" v="1937"/>
          <ac:cxnSpMkLst>
            <pc:docMk/>
            <pc:sldMk cId="3283439670" sldId="291"/>
            <ac:cxnSpMk id="26" creationId="{B88F3C4E-4972-4056-AAED-7C16EC6B9EFB}"/>
          </ac:cxnSpMkLst>
        </pc:cxnChg>
      </pc:sldChg>
      <pc:sldChg chg="modSp add replId addAnim delAnim modNotes">
        <pc:chgData name="Fajri Fajri" userId="S::f.fajri@unimelb.edu.au::31c5be87-48e6-423a-bf77-7744cbd9b822" providerId="AD" clId="Web-{8913097E-E3EB-1D31-FD89-2CC1BC56D4A4}" dt="2020-05-21T12:11:58.260" v="3075"/>
        <pc:sldMkLst>
          <pc:docMk/>
          <pc:sldMk cId="156577827" sldId="292"/>
        </pc:sldMkLst>
        <pc:spChg chg="mod">
          <ac:chgData name="Fajri Fajri" userId="S::f.fajri@unimelb.edu.au::31c5be87-48e6-423a-bf77-7744cbd9b822" providerId="AD" clId="Web-{8913097E-E3EB-1D31-FD89-2CC1BC56D4A4}" dt="2020-05-21T11:46:54.567" v="2223" actId="20577"/>
          <ac:spMkLst>
            <pc:docMk/>
            <pc:sldMk cId="156577827" sldId="292"/>
            <ac:spMk id="6" creationId="{435D6315-A0CA-4B77-9C62-706FB47B8D20}"/>
          </ac:spMkLst>
        </pc:spChg>
        <pc:spChg chg="mod">
          <ac:chgData name="Fajri Fajri" userId="S::f.fajri@unimelb.edu.au::31c5be87-48e6-423a-bf77-7744cbd9b822" providerId="AD" clId="Web-{8913097E-E3EB-1D31-FD89-2CC1BC56D4A4}" dt="2020-05-21T11:54:13.816" v="2615" actId="20577"/>
          <ac:spMkLst>
            <pc:docMk/>
            <pc:sldMk cId="156577827" sldId="292"/>
            <ac:spMk id="7" creationId="{37E2493A-BFCA-473D-9779-E274F59F21F5}"/>
          </ac:spMkLst>
        </pc:spChg>
        <pc:spChg chg="mod">
          <ac:chgData name="Fajri Fajri" userId="S::f.fajri@unimelb.edu.au::31c5be87-48e6-423a-bf77-7744cbd9b822" providerId="AD" clId="Web-{8913097E-E3EB-1D31-FD89-2CC1BC56D4A4}" dt="2020-05-21T11:47:21.191" v="2271" actId="20577"/>
          <ac:spMkLst>
            <pc:docMk/>
            <pc:sldMk cId="156577827" sldId="292"/>
            <ac:spMk id="16" creationId="{95315F14-03BA-4784-8EE4-904266409184}"/>
          </ac:spMkLst>
        </pc:spChg>
      </pc:sldChg>
      <pc:sldChg chg="add ord replId modAnim">
        <pc:chgData name="Fajri Fajri" userId="S::f.fajri@unimelb.edu.au::31c5be87-48e6-423a-bf77-7744cbd9b822" providerId="AD" clId="Web-{8913097E-E3EB-1D31-FD89-2CC1BC56D4A4}" dt="2020-05-21T11:46:49.988" v="2222"/>
        <pc:sldMkLst>
          <pc:docMk/>
          <pc:sldMk cId="3174714627" sldId="293"/>
        </pc:sldMkLst>
      </pc:sldChg>
      <pc:sldChg chg="modSp add replId modNotes">
        <pc:chgData name="Fajri Fajri" userId="S::f.fajri@unimelb.edu.au::31c5be87-48e6-423a-bf77-7744cbd9b822" providerId="AD" clId="Web-{8913097E-E3EB-1D31-FD89-2CC1BC56D4A4}" dt="2020-05-21T12:11:50.510" v="3074"/>
        <pc:sldMkLst>
          <pc:docMk/>
          <pc:sldMk cId="942357465" sldId="294"/>
        </pc:sldMkLst>
        <pc:spChg chg="mod">
          <ac:chgData name="Fajri Fajri" userId="S::f.fajri@unimelb.edu.au::31c5be87-48e6-423a-bf77-7744cbd9b822" providerId="AD" clId="Web-{8913097E-E3EB-1D31-FD89-2CC1BC56D4A4}" dt="2020-05-21T11:55:20.345" v="2644" actId="20577"/>
          <ac:spMkLst>
            <pc:docMk/>
            <pc:sldMk cId="942357465" sldId="294"/>
            <ac:spMk id="6" creationId="{435D6315-A0CA-4B77-9C62-706FB47B8D20}"/>
          </ac:spMkLst>
        </pc:spChg>
        <pc:spChg chg="mod">
          <ac:chgData name="Fajri Fajri" userId="S::f.fajri@unimelb.edu.au::31c5be87-48e6-423a-bf77-7744cbd9b822" providerId="AD" clId="Web-{8913097E-E3EB-1D31-FD89-2CC1BC56D4A4}" dt="2020-05-21T11:58:50.953" v="2742" actId="20577"/>
          <ac:spMkLst>
            <pc:docMk/>
            <pc:sldMk cId="942357465" sldId="294"/>
            <ac:spMk id="7" creationId="{37E2493A-BFCA-473D-9779-E274F59F21F5}"/>
          </ac:spMkLst>
        </pc:spChg>
        <pc:spChg chg="mod">
          <ac:chgData name="Fajri Fajri" userId="S::f.fajri@unimelb.edu.au::31c5be87-48e6-423a-bf77-7744cbd9b822" providerId="AD" clId="Web-{8913097E-E3EB-1D31-FD89-2CC1BC56D4A4}" dt="2020-05-21T11:55:42.860" v="2668" actId="20577"/>
          <ac:spMkLst>
            <pc:docMk/>
            <pc:sldMk cId="942357465" sldId="294"/>
            <ac:spMk id="16" creationId="{95315F14-03BA-4784-8EE4-904266409184}"/>
          </ac:spMkLst>
        </pc:spChg>
      </pc:sldChg>
      <pc:sldChg chg="modSp add replId modNotes">
        <pc:chgData name="Fajri Fajri" userId="S::f.fajri@unimelb.edu.au::31c5be87-48e6-423a-bf77-7744cbd9b822" providerId="AD" clId="Web-{8913097E-E3EB-1D31-FD89-2CC1BC56D4A4}" dt="2020-05-21T12:05:21.059" v="2808"/>
        <pc:sldMkLst>
          <pc:docMk/>
          <pc:sldMk cId="2215743952" sldId="295"/>
        </pc:sldMkLst>
        <pc:spChg chg="mod">
          <ac:chgData name="Fajri Fajri" userId="S::f.fajri@unimelb.edu.au::31c5be87-48e6-423a-bf77-7744cbd9b822" providerId="AD" clId="Web-{8913097E-E3EB-1D31-FD89-2CC1BC56D4A4}" dt="2020-05-21T11:59:50.015" v="2752" actId="14100"/>
          <ac:spMkLst>
            <pc:docMk/>
            <pc:sldMk cId="2215743952" sldId="295"/>
            <ac:spMk id="6" creationId="{435D6315-A0CA-4B77-9C62-706FB47B8D20}"/>
          </ac:spMkLst>
        </pc:spChg>
        <pc:spChg chg="mod">
          <ac:chgData name="Fajri Fajri" userId="S::f.fajri@unimelb.edu.au::31c5be87-48e6-423a-bf77-7744cbd9b822" providerId="AD" clId="Web-{8913097E-E3EB-1D31-FD89-2CC1BC56D4A4}" dt="2020-05-21T12:05:18.591" v="2807" actId="20577"/>
          <ac:spMkLst>
            <pc:docMk/>
            <pc:sldMk cId="2215743952" sldId="295"/>
            <ac:spMk id="7" creationId="{37E2493A-BFCA-473D-9779-E274F59F21F5}"/>
          </ac:spMkLst>
        </pc:spChg>
        <pc:spChg chg="mod">
          <ac:chgData name="Fajri Fajri" userId="S::f.fajri@unimelb.edu.au::31c5be87-48e6-423a-bf77-7744cbd9b822" providerId="AD" clId="Web-{8913097E-E3EB-1D31-FD89-2CC1BC56D4A4}" dt="2020-05-21T11:59:46.780" v="2750" actId="20577"/>
          <ac:spMkLst>
            <pc:docMk/>
            <pc:sldMk cId="2215743952" sldId="295"/>
            <ac:spMk id="16" creationId="{95315F14-03BA-4784-8EE4-904266409184}"/>
          </ac:spMkLst>
        </pc:spChg>
      </pc:sldChg>
    </pc:docChg>
  </pc:docChgLst>
  <pc:docChgLst>
    <pc:chgData name="Fajri Fajri" userId="S::f.fajri@unimelb.edu.au::31c5be87-48e6-423a-bf77-7744cbd9b822" providerId="AD" clId="Web-{F42A7887-CB2B-168A-217C-38A76D2291B7}"/>
    <pc:docChg chg="modSld">
      <pc:chgData name="Fajri Fajri" userId="S::f.fajri@unimelb.edu.au::31c5be87-48e6-423a-bf77-7744cbd9b822" providerId="AD" clId="Web-{F42A7887-CB2B-168A-217C-38A76D2291B7}" dt="2020-05-21T23:41:17.018" v="0" actId="1076"/>
      <pc:docMkLst>
        <pc:docMk/>
      </pc:docMkLst>
      <pc:sldChg chg="modSp">
        <pc:chgData name="Fajri Fajri" userId="S::f.fajri@unimelb.edu.au::31c5be87-48e6-423a-bf77-7744cbd9b822" providerId="AD" clId="Web-{F42A7887-CB2B-168A-217C-38A76D2291B7}" dt="2020-05-21T23:41:17.018" v="0" actId="1076"/>
        <pc:sldMkLst>
          <pc:docMk/>
          <pc:sldMk cId="1284468" sldId="272"/>
        </pc:sldMkLst>
        <pc:spChg chg="mod">
          <ac:chgData name="Fajri Fajri" userId="S::f.fajri@unimelb.edu.au::31c5be87-48e6-423a-bf77-7744cbd9b822" providerId="AD" clId="Web-{F42A7887-CB2B-168A-217C-38A76D2291B7}" dt="2020-05-21T23:41:17.018" v="0" actId="1076"/>
          <ac:spMkLst>
            <pc:docMk/>
            <pc:sldMk cId="1284468" sldId="272"/>
            <ac:spMk id="16" creationId="{95315F14-03BA-4784-8EE4-9042664091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36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36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36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36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365" name="PlaceHolder 6"/>
          <p:cNvSpPr>
            <a:spLocks noGrp="1"/>
          </p:cNvSpPr>
          <p:nvPr>
            <p:ph type="sldNum"/>
          </p:nvPr>
        </p:nvSpPr>
        <p:spPr>
          <a:xfrm>
            <a:off x="4278960" y="10157400"/>
            <a:ext cx="3280680" cy="534240"/>
          </a:xfrm>
          <a:prstGeom prst="rect">
            <a:avLst/>
          </a:prstGeom>
        </p:spPr>
        <p:txBody>
          <a:bodyPr lIns="0" tIns="0" rIns="0" bIns="0" anchor="b"/>
          <a:lstStyle/>
          <a:p>
            <a:pPr algn="r"/>
            <a:fld id="{6254CD6E-4735-477A-95A6-67F6F98AF95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1371600" y="1143000"/>
            <a:ext cx="4114800" cy="3086100"/>
          </a:xfrm>
          <a:prstGeom prst="rect">
            <a:avLst/>
          </a:prstGeom>
        </p:spPr>
      </p:sp>
      <p:sp>
        <p:nvSpPr>
          <p:cNvPr id="52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527" name="TextShape 3"/>
          <p:cNvSpPr txBox="1"/>
          <p:nvPr/>
        </p:nvSpPr>
        <p:spPr>
          <a:xfrm>
            <a:off x="3884760" y="8685360"/>
            <a:ext cx="2971440" cy="458280"/>
          </a:xfrm>
          <a:prstGeom prst="rect">
            <a:avLst/>
          </a:prstGeom>
          <a:noFill/>
          <a:ln>
            <a:noFill/>
          </a:ln>
        </p:spPr>
        <p:txBody>
          <a:bodyPr anchor="b"/>
          <a:lstStyle/>
          <a:p>
            <a:pPr algn="r">
              <a:lnSpc>
                <a:spcPct val="100000"/>
              </a:lnSpc>
            </a:pPr>
            <a:fld id="{39F8D153-5A6A-40DB-8D50-CE217DCB76BD}" type="slidenum">
              <a:rPr lang="en-US"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Getting the bracketed entity from a tree structure — like one produced</a:t>
            </a:r>
          </a:p>
          <a:p>
            <a:r>
              <a:rPr lang="en-AU" sz="1200" kern="1200" dirty="0">
                <a:solidFill>
                  <a:schemeClr val="tx1"/>
                </a:solidFill>
                <a:effectLst/>
                <a:latin typeface="+mn-lt"/>
                <a:ea typeface="+mn-ea"/>
                <a:cs typeface="+mn-cs"/>
              </a:rPr>
              <a:t>from parsing—is fairly </a:t>
            </a:r>
            <a:r>
              <a:rPr lang="en-AU" sz="1200" kern="1200" dirty="0" err="1">
                <a:solidFill>
                  <a:schemeClr val="tx1"/>
                </a:solidFill>
                <a:effectLst/>
                <a:latin typeface="+mn-lt"/>
                <a:ea typeface="+mn-ea"/>
                <a:cs typeface="+mn-cs"/>
              </a:rPr>
              <a:t>straightword</a:t>
            </a:r>
            <a:r>
              <a:rPr lang="en-AU" sz="1200" kern="1200" dirty="0">
                <a:solidFill>
                  <a:schemeClr val="tx1"/>
                </a:solidFill>
                <a:effectLst/>
                <a:latin typeface="+mn-lt"/>
                <a:ea typeface="+mn-ea"/>
                <a:cs typeface="+mn-cs"/>
              </a:rPr>
              <a:t>, but it is often more convenient to</a:t>
            </a:r>
          </a:p>
          <a:p>
            <a:r>
              <a:rPr lang="en-AU" sz="1200" kern="1200" dirty="0">
                <a:solidFill>
                  <a:schemeClr val="tx1"/>
                </a:solidFill>
                <a:effectLst/>
                <a:latin typeface="+mn-lt"/>
                <a:ea typeface="+mn-ea"/>
                <a:cs typeface="+mn-cs"/>
              </a:rPr>
              <a:t>tag individual tokens. To do this, we indicate whether a given token is</a:t>
            </a:r>
          </a:p>
          <a:p>
            <a:r>
              <a:rPr lang="en-AU" sz="1200" kern="1200" dirty="0">
                <a:solidFill>
                  <a:schemeClr val="tx1"/>
                </a:solidFill>
                <a:effectLst/>
                <a:latin typeface="+mn-lt"/>
                <a:ea typeface="+mn-ea"/>
                <a:cs typeface="+mn-cs"/>
              </a:rPr>
              <a:t>Beginning a named entity, Inside a named entity, </a:t>
            </a:r>
            <a:r>
              <a:rPr lang="en-AU" sz="1200" kern="1200" dirty="0" err="1">
                <a:solidFill>
                  <a:schemeClr val="tx1"/>
                </a:solidFill>
                <a:effectLst/>
                <a:latin typeface="+mn-lt"/>
                <a:ea typeface="+mn-ea"/>
                <a:cs typeface="+mn-cs"/>
              </a:rPr>
              <a:t>orOutside</a:t>
            </a:r>
            <a:r>
              <a:rPr lang="en-AU" sz="1200" kern="1200" dirty="0">
                <a:solidFill>
                  <a:schemeClr val="tx1"/>
                </a:solidFill>
                <a:effectLst/>
                <a:latin typeface="+mn-lt"/>
                <a:ea typeface="+mn-ea"/>
                <a:cs typeface="+mn-cs"/>
              </a:rPr>
              <a:t> a named entity,</a:t>
            </a:r>
          </a:p>
          <a:p>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755638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Relation Extraction attempts to find and list the relationships between</a:t>
            </a:r>
          </a:p>
          <a:p>
            <a:r>
              <a:rPr lang="en-AU" sz="1200" kern="1200" dirty="0">
                <a:solidFill>
                  <a:schemeClr val="tx1"/>
                </a:solidFill>
                <a:effectLst/>
                <a:latin typeface="+mn-lt"/>
                <a:ea typeface="+mn-ea"/>
                <a:cs typeface="+mn-cs"/>
              </a:rPr>
              <a:t>important events or entities within a document.</a:t>
            </a:r>
          </a:p>
          <a:p>
            <a:r>
              <a:rPr lang="en-AU" sz="1200" kern="1200" dirty="0">
                <a:solidFill>
                  <a:schemeClr val="tx1"/>
                </a:solidFill>
                <a:effectLst/>
                <a:latin typeface="+mn-lt"/>
                <a:ea typeface="+mn-ea"/>
                <a:cs typeface="+mn-cs"/>
              </a:rPr>
              <a:t>Relations typically hold between entities.</a:t>
            </a:r>
          </a:p>
          <a:p>
            <a:r>
              <a:rPr lang="en-AU" sz="1200" kern="1200" dirty="0">
                <a:solidFill>
                  <a:schemeClr val="tx1"/>
                </a:solidFill>
                <a:effectLst/>
                <a:latin typeface="+mn-lt"/>
                <a:ea typeface="+mn-ea"/>
                <a:cs typeface="+mn-cs"/>
              </a:rPr>
              <a:t>so in order to extract relations you first need to do NER to extract</a:t>
            </a:r>
          </a:p>
          <a:p>
            <a:r>
              <a:rPr lang="en-AU" sz="1200" kern="1200" dirty="0">
                <a:solidFill>
                  <a:schemeClr val="tx1"/>
                </a:solidFill>
                <a:effectLst/>
                <a:latin typeface="+mn-lt"/>
                <a:ea typeface="+mn-ea"/>
                <a:cs typeface="+mn-cs"/>
              </a:rPr>
              <a:t>the entities from the text.</a:t>
            </a:r>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13</a:t>
            </a:fld>
            <a:endParaRPr lang="en-US" sz="1400" b="0" strike="noStrike" spc="-1">
              <a:latin typeface="Times New Roman"/>
            </a:endParaRPr>
          </a:p>
        </p:txBody>
      </p:sp>
    </p:spTree>
    <p:extLst>
      <p:ext uri="{BB962C8B-B14F-4D97-AF65-F5344CB8AC3E}">
        <p14:creationId xmlns:p14="http://schemas.microsoft.com/office/powerpoint/2010/main" val="210716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Basically, because there are too many different ways of expressing the</a:t>
            </a:r>
          </a:p>
          <a:p>
            <a:r>
              <a:rPr lang="en-AU" sz="1200" kern="1200" dirty="0">
                <a:solidFill>
                  <a:schemeClr val="tx1"/>
                </a:solidFill>
                <a:effectLst/>
                <a:latin typeface="+mn-lt"/>
                <a:ea typeface="+mn-ea"/>
                <a:cs typeface="+mn-cs"/>
              </a:rPr>
              <a:t>same information. We can often write rules that lead to accurate relations</a:t>
            </a:r>
          </a:p>
          <a:p>
            <a:r>
              <a:rPr lang="en-AU" sz="1200" kern="1200" dirty="0">
                <a:solidFill>
                  <a:schemeClr val="tx1"/>
                </a:solidFill>
                <a:effectLst/>
                <a:latin typeface="+mn-lt"/>
                <a:ea typeface="+mn-ea"/>
                <a:cs typeface="+mn-cs"/>
              </a:rPr>
              <a:t>(high Precision), but they won’t cover all of the relations within an</a:t>
            </a:r>
          </a:p>
          <a:p>
            <a:r>
              <a:rPr lang="en-AU" sz="1200" kern="1200" dirty="0">
                <a:solidFill>
                  <a:schemeClr val="tx1"/>
                </a:solidFill>
                <a:effectLst/>
                <a:latin typeface="+mn-lt"/>
                <a:ea typeface="+mn-ea"/>
                <a:cs typeface="+mn-cs"/>
              </a:rPr>
              <a:t>unseen document (low Recall).</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Parsing the sentence might lead a more systematic method of deriving</a:t>
            </a:r>
          </a:p>
          <a:p>
            <a:r>
              <a:rPr lang="en-AU" sz="1200" kern="1200" dirty="0">
                <a:solidFill>
                  <a:schemeClr val="tx1"/>
                </a:solidFill>
                <a:effectLst/>
                <a:latin typeface="+mn-lt"/>
                <a:ea typeface="+mn-ea"/>
                <a:cs typeface="+mn-cs"/>
              </a:rPr>
              <a:t>all of the relations, but language variations mean that it’s still quite difficult.</a:t>
            </a:r>
          </a:p>
          <a:p>
            <a:r>
              <a:rPr lang="en-AU" sz="1200" kern="1200" dirty="0">
                <a:solidFill>
                  <a:schemeClr val="tx1"/>
                </a:solidFill>
                <a:effectLst/>
                <a:latin typeface="+mn-lt"/>
                <a:ea typeface="+mn-ea"/>
                <a:cs typeface="+mn-cs"/>
              </a:rPr>
              <a:t>More sophisticated approaches frame the problem as supervised</a:t>
            </a:r>
          </a:p>
          <a:p>
            <a:r>
              <a:rPr lang="en-AU" sz="1200" kern="1200" dirty="0">
                <a:solidFill>
                  <a:schemeClr val="tx1"/>
                </a:solidFill>
                <a:effectLst/>
                <a:latin typeface="+mn-lt"/>
                <a:ea typeface="+mn-ea"/>
                <a:cs typeface="+mn-cs"/>
              </a:rPr>
              <a:t>machine learning, with general features (like POS tags, NE tags, etc.) and</a:t>
            </a:r>
          </a:p>
          <a:p>
            <a:r>
              <a:rPr lang="en-AU" sz="1200" kern="1200" dirty="0">
                <a:solidFill>
                  <a:schemeClr val="tx1"/>
                </a:solidFill>
                <a:effectLst/>
                <a:latin typeface="+mn-lt"/>
                <a:ea typeface="+mn-ea"/>
                <a:cs typeface="+mn-cs"/>
              </a:rPr>
              <a:t>features specific to the relations that we’re trying to identify.</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Bootstrapping patterns—using known relations to derive sentence structures</a:t>
            </a:r>
          </a:p>
          <a:p>
            <a:r>
              <a:rPr lang="en-AU" sz="1200" kern="1200" dirty="0">
                <a:solidFill>
                  <a:schemeClr val="tx1"/>
                </a:solidFill>
                <a:effectLst/>
                <a:latin typeface="+mn-lt"/>
                <a:ea typeface="+mn-ea"/>
                <a:cs typeface="+mn-cs"/>
              </a:rPr>
              <a:t>that describe the relationship—is also somewhat popular in some</a:t>
            </a:r>
          </a:p>
          <a:p>
            <a:r>
              <a:rPr lang="en-AU" sz="1200" kern="1200" dirty="0">
                <a:solidFill>
                  <a:schemeClr val="tx1"/>
                </a:solidFill>
                <a:effectLst/>
                <a:latin typeface="+mn-lt"/>
                <a:ea typeface="+mn-ea"/>
                <a:cs typeface="+mn-cs"/>
              </a:rPr>
              <a:t>domains.</a:t>
            </a:r>
          </a:p>
          <a:p>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14</a:t>
            </a:fld>
            <a:endParaRPr lang="en-US" sz="1400" b="0" strike="noStrike" spc="-1">
              <a:latin typeface="Times New Roman"/>
            </a:endParaRPr>
          </a:p>
        </p:txBody>
      </p:sp>
    </p:spTree>
    <p:extLst>
      <p:ext uri="{BB962C8B-B14F-4D97-AF65-F5344CB8AC3E}">
        <p14:creationId xmlns:p14="http://schemas.microsoft.com/office/powerpoint/2010/main" val="387044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b="0" i="0" u="none" strike="noStrike" kern="1200" dirty="0">
                <a:solidFill>
                  <a:schemeClr val="tx1"/>
                </a:solidFill>
                <a:effectLst/>
                <a:latin typeface="+mn-lt"/>
                <a:ea typeface="+mn-ea"/>
                <a:cs typeface="+mn-cs"/>
              </a:rPr>
              <a:t>This task of using a statistical model can be stated formally as follows:</a:t>
            </a:r>
            <a:endParaRPr lang="en-AU" sz="1200" b="0" i="1" u="none" strike="noStrike" kern="1200" dirty="0">
              <a:solidFill>
                <a:schemeClr val="tx1"/>
              </a:solidFill>
              <a:effectLst/>
              <a:latin typeface="+mn-lt"/>
              <a:ea typeface="+mn-ea"/>
              <a:cs typeface="+mn-cs"/>
            </a:endParaRPr>
          </a:p>
          <a:p>
            <a:r>
              <a:rPr lang="en-AU" sz="1200" b="0" i="1" u="none" strike="noStrike" kern="1200" dirty="0">
                <a:solidFill>
                  <a:schemeClr val="tx1"/>
                </a:solidFill>
                <a:effectLst/>
                <a:latin typeface="+mn-lt"/>
                <a:ea typeface="+mn-ea"/>
                <a:cs typeface="+mn-cs"/>
              </a:rPr>
              <a:t>Given a sentence T in the target language, we seek the sentence S from which the translator produced T. We know that our chance of error is minimized by choosing that sentence S that is most probable given T. Thus, we wish to choose S so as to maximize </a:t>
            </a:r>
            <a:r>
              <a:rPr lang="en-AU" sz="1200" b="0" i="1" u="none" strike="noStrike" kern="1200" dirty="0" err="1">
                <a:solidFill>
                  <a:schemeClr val="tx1"/>
                </a:solidFill>
                <a:effectLst/>
                <a:latin typeface="+mn-lt"/>
                <a:ea typeface="+mn-ea"/>
                <a:cs typeface="+mn-cs"/>
              </a:rPr>
              <a:t>Pr</a:t>
            </a:r>
            <a:r>
              <a:rPr lang="en-AU" sz="1200" b="0" i="1" u="none" strike="noStrike" kern="1200" dirty="0">
                <a:solidFill>
                  <a:schemeClr val="tx1"/>
                </a:solidFill>
                <a:effectLst/>
                <a:latin typeface="+mn-lt"/>
                <a:ea typeface="+mn-ea"/>
                <a:cs typeface="+mn-cs"/>
              </a:rPr>
              <a:t>(S|T).</a:t>
            </a:r>
          </a:p>
          <a:p>
            <a:r>
              <a:rPr lang="en-AU" sz="1200" b="0" i="1" u="none" strike="noStrike" kern="1200" dirty="0">
                <a:solidFill>
                  <a:schemeClr val="tx1"/>
                </a:solidFill>
                <a:effectLst/>
                <a:latin typeface="+mn-lt"/>
                <a:ea typeface="+mn-ea"/>
                <a:cs typeface="+mn-cs"/>
              </a:rPr>
              <a:t>Statistical approach does not need a complex ontology of interlingua concepts, nor does it need handcrafted grammars of the source and target languages, nor a hand-</a:t>
            </a:r>
            <a:r>
              <a:rPr lang="en-AU" sz="1200" b="0" i="1" u="none" strike="noStrike" kern="1200" dirty="0" err="1">
                <a:solidFill>
                  <a:schemeClr val="tx1"/>
                </a:solidFill>
                <a:effectLst/>
                <a:latin typeface="+mn-lt"/>
                <a:ea typeface="+mn-ea"/>
                <a:cs typeface="+mn-cs"/>
              </a:rPr>
              <a:t>labeled</a:t>
            </a:r>
            <a:r>
              <a:rPr lang="en-AU" sz="1200" b="0" i="1" u="none" strike="noStrike" kern="1200" dirty="0">
                <a:solidFill>
                  <a:schemeClr val="tx1"/>
                </a:solidFill>
                <a:effectLst/>
                <a:latin typeface="+mn-lt"/>
                <a:ea typeface="+mn-ea"/>
                <a:cs typeface="+mn-cs"/>
              </a:rPr>
              <a:t> treebank. All it needs is data—sample translations from which a translation model can be learned.</a:t>
            </a:r>
          </a:p>
          <a:p>
            <a:endParaRPr lang="en-AU" sz="1200" b="0" i="1" u="none" strike="noStrike" kern="1200" dirty="0">
              <a:solidFill>
                <a:schemeClr val="tx1"/>
              </a:solidFill>
              <a:effectLst/>
              <a:latin typeface="+mn-lt"/>
              <a:ea typeface="+mn-ea"/>
              <a:cs typeface="+mn-cs"/>
            </a:endParaRPr>
          </a:p>
          <a:p>
            <a:r>
              <a:rPr lang="en-AU" sz="1200" b="0" i="0" u="none" strike="noStrike" kern="1200" dirty="0">
                <a:solidFill>
                  <a:schemeClr val="tx1"/>
                </a:solidFill>
                <a:effectLst/>
                <a:latin typeface="+mn-lt"/>
                <a:ea typeface="+mn-ea"/>
                <a:cs typeface="+mn-cs"/>
              </a:rPr>
              <a:t>Neural machine translation, or NMT for short, is the use of neural network models to learn a statistical model for machine translation.</a:t>
            </a:r>
          </a:p>
          <a:p>
            <a:r>
              <a:rPr lang="en-AU" sz="1200" b="0" i="0" u="none" strike="noStrike" kern="1200" dirty="0">
                <a:solidFill>
                  <a:schemeClr val="tx1"/>
                </a:solidFill>
                <a:effectLst/>
                <a:latin typeface="+mn-lt"/>
                <a:ea typeface="+mn-ea"/>
                <a:cs typeface="+mn-cs"/>
              </a:rPr>
              <a:t>The key benefit to the approach is that a single system can be trained directly on source and target text, no longer requiring the pipeline of specialized systems used in statistical machine learning.</a:t>
            </a:r>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2394382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cs typeface="Arial"/>
            </a:endParaRPr>
          </a:p>
          <a:p>
            <a:r>
              <a:rPr lang="en-AU" sz="1200" b="0" i="0" u="none" strike="noStrike" kern="1200" dirty="0">
                <a:solidFill>
                  <a:schemeClr val="tx1"/>
                </a:solidFill>
                <a:effectLst/>
                <a:latin typeface="+mn-lt"/>
                <a:ea typeface="+mn-ea"/>
                <a:cs typeface="+mn-cs"/>
              </a:rPr>
              <a:t>Multilayer Perceptron neural network models can be used for machine translation, although the models are limited by a fixed-length input sequence where the output must be the same length.</a:t>
            </a:r>
          </a:p>
          <a:p>
            <a:r>
              <a:rPr lang="en-AU" sz="1200" b="0" i="0" u="none" strike="noStrike" kern="1200" dirty="0">
                <a:solidFill>
                  <a:schemeClr val="tx1"/>
                </a:solidFill>
                <a:effectLst/>
                <a:latin typeface="+mn-lt"/>
                <a:ea typeface="+mn-ea"/>
                <a:cs typeface="+mn-cs"/>
              </a:rPr>
              <a:t>These early models have been greatly improved upon recently through the use of recurrent neural networks organized into an encoder-decoder architecture that allow for variable length input and output sequences</a:t>
            </a:r>
          </a:p>
          <a:p>
            <a:r>
              <a:rPr lang="en-AU" sz="1200" b="0" i="1" u="none" strike="noStrike" kern="1200" dirty="0">
                <a:solidFill>
                  <a:schemeClr val="tx1"/>
                </a:solidFill>
                <a:effectLst/>
                <a:latin typeface="+mn-lt"/>
                <a:ea typeface="+mn-ea"/>
                <a:cs typeface="+mn-cs"/>
              </a:rPr>
              <a:t>An encoder neural network reads and encodes a source sentence into a fixed-length vector. A decoder then outputs a translation from the encoded vector. The whole encoder–decoder system, which consists of the encoder and the decoder for a language pair, is jointly trained to maximize the probability of a correct translation given a source sentence.</a:t>
            </a:r>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380143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cs typeface="Arial"/>
            </a:endParaRPr>
          </a:p>
          <a:p>
            <a:r>
              <a:rPr lang="en-AU" sz="1200" b="0" i="0" u="none" strike="noStrike" kern="1200" dirty="0">
                <a:solidFill>
                  <a:schemeClr val="tx1"/>
                </a:solidFill>
                <a:effectLst/>
                <a:latin typeface="+mn-lt"/>
                <a:ea typeface="+mn-ea"/>
                <a:cs typeface="+mn-cs"/>
              </a:rPr>
              <a:t>Although effective, the Encoder-Decoder architecture has problems with long sequences of text to be translated.</a:t>
            </a:r>
          </a:p>
          <a:p>
            <a:r>
              <a:rPr lang="en-AU" sz="1200" b="0" i="0" u="none" strike="noStrike" kern="1200" dirty="0">
                <a:solidFill>
                  <a:schemeClr val="tx1"/>
                </a:solidFill>
                <a:effectLst/>
                <a:latin typeface="+mn-lt"/>
                <a:ea typeface="+mn-ea"/>
                <a:cs typeface="+mn-cs"/>
              </a:rPr>
              <a:t>The problem stems from the fixed-length internal representation that must be used to decode each word in the output sequence.</a:t>
            </a:r>
          </a:p>
          <a:p>
            <a:r>
              <a:rPr lang="en-AU" sz="1200" b="0" i="0" u="none" strike="noStrike" kern="1200" dirty="0">
                <a:solidFill>
                  <a:schemeClr val="tx1"/>
                </a:solidFill>
                <a:effectLst/>
                <a:latin typeface="+mn-lt"/>
                <a:ea typeface="+mn-ea"/>
                <a:cs typeface="+mn-cs"/>
              </a:rPr>
              <a:t>The solution is the use of an attention mechanism that allows the model to learn where to place attention on the input sequence as each word of the output sequence is decoded.</a:t>
            </a:r>
          </a:p>
          <a:p>
            <a:r>
              <a:rPr lang="en-AU" sz="1200" b="0" i="0" u="none" strike="noStrike" kern="1200" dirty="0">
                <a:solidFill>
                  <a:schemeClr val="tx1"/>
                </a:solidFill>
                <a:effectLst/>
                <a:latin typeface="+mn-lt"/>
                <a:ea typeface="+mn-ea"/>
                <a:cs typeface="+mn-cs"/>
              </a:rPr>
              <a:t>It’s actually </a:t>
            </a:r>
            <a:r>
              <a:rPr lang="en-AU" sz="1200" b="0" i="1" u="none" strike="noStrike" kern="1200" dirty="0">
                <a:solidFill>
                  <a:schemeClr val="tx1"/>
                </a:solidFill>
                <a:effectLst/>
                <a:latin typeface="+mn-lt"/>
                <a:ea typeface="+mn-ea"/>
                <a:cs typeface="+mn-cs"/>
              </a:rPr>
              <a:t>to read the whole sentence or paragraph […], then to produce the translated words one at a time, each time focusing on a different part of he input sentence to gather the semantic details required to produce the next output word.</a:t>
            </a:r>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181264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cs typeface="Arial"/>
            </a:endParaRPr>
          </a:p>
          <a:p>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205687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cs typeface="Arial"/>
            </a:endParaRPr>
          </a:p>
          <a:p>
            <a:r>
              <a:rPr lang="en-US" dirty="0">
                <a:cs typeface="Arial"/>
              </a:rPr>
              <a:t>The whole gamut of linguistics, from lexical complexity, morphology, syntax, semantics etc. In particular if the two languages have very</a:t>
            </a:r>
          </a:p>
          <a:p>
            <a:r>
              <a:rPr lang="en-US" dirty="0">
                <a:cs typeface="Arial"/>
              </a:rPr>
              <a:t>different word forms (e.g., consider translating from an morphologically light language like English into Turkish, which has very complex</a:t>
            </a:r>
          </a:p>
          <a:p>
            <a:r>
              <a:rPr lang="en-US" dirty="0">
                <a:cs typeface="Arial"/>
              </a:rPr>
              <a:t>morphology), or very different syntax, leading to different word order.</a:t>
            </a:r>
          </a:p>
          <a:p>
            <a:r>
              <a:rPr lang="en-US" dirty="0">
                <a:cs typeface="Arial"/>
              </a:rPr>
              <a:t>These raise difficult learning problems for a translation system, which needs to capture these differences in order to learn translations from</a:t>
            </a:r>
          </a:p>
          <a:p>
            <a:r>
              <a:rPr lang="en-US" dirty="0">
                <a:cs typeface="Arial"/>
              </a:rPr>
              <a:t>bi-texts, and produce these for test examples.</a:t>
            </a: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273976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Basically, we want to extract information from a (generally unstructured)</a:t>
            </a:r>
          </a:p>
          <a:p>
            <a:r>
              <a:rPr lang="en-AU" sz="1200" kern="1200" dirty="0">
                <a:solidFill>
                  <a:schemeClr val="tx1"/>
                </a:solidFill>
                <a:effectLst/>
                <a:latin typeface="+mn-lt"/>
                <a:ea typeface="+mn-ea"/>
                <a:cs typeface="+mn-cs"/>
              </a:rPr>
              <a:t>document, into a structured format that we can sensibly query later.</a:t>
            </a:r>
          </a:p>
          <a:p>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292072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147992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We want to find named entities — mostly proper nouns, but also sometimes</a:t>
            </a:r>
          </a:p>
          <a:p>
            <a:r>
              <a:rPr lang="en-AU" sz="1200" kern="1200" dirty="0">
                <a:solidFill>
                  <a:schemeClr val="tx1"/>
                </a:solidFill>
                <a:effectLst/>
                <a:latin typeface="+mn-lt"/>
                <a:ea typeface="+mn-ea"/>
                <a:cs typeface="+mn-cs"/>
              </a:rPr>
              <a:t>times or numerical values of significance — within a document.</a:t>
            </a:r>
          </a:p>
          <a:p>
            <a:r>
              <a:rPr lang="en-AU" sz="1200" kern="1200" dirty="0">
                <a:solidFill>
                  <a:schemeClr val="tx1"/>
                </a:solidFill>
                <a:effectLst/>
                <a:latin typeface="+mn-lt"/>
                <a:ea typeface="+mn-ea"/>
                <a:cs typeface="+mn-cs"/>
              </a:rPr>
              <a:t>Often context (which is not always present within the sentence, or even</a:t>
            </a:r>
          </a:p>
          <a:p>
            <a:r>
              <a:rPr lang="en-AU" sz="1200" kern="1200" dirty="0">
                <a:solidFill>
                  <a:schemeClr val="tx1"/>
                </a:solidFill>
                <a:effectLst/>
                <a:latin typeface="+mn-lt"/>
                <a:ea typeface="+mn-ea"/>
                <a:cs typeface="+mn-cs"/>
              </a:rPr>
              <a:t>the document!) is needed to disambiguate the type of named entity, or</a:t>
            </a:r>
          </a:p>
          <a:p>
            <a:r>
              <a:rPr lang="en-AU" sz="1200" kern="1200" dirty="0">
                <a:solidFill>
                  <a:schemeClr val="tx1"/>
                </a:solidFill>
                <a:effectLst/>
                <a:latin typeface="+mn-lt"/>
                <a:ea typeface="+mn-ea"/>
                <a:cs typeface="+mn-cs"/>
              </a:rPr>
              <a:t>even whether a given phrase is a named entity at all.</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One common problem, that we see with both people’s names and places,</a:t>
            </a:r>
          </a:p>
          <a:p>
            <a:r>
              <a:rPr lang="en-AU" sz="1200" kern="1200" dirty="0">
                <a:solidFill>
                  <a:schemeClr val="tx1"/>
                </a:solidFill>
                <a:effectLst/>
                <a:latin typeface="+mn-lt"/>
                <a:ea typeface="+mn-ea"/>
                <a:cs typeface="+mn-cs"/>
              </a:rPr>
              <a:t>is that they are ambiguous with common nouns. Generally speaking, we</a:t>
            </a:r>
          </a:p>
          <a:p>
            <a:r>
              <a:rPr lang="en-AU" sz="1200" kern="1200" dirty="0">
                <a:solidFill>
                  <a:schemeClr val="tx1"/>
                </a:solidFill>
                <a:effectLst/>
                <a:latin typeface="+mn-lt"/>
                <a:ea typeface="+mn-ea"/>
                <a:cs typeface="+mn-cs"/>
              </a:rPr>
              <a:t>can write a (somewhat) exhaustive list of names of places — a gazetteer</a:t>
            </a:r>
          </a:p>
          <a:p>
            <a:r>
              <a:rPr lang="en-AU" sz="1200" kern="1200" dirty="0">
                <a:solidFill>
                  <a:schemeClr val="tx1"/>
                </a:solidFill>
                <a:effectLst/>
                <a:latin typeface="+mn-lt"/>
                <a:ea typeface="+mn-ea"/>
                <a:cs typeface="+mn-cs"/>
              </a:rPr>
              <a:t>— but we can’t with names of people, which are constantly changing.</a:t>
            </a:r>
          </a:p>
          <a:p>
            <a:r>
              <a:rPr lang="en-AU" sz="1200" kern="1200" dirty="0">
                <a:solidFill>
                  <a:schemeClr val="tx1"/>
                </a:solidFill>
                <a:effectLst/>
                <a:latin typeface="+mn-lt"/>
                <a:ea typeface="+mn-ea"/>
                <a:cs typeface="+mn-cs"/>
              </a:rPr>
              <a:t>On the other hand, many different locations can have the same name</a:t>
            </a:r>
          </a:p>
          <a:p>
            <a:r>
              <a:rPr lang="en-AU" sz="1200" kern="1200" dirty="0">
                <a:solidFill>
                  <a:schemeClr val="tx1"/>
                </a:solidFill>
                <a:effectLst/>
                <a:latin typeface="+mn-lt"/>
                <a:ea typeface="+mn-ea"/>
                <a:cs typeface="+mn-cs"/>
              </a:rPr>
              <a:t>(e.g. Melbourne, Australia and Melbourne, USA), whereas this tends to</a:t>
            </a:r>
          </a:p>
          <a:p>
            <a:r>
              <a:rPr lang="en-AU" sz="1200" kern="1200" dirty="0">
                <a:solidFill>
                  <a:schemeClr val="tx1"/>
                </a:solidFill>
                <a:effectLst/>
                <a:latin typeface="+mn-lt"/>
                <a:ea typeface="+mn-ea"/>
                <a:cs typeface="+mn-cs"/>
              </a:rPr>
              <a:t>happen to a lesser extent for people’s names, especially in formal text</a:t>
            </a:r>
          </a:p>
          <a:p>
            <a:r>
              <a:rPr lang="en-AU" sz="1200" kern="1200" dirty="0">
                <a:solidFill>
                  <a:schemeClr val="tx1"/>
                </a:solidFill>
                <a:effectLst/>
                <a:latin typeface="+mn-lt"/>
                <a:ea typeface="+mn-ea"/>
                <a:cs typeface="+mn-cs"/>
              </a:rPr>
              <a:t>(like in a newspaper).</a:t>
            </a:r>
          </a:p>
          <a:p>
            <a:endParaRPr lang="en-US" dirty="0">
              <a:cs typeface="Arial"/>
            </a:endParaRPr>
          </a:p>
        </p:txBody>
      </p:sp>
      <p:sp>
        <p:nvSpPr>
          <p:cNvPr id="4" name="Slide Number Placeholder 3"/>
          <p:cNvSpPr>
            <a:spLocks noGrp="1"/>
          </p:cNvSpPr>
          <p:nvPr>
            <p:ph type="sldNum"/>
          </p:nvPr>
        </p:nvSpPr>
        <p:spPr/>
        <p:txBody>
          <a:bodyPr/>
          <a:lstStyle/>
          <a:p>
            <a:pPr algn="r"/>
            <a:fld id="{6254CD6E-4735-477A-95A6-67F6F98AF95E}" type="slidenum">
              <a:rPr lang="en-US" sz="1400" b="0" strike="noStrike" spc="-1">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1832594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45" name="PlaceHolder 2"/>
          <p:cNvSpPr>
            <a:spLocks noGrp="1"/>
          </p:cNvSpPr>
          <p:nvPr>
            <p:ph type="body"/>
          </p:nvPr>
        </p:nvSpPr>
        <p:spPr>
          <a:xfrm>
            <a:off x="326520" y="1532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46" name="PlaceHolder 3"/>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48"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49"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0"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1" name="PlaceHolder 5"/>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53" name="PlaceHolder 2"/>
          <p:cNvSpPr>
            <a:spLocks noGrp="1"/>
          </p:cNvSpPr>
          <p:nvPr>
            <p:ph type="body"/>
          </p:nvPr>
        </p:nvSpPr>
        <p:spPr>
          <a:xfrm>
            <a:off x="32652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4" name="PlaceHolder 3"/>
          <p:cNvSpPr>
            <a:spLocks noGrp="1"/>
          </p:cNvSpPr>
          <p:nvPr>
            <p:ph type="body"/>
          </p:nvPr>
        </p:nvSpPr>
        <p:spPr>
          <a:xfrm>
            <a:off x="318924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5" name="PlaceHolder 4"/>
          <p:cNvSpPr>
            <a:spLocks noGrp="1"/>
          </p:cNvSpPr>
          <p:nvPr>
            <p:ph type="body"/>
          </p:nvPr>
        </p:nvSpPr>
        <p:spPr>
          <a:xfrm>
            <a:off x="605160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6" name="PlaceHolder 5"/>
          <p:cNvSpPr>
            <a:spLocks noGrp="1"/>
          </p:cNvSpPr>
          <p:nvPr>
            <p:ph type="body"/>
          </p:nvPr>
        </p:nvSpPr>
        <p:spPr>
          <a:xfrm>
            <a:off x="32652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7" name="PlaceHolder 6"/>
          <p:cNvSpPr>
            <a:spLocks noGrp="1"/>
          </p:cNvSpPr>
          <p:nvPr>
            <p:ph type="body"/>
          </p:nvPr>
        </p:nvSpPr>
        <p:spPr>
          <a:xfrm>
            <a:off x="318924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58" name="PlaceHolder 7"/>
          <p:cNvSpPr>
            <a:spLocks noGrp="1"/>
          </p:cNvSpPr>
          <p:nvPr>
            <p:ph type="body"/>
          </p:nvPr>
        </p:nvSpPr>
        <p:spPr>
          <a:xfrm>
            <a:off x="605160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24" name="PlaceHolder 2"/>
          <p:cNvSpPr>
            <a:spLocks noGrp="1"/>
          </p:cNvSpPr>
          <p:nvPr>
            <p:ph type="subTitle"/>
          </p:nvPr>
        </p:nvSpPr>
        <p:spPr>
          <a:xfrm>
            <a:off x="326520" y="1532520"/>
            <a:ext cx="8466480" cy="4376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26" name="PlaceHolder 2"/>
          <p:cNvSpPr>
            <a:spLocks noGrp="1"/>
          </p:cNvSpPr>
          <p:nvPr>
            <p:ph type="body"/>
          </p:nvPr>
        </p:nvSpPr>
        <p:spPr>
          <a:xfrm>
            <a:off x="326520" y="1532520"/>
            <a:ext cx="846648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28"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29"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1273680" y="394920"/>
            <a:ext cx="7519680" cy="4113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33"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34"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35"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24" name="PlaceHolder 2"/>
          <p:cNvSpPr>
            <a:spLocks noGrp="1"/>
          </p:cNvSpPr>
          <p:nvPr>
            <p:ph type="subTitle"/>
          </p:nvPr>
        </p:nvSpPr>
        <p:spPr>
          <a:xfrm>
            <a:off x="326520" y="1532520"/>
            <a:ext cx="8466480" cy="4376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37"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38"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39" name="PlaceHolder 4"/>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41"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42"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43" name="PlaceHolder 4"/>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45" name="PlaceHolder 2"/>
          <p:cNvSpPr>
            <a:spLocks noGrp="1"/>
          </p:cNvSpPr>
          <p:nvPr>
            <p:ph type="body"/>
          </p:nvPr>
        </p:nvSpPr>
        <p:spPr>
          <a:xfrm>
            <a:off x="326520" y="1532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46" name="PlaceHolder 3"/>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48"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49"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0"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1" name="PlaceHolder 5"/>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253" name="PlaceHolder 2"/>
          <p:cNvSpPr>
            <a:spLocks noGrp="1"/>
          </p:cNvSpPr>
          <p:nvPr>
            <p:ph type="body"/>
          </p:nvPr>
        </p:nvSpPr>
        <p:spPr>
          <a:xfrm>
            <a:off x="32652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4" name="PlaceHolder 3"/>
          <p:cNvSpPr>
            <a:spLocks noGrp="1"/>
          </p:cNvSpPr>
          <p:nvPr>
            <p:ph type="body"/>
          </p:nvPr>
        </p:nvSpPr>
        <p:spPr>
          <a:xfrm>
            <a:off x="318924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5" name="PlaceHolder 4"/>
          <p:cNvSpPr>
            <a:spLocks noGrp="1"/>
          </p:cNvSpPr>
          <p:nvPr>
            <p:ph type="body"/>
          </p:nvPr>
        </p:nvSpPr>
        <p:spPr>
          <a:xfrm>
            <a:off x="605160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6" name="PlaceHolder 5"/>
          <p:cNvSpPr>
            <a:spLocks noGrp="1"/>
          </p:cNvSpPr>
          <p:nvPr>
            <p:ph type="body"/>
          </p:nvPr>
        </p:nvSpPr>
        <p:spPr>
          <a:xfrm>
            <a:off x="32652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7" name="PlaceHolder 6"/>
          <p:cNvSpPr>
            <a:spLocks noGrp="1"/>
          </p:cNvSpPr>
          <p:nvPr>
            <p:ph type="body"/>
          </p:nvPr>
        </p:nvSpPr>
        <p:spPr>
          <a:xfrm>
            <a:off x="318924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258" name="PlaceHolder 7"/>
          <p:cNvSpPr>
            <a:spLocks noGrp="1"/>
          </p:cNvSpPr>
          <p:nvPr>
            <p:ph type="body"/>
          </p:nvPr>
        </p:nvSpPr>
        <p:spPr>
          <a:xfrm>
            <a:off x="605160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7AD5C-27FE-4927-A5C6-D642B489CA22}"/>
              </a:ext>
            </a:extLst>
          </p:cNvPr>
          <p:cNvSpPr>
            <a:spLocks noGrp="1"/>
          </p:cNvSpPr>
          <p:nvPr>
            <p:ph idx="1" hasCustomPrompt="1"/>
          </p:nvPr>
        </p:nvSpPr>
        <p:spPr>
          <a:xfrm>
            <a:off x="326571" y="1532415"/>
            <a:ext cx="8467006" cy="4376944"/>
          </a:xfrm>
        </p:spPr>
        <p:txBody>
          <a:bodyPr/>
          <a:lstStyle>
            <a:lvl1pPr marL="0" marR="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lvl1pPr>
          </a:lstStyle>
          <a:p>
            <a:pPr marL="0" marR="0" lvl="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pPr>
            <a:r>
              <a:rPr lang="en-AU" noProof="0"/>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lvl="0"/>
            <a:r>
              <a:rPr lang="en-AU" noProof="0"/>
              <a:t>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4" name="Date Placeholder 3">
            <a:extLst>
              <a:ext uri="{FF2B5EF4-FFF2-40B4-BE49-F238E27FC236}">
                <a16:creationId xmlns:a16="http://schemas.microsoft.com/office/drawing/2014/main" id="{E0343E2C-891A-4EFA-B177-79A203A954BF}"/>
              </a:ext>
            </a:extLst>
          </p:cNvPr>
          <p:cNvSpPr>
            <a:spLocks noGrp="1"/>
          </p:cNvSpPr>
          <p:nvPr>
            <p:ph type="dt" sz="half" idx="10"/>
          </p:nvPr>
        </p:nvSpPr>
        <p:spPr/>
        <p:txBody>
          <a:bodyPr/>
          <a:lstStyle/>
          <a:p>
            <a:fld id="{9779B32D-F9FA-4261-B185-C59FA1578162}" type="datetime1">
              <a:rPr lang="en-AU" noProof="0" smtClean="0"/>
              <a:t>25/5/20</a:t>
            </a:fld>
            <a:endParaRPr lang="en-AU" noProof="0"/>
          </a:p>
        </p:txBody>
      </p:sp>
      <p:sp>
        <p:nvSpPr>
          <p:cNvPr id="5" name="Footer Placeholder 4">
            <a:extLst>
              <a:ext uri="{FF2B5EF4-FFF2-40B4-BE49-F238E27FC236}">
                <a16:creationId xmlns:a16="http://schemas.microsoft.com/office/drawing/2014/main" id="{79D28311-B38F-4316-93C3-A38E25C4D847}"/>
              </a:ext>
            </a:extLst>
          </p:cNvPr>
          <p:cNvSpPr>
            <a:spLocks noGrp="1"/>
          </p:cNvSpPr>
          <p:nvPr>
            <p:ph type="ftr" sz="quarter" idx="11"/>
          </p:nvPr>
        </p:nvSpPr>
        <p:spPr/>
        <p:txBody>
          <a:bodyPr/>
          <a:lstStyle/>
          <a:p>
            <a:endParaRPr lang="en-AU" noProof="0"/>
          </a:p>
        </p:txBody>
      </p:sp>
      <p:sp>
        <p:nvSpPr>
          <p:cNvPr id="6" name="Slide Number Placeholder 5">
            <a:extLst>
              <a:ext uri="{FF2B5EF4-FFF2-40B4-BE49-F238E27FC236}">
                <a16:creationId xmlns:a16="http://schemas.microsoft.com/office/drawing/2014/main" id="{ABBBCB2E-0337-4FDD-956F-BDAC9ED1A6B4}"/>
              </a:ext>
            </a:extLst>
          </p:cNvPr>
          <p:cNvSpPr>
            <a:spLocks noGrp="1"/>
          </p:cNvSpPr>
          <p:nvPr>
            <p:ph type="sldNum" sz="quarter" idx="12"/>
          </p:nvPr>
        </p:nvSpPr>
        <p:spPr/>
        <p:txBody>
          <a:bodyPr/>
          <a:lstStyle/>
          <a:p>
            <a:fld id="{DC22DD25-61AE-413C-B4D2-EF2365C9B2E1}" type="slidenum">
              <a:rPr lang="en-AU" noProof="0" smtClean="0"/>
              <a:t>‹#›</a:t>
            </a:fld>
            <a:endParaRPr lang="en-AU" noProof="0"/>
          </a:p>
        </p:txBody>
      </p:sp>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0174473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25" name="PlaceHolder 2"/>
          <p:cNvSpPr>
            <a:spLocks noGrp="1"/>
          </p:cNvSpPr>
          <p:nvPr>
            <p:ph type="subTitle"/>
          </p:nvPr>
        </p:nvSpPr>
        <p:spPr>
          <a:xfrm>
            <a:off x="326520" y="1532520"/>
            <a:ext cx="8466480" cy="4376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27" name="PlaceHolder 2"/>
          <p:cNvSpPr>
            <a:spLocks noGrp="1"/>
          </p:cNvSpPr>
          <p:nvPr>
            <p:ph type="body"/>
          </p:nvPr>
        </p:nvSpPr>
        <p:spPr>
          <a:xfrm>
            <a:off x="326520" y="1532520"/>
            <a:ext cx="846648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29"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30"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26" name="PlaceHolder 2"/>
          <p:cNvSpPr>
            <a:spLocks noGrp="1"/>
          </p:cNvSpPr>
          <p:nvPr>
            <p:ph type="body"/>
          </p:nvPr>
        </p:nvSpPr>
        <p:spPr>
          <a:xfrm>
            <a:off x="326520" y="1532520"/>
            <a:ext cx="846648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1273680" y="394920"/>
            <a:ext cx="7519680" cy="4113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34"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35"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36"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38"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39"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40" name="PlaceHolder 4"/>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42"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43"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44" name="PlaceHolder 4"/>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46" name="PlaceHolder 2"/>
          <p:cNvSpPr>
            <a:spLocks noGrp="1"/>
          </p:cNvSpPr>
          <p:nvPr>
            <p:ph type="body"/>
          </p:nvPr>
        </p:nvSpPr>
        <p:spPr>
          <a:xfrm>
            <a:off x="326520" y="1532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47" name="PlaceHolder 3"/>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49"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0"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1"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2" name="PlaceHolder 5"/>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354" name="PlaceHolder 2"/>
          <p:cNvSpPr>
            <a:spLocks noGrp="1"/>
          </p:cNvSpPr>
          <p:nvPr>
            <p:ph type="body"/>
          </p:nvPr>
        </p:nvSpPr>
        <p:spPr>
          <a:xfrm>
            <a:off x="32652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5" name="PlaceHolder 3"/>
          <p:cNvSpPr>
            <a:spLocks noGrp="1"/>
          </p:cNvSpPr>
          <p:nvPr>
            <p:ph type="body"/>
          </p:nvPr>
        </p:nvSpPr>
        <p:spPr>
          <a:xfrm>
            <a:off x="318924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6" name="PlaceHolder 4"/>
          <p:cNvSpPr>
            <a:spLocks noGrp="1"/>
          </p:cNvSpPr>
          <p:nvPr>
            <p:ph type="body"/>
          </p:nvPr>
        </p:nvSpPr>
        <p:spPr>
          <a:xfrm>
            <a:off x="6051600" y="1532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7" name="PlaceHolder 5"/>
          <p:cNvSpPr>
            <a:spLocks noGrp="1"/>
          </p:cNvSpPr>
          <p:nvPr>
            <p:ph type="body"/>
          </p:nvPr>
        </p:nvSpPr>
        <p:spPr>
          <a:xfrm>
            <a:off x="32652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8" name="PlaceHolder 6"/>
          <p:cNvSpPr>
            <a:spLocks noGrp="1"/>
          </p:cNvSpPr>
          <p:nvPr>
            <p:ph type="body"/>
          </p:nvPr>
        </p:nvSpPr>
        <p:spPr>
          <a:xfrm>
            <a:off x="318924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359" name="PlaceHolder 7"/>
          <p:cNvSpPr>
            <a:spLocks noGrp="1"/>
          </p:cNvSpPr>
          <p:nvPr>
            <p:ph type="body"/>
          </p:nvPr>
        </p:nvSpPr>
        <p:spPr>
          <a:xfrm>
            <a:off x="6051600" y="3818520"/>
            <a:ext cx="272592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28"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29"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273680" y="394920"/>
            <a:ext cx="7519680" cy="4113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33"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34" name="PlaceHolder 3"/>
          <p:cNvSpPr>
            <a:spLocks noGrp="1"/>
          </p:cNvSpPr>
          <p:nvPr>
            <p:ph type="body"/>
          </p:nvPr>
        </p:nvSpPr>
        <p:spPr>
          <a:xfrm>
            <a:off x="466488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35" name="PlaceHolder 4"/>
          <p:cNvSpPr>
            <a:spLocks noGrp="1"/>
          </p:cNvSpPr>
          <p:nvPr>
            <p:ph type="body"/>
          </p:nvPr>
        </p:nvSpPr>
        <p:spPr>
          <a:xfrm>
            <a:off x="32652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326520" y="1532520"/>
            <a:ext cx="4131360" cy="437652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38"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39" name="PlaceHolder 4"/>
          <p:cNvSpPr>
            <a:spLocks noGrp="1"/>
          </p:cNvSpPr>
          <p:nvPr>
            <p:ph type="body"/>
          </p:nvPr>
        </p:nvSpPr>
        <p:spPr>
          <a:xfrm>
            <a:off x="4664880" y="3818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73680" y="394920"/>
            <a:ext cx="7519680" cy="887040"/>
          </a:xfrm>
          <a:prstGeom prst="rect">
            <a:avLst/>
          </a:prstGeom>
        </p:spPr>
        <p:txBody>
          <a:bodyPr lIns="0" tIns="0" rIns="0" bIns="0" anchor="ctr"/>
          <a:lstStyle/>
          <a:p>
            <a:endParaRPr lang="en-US" sz="1800" b="0" strike="noStrike" spc="-1">
              <a:solidFill>
                <a:srgbClr val="000000"/>
              </a:solidFill>
              <a:latin typeface="Calibri"/>
            </a:endParaRPr>
          </a:p>
        </p:txBody>
      </p:sp>
      <p:sp>
        <p:nvSpPr>
          <p:cNvPr id="141" name="PlaceHolder 2"/>
          <p:cNvSpPr>
            <a:spLocks noGrp="1"/>
          </p:cNvSpPr>
          <p:nvPr>
            <p:ph type="body"/>
          </p:nvPr>
        </p:nvSpPr>
        <p:spPr>
          <a:xfrm>
            <a:off x="32652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42" name="PlaceHolder 3"/>
          <p:cNvSpPr>
            <a:spLocks noGrp="1"/>
          </p:cNvSpPr>
          <p:nvPr>
            <p:ph type="body"/>
          </p:nvPr>
        </p:nvSpPr>
        <p:spPr>
          <a:xfrm>
            <a:off x="4664880" y="1532520"/>
            <a:ext cx="4131360" cy="2087280"/>
          </a:xfrm>
          <a:prstGeom prst="rect">
            <a:avLst/>
          </a:prstGeom>
        </p:spPr>
        <p:txBody>
          <a:bodyPr lIns="0" tIns="0" rIns="0" bIns="0">
            <a:normAutofit/>
          </a:bodyPr>
          <a:lstStyle/>
          <a:p>
            <a:endParaRPr lang="en-US" sz="2000" b="0" strike="noStrike" spc="-1">
              <a:solidFill>
                <a:srgbClr val="000000"/>
              </a:solidFill>
              <a:latin typeface="Calibri"/>
            </a:endParaRPr>
          </a:p>
        </p:txBody>
      </p:sp>
      <p:sp>
        <p:nvSpPr>
          <p:cNvPr id="143" name="PlaceHolder 4"/>
          <p:cNvSpPr>
            <a:spLocks noGrp="1"/>
          </p:cNvSpPr>
          <p:nvPr>
            <p:ph type="body"/>
          </p:nvPr>
        </p:nvSpPr>
        <p:spPr>
          <a:xfrm>
            <a:off x="326520" y="3818520"/>
            <a:ext cx="8466480" cy="2087280"/>
          </a:xfrm>
          <a:prstGeom prst="rect">
            <a:avLst/>
          </a:prstGeom>
        </p:spPr>
        <p:txBody>
          <a:bodyPr lIns="0" tIns="0" rIns="0" bIns="0">
            <a:normAutofit/>
          </a:bodyPr>
          <a:lstStyle/>
          <a:p>
            <a:endParaRPr lang="en-US" sz="20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 name="Group 1"/>
          <p:cNvGrpSpPr/>
          <p:nvPr/>
        </p:nvGrpSpPr>
        <p:grpSpPr>
          <a:xfrm>
            <a:off x="423000" y="432000"/>
            <a:ext cx="717840" cy="719640"/>
            <a:chOff x="423000" y="432000"/>
            <a:chExt cx="717840" cy="719640"/>
          </a:xfrm>
        </p:grpSpPr>
        <p:sp>
          <p:nvSpPr>
            <p:cNvPr id="124" name="CustomShape 2"/>
            <p:cNvSpPr/>
            <p:nvPr/>
          </p:nvSpPr>
          <p:spPr>
            <a:xfrm>
              <a:off x="423000" y="432360"/>
              <a:ext cx="717840" cy="719280"/>
            </a:xfrm>
            <a:prstGeom prst="rect">
              <a:avLst/>
            </a:prstGeom>
            <a:noFill/>
            <a:ln>
              <a:noFill/>
            </a:ln>
          </p:spPr>
          <p:style>
            <a:lnRef idx="0">
              <a:scrgbClr r="0" g="0" b="0"/>
            </a:lnRef>
            <a:fillRef idx="0">
              <a:scrgbClr r="0" g="0" b="0"/>
            </a:fillRef>
            <a:effectRef idx="0">
              <a:scrgbClr r="0" g="0" b="0"/>
            </a:effectRef>
            <a:fontRef idx="minor"/>
          </p:style>
        </p:sp>
        <p:sp>
          <p:nvSpPr>
            <p:cNvPr id="2" name="CustomShape 3"/>
            <p:cNvSpPr/>
            <p:nvPr/>
          </p:nvSpPr>
          <p:spPr>
            <a:xfrm>
              <a:off x="423360" y="432000"/>
              <a:ext cx="717120" cy="719640"/>
            </a:xfrm>
            <a:prstGeom prst="rect">
              <a:avLst/>
            </a:prstGeom>
            <a:solidFill>
              <a:schemeClr val="tx2"/>
            </a:solidFill>
            <a:ln>
              <a:noFill/>
            </a:ln>
          </p:spPr>
          <p:style>
            <a:lnRef idx="0">
              <a:scrgbClr r="0" g="0" b="0"/>
            </a:lnRef>
            <a:fillRef idx="0">
              <a:scrgbClr r="0" g="0" b="0"/>
            </a:fillRef>
            <a:effectRef idx="0">
              <a:scrgbClr r="0" g="0" b="0"/>
            </a:effectRef>
            <a:fontRef idx="minor"/>
          </p:style>
        </p:sp>
        <p:sp>
          <p:nvSpPr>
            <p:cNvPr id="3" name="CustomShape 4"/>
            <p:cNvSpPr/>
            <p:nvPr/>
          </p:nvSpPr>
          <p:spPr>
            <a:xfrm>
              <a:off x="506520" y="903600"/>
              <a:ext cx="32760" cy="39600"/>
            </a:xfrm>
            <a:custGeom>
              <a:avLst/>
              <a:gdLst/>
              <a:ahLst/>
              <a:cxnLst/>
              <a:rect l="l" t="t"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 name="CustomShape 5"/>
            <p:cNvSpPr/>
            <p:nvPr/>
          </p:nvSpPr>
          <p:spPr>
            <a:xfrm>
              <a:off x="541800" y="904320"/>
              <a:ext cx="40320" cy="38880"/>
            </a:xfrm>
            <a:custGeom>
              <a:avLst/>
              <a:gdLst/>
              <a:ahLst/>
              <a:cxnLst/>
              <a:rect l="l" t="t"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 name="CustomShape 6"/>
            <p:cNvSpPr/>
            <p:nvPr/>
          </p:nvSpPr>
          <p:spPr>
            <a:xfrm>
              <a:off x="587880" y="903960"/>
              <a:ext cx="23040" cy="39240"/>
            </a:xfrm>
            <a:custGeom>
              <a:avLst/>
              <a:gdLst/>
              <a:ahLst/>
              <a:cxnLst/>
              <a:rect l="l" t="t"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 name="CustomShape 7"/>
            <p:cNvSpPr/>
            <p:nvPr/>
          </p:nvSpPr>
          <p:spPr>
            <a:xfrm>
              <a:off x="632520" y="904320"/>
              <a:ext cx="38520" cy="39600"/>
            </a:xfrm>
            <a:custGeom>
              <a:avLst/>
              <a:gdLst/>
              <a:ahLst/>
              <a:cxnLst/>
              <a:rect l="l" t="t"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 name="CustomShape 8"/>
            <p:cNvSpPr/>
            <p:nvPr/>
          </p:nvSpPr>
          <p:spPr>
            <a:xfrm>
              <a:off x="676440" y="903600"/>
              <a:ext cx="41760" cy="39960"/>
            </a:xfrm>
            <a:custGeom>
              <a:avLst/>
              <a:gdLst/>
              <a:ahLst/>
              <a:cxnLst/>
              <a:rect l="l" t="t"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8" name="CustomShape 9"/>
            <p:cNvSpPr/>
            <p:nvPr/>
          </p:nvSpPr>
          <p:spPr>
            <a:xfrm>
              <a:off x="725400" y="904320"/>
              <a:ext cx="13680" cy="38880"/>
            </a:xfrm>
            <a:custGeom>
              <a:avLst/>
              <a:gdLst/>
              <a:ahLst/>
              <a:cxnLst/>
              <a:rect l="l" t="t"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41600" y="904320"/>
              <a:ext cx="40680" cy="39600"/>
            </a:xfrm>
            <a:custGeom>
              <a:avLst/>
              <a:gdLst/>
              <a:ahLst/>
              <a:cxnLst/>
              <a:rect l="l" t="t"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85160" y="903960"/>
              <a:ext cx="23040" cy="39240"/>
            </a:xfrm>
            <a:custGeom>
              <a:avLst/>
              <a:gdLst/>
              <a:ahLst/>
              <a:cxnLst/>
              <a:rect l="l" t="t"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15400" y="904320"/>
              <a:ext cx="38880" cy="38880"/>
            </a:xfrm>
            <a:custGeom>
              <a:avLst/>
              <a:gdLst/>
              <a:ahLst/>
              <a:cxnLst/>
              <a:rect l="l" t="t"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55720" y="903600"/>
              <a:ext cx="19800" cy="40320"/>
            </a:xfrm>
            <a:custGeom>
              <a:avLst/>
              <a:gdLst/>
              <a:ahLst/>
              <a:cxnLst/>
              <a:rect l="l" t="t"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884160" y="904320"/>
              <a:ext cx="13320" cy="38880"/>
            </a:xfrm>
            <a:custGeom>
              <a:avLst/>
              <a:gdLst/>
              <a:ahLst/>
              <a:cxnLst/>
              <a:rect l="l" t="t"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901440" y="903600"/>
              <a:ext cx="32400" cy="39600"/>
            </a:xfrm>
            <a:custGeom>
              <a:avLst/>
              <a:gdLst/>
              <a:ahLst/>
              <a:cxnLst/>
              <a:rect l="l" t="t"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936000" y="904320"/>
              <a:ext cx="37080" cy="38880"/>
            </a:xfrm>
            <a:custGeom>
              <a:avLst/>
              <a:gdLst/>
              <a:ahLst/>
              <a:cxnLst/>
              <a:rect l="l" t="t"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990360" y="903600"/>
              <a:ext cx="40320" cy="40320"/>
            </a:xfrm>
            <a:custGeom>
              <a:avLst/>
              <a:gdLst/>
              <a:ahLst/>
              <a:cxnLst/>
              <a:rect l="l" t="t"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036080" y="903960"/>
              <a:ext cx="22320" cy="39240"/>
            </a:xfrm>
            <a:custGeom>
              <a:avLst/>
              <a:gdLst/>
              <a:ahLst/>
              <a:cxnLst/>
              <a:rect l="l" t="t"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13000" y="973440"/>
              <a:ext cx="542880" cy="2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506520" y="1004040"/>
              <a:ext cx="81360" cy="61560"/>
            </a:xfrm>
            <a:custGeom>
              <a:avLst/>
              <a:gdLst/>
              <a:ahLst/>
              <a:cxnLst/>
              <a:rect l="l" t="t"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92200" y="1005120"/>
              <a:ext cx="39600" cy="60480"/>
            </a:xfrm>
            <a:custGeom>
              <a:avLst/>
              <a:gdLst/>
              <a:ahLst/>
              <a:cxnLst/>
              <a:rect l="l" t="t"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642240" y="1005480"/>
              <a:ext cx="41760" cy="60120"/>
            </a:xfrm>
            <a:custGeom>
              <a:avLst/>
              <a:gdLst/>
              <a:ahLst/>
              <a:cxnLst/>
              <a:rect l="l" t="t"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689760" y="1005480"/>
              <a:ext cx="45360" cy="60120"/>
            </a:xfrm>
            <a:custGeom>
              <a:avLst/>
              <a:gdLst/>
              <a:ahLst/>
              <a:cxnLst/>
              <a:rect l="l" t="t"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743040" y="1004760"/>
              <a:ext cx="64440" cy="61920"/>
            </a:xfrm>
            <a:custGeom>
              <a:avLst/>
              <a:gdLst/>
              <a:ahLst/>
              <a:cxnLst/>
              <a:rect l="l" t="t"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813600" y="1005480"/>
              <a:ext cx="63000" cy="61200"/>
            </a:xfrm>
            <a:custGeom>
              <a:avLst/>
              <a:gdLst/>
              <a:ahLst/>
              <a:cxnLst/>
              <a:rect l="l" t="t"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883800" y="1005480"/>
              <a:ext cx="62280" cy="60120"/>
            </a:xfrm>
            <a:custGeom>
              <a:avLst/>
              <a:gdLst/>
              <a:ahLst/>
              <a:cxnLst/>
              <a:rect l="l" t="t"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 name="CustomShape 27"/>
            <p:cNvSpPr/>
            <p:nvPr/>
          </p:nvSpPr>
          <p:spPr>
            <a:xfrm>
              <a:off x="947880" y="1004400"/>
              <a:ext cx="65880" cy="61920"/>
            </a:xfrm>
            <a:custGeom>
              <a:avLst/>
              <a:gdLst/>
              <a:ahLst/>
              <a:cxnLst/>
              <a:rect l="l" t="t"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 name="CustomShape 28"/>
            <p:cNvSpPr/>
            <p:nvPr/>
          </p:nvSpPr>
          <p:spPr>
            <a:xfrm>
              <a:off x="1017720" y="1005120"/>
              <a:ext cx="39600" cy="60480"/>
            </a:xfrm>
            <a:custGeom>
              <a:avLst/>
              <a:gdLst/>
              <a:ahLst/>
              <a:cxnLst/>
              <a:rect l="l" t="t"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 name="CustomShape 29"/>
            <p:cNvSpPr/>
            <p:nvPr/>
          </p:nvSpPr>
          <p:spPr>
            <a:xfrm>
              <a:off x="632520" y="511200"/>
              <a:ext cx="316800" cy="350280"/>
            </a:xfrm>
            <a:custGeom>
              <a:avLst/>
              <a:gdLst/>
              <a:ahLst/>
              <a:cxnLst/>
              <a:rect l="l" t="t"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 name="CustomShape 30"/>
            <p:cNvSpPr/>
            <p:nvPr/>
          </p:nvSpPr>
          <p:spPr>
            <a:xfrm>
              <a:off x="631080" y="508680"/>
              <a:ext cx="321120" cy="354240"/>
            </a:xfrm>
            <a:custGeom>
              <a:avLst/>
              <a:gdLst/>
              <a:ahLst/>
              <a:cxnLst/>
              <a:rect l="l" t="t"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30" name="CustomShape 31"/>
            <p:cNvSpPr/>
            <p:nvPr/>
          </p:nvSpPr>
          <p:spPr>
            <a:xfrm>
              <a:off x="609840" y="794880"/>
              <a:ext cx="29880" cy="28440"/>
            </a:xfrm>
            <a:custGeom>
              <a:avLst/>
              <a:gdLst/>
              <a:ahLst/>
              <a:cxnLst/>
              <a:rect l="l" t="t"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 name="CustomShape 32"/>
            <p:cNvSpPr/>
            <p:nvPr/>
          </p:nvSpPr>
          <p:spPr>
            <a:xfrm>
              <a:off x="922680" y="796680"/>
              <a:ext cx="29520" cy="27360"/>
            </a:xfrm>
            <a:custGeom>
              <a:avLst/>
              <a:gdLst/>
              <a:ahLst/>
              <a:cxnLst/>
              <a:rect l="l" t="t"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2" name="CustomShape 33"/>
            <p:cNvSpPr/>
            <p:nvPr/>
          </p:nvSpPr>
          <p:spPr>
            <a:xfrm>
              <a:off x="572040" y="765000"/>
              <a:ext cx="67680" cy="43560"/>
            </a:xfrm>
            <a:custGeom>
              <a:avLst/>
              <a:gdLst/>
              <a:ahLst/>
              <a:cxnLst/>
              <a:rect l="l" t="t"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3" name="CustomShape 34"/>
            <p:cNvSpPr/>
            <p:nvPr/>
          </p:nvSpPr>
          <p:spPr>
            <a:xfrm>
              <a:off x="922680" y="766800"/>
              <a:ext cx="67680" cy="43200"/>
            </a:xfrm>
            <a:custGeom>
              <a:avLst/>
              <a:gdLst/>
              <a:ahLst/>
              <a:cxnLst/>
              <a:rect l="l" t="t"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4" name="CustomShape 35"/>
            <p:cNvSpPr/>
            <p:nvPr/>
          </p:nvSpPr>
          <p:spPr>
            <a:xfrm>
              <a:off x="601920" y="772920"/>
              <a:ext cx="358200" cy="93960"/>
            </a:xfrm>
            <a:custGeom>
              <a:avLst/>
              <a:gdLst/>
              <a:ahLst/>
              <a:cxnLst/>
              <a:rect l="l" t="t"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5" name="CustomShape 36"/>
            <p:cNvSpPr/>
            <p:nvPr/>
          </p:nvSpPr>
          <p:spPr>
            <a:xfrm>
              <a:off x="610560" y="783720"/>
              <a:ext cx="339840" cy="71280"/>
            </a:xfrm>
            <a:custGeom>
              <a:avLst/>
              <a:gdLst/>
              <a:ahLst/>
              <a:cxnLst/>
              <a:rect l="l" t="t"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36" name="CustomShape 37"/>
            <p:cNvSpPr/>
            <p:nvPr/>
          </p:nvSpPr>
          <p:spPr>
            <a:xfrm>
              <a:off x="674280" y="639720"/>
              <a:ext cx="25560" cy="25200"/>
            </a:xfrm>
            <a:custGeom>
              <a:avLst/>
              <a:gdLst/>
              <a:ahLst/>
              <a:cxnLst/>
              <a:rect l="l" t="t"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7" name="CustomShape 38"/>
            <p:cNvSpPr/>
            <p:nvPr/>
          </p:nvSpPr>
          <p:spPr>
            <a:xfrm>
              <a:off x="718920" y="651600"/>
              <a:ext cx="25560" cy="25200"/>
            </a:xfrm>
            <a:custGeom>
              <a:avLst/>
              <a:gdLst/>
              <a:ahLst/>
              <a:cxnLst/>
              <a:rect l="l" t="t"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8" name="CustomShape 39"/>
            <p:cNvSpPr/>
            <p:nvPr/>
          </p:nvSpPr>
          <p:spPr>
            <a:xfrm>
              <a:off x="666000" y="697320"/>
              <a:ext cx="25920" cy="25200"/>
            </a:xfrm>
            <a:custGeom>
              <a:avLst/>
              <a:gdLst/>
              <a:ahLst/>
              <a:cxnLst/>
              <a:rect l="l" t="t"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9" name="CustomShape 40"/>
            <p:cNvSpPr/>
            <p:nvPr/>
          </p:nvSpPr>
          <p:spPr>
            <a:xfrm>
              <a:off x="722160" y="700560"/>
              <a:ext cx="18000" cy="17280"/>
            </a:xfrm>
            <a:custGeom>
              <a:avLst/>
              <a:gdLst/>
              <a:ahLst/>
              <a:cxnLst/>
              <a:rect l="l" t="t"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0" name="CustomShape 41"/>
            <p:cNvSpPr/>
            <p:nvPr/>
          </p:nvSpPr>
          <p:spPr>
            <a:xfrm>
              <a:off x="718560" y="747000"/>
              <a:ext cx="25920" cy="25200"/>
            </a:xfrm>
            <a:custGeom>
              <a:avLst/>
              <a:gdLst/>
              <a:ahLst/>
              <a:cxnLst/>
              <a:rect l="l" t="t"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 name="CustomShape 42"/>
            <p:cNvSpPr/>
            <p:nvPr/>
          </p:nvSpPr>
          <p:spPr>
            <a:xfrm>
              <a:off x="708120" y="612360"/>
              <a:ext cx="6840" cy="3960"/>
            </a:xfrm>
            <a:custGeom>
              <a:avLst/>
              <a:gdLst/>
              <a:ahLst/>
              <a:cxnLst/>
              <a:rect l="l" t="t"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2" name="CustomShape 43"/>
            <p:cNvSpPr/>
            <p:nvPr/>
          </p:nvSpPr>
          <p:spPr>
            <a:xfrm>
              <a:off x="717480" y="613440"/>
              <a:ext cx="3960" cy="6840"/>
            </a:xfrm>
            <a:custGeom>
              <a:avLst/>
              <a:gdLst/>
              <a:ahLst/>
              <a:cxnLst/>
              <a:rect l="l" t="t"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3" name="CustomShape 44"/>
            <p:cNvSpPr/>
            <p:nvPr/>
          </p:nvSpPr>
          <p:spPr>
            <a:xfrm>
              <a:off x="715680" y="618840"/>
              <a:ext cx="4680" cy="7200"/>
            </a:xfrm>
            <a:custGeom>
              <a:avLst/>
              <a:gdLst/>
              <a:ahLst/>
              <a:cxnLst/>
              <a:rect l="l" t="t"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4" name="CustomShape 45"/>
            <p:cNvSpPr/>
            <p:nvPr/>
          </p:nvSpPr>
          <p:spPr>
            <a:xfrm>
              <a:off x="711720" y="623520"/>
              <a:ext cx="5040" cy="8640"/>
            </a:xfrm>
            <a:custGeom>
              <a:avLst/>
              <a:gdLst/>
              <a:ahLst/>
              <a:cxnLst/>
              <a:rect l="l" t="t"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5" name="CustomShape 46"/>
            <p:cNvSpPr/>
            <p:nvPr/>
          </p:nvSpPr>
          <p:spPr>
            <a:xfrm>
              <a:off x="702000" y="623160"/>
              <a:ext cx="9720" cy="3600"/>
            </a:xfrm>
            <a:custGeom>
              <a:avLst/>
              <a:gdLst/>
              <a:ahLst/>
              <a:cxnLst/>
              <a:rect l="l" t="t"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6" name="CustomShape 47"/>
            <p:cNvSpPr/>
            <p:nvPr/>
          </p:nvSpPr>
          <p:spPr>
            <a:xfrm>
              <a:off x="706320" y="629280"/>
              <a:ext cx="5400" cy="8280"/>
            </a:xfrm>
            <a:custGeom>
              <a:avLst/>
              <a:gdLst/>
              <a:ahLst/>
              <a:cxnLst/>
              <a:rect l="l" t="t"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7" name="CustomShape 48"/>
            <p:cNvSpPr/>
            <p:nvPr/>
          </p:nvSpPr>
          <p:spPr>
            <a:xfrm>
              <a:off x="678600" y="616320"/>
              <a:ext cx="6120" cy="9360"/>
            </a:xfrm>
            <a:custGeom>
              <a:avLst/>
              <a:gdLst/>
              <a:ahLst/>
              <a:cxnLst/>
              <a:rect l="l" t="t"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8" name="CustomShape 49"/>
            <p:cNvSpPr/>
            <p:nvPr/>
          </p:nvSpPr>
          <p:spPr>
            <a:xfrm>
              <a:off x="696960" y="628200"/>
              <a:ext cx="9720" cy="4680"/>
            </a:xfrm>
            <a:custGeom>
              <a:avLst/>
              <a:gdLst/>
              <a:ahLst/>
              <a:cxnLst/>
              <a:rect l="l" t="t"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49" name="CustomShape 50"/>
            <p:cNvSpPr/>
            <p:nvPr/>
          </p:nvSpPr>
          <p:spPr>
            <a:xfrm>
              <a:off x="705240" y="617400"/>
              <a:ext cx="9000" cy="5040"/>
            </a:xfrm>
            <a:custGeom>
              <a:avLst/>
              <a:gdLst/>
              <a:ahLst/>
              <a:cxnLst/>
              <a:rect l="l" t="t"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0" name="CustomShape 51"/>
            <p:cNvSpPr/>
            <p:nvPr/>
          </p:nvSpPr>
          <p:spPr>
            <a:xfrm>
              <a:off x="672480" y="612360"/>
              <a:ext cx="9360" cy="6120"/>
            </a:xfrm>
            <a:custGeom>
              <a:avLst/>
              <a:gdLst/>
              <a:ahLst/>
              <a:cxnLst/>
              <a:rect l="l" t="t"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1" name="CustomShape 52"/>
            <p:cNvSpPr/>
            <p:nvPr/>
          </p:nvSpPr>
          <p:spPr>
            <a:xfrm>
              <a:off x="691560" y="599040"/>
              <a:ext cx="7560" cy="3600"/>
            </a:xfrm>
            <a:custGeom>
              <a:avLst/>
              <a:gdLst/>
              <a:ahLst/>
              <a:cxnLst/>
              <a:rect l="l" t="t"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2" name="CustomShape 53"/>
            <p:cNvSpPr/>
            <p:nvPr/>
          </p:nvSpPr>
          <p:spPr>
            <a:xfrm>
              <a:off x="699120" y="603000"/>
              <a:ext cx="4320" cy="7560"/>
            </a:xfrm>
            <a:custGeom>
              <a:avLst/>
              <a:gdLst/>
              <a:ahLst/>
              <a:cxnLst/>
              <a:rect l="l" t="t"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3" name="CustomShape 54"/>
            <p:cNvSpPr/>
            <p:nvPr/>
          </p:nvSpPr>
          <p:spPr>
            <a:xfrm>
              <a:off x="684360" y="601920"/>
              <a:ext cx="9360" cy="4680"/>
            </a:xfrm>
            <a:custGeom>
              <a:avLst/>
              <a:gdLst/>
              <a:ahLst/>
              <a:cxnLst/>
              <a:rect l="l" t="t"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4" name="CustomShape 55"/>
            <p:cNvSpPr/>
            <p:nvPr/>
          </p:nvSpPr>
          <p:spPr>
            <a:xfrm>
              <a:off x="694440" y="604800"/>
              <a:ext cx="4680" cy="9000"/>
            </a:xfrm>
            <a:custGeom>
              <a:avLst/>
              <a:gdLst/>
              <a:ahLst/>
              <a:cxnLst/>
              <a:rect l="l" t="t"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5" name="CustomShape 56"/>
            <p:cNvSpPr/>
            <p:nvPr/>
          </p:nvSpPr>
          <p:spPr>
            <a:xfrm>
              <a:off x="697680" y="634320"/>
              <a:ext cx="7200" cy="4680"/>
            </a:xfrm>
            <a:custGeom>
              <a:avLst/>
              <a:gdLst/>
              <a:ahLst/>
              <a:cxnLst/>
              <a:rect l="l" t="t"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6" name="CustomShape 57"/>
            <p:cNvSpPr/>
            <p:nvPr/>
          </p:nvSpPr>
          <p:spPr>
            <a:xfrm>
              <a:off x="678600" y="606240"/>
              <a:ext cx="8640" cy="4680"/>
            </a:xfrm>
            <a:custGeom>
              <a:avLst/>
              <a:gdLst/>
              <a:ahLst/>
              <a:cxnLst/>
              <a:rect l="l" t="t"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7" name="CustomShape 58"/>
            <p:cNvSpPr/>
            <p:nvPr/>
          </p:nvSpPr>
          <p:spPr>
            <a:xfrm>
              <a:off x="689400" y="608040"/>
              <a:ext cx="5040" cy="9720"/>
            </a:xfrm>
            <a:custGeom>
              <a:avLst/>
              <a:gdLst/>
              <a:ahLst/>
              <a:cxnLst/>
              <a:rect l="l" t="t"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58" name="CustomShape 59"/>
            <p:cNvSpPr/>
            <p:nvPr/>
          </p:nvSpPr>
          <p:spPr>
            <a:xfrm>
              <a:off x="685800" y="612720"/>
              <a:ext cx="2880" cy="9360"/>
            </a:xfrm>
            <a:custGeom>
              <a:avLst/>
              <a:gdLst/>
              <a:ahLst/>
              <a:cxnLst/>
              <a:rect l="l" t="t"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59" name="CustomShape 60"/>
          <p:cNvSpPr/>
          <p:nvPr/>
        </p:nvSpPr>
        <p:spPr>
          <a:xfrm>
            <a:off x="0" y="0"/>
            <a:ext cx="91526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60" name="PlaceHolder 61"/>
          <p:cNvSpPr>
            <a:spLocks noGrp="1"/>
          </p:cNvSpPr>
          <p:nvPr>
            <p:ph type="body"/>
          </p:nvPr>
        </p:nvSpPr>
        <p:spPr>
          <a:xfrm>
            <a:off x="586080" y="5338800"/>
            <a:ext cx="215640" cy="10440"/>
          </a:xfrm>
          <a:prstGeom prst="rect">
            <a:avLst/>
          </a:prstGeom>
        </p:spPr>
        <p:txBody>
          <a:bodyPr/>
          <a:lstStyle/>
          <a:p>
            <a:pPr>
              <a:lnSpc>
                <a:spcPct val="100000"/>
              </a:lnSpc>
              <a:spcBef>
                <a:spcPts val="499"/>
              </a:spcBef>
            </a:pPr>
            <a:r>
              <a:rPr lang="en-US" sz="200" b="0" strike="noStrike" spc="-1">
                <a:solidFill>
                  <a:srgbClr val="4597AD"/>
                </a:solidFill>
                <a:latin typeface="Calibri"/>
              </a:rPr>
              <a:t>    1</a:t>
            </a:r>
            <a:endParaRPr lang="en-US" sz="200" b="0" strike="noStrike" spc="-1">
              <a:solidFill>
                <a:srgbClr val="000000"/>
              </a:solidFill>
              <a:latin typeface="Calibri"/>
            </a:endParaRPr>
          </a:p>
          <a:p>
            <a:pPr lvl="1">
              <a:lnSpc>
                <a:spcPct val="100000"/>
              </a:lnSpc>
              <a:spcBef>
                <a:spcPts val="499"/>
              </a:spcBef>
              <a:buClr>
                <a:srgbClr val="4597AD"/>
              </a:buClr>
              <a:buFont typeface="Arial"/>
              <a:buChar char="•"/>
            </a:pPr>
            <a:r>
              <a:rPr lang="en-US" sz="200" b="0" strike="noStrike" spc="-1">
                <a:solidFill>
                  <a:srgbClr val="4597AD"/>
                </a:solidFill>
                <a:latin typeface="Calibri"/>
              </a:rPr>
              <a:t>2</a:t>
            </a:r>
            <a:endParaRPr lang="en-US" sz="200" b="0" strike="noStrike" spc="-1">
              <a:solidFill>
                <a:srgbClr val="000000"/>
              </a:solidFill>
              <a:latin typeface="Calibri"/>
            </a:endParaRPr>
          </a:p>
          <a:p>
            <a:pPr lvl="2">
              <a:lnSpc>
                <a:spcPct val="100000"/>
              </a:lnSpc>
              <a:spcBef>
                <a:spcPts val="499"/>
              </a:spcBef>
              <a:buClr>
                <a:srgbClr val="4597AD"/>
              </a:buClr>
              <a:buFont typeface="Calibri"/>
              <a:buChar char="–"/>
            </a:pPr>
            <a:r>
              <a:rPr lang="en-US" sz="200" b="0" strike="noStrike" spc="-1">
                <a:solidFill>
                  <a:srgbClr val="4597AD"/>
                </a:solidFill>
                <a:latin typeface="Calibri"/>
              </a:rPr>
              <a:t>3</a:t>
            </a:r>
            <a:endParaRPr lang="en-US" sz="200" b="1" strike="noStrike" spc="-1">
              <a:solidFill>
                <a:srgbClr val="000000"/>
              </a:solidFill>
              <a:latin typeface="Calibri"/>
            </a:endParaRPr>
          </a:p>
          <a:p>
            <a:pPr>
              <a:lnSpc>
                <a:spcPct val="100000"/>
              </a:lnSpc>
              <a:spcBef>
                <a:spcPts val="799"/>
              </a:spcBef>
            </a:pPr>
            <a:r>
              <a:rPr lang="en-US" sz="200" b="1" strike="noStrike" spc="-1">
                <a:solidFill>
                  <a:srgbClr val="4597AD"/>
                </a:solidFill>
                <a:latin typeface="Calibri"/>
              </a:rPr>
              <a:t>4</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5</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6</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7</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8</a:t>
            </a:r>
            <a:endParaRPr lang="en-US" sz="200" b="0" strike="noStrike" spc="-1">
              <a:solidFill>
                <a:srgbClr val="000000"/>
              </a:solidFill>
              <a:latin typeface="Calibri"/>
            </a:endParaRPr>
          </a:p>
          <a:p>
            <a:pPr>
              <a:lnSpc>
                <a:spcPct val="100000"/>
              </a:lnSpc>
              <a:spcBef>
                <a:spcPts val="499"/>
              </a:spcBef>
            </a:pPr>
            <a:r>
              <a:rPr lang="en-US" sz="200" b="0" strike="noStrike" spc="-1">
                <a:solidFill>
                  <a:srgbClr val="094183"/>
                </a:solidFill>
                <a:latin typeface="Calibri"/>
              </a:rPr>
              <a:t>9   </a:t>
            </a:r>
            <a:endParaRPr lang="en-US" sz="200" b="0" strike="noStrike" spc="-1">
              <a:solidFill>
                <a:srgbClr val="000000"/>
              </a:solidFill>
              <a:latin typeface="Calibri"/>
            </a:endParaRPr>
          </a:p>
        </p:txBody>
      </p:sp>
      <p:sp>
        <p:nvSpPr>
          <p:cNvPr id="61" name="PlaceHolder 62"/>
          <p:cNvSpPr>
            <a:spLocks noGrp="1"/>
          </p:cNvSpPr>
          <p:nvPr>
            <p:ph type="body"/>
          </p:nvPr>
        </p:nvSpPr>
        <p:spPr>
          <a:xfrm>
            <a:off x="487440" y="5394960"/>
            <a:ext cx="3578760" cy="707040"/>
          </a:xfrm>
          <a:prstGeom prst="rect">
            <a:avLst/>
          </a:prstGeom>
        </p:spPr>
        <p:txBody>
          <a:bodyPr>
            <a:normAutofit/>
          </a:bodyPr>
          <a:lstStyle/>
          <a:p>
            <a:pPr>
              <a:lnSpc>
                <a:spcPct val="100000"/>
              </a:lnSpc>
              <a:spcAft>
                <a:spcPts val="601"/>
              </a:spcAft>
            </a:pPr>
            <a:r>
              <a:rPr lang="en-US" sz="1600" b="1" strike="noStrike" spc="-1">
                <a:solidFill>
                  <a:srgbClr val="FFFFFF"/>
                </a:solidFill>
                <a:latin typeface="Calibri"/>
              </a:rPr>
              <a:t>Click to add Identifier</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Second level</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Third level</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Fourth level</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5</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6</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7</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8</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9</a:t>
            </a:r>
            <a:endParaRPr lang="en-US" sz="1600" b="0" strike="noStrike" spc="-1">
              <a:solidFill>
                <a:srgbClr val="000000"/>
              </a:solidFill>
              <a:latin typeface="Calibri"/>
            </a:endParaRPr>
          </a:p>
          <a:p>
            <a:pPr>
              <a:lnSpc>
                <a:spcPct val="100000"/>
              </a:lnSpc>
            </a:pPr>
            <a:r>
              <a:rPr lang="en-US" sz="1600" b="0" strike="noStrike" spc="-1">
                <a:solidFill>
                  <a:srgbClr val="FFFFFF"/>
                </a:solidFill>
                <a:latin typeface="Calibri"/>
              </a:rPr>
              <a:t>Fifth level</a:t>
            </a:r>
            <a:endParaRPr lang="en-US" sz="1600" b="0" strike="noStrike" spc="-1">
              <a:solidFill>
                <a:srgbClr val="000000"/>
              </a:solidFill>
              <a:latin typeface="Calibri"/>
            </a:endParaRPr>
          </a:p>
        </p:txBody>
      </p:sp>
      <p:grpSp>
        <p:nvGrpSpPr>
          <p:cNvPr id="62" name="Group 63"/>
          <p:cNvGrpSpPr/>
          <p:nvPr/>
        </p:nvGrpSpPr>
        <p:grpSpPr>
          <a:xfrm>
            <a:off x="421200" y="453600"/>
            <a:ext cx="1661760" cy="1666440"/>
            <a:chOff x="421200" y="453600"/>
            <a:chExt cx="1661760" cy="1666440"/>
          </a:xfrm>
        </p:grpSpPr>
        <p:sp>
          <p:nvSpPr>
            <p:cNvPr id="63" name="CustomShape 64"/>
            <p:cNvSpPr/>
            <p:nvPr/>
          </p:nvSpPr>
          <p:spPr>
            <a:xfrm>
              <a:off x="421200" y="454680"/>
              <a:ext cx="1661760" cy="1665360"/>
            </a:xfrm>
            <a:prstGeom prst="rect">
              <a:avLst/>
            </a:prstGeom>
            <a:noFill/>
            <a:ln>
              <a:noFill/>
            </a:ln>
          </p:spPr>
          <p:style>
            <a:lnRef idx="0">
              <a:scrgbClr r="0" g="0" b="0"/>
            </a:lnRef>
            <a:fillRef idx="0">
              <a:scrgbClr r="0" g="0" b="0"/>
            </a:fillRef>
            <a:effectRef idx="0">
              <a:scrgbClr r="0" g="0" b="0"/>
            </a:effectRef>
            <a:fontRef idx="minor"/>
          </p:style>
        </p:sp>
        <p:sp>
          <p:nvSpPr>
            <p:cNvPr id="64" name="CustomShape 65"/>
            <p:cNvSpPr/>
            <p:nvPr/>
          </p:nvSpPr>
          <p:spPr>
            <a:xfrm>
              <a:off x="421920" y="453600"/>
              <a:ext cx="1660320" cy="1666080"/>
            </a:xfrm>
            <a:prstGeom prst="rect">
              <a:avLst/>
            </a:prstGeom>
            <a:solidFill>
              <a:schemeClr val="tx2"/>
            </a:solidFill>
            <a:ln>
              <a:noFill/>
            </a:ln>
          </p:spPr>
          <p:style>
            <a:lnRef idx="0">
              <a:scrgbClr r="0" g="0" b="0"/>
            </a:lnRef>
            <a:fillRef idx="0">
              <a:scrgbClr r="0" g="0" b="0"/>
            </a:fillRef>
            <a:effectRef idx="0">
              <a:scrgbClr r="0" g="0" b="0"/>
            </a:effectRef>
            <a:fontRef idx="minor"/>
          </p:style>
        </p:sp>
        <p:sp>
          <p:nvSpPr>
            <p:cNvPr id="65" name="CustomShape 66"/>
            <p:cNvSpPr/>
            <p:nvPr/>
          </p:nvSpPr>
          <p:spPr>
            <a:xfrm>
              <a:off x="614520" y="1545480"/>
              <a:ext cx="76320" cy="92520"/>
            </a:xfrm>
            <a:custGeom>
              <a:avLst/>
              <a:gdLst/>
              <a:ahLst/>
              <a:cxnLst/>
              <a:rect l="l" t="t"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66" name="CustomShape 67"/>
            <p:cNvSpPr/>
            <p:nvPr/>
          </p:nvSpPr>
          <p:spPr>
            <a:xfrm>
              <a:off x="696240" y="1547280"/>
              <a:ext cx="94320" cy="90720"/>
            </a:xfrm>
            <a:custGeom>
              <a:avLst/>
              <a:gdLst/>
              <a:ahLst/>
              <a:cxnLst/>
              <a:rect l="l" t="t"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7" name="CustomShape 68"/>
            <p:cNvSpPr/>
            <p:nvPr/>
          </p:nvSpPr>
          <p:spPr>
            <a:xfrm>
              <a:off x="802440" y="1546200"/>
              <a:ext cx="54000" cy="91440"/>
            </a:xfrm>
            <a:custGeom>
              <a:avLst/>
              <a:gdLst/>
              <a:ahLst/>
              <a:cxnLst/>
              <a:rect l="l" t="t"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8" name="CustomShape 69"/>
            <p:cNvSpPr/>
            <p:nvPr/>
          </p:nvSpPr>
          <p:spPr>
            <a:xfrm>
              <a:off x="905760" y="1547280"/>
              <a:ext cx="90000" cy="92520"/>
            </a:xfrm>
            <a:custGeom>
              <a:avLst/>
              <a:gdLst/>
              <a:ahLst/>
              <a:cxnLst/>
              <a:rect l="l" t="t"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69" name="CustomShape 70"/>
            <p:cNvSpPr/>
            <p:nvPr/>
          </p:nvSpPr>
          <p:spPr>
            <a:xfrm>
              <a:off x="1007640" y="1545480"/>
              <a:ext cx="96840" cy="93240"/>
            </a:xfrm>
            <a:custGeom>
              <a:avLst/>
              <a:gdLst/>
              <a:ahLst/>
              <a:cxnLst/>
              <a:rect l="l" t="t"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0" name="CustomShape 71"/>
            <p:cNvSpPr/>
            <p:nvPr/>
          </p:nvSpPr>
          <p:spPr>
            <a:xfrm>
              <a:off x="1121040" y="1547280"/>
              <a:ext cx="32040" cy="90720"/>
            </a:xfrm>
            <a:custGeom>
              <a:avLst/>
              <a:gdLst/>
              <a:ahLst/>
              <a:cxnLst/>
              <a:rect l="l" t="t"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1" name="CustomShape 72"/>
            <p:cNvSpPr/>
            <p:nvPr/>
          </p:nvSpPr>
          <p:spPr>
            <a:xfrm>
              <a:off x="1158480" y="1547280"/>
              <a:ext cx="95040" cy="92520"/>
            </a:xfrm>
            <a:custGeom>
              <a:avLst/>
              <a:gdLst/>
              <a:ahLst/>
              <a:cxnLst/>
              <a:rect l="l" t="t"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2" name="CustomShape 73"/>
            <p:cNvSpPr/>
            <p:nvPr/>
          </p:nvSpPr>
          <p:spPr>
            <a:xfrm>
              <a:off x="1258920" y="1546200"/>
              <a:ext cx="54000" cy="91440"/>
            </a:xfrm>
            <a:custGeom>
              <a:avLst/>
              <a:gdLst/>
              <a:ahLst/>
              <a:cxnLst/>
              <a:rect l="l" t="t"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3" name="CustomShape 74"/>
            <p:cNvSpPr/>
            <p:nvPr/>
          </p:nvSpPr>
          <p:spPr>
            <a:xfrm>
              <a:off x="1328760" y="1547280"/>
              <a:ext cx="90720" cy="90720"/>
            </a:xfrm>
            <a:custGeom>
              <a:avLst/>
              <a:gdLst/>
              <a:ahLst/>
              <a:cxnLst/>
              <a:rect l="l" t="t"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4" name="CustomShape 75"/>
            <p:cNvSpPr/>
            <p:nvPr/>
          </p:nvSpPr>
          <p:spPr>
            <a:xfrm>
              <a:off x="1422360" y="1545480"/>
              <a:ext cx="46440" cy="94320"/>
            </a:xfrm>
            <a:custGeom>
              <a:avLst/>
              <a:gdLst/>
              <a:ahLst/>
              <a:cxnLst/>
              <a:rect l="l" t="t"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5" name="CustomShape 76"/>
            <p:cNvSpPr/>
            <p:nvPr/>
          </p:nvSpPr>
          <p:spPr>
            <a:xfrm>
              <a:off x="1488240" y="1547280"/>
              <a:ext cx="31320" cy="90720"/>
            </a:xfrm>
            <a:custGeom>
              <a:avLst/>
              <a:gdLst/>
              <a:ahLst/>
              <a:cxnLst/>
              <a:rect l="l" t="t"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6" name="CustomShape 77"/>
            <p:cNvSpPr/>
            <p:nvPr/>
          </p:nvSpPr>
          <p:spPr>
            <a:xfrm>
              <a:off x="1528200" y="1545480"/>
              <a:ext cx="75600" cy="92520"/>
            </a:xfrm>
            <a:custGeom>
              <a:avLst/>
              <a:gdLst/>
              <a:ahLst/>
              <a:cxnLst/>
              <a:rect l="l" t="t"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7" name="CustomShape 78"/>
            <p:cNvSpPr/>
            <p:nvPr/>
          </p:nvSpPr>
          <p:spPr>
            <a:xfrm>
              <a:off x="1608120" y="1547280"/>
              <a:ext cx="86400" cy="90720"/>
            </a:xfrm>
            <a:custGeom>
              <a:avLst/>
              <a:gdLst/>
              <a:ahLst/>
              <a:cxnLst/>
              <a:rect l="l" t="t"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8" name="CustomShape 79"/>
            <p:cNvSpPr/>
            <p:nvPr/>
          </p:nvSpPr>
          <p:spPr>
            <a:xfrm>
              <a:off x="1734120" y="1545480"/>
              <a:ext cx="94320" cy="94320"/>
            </a:xfrm>
            <a:custGeom>
              <a:avLst/>
              <a:gdLst/>
              <a:ahLst/>
              <a:cxnLst/>
              <a:rect l="l" t="t"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79" name="CustomShape 80"/>
            <p:cNvSpPr/>
            <p:nvPr/>
          </p:nvSpPr>
          <p:spPr>
            <a:xfrm>
              <a:off x="1839960" y="1546200"/>
              <a:ext cx="52560" cy="91440"/>
            </a:xfrm>
            <a:custGeom>
              <a:avLst/>
              <a:gdLst/>
              <a:ahLst/>
              <a:cxnLst/>
              <a:rect l="l" t="t"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0" name="CustomShape 81"/>
            <p:cNvSpPr/>
            <p:nvPr/>
          </p:nvSpPr>
          <p:spPr>
            <a:xfrm>
              <a:off x="628920" y="1707480"/>
              <a:ext cx="1257480" cy="64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1" name="CustomShape 82"/>
            <p:cNvSpPr/>
            <p:nvPr/>
          </p:nvSpPr>
          <p:spPr>
            <a:xfrm>
              <a:off x="614520" y="1778040"/>
              <a:ext cx="188640" cy="142560"/>
            </a:xfrm>
            <a:custGeom>
              <a:avLst/>
              <a:gdLst/>
              <a:ahLst/>
              <a:cxnLst/>
              <a:rect l="l" t="t"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82" name="CustomShape 83"/>
            <p:cNvSpPr/>
            <p:nvPr/>
          </p:nvSpPr>
          <p:spPr>
            <a:xfrm>
              <a:off x="812880" y="1780560"/>
              <a:ext cx="92520" cy="140040"/>
            </a:xfrm>
            <a:custGeom>
              <a:avLst/>
              <a:gdLst/>
              <a:ahLst/>
              <a:cxnLst/>
              <a:rect l="l" t="t"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3" name="CustomShape 84"/>
            <p:cNvSpPr/>
            <p:nvPr/>
          </p:nvSpPr>
          <p:spPr>
            <a:xfrm>
              <a:off x="928440" y="1781280"/>
              <a:ext cx="96840" cy="139320"/>
            </a:xfrm>
            <a:custGeom>
              <a:avLst/>
              <a:gdLst/>
              <a:ahLst/>
              <a:cxnLst/>
              <a:rect l="l" t="t"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4" name="CustomShape 85"/>
            <p:cNvSpPr/>
            <p:nvPr/>
          </p:nvSpPr>
          <p:spPr>
            <a:xfrm>
              <a:off x="1038600" y="1781280"/>
              <a:ext cx="105120" cy="139320"/>
            </a:xfrm>
            <a:custGeom>
              <a:avLst/>
              <a:gdLst/>
              <a:ahLst/>
              <a:cxnLst/>
              <a:rect l="l" t="t"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5" name="CustomShape 86"/>
            <p:cNvSpPr/>
            <p:nvPr/>
          </p:nvSpPr>
          <p:spPr>
            <a:xfrm>
              <a:off x="1162080" y="1779840"/>
              <a:ext cx="149400" cy="143640"/>
            </a:xfrm>
            <a:custGeom>
              <a:avLst/>
              <a:gdLst/>
              <a:ahLst/>
              <a:cxnLst/>
              <a:rect l="l" t="t"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86" name="CustomShape 87"/>
            <p:cNvSpPr/>
            <p:nvPr/>
          </p:nvSpPr>
          <p:spPr>
            <a:xfrm>
              <a:off x="1324440" y="1781280"/>
              <a:ext cx="146160" cy="141840"/>
            </a:xfrm>
            <a:custGeom>
              <a:avLst/>
              <a:gdLst/>
              <a:ahLst/>
              <a:cxnLst/>
              <a:rect l="l" t="t"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7" name="CustomShape 88"/>
            <p:cNvSpPr/>
            <p:nvPr/>
          </p:nvSpPr>
          <p:spPr>
            <a:xfrm>
              <a:off x="1487160" y="1781280"/>
              <a:ext cx="144360" cy="139320"/>
            </a:xfrm>
            <a:custGeom>
              <a:avLst/>
              <a:gdLst/>
              <a:ahLst/>
              <a:cxnLst/>
              <a:rect l="l" t="t"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8" name="CustomShape 89"/>
            <p:cNvSpPr/>
            <p:nvPr/>
          </p:nvSpPr>
          <p:spPr>
            <a:xfrm>
              <a:off x="1635480" y="1778760"/>
              <a:ext cx="153000" cy="143640"/>
            </a:xfrm>
            <a:custGeom>
              <a:avLst/>
              <a:gdLst/>
              <a:ahLst/>
              <a:cxnLst/>
              <a:rect l="l" t="t"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89" name="CustomShape 90"/>
            <p:cNvSpPr/>
            <p:nvPr/>
          </p:nvSpPr>
          <p:spPr>
            <a:xfrm>
              <a:off x="1797120" y="1780560"/>
              <a:ext cx="92520" cy="140040"/>
            </a:xfrm>
            <a:custGeom>
              <a:avLst/>
              <a:gdLst/>
              <a:ahLst/>
              <a:cxnLst/>
              <a:rect l="l" t="t"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0" name="CustomShape 91"/>
            <p:cNvSpPr/>
            <p:nvPr/>
          </p:nvSpPr>
          <p:spPr>
            <a:xfrm>
              <a:off x="905760" y="636840"/>
              <a:ext cx="733680" cy="811080"/>
            </a:xfrm>
            <a:custGeom>
              <a:avLst/>
              <a:gdLst/>
              <a:ahLst/>
              <a:cxnLst/>
              <a:rect l="l" t="t"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1" name="CustomShape 92"/>
            <p:cNvSpPr/>
            <p:nvPr/>
          </p:nvSpPr>
          <p:spPr>
            <a:xfrm>
              <a:off x="902160" y="631080"/>
              <a:ext cx="743760" cy="820440"/>
            </a:xfrm>
            <a:custGeom>
              <a:avLst/>
              <a:gdLst/>
              <a:ahLst/>
              <a:cxnLst/>
              <a:rect l="l" t="t"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92" name="CustomShape 93"/>
            <p:cNvSpPr/>
            <p:nvPr/>
          </p:nvSpPr>
          <p:spPr>
            <a:xfrm>
              <a:off x="853560" y="1293480"/>
              <a:ext cx="69480" cy="66240"/>
            </a:xfrm>
            <a:custGeom>
              <a:avLst/>
              <a:gdLst/>
              <a:ahLst/>
              <a:cxnLst/>
              <a:rect l="l" t="t"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93" name="CustomShape 94"/>
            <p:cNvSpPr/>
            <p:nvPr/>
          </p:nvSpPr>
          <p:spPr>
            <a:xfrm>
              <a:off x="1577520" y="1297800"/>
              <a:ext cx="68760" cy="63360"/>
            </a:xfrm>
            <a:custGeom>
              <a:avLst/>
              <a:gdLst/>
              <a:ahLst/>
              <a:cxnLst/>
              <a:rect l="l" t="t"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4" name="CustomShape 95"/>
            <p:cNvSpPr/>
            <p:nvPr/>
          </p:nvSpPr>
          <p:spPr>
            <a:xfrm>
              <a:off x="766080" y="1224360"/>
              <a:ext cx="157320" cy="100800"/>
            </a:xfrm>
            <a:custGeom>
              <a:avLst/>
              <a:gdLst/>
              <a:ahLst/>
              <a:cxnLst/>
              <a:rect l="l" t="t"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95" name="CustomShape 96"/>
            <p:cNvSpPr/>
            <p:nvPr/>
          </p:nvSpPr>
          <p:spPr>
            <a:xfrm>
              <a:off x="1577520" y="1228680"/>
              <a:ext cx="157320" cy="100080"/>
            </a:xfrm>
            <a:custGeom>
              <a:avLst/>
              <a:gdLst/>
              <a:ahLst/>
              <a:cxnLst/>
              <a:rect l="l" t="t"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96" name="CustomShape 97"/>
            <p:cNvSpPr/>
            <p:nvPr/>
          </p:nvSpPr>
          <p:spPr>
            <a:xfrm>
              <a:off x="834840" y="1243080"/>
              <a:ext cx="829800" cy="217800"/>
            </a:xfrm>
            <a:custGeom>
              <a:avLst/>
              <a:gdLst/>
              <a:ahLst/>
              <a:cxnLst/>
              <a:rect l="l" t="t"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97" name="CustomShape 98"/>
            <p:cNvSpPr/>
            <p:nvPr/>
          </p:nvSpPr>
          <p:spPr>
            <a:xfrm>
              <a:off x="855360" y="1267920"/>
              <a:ext cx="787320" cy="165600"/>
            </a:xfrm>
            <a:custGeom>
              <a:avLst/>
              <a:gdLst/>
              <a:ahLst/>
              <a:cxnLst/>
              <a:rect l="l" t="t"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98" name="CustomShape 99"/>
            <p:cNvSpPr/>
            <p:nvPr/>
          </p:nvSpPr>
          <p:spPr>
            <a:xfrm>
              <a:off x="1002600" y="934920"/>
              <a:ext cx="59400" cy="58320"/>
            </a:xfrm>
            <a:custGeom>
              <a:avLst/>
              <a:gdLst/>
              <a:ahLst/>
              <a:cxnLst/>
              <a:rect l="l" t="t"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99" name="CustomShape 100"/>
            <p:cNvSpPr/>
            <p:nvPr/>
          </p:nvSpPr>
          <p:spPr>
            <a:xfrm>
              <a:off x="1105560" y="962280"/>
              <a:ext cx="59400" cy="58320"/>
            </a:xfrm>
            <a:custGeom>
              <a:avLst/>
              <a:gdLst/>
              <a:ahLst/>
              <a:cxnLst/>
              <a:rect l="l" t="t"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0" name="CustomShape 101"/>
            <p:cNvSpPr/>
            <p:nvPr/>
          </p:nvSpPr>
          <p:spPr>
            <a:xfrm>
              <a:off x="983160" y="1067760"/>
              <a:ext cx="60120" cy="58320"/>
            </a:xfrm>
            <a:custGeom>
              <a:avLst/>
              <a:gdLst/>
              <a:ahLst/>
              <a:cxnLst/>
              <a:rect l="l" t="t"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1" name="CustomShape 102"/>
            <p:cNvSpPr/>
            <p:nvPr/>
          </p:nvSpPr>
          <p:spPr>
            <a:xfrm>
              <a:off x="1113480" y="1075320"/>
              <a:ext cx="42120" cy="40680"/>
            </a:xfrm>
            <a:custGeom>
              <a:avLst/>
              <a:gdLst/>
              <a:ahLst/>
              <a:cxnLst/>
              <a:rect l="l" t="t"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2" name="CustomShape 103"/>
            <p:cNvSpPr/>
            <p:nvPr/>
          </p:nvSpPr>
          <p:spPr>
            <a:xfrm>
              <a:off x="1104840" y="1182600"/>
              <a:ext cx="60120" cy="58320"/>
            </a:xfrm>
            <a:custGeom>
              <a:avLst/>
              <a:gdLst/>
              <a:ahLst/>
              <a:cxnLst/>
              <a:rect l="l" t="t"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3" name="CustomShape 104"/>
            <p:cNvSpPr/>
            <p:nvPr/>
          </p:nvSpPr>
          <p:spPr>
            <a:xfrm>
              <a:off x="1081080" y="871200"/>
              <a:ext cx="16560" cy="9720"/>
            </a:xfrm>
            <a:custGeom>
              <a:avLst/>
              <a:gdLst/>
              <a:ahLst/>
              <a:cxnLst/>
              <a:rect l="l" t="t"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4" name="CustomShape 105"/>
            <p:cNvSpPr/>
            <p:nvPr/>
          </p:nvSpPr>
          <p:spPr>
            <a:xfrm>
              <a:off x="1102320" y="873720"/>
              <a:ext cx="9720" cy="16560"/>
            </a:xfrm>
            <a:custGeom>
              <a:avLst/>
              <a:gdLst/>
              <a:ahLst/>
              <a:cxnLst/>
              <a:rect l="l" t="t"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5" name="CustomShape 106"/>
            <p:cNvSpPr/>
            <p:nvPr/>
          </p:nvSpPr>
          <p:spPr>
            <a:xfrm>
              <a:off x="1098000" y="886320"/>
              <a:ext cx="11520" cy="17640"/>
            </a:xfrm>
            <a:custGeom>
              <a:avLst/>
              <a:gdLst/>
              <a:ahLst/>
              <a:cxnLst/>
              <a:rect l="l" t="t"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6" name="CustomShape 107"/>
            <p:cNvSpPr/>
            <p:nvPr/>
          </p:nvSpPr>
          <p:spPr>
            <a:xfrm>
              <a:off x="1089720" y="897480"/>
              <a:ext cx="12240" cy="20160"/>
            </a:xfrm>
            <a:custGeom>
              <a:avLst/>
              <a:gdLst/>
              <a:ahLst/>
              <a:cxnLst/>
              <a:rect l="l" t="t"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7" name="CustomShape 108"/>
            <p:cNvSpPr/>
            <p:nvPr/>
          </p:nvSpPr>
          <p:spPr>
            <a:xfrm>
              <a:off x="1066680" y="896760"/>
              <a:ext cx="22680" cy="9000"/>
            </a:xfrm>
            <a:custGeom>
              <a:avLst/>
              <a:gdLst/>
              <a:ahLst/>
              <a:cxnLst/>
              <a:rect l="l" t="t"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8" name="CustomShape 109"/>
            <p:cNvSpPr/>
            <p:nvPr/>
          </p:nvSpPr>
          <p:spPr>
            <a:xfrm>
              <a:off x="1076760" y="910080"/>
              <a:ext cx="13320" cy="19080"/>
            </a:xfrm>
            <a:custGeom>
              <a:avLst/>
              <a:gdLst/>
              <a:ahLst/>
              <a:cxnLst/>
              <a:rect l="l" t="t"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09" name="CustomShape 110"/>
            <p:cNvSpPr/>
            <p:nvPr/>
          </p:nvSpPr>
          <p:spPr>
            <a:xfrm>
              <a:off x="1013040" y="880560"/>
              <a:ext cx="15120" cy="21960"/>
            </a:xfrm>
            <a:custGeom>
              <a:avLst/>
              <a:gdLst/>
              <a:ahLst/>
              <a:cxnLst/>
              <a:rect l="l" t="t"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0" name="CustomShape 111"/>
            <p:cNvSpPr/>
            <p:nvPr/>
          </p:nvSpPr>
          <p:spPr>
            <a:xfrm>
              <a:off x="1054800" y="907560"/>
              <a:ext cx="22680" cy="11520"/>
            </a:xfrm>
            <a:custGeom>
              <a:avLst/>
              <a:gdLst/>
              <a:ahLst/>
              <a:cxnLst/>
              <a:rect l="l" t="t"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1" name="CustomShape 112"/>
            <p:cNvSpPr/>
            <p:nvPr/>
          </p:nvSpPr>
          <p:spPr>
            <a:xfrm>
              <a:off x="1074240" y="883080"/>
              <a:ext cx="20880" cy="12240"/>
            </a:xfrm>
            <a:custGeom>
              <a:avLst/>
              <a:gdLst/>
              <a:ahLst/>
              <a:cxnLst/>
              <a:rect l="l" t="t"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2" name="CustomShape 113"/>
            <p:cNvSpPr/>
            <p:nvPr/>
          </p:nvSpPr>
          <p:spPr>
            <a:xfrm>
              <a:off x="998280" y="871200"/>
              <a:ext cx="21960" cy="15120"/>
            </a:xfrm>
            <a:custGeom>
              <a:avLst/>
              <a:gdLst/>
              <a:ahLst/>
              <a:cxnLst/>
              <a:rect l="l" t="t"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3" name="CustomShape 114"/>
            <p:cNvSpPr/>
            <p:nvPr/>
          </p:nvSpPr>
          <p:spPr>
            <a:xfrm>
              <a:off x="1042560" y="840240"/>
              <a:ext cx="18360" cy="9000"/>
            </a:xfrm>
            <a:custGeom>
              <a:avLst/>
              <a:gdLst/>
              <a:ahLst/>
              <a:cxnLst/>
              <a:rect l="l" t="t"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4" name="CustomShape 115"/>
            <p:cNvSpPr/>
            <p:nvPr/>
          </p:nvSpPr>
          <p:spPr>
            <a:xfrm>
              <a:off x="1059840" y="849600"/>
              <a:ext cx="10800" cy="18360"/>
            </a:xfrm>
            <a:custGeom>
              <a:avLst/>
              <a:gdLst/>
              <a:ahLst/>
              <a:cxnLst/>
              <a:rect l="l" t="t"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5" name="CustomShape 116"/>
            <p:cNvSpPr/>
            <p:nvPr/>
          </p:nvSpPr>
          <p:spPr>
            <a:xfrm>
              <a:off x="1025640" y="847080"/>
              <a:ext cx="21960" cy="11520"/>
            </a:xfrm>
            <a:custGeom>
              <a:avLst/>
              <a:gdLst/>
              <a:ahLst/>
              <a:cxnLst/>
              <a:rect l="l" t="t"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6" name="CustomShape 117"/>
            <p:cNvSpPr/>
            <p:nvPr/>
          </p:nvSpPr>
          <p:spPr>
            <a:xfrm>
              <a:off x="1049400" y="853920"/>
              <a:ext cx="11520" cy="20880"/>
            </a:xfrm>
            <a:custGeom>
              <a:avLst/>
              <a:gdLst/>
              <a:ahLst/>
              <a:cxnLst/>
              <a:rect l="l" t="t"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7" name="CustomShape 118"/>
            <p:cNvSpPr/>
            <p:nvPr/>
          </p:nvSpPr>
          <p:spPr>
            <a:xfrm>
              <a:off x="1056240" y="922320"/>
              <a:ext cx="17640" cy="11520"/>
            </a:xfrm>
            <a:custGeom>
              <a:avLst/>
              <a:gdLst/>
              <a:ahLst/>
              <a:cxnLst/>
              <a:rect l="l" t="t"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8" name="CustomShape 119"/>
            <p:cNvSpPr/>
            <p:nvPr/>
          </p:nvSpPr>
          <p:spPr>
            <a:xfrm>
              <a:off x="1013040" y="857520"/>
              <a:ext cx="20160" cy="11520"/>
            </a:xfrm>
            <a:custGeom>
              <a:avLst/>
              <a:gdLst/>
              <a:ahLst/>
              <a:cxnLst/>
              <a:rect l="l" t="t"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19" name="CustomShape 120"/>
            <p:cNvSpPr/>
            <p:nvPr/>
          </p:nvSpPr>
          <p:spPr>
            <a:xfrm>
              <a:off x="1037520" y="860760"/>
              <a:ext cx="12240" cy="22680"/>
            </a:xfrm>
            <a:custGeom>
              <a:avLst/>
              <a:gdLst/>
              <a:ahLst/>
              <a:cxnLst/>
              <a:rect l="l" t="t"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20" name="CustomShape 121"/>
            <p:cNvSpPr/>
            <p:nvPr/>
          </p:nvSpPr>
          <p:spPr>
            <a:xfrm>
              <a:off x="1029240" y="871920"/>
              <a:ext cx="7200" cy="21960"/>
            </a:xfrm>
            <a:custGeom>
              <a:avLst/>
              <a:gdLst/>
              <a:ahLst/>
              <a:cxnLst/>
              <a:rect l="l" t="t"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121" name="PlaceHolder 122"/>
          <p:cNvSpPr>
            <a:spLocks noGrp="1"/>
          </p:cNvSpPr>
          <p:nvPr>
            <p:ph type="body"/>
          </p:nvPr>
        </p:nvSpPr>
        <p:spPr>
          <a:xfrm>
            <a:off x="4122000" y="1032480"/>
            <a:ext cx="5030640" cy="5828760"/>
          </a:xfrm>
          <a:prstGeom prst="rect">
            <a:avLst/>
          </a:prstGeom>
        </p:spPr>
        <p:txBody>
          <a:bodyPr lIns="576000" tIns="1728000" rIns="360000" bIns="360000"/>
          <a:lstStyle/>
          <a:p>
            <a:pPr>
              <a:lnSpc>
                <a:spcPct val="100000"/>
              </a:lnSpc>
            </a:pPr>
            <a:r>
              <a:rPr lang="en-US" sz="1600" b="0" strike="noStrike" spc="-1">
                <a:solidFill>
                  <a:srgbClr val="808080"/>
                </a:solidFill>
                <a:latin typeface="Calibri"/>
              </a:rPr>
              <a:t>Click central icon to add picture or pattern</a:t>
            </a:r>
            <a:endParaRPr lang="en-US" sz="1600" b="0" strike="noStrike" spc="-1">
              <a:solidFill>
                <a:srgbClr val="000000"/>
              </a:solidFill>
              <a:latin typeface="Calibri"/>
            </a:endParaRPr>
          </a:p>
        </p:txBody>
      </p:sp>
      <p:sp>
        <p:nvSpPr>
          <p:cNvPr id="122" name="PlaceHolder 123"/>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9" name="Group 1"/>
          <p:cNvGrpSpPr/>
          <p:nvPr/>
        </p:nvGrpSpPr>
        <p:grpSpPr>
          <a:xfrm>
            <a:off x="423000" y="432000"/>
            <a:ext cx="717840" cy="719640"/>
            <a:chOff x="423000" y="432000"/>
            <a:chExt cx="717840" cy="719640"/>
          </a:xfrm>
        </p:grpSpPr>
        <p:sp>
          <p:nvSpPr>
            <p:cNvPr id="160" name="CustomShape 2"/>
            <p:cNvSpPr/>
            <p:nvPr/>
          </p:nvSpPr>
          <p:spPr>
            <a:xfrm>
              <a:off x="423000" y="432360"/>
              <a:ext cx="717840" cy="719280"/>
            </a:xfrm>
            <a:prstGeom prst="rect">
              <a:avLst/>
            </a:prstGeom>
            <a:noFill/>
            <a:ln>
              <a:noFill/>
            </a:ln>
          </p:spPr>
          <p:style>
            <a:lnRef idx="0">
              <a:scrgbClr r="0" g="0" b="0"/>
            </a:lnRef>
            <a:fillRef idx="0">
              <a:scrgbClr r="0" g="0" b="0"/>
            </a:fillRef>
            <a:effectRef idx="0">
              <a:scrgbClr r="0" g="0" b="0"/>
            </a:effectRef>
            <a:fontRef idx="minor"/>
          </p:style>
        </p:sp>
        <p:sp>
          <p:nvSpPr>
            <p:cNvPr id="161" name="CustomShape 3"/>
            <p:cNvSpPr/>
            <p:nvPr/>
          </p:nvSpPr>
          <p:spPr>
            <a:xfrm>
              <a:off x="423360" y="432000"/>
              <a:ext cx="717120" cy="719640"/>
            </a:xfrm>
            <a:prstGeom prst="rect">
              <a:avLst/>
            </a:prstGeom>
            <a:solidFill>
              <a:schemeClr val="tx2"/>
            </a:solidFill>
            <a:ln>
              <a:noFill/>
            </a:ln>
          </p:spPr>
          <p:style>
            <a:lnRef idx="0">
              <a:scrgbClr r="0" g="0" b="0"/>
            </a:lnRef>
            <a:fillRef idx="0">
              <a:scrgbClr r="0" g="0" b="0"/>
            </a:fillRef>
            <a:effectRef idx="0">
              <a:scrgbClr r="0" g="0" b="0"/>
            </a:effectRef>
            <a:fontRef idx="minor"/>
          </p:style>
        </p:sp>
        <p:sp>
          <p:nvSpPr>
            <p:cNvPr id="162" name="CustomShape 4"/>
            <p:cNvSpPr/>
            <p:nvPr/>
          </p:nvSpPr>
          <p:spPr>
            <a:xfrm>
              <a:off x="506520" y="903600"/>
              <a:ext cx="32760" cy="39600"/>
            </a:xfrm>
            <a:custGeom>
              <a:avLst/>
              <a:gdLst/>
              <a:ahLst/>
              <a:cxnLst/>
              <a:rect l="l" t="t"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63" name="CustomShape 5"/>
            <p:cNvSpPr/>
            <p:nvPr/>
          </p:nvSpPr>
          <p:spPr>
            <a:xfrm>
              <a:off x="541800" y="904320"/>
              <a:ext cx="40320" cy="38880"/>
            </a:xfrm>
            <a:custGeom>
              <a:avLst/>
              <a:gdLst/>
              <a:ahLst/>
              <a:cxnLst/>
              <a:rect l="l" t="t"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4" name="CustomShape 6"/>
            <p:cNvSpPr/>
            <p:nvPr/>
          </p:nvSpPr>
          <p:spPr>
            <a:xfrm>
              <a:off x="587880" y="903960"/>
              <a:ext cx="23040" cy="39240"/>
            </a:xfrm>
            <a:custGeom>
              <a:avLst/>
              <a:gdLst/>
              <a:ahLst/>
              <a:cxnLst/>
              <a:rect l="l" t="t"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5" name="CustomShape 7"/>
            <p:cNvSpPr/>
            <p:nvPr/>
          </p:nvSpPr>
          <p:spPr>
            <a:xfrm>
              <a:off x="632520" y="904320"/>
              <a:ext cx="38520" cy="39600"/>
            </a:xfrm>
            <a:custGeom>
              <a:avLst/>
              <a:gdLst/>
              <a:ahLst/>
              <a:cxnLst/>
              <a:rect l="l" t="t"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6" name="CustomShape 8"/>
            <p:cNvSpPr/>
            <p:nvPr/>
          </p:nvSpPr>
          <p:spPr>
            <a:xfrm>
              <a:off x="676440" y="903600"/>
              <a:ext cx="41760" cy="39960"/>
            </a:xfrm>
            <a:custGeom>
              <a:avLst/>
              <a:gdLst/>
              <a:ahLst/>
              <a:cxnLst/>
              <a:rect l="l" t="t"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67" name="CustomShape 9"/>
            <p:cNvSpPr/>
            <p:nvPr/>
          </p:nvSpPr>
          <p:spPr>
            <a:xfrm>
              <a:off x="725400" y="904320"/>
              <a:ext cx="13680" cy="38880"/>
            </a:xfrm>
            <a:custGeom>
              <a:avLst/>
              <a:gdLst/>
              <a:ahLst/>
              <a:cxnLst/>
              <a:rect l="l" t="t"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8" name="CustomShape 10"/>
            <p:cNvSpPr/>
            <p:nvPr/>
          </p:nvSpPr>
          <p:spPr>
            <a:xfrm>
              <a:off x="741600" y="904320"/>
              <a:ext cx="40680" cy="39600"/>
            </a:xfrm>
            <a:custGeom>
              <a:avLst/>
              <a:gdLst/>
              <a:ahLst/>
              <a:cxnLst/>
              <a:rect l="l" t="t"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9" name="CustomShape 11"/>
            <p:cNvSpPr/>
            <p:nvPr/>
          </p:nvSpPr>
          <p:spPr>
            <a:xfrm>
              <a:off x="785160" y="903960"/>
              <a:ext cx="23040" cy="39240"/>
            </a:xfrm>
            <a:custGeom>
              <a:avLst/>
              <a:gdLst/>
              <a:ahLst/>
              <a:cxnLst/>
              <a:rect l="l" t="t"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0" name="CustomShape 12"/>
            <p:cNvSpPr/>
            <p:nvPr/>
          </p:nvSpPr>
          <p:spPr>
            <a:xfrm>
              <a:off x="815400" y="904320"/>
              <a:ext cx="38880" cy="38880"/>
            </a:xfrm>
            <a:custGeom>
              <a:avLst/>
              <a:gdLst/>
              <a:ahLst/>
              <a:cxnLst/>
              <a:rect l="l" t="t"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1" name="CustomShape 13"/>
            <p:cNvSpPr/>
            <p:nvPr/>
          </p:nvSpPr>
          <p:spPr>
            <a:xfrm>
              <a:off x="855720" y="903600"/>
              <a:ext cx="19800" cy="40320"/>
            </a:xfrm>
            <a:custGeom>
              <a:avLst/>
              <a:gdLst/>
              <a:ahLst/>
              <a:cxnLst/>
              <a:rect l="l" t="t"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2" name="CustomShape 14"/>
            <p:cNvSpPr/>
            <p:nvPr/>
          </p:nvSpPr>
          <p:spPr>
            <a:xfrm>
              <a:off x="884160" y="904320"/>
              <a:ext cx="13320" cy="38880"/>
            </a:xfrm>
            <a:custGeom>
              <a:avLst/>
              <a:gdLst/>
              <a:ahLst/>
              <a:cxnLst/>
              <a:rect l="l" t="t"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3" name="CustomShape 15"/>
            <p:cNvSpPr/>
            <p:nvPr/>
          </p:nvSpPr>
          <p:spPr>
            <a:xfrm>
              <a:off x="901440" y="903600"/>
              <a:ext cx="32400" cy="39600"/>
            </a:xfrm>
            <a:custGeom>
              <a:avLst/>
              <a:gdLst/>
              <a:ahLst/>
              <a:cxnLst/>
              <a:rect l="l" t="t"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4" name="CustomShape 16"/>
            <p:cNvSpPr/>
            <p:nvPr/>
          </p:nvSpPr>
          <p:spPr>
            <a:xfrm>
              <a:off x="936000" y="904320"/>
              <a:ext cx="37080" cy="38880"/>
            </a:xfrm>
            <a:custGeom>
              <a:avLst/>
              <a:gdLst/>
              <a:ahLst/>
              <a:cxnLst/>
              <a:rect l="l" t="t"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5" name="CustomShape 17"/>
            <p:cNvSpPr/>
            <p:nvPr/>
          </p:nvSpPr>
          <p:spPr>
            <a:xfrm>
              <a:off x="990360" y="903600"/>
              <a:ext cx="40320" cy="40320"/>
            </a:xfrm>
            <a:custGeom>
              <a:avLst/>
              <a:gdLst/>
              <a:ahLst/>
              <a:cxnLst/>
              <a:rect l="l" t="t"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6" name="CustomShape 18"/>
            <p:cNvSpPr/>
            <p:nvPr/>
          </p:nvSpPr>
          <p:spPr>
            <a:xfrm>
              <a:off x="1036080" y="903960"/>
              <a:ext cx="22320" cy="39240"/>
            </a:xfrm>
            <a:custGeom>
              <a:avLst/>
              <a:gdLst/>
              <a:ahLst/>
              <a:cxnLst/>
              <a:rect l="l" t="t"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7" name="CustomShape 19"/>
            <p:cNvSpPr/>
            <p:nvPr/>
          </p:nvSpPr>
          <p:spPr>
            <a:xfrm>
              <a:off x="513000" y="973440"/>
              <a:ext cx="542880" cy="2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78" name="CustomShape 20"/>
            <p:cNvSpPr/>
            <p:nvPr/>
          </p:nvSpPr>
          <p:spPr>
            <a:xfrm>
              <a:off x="506520" y="1004040"/>
              <a:ext cx="81360" cy="61560"/>
            </a:xfrm>
            <a:custGeom>
              <a:avLst/>
              <a:gdLst/>
              <a:ahLst/>
              <a:cxnLst/>
              <a:rect l="l" t="t"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79" name="CustomShape 21"/>
            <p:cNvSpPr/>
            <p:nvPr/>
          </p:nvSpPr>
          <p:spPr>
            <a:xfrm>
              <a:off x="592200" y="1005120"/>
              <a:ext cx="39600" cy="60480"/>
            </a:xfrm>
            <a:custGeom>
              <a:avLst/>
              <a:gdLst/>
              <a:ahLst/>
              <a:cxnLst/>
              <a:rect l="l" t="t"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0" name="CustomShape 22"/>
            <p:cNvSpPr/>
            <p:nvPr/>
          </p:nvSpPr>
          <p:spPr>
            <a:xfrm>
              <a:off x="642240" y="1005480"/>
              <a:ext cx="41760" cy="60120"/>
            </a:xfrm>
            <a:custGeom>
              <a:avLst/>
              <a:gdLst/>
              <a:ahLst/>
              <a:cxnLst/>
              <a:rect l="l" t="t"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1" name="CustomShape 23"/>
            <p:cNvSpPr/>
            <p:nvPr/>
          </p:nvSpPr>
          <p:spPr>
            <a:xfrm>
              <a:off x="689760" y="1005480"/>
              <a:ext cx="45360" cy="60120"/>
            </a:xfrm>
            <a:custGeom>
              <a:avLst/>
              <a:gdLst/>
              <a:ahLst/>
              <a:cxnLst/>
              <a:rect l="l" t="t"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2" name="CustomShape 24"/>
            <p:cNvSpPr/>
            <p:nvPr/>
          </p:nvSpPr>
          <p:spPr>
            <a:xfrm>
              <a:off x="743040" y="1004760"/>
              <a:ext cx="64440" cy="61920"/>
            </a:xfrm>
            <a:custGeom>
              <a:avLst/>
              <a:gdLst/>
              <a:ahLst/>
              <a:cxnLst/>
              <a:rect l="l" t="t"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83" name="CustomShape 25"/>
            <p:cNvSpPr/>
            <p:nvPr/>
          </p:nvSpPr>
          <p:spPr>
            <a:xfrm>
              <a:off x="813600" y="1005480"/>
              <a:ext cx="63000" cy="61200"/>
            </a:xfrm>
            <a:custGeom>
              <a:avLst/>
              <a:gdLst/>
              <a:ahLst/>
              <a:cxnLst/>
              <a:rect l="l" t="t"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4" name="CustomShape 26"/>
            <p:cNvSpPr/>
            <p:nvPr/>
          </p:nvSpPr>
          <p:spPr>
            <a:xfrm>
              <a:off x="883800" y="1005480"/>
              <a:ext cx="62280" cy="60120"/>
            </a:xfrm>
            <a:custGeom>
              <a:avLst/>
              <a:gdLst/>
              <a:ahLst/>
              <a:cxnLst/>
              <a:rect l="l" t="t"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5" name="CustomShape 27"/>
            <p:cNvSpPr/>
            <p:nvPr/>
          </p:nvSpPr>
          <p:spPr>
            <a:xfrm>
              <a:off x="947880" y="1004400"/>
              <a:ext cx="65880" cy="61920"/>
            </a:xfrm>
            <a:custGeom>
              <a:avLst/>
              <a:gdLst/>
              <a:ahLst/>
              <a:cxnLst/>
              <a:rect l="l" t="t"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86" name="CustomShape 28"/>
            <p:cNvSpPr/>
            <p:nvPr/>
          </p:nvSpPr>
          <p:spPr>
            <a:xfrm>
              <a:off x="1017720" y="1005120"/>
              <a:ext cx="39600" cy="60480"/>
            </a:xfrm>
            <a:custGeom>
              <a:avLst/>
              <a:gdLst/>
              <a:ahLst/>
              <a:cxnLst/>
              <a:rect l="l" t="t"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7" name="CustomShape 29"/>
            <p:cNvSpPr/>
            <p:nvPr/>
          </p:nvSpPr>
          <p:spPr>
            <a:xfrm>
              <a:off x="632520" y="511200"/>
              <a:ext cx="316800" cy="350280"/>
            </a:xfrm>
            <a:custGeom>
              <a:avLst/>
              <a:gdLst/>
              <a:ahLst/>
              <a:cxnLst/>
              <a:rect l="l" t="t"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88" name="CustomShape 30"/>
            <p:cNvSpPr/>
            <p:nvPr/>
          </p:nvSpPr>
          <p:spPr>
            <a:xfrm>
              <a:off x="631080" y="508680"/>
              <a:ext cx="321120" cy="354240"/>
            </a:xfrm>
            <a:custGeom>
              <a:avLst/>
              <a:gdLst/>
              <a:ahLst/>
              <a:cxnLst/>
              <a:rect l="l" t="t"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189" name="CustomShape 31"/>
            <p:cNvSpPr/>
            <p:nvPr/>
          </p:nvSpPr>
          <p:spPr>
            <a:xfrm>
              <a:off x="609840" y="794880"/>
              <a:ext cx="29880" cy="28440"/>
            </a:xfrm>
            <a:custGeom>
              <a:avLst/>
              <a:gdLst/>
              <a:ahLst/>
              <a:cxnLst/>
              <a:rect l="l" t="t"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90" name="CustomShape 32"/>
            <p:cNvSpPr/>
            <p:nvPr/>
          </p:nvSpPr>
          <p:spPr>
            <a:xfrm>
              <a:off x="922680" y="796680"/>
              <a:ext cx="29520" cy="27360"/>
            </a:xfrm>
            <a:custGeom>
              <a:avLst/>
              <a:gdLst/>
              <a:ahLst/>
              <a:cxnLst/>
              <a:rect l="l" t="t"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1" name="CustomShape 33"/>
            <p:cNvSpPr/>
            <p:nvPr/>
          </p:nvSpPr>
          <p:spPr>
            <a:xfrm>
              <a:off x="572040" y="765000"/>
              <a:ext cx="67680" cy="43560"/>
            </a:xfrm>
            <a:custGeom>
              <a:avLst/>
              <a:gdLst/>
              <a:ahLst/>
              <a:cxnLst/>
              <a:rect l="l" t="t"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92" name="CustomShape 34"/>
            <p:cNvSpPr/>
            <p:nvPr/>
          </p:nvSpPr>
          <p:spPr>
            <a:xfrm>
              <a:off x="922680" y="766800"/>
              <a:ext cx="67680" cy="43200"/>
            </a:xfrm>
            <a:custGeom>
              <a:avLst/>
              <a:gdLst/>
              <a:ahLst/>
              <a:cxnLst/>
              <a:rect l="l" t="t"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93" name="CustomShape 35"/>
            <p:cNvSpPr/>
            <p:nvPr/>
          </p:nvSpPr>
          <p:spPr>
            <a:xfrm>
              <a:off x="601920" y="772920"/>
              <a:ext cx="358200" cy="93960"/>
            </a:xfrm>
            <a:custGeom>
              <a:avLst/>
              <a:gdLst/>
              <a:ahLst/>
              <a:cxnLst/>
              <a:rect l="l" t="t"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194" name="CustomShape 36"/>
            <p:cNvSpPr/>
            <p:nvPr/>
          </p:nvSpPr>
          <p:spPr>
            <a:xfrm>
              <a:off x="610560" y="783720"/>
              <a:ext cx="339840" cy="71280"/>
            </a:xfrm>
            <a:custGeom>
              <a:avLst/>
              <a:gdLst/>
              <a:ahLst/>
              <a:cxnLst/>
              <a:rect l="l" t="t"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195" name="CustomShape 37"/>
            <p:cNvSpPr/>
            <p:nvPr/>
          </p:nvSpPr>
          <p:spPr>
            <a:xfrm>
              <a:off x="674280" y="639720"/>
              <a:ext cx="25560" cy="25200"/>
            </a:xfrm>
            <a:custGeom>
              <a:avLst/>
              <a:gdLst/>
              <a:ahLst/>
              <a:cxnLst/>
              <a:rect l="l" t="t"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6" name="CustomShape 38"/>
            <p:cNvSpPr/>
            <p:nvPr/>
          </p:nvSpPr>
          <p:spPr>
            <a:xfrm>
              <a:off x="718920" y="651600"/>
              <a:ext cx="25560" cy="25200"/>
            </a:xfrm>
            <a:custGeom>
              <a:avLst/>
              <a:gdLst/>
              <a:ahLst/>
              <a:cxnLst/>
              <a:rect l="l" t="t"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7" name="CustomShape 39"/>
            <p:cNvSpPr/>
            <p:nvPr/>
          </p:nvSpPr>
          <p:spPr>
            <a:xfrm>
              <a:off x="666000" y="697320"/>
              <a:ext cx="25920" cy="25200"/>
            </a:xfrm>
            <a:custGeom>
              <a:avLst/>
              <a:gdLst/>
              <a:ahLst/>
              <a:cxnLst/>
              <a:rect l="l" t="t"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8" name="CustomShape 40"/>
            <p:cNvSpPr/>
            <p:nvPr/>
          </p:nvSpPr>
          <p:spPr>
            <a:xfrm>
              <a:off x="722160" y="700560"/>
              <a:ext cx="18000" cy="17280"/>
            </a:xfrm>
            <a:custGeom>
              <a:avLst/>
              <a:gdLst/>
              <a:ahLst/>
              <a:cxnLst/>
              <a:rect l="l" t="t"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9" name="CustomShape 41"/>
            <p:cNvSpPr/>
            <p:nvPr/>
          </p:nvSpPr>
          <p:spPr>
            <a:xfrm>
              <a:off x="718560" y="747000"/>
              <a:ext cx="25920" cy="25200"/>
            </a:xfrm>
            <a:custGeom>
              <a:avLst/>
              <a:gdLst/>
              <a:ahLst/>
              <a:cxnLst/>
              <a:rect l="l" t="t"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0" name="CustomShape 42"/>
            <p:cNvSpPr/>
            <p:nvPr/>
          </p:nvSpPr>
          <p:spPr>
            <a:xfrm>
              <a:off x="708120" y="612360"/>
              <a:ext cx="6840" cy="3960"/>
            </a:xfrm>
            <a:custGeom>
              <a:avLst/>
              <a:gdLst/>
              <a:ahLst/>
              <a:cxnLst/>
              <a:rect l="l" t="t"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1" name="CustomShape 43"/>
            <p:cNvSpPr/>
            <p:nvPr/>
          </p:nvSpPr>
          <p:spPr>
            <a:xfrm>
              <a:off x="717480" y="613440"/>
              <a:ext cx="3960" cy="6840"/>
            </a:xfrm>
            <a:custGeom>
              <a:avLst/>
              <a:gdLst/>
              <a:ahLst/>
              <a:cxnLst/>
              <a:rect l="l" t="t"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2" name="CustomShape 44"/>
            <p:cNvSpPr/>
            <p:nvPr/>
          </p:nvSpPr>
          <p:spPr>
            <a:xfrm>
              <a:off x="715680" y="618840"/>
              <a:ext cx="4680" cy="7200"/>
            </a:xfrm>
            <a:custGeom>
              <a:avLst/>
              <a:gdLst/>
              <a:ahLst/>
              <a:cxnLst/>
              <a:rect l="l" t="t"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3" name="CustomShape 45"/>
            <p:cNvSpPr/>
            <p:nvPr/>
          </p:nvSpPr>
          <p:spPr>
            <a:xfrm>
              <a:off x="711720" y="623520"/>
              <a:ext cx="5040" cy="8640"/>
            </a:xfrm>
            <a:custGeom>
              <a:avLst/>
              <a:gdLst/>
              <a:ahLst/>
              <a:cxnLst/>
              <a:rect l="l" t="t"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4" name="CustomShape 46"/>
            <p:cNvSpPr/>
            <p:nvPr/>
          </p:nvSpPr>
          <p:spPr>
            <a:xfrm>
              <a:off x="702000" y="623160"/>
              <a:ext cx="9720" cy="3600"/>
            </a:xfrm>
            <a:custGeom>
              <a:avLst/>
              <a:gdLst/>
              <a:ahLst/>
              <a:cxnLst/>
              <a:rect l="l" t="t"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5" name="CustomShape 47"/>
            <p:cNvSpPr/>
            <p:nvPr/>
          </p:nvSpPr>
          <p:spPr>
            <a:xfrm>
              <a:off x="706320" y="629280"/>
              <a:ext cx="5400" cy="8280"/>
            </a:xfrm>
            <a:custGeom>
              <a:avLst/>
              <a:gdLst/>
              <a:ahLst/>
              <a:cxnLst/>
              <a:rect l="l" t="t"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6" name="CustomShape 48"/>
            <p:cNvSpPr/>
            <p:nvPr/>
          </p:nvSpPr>
          <p:spPr>
            <a:xfrm>
              <a:off x="678600" y="616320"/>
              <a:ext cx="6120" cy="9360"/>
            </a:xfrm>
            <a:custGeom>
              <a:avLst/>
              <a:gdLst/>
              <a:ahLst/>
              <a:cxnLst/>
              <a:rect l="l" t="t"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7" name="CustomShape 49"/>
            <p:cNvSpPr/>
            <p:nvPr/>
          </p:nvSpPr>
          <p:spPr>
            <a:xfrm>
              <a:off x="696960" y="628200"/>
              <a:ext cx="9720" cy="4680"/>
            </a:xfrm>
            <a:custGeom>
              <a:avLst/>
              <a:gdLst/>
              <a:ahLst/>
              <a:cxnLst/>
              <a:rect l="l" t="t"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8" name="CustomShape 50"/>
            <p:cNvSpPr/>
            <p:nvPr/>
          </p:nvSpPr>
          <p:spPr>
            <a:xfrm>
              <a:off x="705240" y="617400"/>
              <a:ext cx="9000" cy="5040"/>
            </a:xfrm>
            <a:custGeom>
              <a:avLst/>
              <a:gdLst/>
              <a:ahLst/>
              <a:cxnLst/>
              <a:rect l="l" t="t"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09" name="CustomShape 51"/>
            <p:cNvSpPr/>
            <p:nvPr/>
          </p:nvSpPr>
          <p:spPr>
            <a:xfrm>
              <a:off x="672480" y="612360"/>
              <a:ext cx="9360" cy="6120"/>
            </a:xfrm>
            <a:custGeom>
              <a:avLst/>
              <a:gdLst/>
              <a:ahLst/>
              <a:cxnLst/>
              <a:rect l="l" t="t"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0" name="CustomShape 52"/>
            <p:cNvSpPr/>
            <p:nvPr/>
          </p:nvSpPr>
          <p:spPr>
            <a:xfrm>
              <a:off x="691560" y="599040"/>
              <a:ext cx="7560" cy="3600"/>
            </a:xfrm>
            <a:custGeom>
              <a:avLst/>
              <a:gdLst/>
              <a:ahLst/>
              <a:cxnLst/>
              <a:rect l="l" t="t"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1" name="CustomShape 53"/>
            <p:cNvSpPr/>
            <p:nvPr/>
          </p:nvSpPr>
          <p:spPr>
            <a:xfrm>
              <a:off x="699120" y="603000"/>
              <a:ext cx="4320" cy="7560"/>
            </a:xfrm>
            <a:custGeom>
              <a:avLst/>
              <a:gdLst/>
              <a:ahLst/>
              <a:cxnLst/>
              <a:rect l="l" t="t"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2" name="CustomShape 54"/>
            <p:cNvSpPr/>
            <p:nvPr/>
          </p:nvSpPr>
          <p:spPr>
            <a:xfrm>
              <a:off x="684360" y="601920"/>
              <a:ext cx="9360" cy="4680"/>
            </a:xfrm>
            <a:custGeom>
              <a:avLst/>
              <a:gdLst/>
              <a:ahLst/>
              <a:cxnLst/>
              <a:rect l="l" t="t"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3" name="CustomShape 55"/>
            <p:cNvSpPr/>
            <p:nvPr/>
          </p:nvSpPr>
          <p:spPr>
            <a:xfrm>
              <a:off x="694440" y="604800"/>
              <a:ext cx="4680" cy="9000"/>
            </a:xfrm>
            <a:custGeom>
              <a:avLst/>
              <a:gdLst/>
              <a:ahLst/>
              <a:cxnLst/>
              <a:rect l="l" t="t"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4" name="CustomShape 56"/>
            <p:cNvSpPr/>
            <p:nvPr/>
          </p:nvSpPr>
          <p:spPr>
            <a:xfrm>
              <a:off x="697680" y="634320"/>
              <a:ext cx="7200" cy="4680"/>
            </a:xfrm>
            <a:custGeom>
              <a:avLst/>
              <a:gdLst/>
              <a:ahLst/>
              <a:cxnLst/>
              <a:rect l="l" t="t"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5" name="CustomShape 57"/>
            <p:cNvSpPr/>
            <p:nvPr/>
          </p:nvSpPr>
          <p:spPr>
            <a:xfrm>
              <a:off x="678600" y="606240"/>
              <a:ext cx="8640" cy="4680"/>
            </a:xfrm>
            <a:custGeom>
              <a:avLst/>
              <a:gdLst/>
              <a:ahLst/>
              <a:cxnLst/>
              <a:rect l="l" t="t"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6" name="CustomShape 58"/>
            <p:cNvSpPr/>
            <p:nvPr/>
          </p:nvSpPr>
          <p:spPr>
            <a:xfrm>
              <a:off x="689400" y="608040"/>
              <a:ext cx="5040" cy="9720"/>
            </a:xfrm>
            <a:custGeom>
              <a:avLst/>
              <a:gdLst/>
              <a:ahLst/>
              <a:cxnLst/>
              <a:rect l="l" t="t"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17" name="CustomShape 59"/>
            <p:cNvSpPr/>
            <p:nvPr/>
          </p:nvSpPr>
          <p:spPr>
            <a:xfrm>
              <a:off x="685800" y="612720"/>
              <a:ext cx="2880" cy="9360"/>
            </a:xfrm>
            <a:custGeom>
              <a:avLst/>
              <a:gdLst/>
              <a:ahLst/>
              <a:cxnLst/>
              <a:rect l="l" t="t"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218" name="PlaceHolder 60"/>
          <p:cNvSpPr>
            <a:spLocks noGrp="1"/>
          </p:cNvSpPr>
          <p:nvPr>
            <p:ph type="body"/>
          </p:nvPr>
        </p:nvSpPr>
        <p:spPr>
          <a:xfrm>
            <a:off x="326520" y="1532520"/>
            <a:ext cx="8466480" cy="4376520"/>
          </a:xfrm>
          <a:prstGeom prst="rect">
            <a:avLst/>
          </a:prstGeom>
        </p:spPr>
        <p:txBody>
          <a:bodyPr/>
          <a:lstStyle/>
          <a:p>
            <a:pPr>
              <a:lnSpc>
                <a:spcPct val="100000"/>
              </a:lnSpc>
              <a:spcBef>
                <a:spcPts val="1001"/>
              </a:spcBef>
            </a:pPr>
            <a:r>
              <a:rPr lang="en-US" sz="2000" b="0" strike="noStrike" spc="-1">
                <a:solidFill>
                  <a:srgbClr val="000000"/>
                </a:solidFill>
                <a:latin typeface="Calibri"/>
              </a:rPr>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a:lnSpc>
                <a:spcPct val="100000"/>
              </a:lnSpc>
              <a:spcBef>
                <a:spcPts val="1001"/>
              </a:spcBef>
            </a:pPr>
            <a:r>
              <a:rPr lang="en-US" sz="2000" b="0" strike="noStrike" spc="-1">
                <a:solidFill>
                  <a:srgbClr val="000000"/>
                </a:solidFill>
                <a:latin typeface="Calibri"/>
              </a:rPr>
              <a:t>Edit Master text styles</a:t>
            </a:r>
          </a:p>
          <a:p>
            <a:pPr marL="216000" lvl="1" indent="-215640">
              <a:lnSpc>
                <a:spcPct val="100000"/>
              </a:lnSpc>
              <a:spcBef>
                <a:spcPts val="499"/>
              </a:spcBef>
              <a:buClr>
                <a:srgbClr val="000000"/>
              </a:buClr>
              <a:buFont typeface="Arial"/>
              <a:buChar char="•"/>
            </a:pPr>
            <a:r>
              <a:rPr lang="en-US" sz="2000" b="0" strike="noStrike" spc="-1">
                <a:solidFill>
                  <a:srgbClr val="000000"/>
                </a:solidFill>
                <a:latin typeface="Calibri"/>
              </a:rPr>
              <a:t>Second level</a:t>
            </a:r>
          </a:p>
          <a:p>
            <a:pPr marL="432000" lvl="2" indent="-215640">
              <a:lnSpc>
                <a:spcPct val="100000"/>
              </a:lnSpc>
              <a:spcBef>
                <a:spcPts val="499"/>
              </a:spcBef>
              <a:buClr>
                <a:srgbClr val="000000"/>
              </a:buClr>
              <a:buFont typeface="Calibri"/>
              <a:buChar char="–"/>
            </a:pPr>
            <a:r>
              <a:rPr lang="en-US" sz="2000" b="0" strike="noStrike" spc="-1">
                <a:solidFill>
                  <a:srgbClr val="000000"/>
                </a:solidFill>
                <a:latin typeface="Calibri"/>
              </a:rPr>
              <a:t>Third level</a:t>
            </a:r>
            <a:endParaRPr lang="en-US" sz="2000" b="1" strike="noStrike" spc="-1">
              <a:solidFill>
                <a:srgbClr val="000000"/>
              </a:solidFill>
              <a:latin typeface="Calibri"/>
            </a:endParaRPr>
          </a:p>
          <a:p>
            <a:pPr>
              <a:lnSpc>
                <a:spcPct val="100000"/>
              </a:lnSpc>
              <a:spcBef>
                <a:spcPts val="799"/>
              </a:spcBef>
            </a:pPr>
            <a:r>
              <a:rPr lang="en-US" sz="2000" b="1" strike="noStrike" spc="-1">
                <a:solidFill>
                  <a:srgbClr val="000000"/>
                </a:solidFill>
                <a:latin typeface="Calibri"/>
              </a:rPr>
              <a:t>Fourth level</a:t>
            </a:r>
            <a:endParaRPr lang="en-US" sz="2000" b="0" strike="noStrike" spc="-1">
              <a:solidFill>
                <a:srgbClr val="000000"/>
              </a:solidFill>
              <a:latin typeface="Calibri"/>
            </a:endParaRPr>
          </a:p>
          <a:p>
            <a:pPr>
              <a:lnSpc>
                <a:spcPct val="100000"/>
              </a:lnSpc>
              <a:spcBef>
                <a:spcPts val="499"/>
              </a:spcBef>
            </a:pPr>
            <a:r>
              <a:rPr lang="en-US" sz="2000" b="0" strike="noStrike" spc="-1">
                <a:solidFill>
                  <a:srgbClr val="094183"/>
                </a:solidFill>
                <a:latin typeface="Calibri"/>
              </a:rPr>
              <a:t>Fifth level</a:t>
            </a:r>
            <a:endParaRPr lang="en-US" sz="2000" b="0" strike="noStrike" spc="-1">
              <a:solidFill>
                <a:srgbClr val="000000"/>
              </a:solidFill>
              <a:latin typeface="Calibri"/>
            </a:endParaRPr>
          </a:p>
        </p:txBody>
      </p:sp>
      <p:sp>
        <p:nvSpPr>
          <p:cNvPr id="219" name="PlaceHolder 61"/>
          <p:cNvSpPr>
            <a:spLocks noGrp="1"/>
          </p:cNvSpPr>
          <p:nvPr>
            <p:ph type="dt"/>
          </p:nvPr>
        </p:nvSpPr>
        <p:spPr>
          <a:xfrm>
            <a:off x="6309720" y="6172560"/>
            <a:ext cx="1862640" cy="364680"/>
          </a:xfrm>
          <a:prstGeom prst="rect">
            <a:avLst/>
          </a:prstGeom>
        </p:spPr>
        <p:txBody>
          <a:bodyPr anchor="ctr"/>
          <a:lstStyle/>
          <a:p>
            <a:pPr>
              <a:lnSpc>
                <a:spcPct val="100000"/>
              </a:lnSpc>
            </a:pPr>
            <a:fld id="{C5179EF9-BC91-4D46-91B6-2E383DD2D34D}" type="datetime1">
              <a:rPr lang="en-US" sz="1200" b="0" strike="noStrike" spc="-1">
                <a:solidFill>
                  <a:srgbClr val="000000"/>
                </a:solidFill>
                <a:latin typeface="Calibri"/>
              </a:rPr>
              <a:t>5/25/20</a:t>
            </a:fld>
            <a:endParaRPr lang="en-US" sz="1200" b="0" strike="noStrike" spc="-1">
              <a:latin typeface="Times New Roman"/>
            </a:endParaRPr>
          </a:p>
        </p:txBody>
      </p:sp>
      <p:sp>
        <p:nvSpPr>
          <p:cNvPr id="220" name="PlaceHolder 62"/>
          <p:cNvSpPr>
            <a:spLocks noGrp="1"/>
          </p:cNvSpPr>
          <p:nvPr>
            <p:ph type="ftr"/>
          </p:nvPr>
        </p:nvSpPr>
        <p:spPr>
          <a:xfrm>
            <a:off x="326520" y="6172560"/>
            <a:ext cx="5935320" cy="364680"/>
          </a:xfrm>
          <a:prstGeom prst="rect">
            <a:avLst/>
          </a:prstGeom>
        </p:spPr>
        <p:txBody>
          <a:bodyPr anchor="ctr"/>
          <a:lstStyle/>
          <a:p>
            <a:endParaRPr lang="en-US" sz="2400" b="0" strike="noStrike" spc="-1">
              <a:latin typeface="Times New Roman"/>
            </a:endParaRPr>
          </a:p>
        </p:txBody>
      </p:sp>
      <p:sp>
        <p:nvSpPr>
          <p:cNvPr id="221" name="PlaceHolder 63"/>
          <p:cNvSpPr>
            <a:spLocks noGrp="1"/>
          </p:cNvSpPr>
          <p:nvPr>
            <p:ph type="sldNum"/>
          </p:nvPr>
        </p:nvSpPr>
        <p:spPr>
          <a:xfrm>
            <a:off x="8219880" y="6172560"/>
            <a:ext cx="564840" cy="364680"/>
          </a:xfrm>
          <a:prstGeom prst="rect">
            <a:avLst/>
          </a:prstGeom>
        </p:spPr>
        <p:txBody>
          <a:bodyPr rIns="0" anchor="ctr"/>
          <a:lstStyle/>
          <a:p>
            <a:pPr algn="r">
              <a:lnSpc>
                <a:spcPct val="100000"/>
              </a:lnSpc>
            </a:pPr>
            <a:fld id="{779872AD-6D2B-479F-B9F5-382F8EE4DCBD}" type="slidenum">
              <a:rPr lang="en-US" sz="1200" b="0" strike="noStrike" spc="-1">
                <a:solidFill>
                  <a:srgbClr val="000000"/>
                </a:solidFill>
                <a:latin typeface="Calibri"/>
              </a:rPr>
              <a:t>‹#›</a:t>
            </a:fld>
            <a:endParaRPr lang="en-US" sz="1200" b="0" strike="noStrike" spc="-1">
              <a:latin typeface="Times New Roman"/>
            </a:endParaRPr>
          </a:p>
        </p:txBody>
      </p:sp>
      <p:sp>
        <p:nvSpPr>
          <p:cNvPr id="222" name="PlaceHolder 64"/>
          <p:cNvSpPr>
            <a:spLocks noGrp="1"/>
          </p:cNvSpPr>
          <p:nvPr>
            <p:ph type="title"/>
          </p:nvPr>
        </p:nvSpPr>
        <p:spPr>
          <a:xfrm>
            <a:off x="1273680" y="394920"/>
            <a:ext cx="7519680" cy="887040"/>
          </a:xfrm>
          <a:prstGeom prst="rect">
            <a:avLst/>
          </a:prstGeom>
        </p:spPr>
        <p:txBody>
          <a:bodyPr anchor="b"/>
          <a:lstStyle/>
          <a:p>
            <a:pPr>
              <a:lnSpc>
                <a:spcPct val="90000"/>
              </a:lnSpc>
            </a:pPr>
            <a:r>
              <a:rPr lang="en-US" sz="3200" b="1" strike="noStrike" spc="-1">
                <a:solidFill>
                  <a:srgbClr val="094183"/>
                </a:solidFill>
                <a:latin typeface="Georgia"/>
              </a:rPr>
              <a:t>Click to edit Master title style</a:t>
            </a:r>
            <a:endParaRPr lang="en-US" sz="32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9" name="Group 1"/>
          <p:cNvGrpSpPr/>
          <p:nvPr/>
        </p:nvGrpSpPr>
        <p:grpSpPr>
          <a:xfrm>
            <a:off x="423000" y="432000"/>
            <a:ext cx="717840" cy="719640"/>
            <a:chOff x="423000" y="432000"/>
            <a:chExt cx="717840" cy="719640"/>
          </a:xfrm>
        </p:grpSpPr>
        <p:sp>
          <p:nvSpPr>
            <p:cNvPr id="260" name="CustomShape 2"/>
            <p:cNvSpPr/>
            <p:nvPr/>
          </p:nvSpPr>
          <p:spPr>
            <a:xfrm>
              <a:off x="423000" y="432360"/>
              <a:ext cx="717840" cy="719280"/>
            </a:xfrm>
            <a:prstGeom prst="rect">
              <a:avLst/>
            </a:prstGeom>
            <a:noFill/>
            <a:ln>
              <a:noFill/>
            </a:ln>
          </p:spPr>
          <p:style>
            <a:lnRef idx="0">
              <a:scrgbClr r="0" g="0" b="0"/>
            </a:lnRef>
            <a:fillRef idx="0">
              <a:scrgbClr r="0" g="0" b="0"/>
            </a:fillRef>
            <a:effectRef idx="0">
              <a:scrgbClr r="0" g="0" b="0"/>
            </a:effectRef>
            <a:fontRef idx="minor"/>
          </p:style>
        </p:sp>
        <p:sp>
          <p:nvSpPr>
            <p:cNvPr id="261" name="CustomShape 3"/>
            <p:cNvSpPr/>
            <p:nvPr/>
          </p:nvSpPr>
          <p:spPr>
            <a:xfrm>
              <a:off x="423360" y="432000"/>
              <a:ext cx="717120" cy="719640"/>
            </a:xfrm>
            <a:prstGeom prst="rect">
              <a:avLst/>
            </a:prstGeom>
            <a:solidFill>
              <a:schemeClr val="tx2"/>
            </a:solidFill>
            <a:ln>
              <a:noFill/>
            </a:ln>
          </p:spPr>
          <p:style>
            <a:lnRef idx="0">
              <a:scrgbClr r="0" g="0" b="0"/>
            </a:lnRef>
            <a:fillRef idx="0">
              <a:scrgbClr r="0" g="0" b="0"/>
            </a:fillRef>
            <a:effectRef idx="0">
              <a:scrgbClr r="0" g="0" b="0"/>
            </a:effectRef>
            <a:fontRef idx="minor"/>
          </p:style>
        </p:sp>
        <p:sp>
          <p:nvSpPr>
            <p:cNvPr id="262" name="CustomShape 4"/>
            <p:cNvSpPr/>
            <p:nvPr/>
          </p:nvSpPr>
          <p:spPr>
            <a:xfrm>
              <a:off x="506520" y="903600"/>
              <a:ext cx="32760" cy="39600"/>
            </a:xfrm>
            <a:custGeom>
              <a:avLst/>
              <a:gdLst/>
              <a:ahLst/>
              <a:cxnLst/>
              <a:rect l="l" t="t"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63" name="CustomShape 5"/>
            <p:cNvSpPr/>
            <p:nvPr/>
          </p:nvSpPr>
          <p:spPr>
            <a:xfrm>
              <a:off x="541800" y="904320"/>
              <a:ext cx="40320" cy="38880"/>
            </a:xfrm>
            <a:custGeom>
              <a:avLst/>
              <a:gdLst/>
              <a:ahLst/>
              <a:cxnLst/>
              <a:rect l="l" t="t"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4" name="CustomShape 6"/>
            <p:cNvSpPr/>
            <p:nvPr/>
          </p:nvSpPr>
          <p:spPr>
            <a:xfrm>
              <a:off x="587880" y="903960"/>
              <a:ext cx="23040" cy="39240"/>
            </a:xfrm>
            <a:custGeom>
              <a:avLst/>
              <a:gdLst/>
              <a:ahLst/>
              <a:cxnLst/>
              <a:rect l="l" t="t"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5" name="CustomShape 7"/>
            <p:cNvSpPr/>
            <p:nvPr/>
          </p:nvSpPr>
          <p:spPr>
            <a:xfrm>
              <a:off x="632520" y="904320"/>
              <a:ext cx="38520" cy="39600"/>
            </a:xfrm>
            <a:custGeom>
              <a:avLst/>
              <a:gdLst/>
              <a:ahLst/>
              <a:cxnLst/>
              <a:rect l="l" t="t"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6" name="CustomShape 8"/>
            <p:cNvSpPr/>
            <p:nvPr/>
          </p:nvSpPr>
          <p:spPr>
            <a:xfrm>
              <a:off x="676440" y="903600"/>
              <a:ext cx="41760" cy="39960"/>
            </a:xfrm>
            <a:custGeom>
              <a:avLst/>
              <a:gdLst/>
              <a:ahLst/>
              <a:cxnLst/>
              <a:rect l="l" t="t"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67" name="CustomShape 9"/>
            <p:cNvSpPr/>
            <p:nvPr/>
          </p:nvSpPr>
          <p:spPr>
            <a:xfrm>
              <a:off x="725400" y="904320"/>
              <a:ext cx="13680" cy="38880"/>
            </a:xfrm>
            <a:custGeom>
              <a:avLst/>
              <a:gdLst/>
              <a:ahLst/>
              <a:cxnLst/>
              <a:rect l="l" t="t"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8" name="CustomShape 10"/>
            <p:cNvSpPr/>
            <p:nvPr/>
          </p:nvSpPr>
          <p:spPr>
            <a:xfrm>
              <a:off x="741600" y="904320"/>
              <a:ext cx="40680" cy="39600"/>
            </a:xfrm>
            <a:custGeom>
              <a:avLst/>
              <a:gdLst/>
              <a:ahLst/>
              <a:cxnLst/>
              <a:rect l="l" t="t"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9" name="CustomShape 11"/>
            <p:cNvSpPr/>
            <p:nvPr/>
          </p:nvSpPr>
          <p:spPr>
            <a:xfrm>
              <a:off x="785160" y="903960"/>
              <a:ext cx="23040" cy="39240"/>
            </a:xfrm>
            <a:custGeom>
              <a:avLst/>
              <a:gdLst/>
              <a:ahLst/>
              <a:cxnLst/>
              <a:rect l="l" t="t"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0" name="CustomShape 12"/>
            <p:cNvSpPr/>
            <p:nvPr/>
          </p:nvSpPr>
          <p:spPr>
            <a:xfrm>
              <a:off x="815400" y="904320"/>
              <a:ext cx="38880" cy="38880"/>
            </a:xfrm>
            <a:custGeom>
              <a:avLst/>
              <a:gdLst/>
              <a:ahLst/>
              <a:cxnLst/>
              <a:rect l="l" t="t"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1" name="CustomShape 13"/>
            <p:cNvSpPr/>
            <p:nvPr/>
          </p:nvSpPr>
          <p:spPr>
            <a:xfrm>
              <a:off x="855720" y="903600"/>
              <a:ext cx="19800" cy="40320"/>
            </a:xfrm>
            <a:custGeom>
              <a:avLst/>
              <a:gdLst/>
              <a:ahLst/>
              <a:cxnLst/>
              <a:rect l="l" t="t"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2" name="CustomShape 14"/>
            <p:cNvSpPr/>
            <p:nvPr/>
          </p:nvSpPr>
          <p:spPr>
            <a:xfrm>
              <a:off x="884160" y="904320"/>
              <a:ext cx="13320" cy="38880"/>
            </a:xfrm>
            <a:custGeom>
              <a:avLst/>
              <a:gdLst/>
              <a:ahLst/>
              <a:cxnLst/>
              <a:rect l="l" t="t"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3" name="CustomShape 15"/>
            <p:cNvSpPr/>
            <p:nvPr/>
          </p:nvSpPr>
          <p:spPr>
            <a:xfrm>
              <a:off x="901440" y="903600"/>
              <a:ext cx="32400" cy="39600"/>
            </a:xfrm>
            <a:custGeom>
              <a:avLst/>
              <a:gdLst/>
              <a:ahLst/>
              <a:cxnLst/>
              <a:rect l="l" t="t"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4" name="CustomShape 16"/>
            <p:cNvSpPr/>
            <p:nvPr/>
          </p:nvSpPr>
          <p:spPr>
            <a:xfrm>
              <a:off x="936000" y="904320"/>
              <a:ext cx="37080" cy="38880"/>
            </a:xfrm>
            <a:custGeom>
              <a:avLst/>
              <a:gdLst/>
              <a:ahLst/>
              <a:cxnLst/>
              <a:rect l="l" t="t"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5" name="CustomShape 17"/>
            <p:cNvSpPr/>
            <p:nvPr/>
          </p:nvSpPr>
          <p:spPr>
            <a:xfrm>
              <a:off x="990360" y="903600"/>
              <a:ext cx="40320" cy="40320"/>
            </a:xfrm>
            <a:custGeom>
              <a:avLst/>
              <a:gdLst/>
              <a:ahLst/>
              <a:cxnLst/>
              <a:rect l="l" t="t"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6" name="CustomShape 18"/>
            <p:cNvSpPr/>
            <p:nvPr/>
          </p:nvSpPr>
          <p:spPr>
            <a:xfrm>
              <a:off x="1036080" y="903960"/>
              <a:ext cx="22320" cy="39240"/>
            </a:xfrm>
            <a:custGeom>
              <a:avLst/>
              <a:gdLst/>
              <a:ahLst/>
              <a:cxnLst/>
              <a:rect l="l" t="t"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7" name="CustomShape 19"/>
            <p:cNvSpPr/>
            <p:nvPr/>
          </p:nvSpPr>
          <p:spPr>
            <a:xfrm>
              <a:off x="513000" y="973440"/>
              <a:ext cx="542880" cy="25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78" name="CustomShape 20"/>
            <p:cNvSpPr/>
            <p:nvPr/>
          </p:nvSpPr>
          <p:spPr>
            <a:xfrm>
              <a:off x="506520" y="1004040"/>
              <a:ext cx="81360" cy="61560"/>
            </a:xfrm>
            <a:custGeom>
              <a:avLst/>
              <a:gdLst/>
              <a:ahLst/>
              <a:cxnLst/>
              <a:rect l="l" t="t"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79" name="CustomShape 21"/>
            <p:cNvSpPr/>
            <p:nvPr/>
          </p:nvSpPr>
          <p:spPr>
            <a:xfrm>
              <a:off x="592200" y="1005120"/>
              <a:ext cx="39600" cy="60480"/>
            </a:xfrm>
            <a:custGeom>
              <a:avLst/>
              <a:gdLst/>
              <a:ahLst/>
              <a:cxnLst/>
              <a:rect l="l" t="t"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0" name="CustomShape 22"/>
            <p:cNvSpPr/>
            <p:nvPr/>
          </p:nvSpPr>
          <p:spPr>
            <a:xfrm>
              <a:off x="642240" y="1005480"/>
              <a:ext cx="41760" cy="60120"/>
            </a:xfrm>
            <a:custGeom>
              <a:avLst/>
              <a:gdLst/>
              <a:ahLst/>
              <a:cxnLst/>
              <a:rect l="l" t="t"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1" name="CustomShape 23"/>
            <p:cNvSpPr/>
            <p:nvPr/>
          </p:nvSpPr>
          <p:spPr>
            <a:xfrm>
              <a:off x="689760" y="1005480"/>
              <a:ext cx="45360" cy="60120"/>
            </a:xfrm>
            <a:custGeom>
              <a:avLst/>
              <a:gdLst/>
              <a:ahLst/>
              <a:cxnLst/>
              <a:rect l="l" t="t"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2" name="CustomShape 24"/>
            <p:cNvSpPr/>
            <p:nvPr/>
          </p:nvSpPr>
          <p:spPr>
            <a:xfrm>
              <a:off x="743040" y="1004760"/>
              <a:ext cx="64440" cy="61920"/>
            </a:xfrm>
            <a:custGeom>
              <a:avLst/>
              <a:gdLst/>
              <a:ahLst/>
              <a:cxnLst/>
              <a:rect l="l" t="t"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83" name="CustomShape 25"/>
            <p:cNvSpPr/>
            <p:nvPr/>
          </p:nvSpPr>
          <p:spPr>
            <a:xfrm>
              <a:off x="813600" y="1005480"/>
              <a:ext cx="63000" cy="61200"/>
            </a:xfrm>
            <a:custGeom>
              <a:avLst/>
              <a:gdLst/>
              <a:ahLst/>
              <a:cxnLst/>
              <a:rect l="l" t="t"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4" name="CustomShape 26"/>
            <p:cNvSpPr/>
            <p:nvPr/>
          </p:nvSpPr>
          <p:spPr>
            <a:xfrm>
              <a:off x="883800" y="1005480"/>
              <a:ext cx="62280" cy="60120"/>
            </a:xfrm>
            <a:custGeom>
              <a:avLst/>
              <a:gdLst/>
              <a:ahLst/>
              <a:cxnLst/>
              <a:rect l="l" t="t"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5" name="CustomShape 27"/>
            <p:cNvSpPr/>
            <p:nvPr/>
          </p:nvSpPr>
          <p:spPr>
            <a:xfrm>
              <a:off x="947880" y="1004400"/>
              <a:ext cx="65880" cy="61920"/>
            </a:xfrm>
            <a:custGeom>
              <a:avLst/>
              <a:gdLst/>
              <a:ahLst/>
              <a:cxnLst/>
              <a:rect l="l" t="t"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86" name="CustomShape 28"/>
            <p:cNvSpPr/>
            <p:nvPr/>
          </p:nvSpPr>
          <p:spPr>
            <a:xfrm>
              <a:off x="1017720" y="1005120"/>
              <a:ext cx="39600" cy="60480"/>
            </a:xfrm>
            <a:custGeom>
              <a:avLst/>
              <a:gdLst/>
              <a:ahLst/>
              <a:cxnLst/>
              <a:rect l="l" t="t"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7" name="CustomShape 29"/>
            <p:cNvSpPr/>
            <p:nvPr/>
          </p:nvSpPr>
          <p:spPr>
            <a:xfrm>
              <a:off x="632520" y="511200"/>
              <a:ext cx="316800" cy="350280"/>
            </a:xfrm>
            <a:custGeom>
              <a:avLst/>
              <a:gdLst/>
              <a:ahLst/>
              <a:cxnLst/>
              <a:rect l="l" t="t"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8" name="CustomShape 30"/>
            <p:cNvSpPr/>
            <p:nvPr/>
          </p:nvSpPr>
          <p:spPr>
            <a:xfrm>
              <a:off x="631080" y="508680"/>
              <a:ext cx="321120" cy="354240"/>
            </a:xfrm>
            <a:custGeom>
              <a:avLst/>
              <a:gdLst/>
              <a:ahLst/>
              <a:cxnLst/>
              <a:rect l="l" t="t"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289" name="CustomShape 31"/>
            <p:cNvSpPr/>
            <p:nvPr/>
          </p:nvSpPr>
          <p:spPr>
            <a:xfrm>
              <a:off x="609840" y="794880"/>
              <a:ext cx="29880" cy="28440"/>
            </a:xfrm>
            <a:custGeom>
              <a:avLst/>
              <a:gdLst/>
              <a:ahLst/>
              <a:cxnLst/>
              <a:rect l="l" t="t"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90" name="CustomShape 32"/>
            <p:cNvSpPr/>
            <p:nvPr/>
          </p:nvSpPr>
          <p:spPr>
            <a:xfrm>
              <a:off x="922680" y="796680"/>
              <a:ext cx="29520" cy="27360"/>
            </a:xfrm>
            <a:custGeom>
              <a:avLst/>
              <a:gdLst/>
              <a:ahLst/>
              <a:cxnLst/>
              <a:rect l="l" t="t"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1" name="CustomShape 33"/>
            <p:cNvSpPr/>
            <p:nvPr/>
          </p:nvSpPr>
          <p:spPr>
            <a:xfrm>
              <a:off x="572040" y="765000"/>
              <a:ext cx="67680" cy="43560"/>
            </a:xfrm>
            <a:custGeom>
              <a:avLst/>
              <a:gdLst/>
              <a:ahLst/>
              <a:cxnLst/>
              <a:rect l="l" t="t"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92" name="CustomShape 34"/>
            <p:cNvSpPr/>
            <p:nvPr/>
          </p:nvSpPr>
          <p:spPr>
            <a:xfrm>
              <a:off x="922680" y="766800"/>
              <a:ext cx="67680" cy="43200"/>
            </a:xfrm>
            <a:custGeom>
              <a:avLst/>
              <a:gdLst/>
              <a:ahLst/>
              <a:cxnLst/>
              <a:rect l="l" t="t"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93" name="CustomShape 35"/>
            <p:cNvSpPr/>
            <p:nvPr/>
          </p:nvSpPr>
          <p:spPr>
            <a:xfrm>
              <a:off x="601920" y="772920"/>
              <a:ext cx="358200" cy="93960"/>
            </a:xfrm>
            <a:custGeom>
              <a:avLst/>
              <a:gdLst/>
              <a:ahLst/>
              <a:cxnLst/>
              <a:rect l="l" t="t"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294" name="CustomShape 36"/>
            <p:cNvSpPr/>
            <p:nvPr/>
          </p:nvSpPr>
          <p:spPr>
            <a:xfrm>
              <a:off x="610560" y="783720"/>
              <a:ext cx="339840" cy="71280"/>
            </a:xfrm>
            <a:custGeom>
              <a:avLst/>
              <a:gdLst/>
              <a:ahLst/>
              <a:cxnLst/>
              <a:rect l="l" t="t"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p:spPr>
          <p:style>
            <a:lnRef idx="0">
              <a:scrgbClr r="0" g="0" b="0"/>
            </a:lnRef>
            <a:fillRef idx="0">
              <a:scrgbClr r="0" g="0" b="0"/>
            </a:fillRef>
            <a:effectRef idx="0">
              <a:scrgbClr r="0" g="0" b="0"/>
            </a:effectRef>
            <a:fontRef idx="minor"/>
          </p:style>
        </p:sp>
        <p:sp>
          <p:nvSpPr>
            <p:cNvPr id="295" name="CustomShape 37"/>
            <p:cNvSpPr/>
            <p:nvPr/>
          </p:nvSpPr>
          <p:spPr>
            <a:xfrm>
              <a:off x="674280" y="639720"/>
              <a:ext cx="25560" cy="25200"/>
            </a:xfrm>
            <a:custGeom>
              <a:avLst/>
              <a:gdLst/>
              <a:ahLst/>
              <a:cxnLst/>
              <a:rect l="l" t="t"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6" name="CustomShape 38"/>
            <p:cNvSpPr/>
            <p:nvPr/>
          </p:nvSpPr>
          <p:spPr>
            <a:xfrm>
              <a:off x="718920" y="651600"/>
              <a:ext cx="25560" cy="25200"/>
            </a:xfrm>
            <a:custGeom>
              <a:avLst/>
              <a:gdLst/>
              <a:ahLst/>
              <a:cxnLst/>
              <a:rect l="l" t="t"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7" name="CustomShape 39"/>
            <p:cNvSpPr/>
            <p:nvPr/>
          </p:nvSpPr>
          <p:spPr>
            <a:xfrm>
              <a:off x="666000" y="697320"/>
              <a:ext cx="25920" cy="25200"/>
            </a:xfrm>
            <a:custGeom>
              <a:avLst/>
              <a:gdLst/>
              <a:ahLst/>
              <a:cxnLst/>
              <a:rect l="l" t="t"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8" name="CustomShape 40"/>
            <p:cNvSpPr/>
            <p:nvPr/>
          </p:nvSpPr>
          <p:spPr>
            <a:xfrm>
              <a:off x="722160" y="700560"/>
              <a:ext cx="18000" cy="17280"/>
            </a:xfrm>
            <a:custGeom>
              <a:avLst/>
              <a:gdLst/>
              <a:ahLst/>
              <a:cxnLst/>
              <a:rect l="l" t="t"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99" name="CustomShape 41"/>
            <p:cNvSpPr/>
            <p:nvPr/>
          </p:nvSpPr>
          <p:spPr>
            <a:xfrm>
              <a:off x="718560" y="747000"/>
              <a:ext cx="25920" cy="25200"/>
            </a:xfrm>
            <a:custGeom>
              <a:avLst/>
              <a:gdLst/>
              <a:ahLst/>
              <a:cxnLst/>
              <a:rect l="l" t="t"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00" name="CustomShape 42"/>
            <p:cNvSpPr/>
            <p:nvPr/>
          </p:nvSpPr>
          <p:spPr>
            <a:xfrm>
              <a:off x="708120" y="612360"/>
              <a:ext cx="6840" cy="3960"/>
            </a:xfrm>
            <a:custGeom>
              <a:avLst/>
              <a:gdLst/>
              <a:ahLst/>
              <a:cxnLst/>
              <a:rect l="l" t="t"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1" name="CustomShape 43"/>
            <p:cNvSpPr/>
            <p:nvPr/>
          </p:nvSpPr>
          <p:spPr>
            <a:xfrm>
              <a:off x="717480" y="613440"/>
              <a:ext cx="3960" cy="6840"/>
            </a:xfrm>
            <a:custGeom>
              <a:avLst/>
              <a:gdLst/>
              <a:ahLst/>
              <a:cxnLst/>
              <a:rect l="l" t="t"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2" name="CustomShape 44"/>
            <p:cNvSpPr/>
            <p:nvPr/>
          </p:nvSpPr>
          <p:spPr>
            <a:xfrm>
              <a:off x="715680" y="618840"/>
              <a:ext cx="4680" cy="7200"/>
            </a:xfrm>
            <a:custGeom>
              <a:avLst/>
              <a:gdLst/>
              <a:ahLst/>
              <a:cxnLst/>
              <a:rect l="l" t="t"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3" name="CustomShape 45"/>
            <p:cNvSpPr/>
            <p:nvPr/>
          </p:nvSpPr>
          <p:spPr>
            <a:xfrm>
              <a:off x="711720" y="623520"/>
              <a:ext cx="5040" cy="8640"/>
            </a:xfrm>
            <a:custGeom>
              <a:avLst/>
              <a:gdLst/>
              <a:ahLst/>
              <a:cxnLst/>
              <a:rect l="l" t="t"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4" name="CustomShape 46"/>
            <p:cNvSpPr/>
            <p:nvPr/>
          </p:nvSpPr>
          <p:spPr>
            <a:xfrm>
              <a:off x="702000" y="623160"/>
              <a:ext cx="9720" cy="3600"/>
            </a:xfrm>
            <a:custGeom>
              <a:avLst/>
              <a:gdLst/>
              <a:ahLst/>
              <a:cxnLst/>
              <a:rect l="l" t="t"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05" name="CustomShape 47"/>
            <p:cNvSpPr/>
            <p:nvPr/>
          </p:nvSpPr>
          <p:spPr>
            <a:xfrm>
              <a:off x="706320" y="629280"/>
              <a:ext cx="5400" cy="8280"/>
            </a:xfrm>
            <a:custGeom>
              <a:avLst/>
              <a:gdLst/>
              <a:ahLst/>
              <a:cxnLst/>
              <a:rect l="l" t="t"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6" name="CustomShape 48"/>
            <p:cNvSpPr/>
            <p:nvPr/>
          </p:nvSpPr>
          <p:spPr>
            <a:xfrm>
              <a:off x="678600" y="616320"/>
              <a:ext cx="6120" cy="9360"/>
            </a:xfrm>
            <a:custGeom>
              <a:avLst/>
              <a:gdLst/>
              <a:ahLst/>
              <a:cxnLst/>
              <a:rect l="l" t="t"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7" name="CustomShape 49"/>
            <p:cNvSpPr/>
            <p:nvPr/>
          </p:nvSpPr>
          <p:spPr>
            <a:xfrm>
              <a:off x="696960" y="628200"/>
              <a:ext cx="9720" cy="4680"/>
            </a:xfrm>
            <a:custGeom>
              <a:avLst/>
              <a:gdLst/>
              <a:ahLst/>
              <a:cxnLst/>
              <a:rect l="l" t="t"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8" name="CustomShape 50"/>
            <p:cNvSpPr/>
            <p:nvPr/>
          </p:nvSpPr>
          <p:spPr>
            <a:xfrm>
              <a:off x="705240" y="617400"/>
              <a:ext cx="9000" cy="5040"/>
            </a:xfrm>
            <a:custGeom>
              <a:avLst/>
              <a:gdLst/>
              <a:ahLst/>
              <a:cxnLst/>
              <a:rect l="l" t="t"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09" name="CustomShape 51"/>
            <p:cNvSpPr/>
            <p:nvPr/>
          </p:nvSpPr>
          <p:spPr>
            <a:xfrm>
              <a:off x="672480" y="612360"/>
              <a:ext cx="9360" cy="6120"/>
            </a:xfrm>
            <a:custGeom>
              <a:avLst/>
              <a:gdLst/>
              <a:ahLst/>
              <a:cxnLst/>
              <a:rect l="l" t="t"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0" name="CustomShape 52"/>
            <p:cNvSpPr/>
            <p:nvPr/>
          </p:nvSpPr>
          <p:spPr>
            <a:xfrm>
              <a:off x="691560" y="599040"/>
              <a:ext cx="7560" cy="3600"/>
            </a:xfrm>
            <a:custGeom>
              <a:avLst/>
              <a:gdLst/>
              <a:ahLst/>
              <a:cxnLst/>
              <a:rect l="l" t="t"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1" name="CustomShape 53"/>
            <p:cNvSpPr/>
            <p:nvPr/>
          </p:nvSpPr>
          <p:spPr>
            <a:xfrm>
              <a:off x="699120" y="603000"/>
              <a:ext cx="4320" cy="7560"/>
            </a:xfrm>
            <a:custGeom>
              <a:avLst/>
              <a:gdLst/>
              <a:ahLst/>
              <a:cxnLst/>
              <a:rect l="l" t="t"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2" name="CustomShape 54"/>
            <p:cNvSpPr/>
            <p:nvPr/>
          </p:nvSpPr>
          <p:spPr>
            <a:xfrm>
              <a:off x="684360" y="601920"/>
              <a:ext cx="9360" cy="4680"/>
            </a:xfrm>
            <a:custGeom>
              <a:avLst/>
              <a:gdLst/>
              <a:ahLst/>
              <a:cxnLst/>
              <a:rect l="l" t="t"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3" name="CustomShape 55"/>
            <p:cNvSpPr/>
            <p:nvPr/>
          </p:nvSpPr>
          <p:spPr>
            <a:xfrm>
              <a:off x="694440" y="604800"/>
              <a:ext cx="4680" cy="9000"/>
            </a:xfrm>
            <a:custGeom>
              <a:avLst/>
              <a:gdLst/>
              <a:ahLst/>
              <a:cxnLst/>
              <a:rect l="l" t="t"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4" name="CustomShape 56"/>
            <p:cNvSpPr/>
            <p:nvPr/>
          </p:nvSpPr>
          <p:spPr>
            <a:xfrm>
              <a:off x="697680" y="634320"/>
              <a:ext cx="7200" cy="4680"/>
            </a:xfrm>
            <a:custGeom>
              <a:avLst/>
              <a:gdLst/>
              <a:ahLst/>
              <a:cxnLst/>
              <a:rect l="l" t="t"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5" name="CustomShape 57"/>
            <p:cNvSpPr/>
            <p:nvPr/>
          </p:nvSpPr>
          <p:spPr>
            <a:xfrm>
              <a:off x="678600" y="606240"/>
              <a:ext cx="8640" cy="4680"/>
            </a:xfrm>
            <a:custGeom>
              <a:avLst/>
              <a:gdLst/>
              <a:ahLst/>
              <a:cxnLst/>
              <a:rect l="l" t="t"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6" name="CustomShape 58"/>
            <p:cNvSpPr/>
            <p:nvPr/>
          </p:nvSpPr>
          <p:spPr>
            <a:xfrm>
              <a:off x="689400" y="608040"/>
              <a:ext cx="5040" cy="9720"/>
            </a:xfrm>
            <a:custGeom>
              <a:avLst/>
              <a:gdLst/>
              <a:ahLst/>
              <a:cxnLst/>
              <a:rect l="l" t="t"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style>
            <a:lnRef idx="0">
              <a:scrgbClr r="0" g="0" b="0"/>
            </a:lnRef>
            <a:fillRef idx="0">
              <a:scrgbClr r="0" g="0" b="0"/>
            </a:fillRef>
            <a:effectRef idx="0">
              <a:scrgbClr r="0" g="0" b="0"/>
            </a:effectRef>
            <a:fontRef idx="minor"/>
          </p:style>
        </p:sp>
        <p:sp>
          <p:nvSpPr>
            <p:cNvPr id="317" name="CustomShape 59"/>
            <p:cNvSpPr/>
            <p:nvPr/>
          </p:nvSpPr>
          <p:spPr>
            <a:xfrm>
              <a:off x="685800" y="612720"/>
              <a:ext cx="2880" cy="9360"/>
            </a:xfrm>
            <a:custGeom>
              <a:avLst/>
              <a:gdLst/>
              <a:ahLst/>
              <a:cxnLst/>
              <a:rect l="l" t="t"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318" name="PlaceHolder 60"/>
          <p:cNvSpPr>
            <a:spLocks noGrp="1"/>
          </p:cNvSpPr>
          <p:nvPr>
            <p:ph type="body"/>
          </p:nvPr>
        </p:nvSpPr>
        <p:spPr>
          <a:xfrm>
            <a:off x="326520" y="1532520"/>
            <a:ext cx="3960360" cy="4376520"/>
          </a:xfrm>
          <a:prstGeom prst="rect">
            <a:avLst/>
          </a:prstGeom>
        </p:spPr>
        <p:txBody>
          <a:bodyPr/>
          <a:lstStyle/>
          <a:p>
            <a:pPr>
              <a:lnSpc>
                <a:spcPct val="100000"/>
              </a:lnSpc>
              <a:spcBef>
                <a:spcPts val="1001"/>
              </a:spcBef>
            </a:pPr>
            <a:r>
              <a:rPr lang="en-US" sz="2000" b="0" strike="noStrike" spc="-1">
                <a:solidFill>
                  <a:srgbClr val="000000"/>
                </a:solidFill>
                <a:latin typeface="Calibri"/>
              </a:rPr>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a:lnSpc>
                <a:spcPct val="100000"/>
              </a:lnSpc>
              <a:spcBef>
                <a:spcPts val="1001"/>
              </a:spcBef>
            </a:pPr>
            <a:r>
              <a:rPr lang="en-US" sz="2000" b="0" strike="noStrike" spc="-1">
                <a:solidFill>
                  <a:srgbClr val="000000"/>
                </a:solidFill>
                <a:latin typeface="Calibri"/>
              </a:rPr>
              <a:t>Edit Master text styles</a:t>
            </a:r>
          </a:p>
          <a:p>
            <a:pPr marL="216000" lvl="1" indent="-215640">
              <a:lnSpc>
                <a:spcPct val="100000"/>
              </a:lnSpc>
              <a:spcBef>
                <a:spcPts val="499"/>
              </a:spcBef>
              <a:buClr>
                <a:srgbClr val="000000"/>
              </a:buClr>
              <a:buFont typeface="Arial"/>
              <a:buChar char="•"/>
            </a:pPr>
            <a:r>
              <a:rPr lang="en-US" sz="2000" b="0" strike="noStrike" spc="-1">
                <a:solidFill>
                  <a:srgbClr val="000000"/>
                </a:solidFill>
                <a:latin typeface="Calibri"/>
              </a:rPr>
              <a:t>Second level</a:t>
            </a:r>
          </a:p>
          <a:p>
            <a:pPr marL="432000" lvl="2" indent="-215640">
              <a:lnSpc>
                <a:spcPct val="100000"/>
              </a:lnSpc>
              <a:spcBef>
                <a:spcPts val="499"/>
              </a:spcBef>
              <a:buClr>
                <a:srgbClr val="000000"/>
              </a:buClr>
              <a:buFont typeface="Calibri"/>
              <a:buChar char="–"/>
            </a:pPr>
            <a:r>
              <a:rPr lang="en-US" sz="2000" b="0" strike="noStrike" spc="-1">
                <a:solidFill>
                  <a:srgbClr val="000000"/>
                </a:solidFill>
                <a:latin typeface="Calibri"/>
              </a:rPr>
              <a:t>Third level</a:t>
            </a:r>
            <a:endParaRPr lang="en-US" sz="2000" b="1" strike="noStrike" spc="-1">
              <a:solidFill>
                <a:srgbClr val="000000"/>
              </a:solidFill>
              <a:latin typeface="Calibri"/>
            </a:endParaRPr>
          </a:p>
          <a:p>
            <a:pPr>
              <a:lnSpc>
                <a:spcPct val="100000"/>
              </a:lnSpc>
              <a:spcBef>
                <a:spcPts val="799"/>
              </a:spcBef>
            </a:pPr>
            <a:r>
              <a:rPr lang="en-US" sz="2000" b="1" strike="noStrike" spc="-1">
                <a:solidFill>
                  <a:srgbClr val="000000"/>
                </a:solidFill>
                <a:latin typeface="Calibri"/>
              </a:rPr>
              <a:t>Fourth level</a:t>
            </a:r>
            <a:endParaRPr lang="en-US" sz="2000" b="0" strike="noStrike" spc="-1">
              <a:solidFill>
                <a:srgbClr val="000000"/>
              </a:solidFill>
              <a:latin typeface="Calibri"/>
            </a:endParaRPr>
          </a:p>
          <a:p>
            <a:pPr>
              <a:lnSpc>
                <a:spcPct val="100000"/>
              </a:lnSpc>
              <a:spcBef>
                <a:spcPts val="499"/>
              </a:spcBef>
            </a:pPr>
            <a:r>
              <a:rPr lang="en-US" sz="2000" b="0" strike="noStrike" spc="-1">
                <a:solidFill>
                  <a:srgbClr val="094183"/>
                </a:solidFill>
                <a:latin typeface="Calibri"/>
              </a:rPr>
              <a:t>Fifth level</a:t>
            </a:r>
            <a:endParaRPr lang="en-US" sz="2000" b="0" strike="noStrike" spc="-1">
              <a:solidFill>
                <a:srgbClr val="000000"/>
              </a:solidFill>
              <a:latin typeface="Calibri"/>
            </a:endParaRPr>
          </a:p>
        </p:txBody>
      </p:sp>
      <p:sp>
        <p:nvSpPr>
          <p:cNvPr id="319" name="PlaceHolder 61"/>
          <p:cNvSpPr>
            <a:spLocks noGrp="1"/>
          </p:cNvSpPr>
          <p:nvPr>
            <p:ph type="dt"/>
          </p:nvPr>
        </p:nvSpPr>
        <p:spPr>
          <a:xfrm>
            <a:off x="6309720" y="6172560"/>
            <a:ext cx="1862640" cy="364680"/>
          </a:xfrm>
          <a:prstGeom prst="rect">
            <a:avLst/>
          </a:prstGeom>
        </p:spPr>
        <p:txBody>
          <a:bodyPr anchor="ctr"/>
          <a:lstStyle/>
          <a:p>
            <a:pPr>
              <a:lnSpc>
                <a:spcPct val="100000"/>
              </a:lnSpc>
            </a:pPr>
            <a:fld id="{9C0C8AEC-1234-438B-8D8B-9BF80A924DAA}" type="datetime1">
              <a:rPr lang="en-US" sz="1200" b="0" strike="noStrike" spc="-1">
                <a:solidFill>
                  <a:srgbClr val="000000"/>
                </a:solidFill>
                <a:latin typeface="Calibri"/>
              </a:rPr>
              <a:t>5/25/20</a:t>
            </a:fld>
            <a:endParaRPr lang="en-US" sz="1200" b="0" strike="noStrike" spc="-1">
              <a:latin typeface="Times New Roman"/>
            </a:endParaRPr>
          </a:p>
        </p:txBody>
      </p:sp>
      <p:sp>
        <p:nvSpPr>
          <p:cNvPr id="320" name="PlaceHolder 62"/>
          <p:cNvSpPr>
            <a:spLocks noGrp="1"/>
          </p:cNvSpPr>
          <p:nvPr>
            <p:ph type="ftr"/>
          </p:nvPr>
        </p:nvSpPr>
        <p:spPr>
          <a:xfrm>
            <a:off x="326520" y="6172560"/>
            <a:ext cx="5935320" cy="364680"/>
          </a:xfrm>
          <a:prstGeom prst="rect">
            <a:avLst/>
          </a:prstGeom>
        </p:spPr>
        <p:txBody>
          <a:bodyPr anchor="ctr"/>
          <a:lstStyle/>
          <a:p>
            <a:endParaRPr lang="en-US" sz="2400" b="0" strike="noStrike" spc="-1">
              <a:latin typeface="Times New Roman"/>
            </a:endParaRPr>
          </a:p>
        </p:txBody>
      </p:sp>
      <p:sp>
        <p:nvSpPr>
          <p:cNvPr id="321" name="PlaceHolder 63"/>
          <p:cNvSpPr>
            <a:spLocks noGrp="1"/>
          </p:cNvSpPr>
          <p:nvPr>
            <p:ph type="sldNum"/>
          </p:nvPr>
        </p:nvSpPr>
        <p:spPr>
          <a:xfrm>
            <a:off x="8219880" y="6172560"/>
            <a:ext cx="564840" cy="364680"/>
          </a:xfrm>
          <a:prstGeom prst="rect">
            <a:avLst/>
          </a:prstGeom>
        </p:spPr>
        <p:txBody>
          <a:bodyPr rIns="0" anchor="ctr"/>
          <a:lstStyle/>
          <a:p>
            <a:pPr algn="r">
              <a:lnSpc>
                <a:spcPct val="100000"/>
              </a:lnSpc>
            </a:pPr>
            <a:fld id="{F6806D63-8DDB-4354-BE82-41F4F0E01747}" type="slidenum">
              <a:rPr lang="en-US" sz="1200" b="0" strike="noStrike" spc="-1">
                <a:solidFill>
                  <a:srgbClr val="000000"/>
                </a:solidFill>
                <a:latin typeface="Calibri"/>
              </a:rPr>
              <a:t>‹#›</a:t>
            </a:fld>
            <a:endParaRPr lang="en-US" sz="1200" b="0" strike="noStrike" spc="-1">
              <a:latin typeface="Times New Roman"/>
            </a:endParaRPr>
          </a:p>
        </p:txBody>
      </p:sp>
      <p:sp>
        <p:nvSpPr>
          <p:cNvPr id="322" name="PlaceHolder 64"/>
          <p:cNvSpPr>
            <a:spLocks noGrp="1"/>
          </p:cNvSpPr>
          <p:nvPr>
            <p:ph type="body"/>
          </p:nvPr>
        </p:nvSpPr>
        <p:spPr>
          <a:xfrm>
            <a:off x="4743720" y="1532520"/>
            <a:ext cx="4049640" cy="4376520"/>
          </a:xfrm>
          <a:prstGeom prst="rect">
            <a:avLst/>
          </a:prstGeom>
        </p:spPr>
        <p:txBody>
          <a:bodyPr/>
          <a:lstStyle/>
          <a:p>
            <a:pPr>
              <a:lnSpc>
                <a:spcPct val="100000"/>
              </a:lnSpc>
              <a:spcBef>
                <a:spcPts val="1001"/>
              </a:spcBef>
            </a:pPr>
            <a:r>
              <a:rPr lang="en-US" sz="2000" b="0" strike="noStrike" spc="-1">
                <a:solidFill>
                  <a:srgbClr val="000000"/>
                </a:solidFill>
                <a:latin typeface="Calibri"/>
              </a:rPr>
              <a:t>Click to add text, or click on the relevant icon at the centre of the placeholder to add: Table / Chart / SmartArt / Image / Media. There are five type style levels. To access the type styles, click on the text and press the ‘Increase / Decrease List Level’ buttons in the Paragraph section of the Home ribbon.</a:t>
            </a:r>
          </a:p>
          <a:p>
            <a:pPr>
              <a:lnSpc>
                <a:spcPct val="100000"/>
              </a:lnSpc>
              <a:spcBef>
                <a:spcPts val="1001"/>
              </a:spcBef>
            </a:pPr>
            <a:r>
              <a:rPr lang="en-US" sz="2000" b="0" strike="noStrike" spc="-1">
                <a:solidFill>
                  <a:srgbClr val="000000"/>
                </a:solidFill>
                <a:latin typeface="Calibri"/>
              </a:rPr>
              <a:t>Edit Master text styles</a:t>
            </a:r>
          </a:p>
          <a:p>
            <a:pPr marL="216000" lvl="1" indent="-215640">
              <a:lnSpc>
                <a:spcPct val="100000"/>
              </a:lnSpc>
              <a:spcBef>
                <a:spcPts val="499"/>
              </a:spcBef>
              <a:buClr>
                <a:srgbClr val="000000"/>
              </a:buClr>
              <a:buFont typeface="Arial"/>
              <a:buChar char="•"/>
            </a:pPr>
            <a:r>
              <a:rPr lang="en-US" sz="2000" b="0" strike="noStrike" spc="-1">
                <a:solidFill>
                  <a:srgbClr val="000000"/>
                </a:solidFill>
                <a:latin typeface="Calibri"/>
              </a:rPr>
              <a:t>Second level</a:t>
            </a:r>
          </a:p>
          <a:p>
            <a:pPr marL="432000" lvl="2" indent="-215640">
              <a:lnSpc>
                <a:spcPct val="100000"/>
              </a:lnSpc>
              <a:spcBef>
                <a:spcPts val="499"/>
              </a:spcBef>
              <a:buClr>
                <a:srgbClr val="000000"/>
              </a:buClr>
              <a:buFont typeface="Calibri"/>
              <a:buChar char="–"/>
            </a:pPr>
            <a:r>
              <a:rPr lang="en-US" sz="2000" b="0" strike="noStrike" spc="-1">
                <a:solidFill>
                  <a:srgbClr val="000000"/>
                </a:solidFill>
                <a:latin typeface="Calibri"/>
              </a:rPr>
              <a:t>Third level</a:t>
            </a:r>
            <a:endParaRPr lang="en-US" sz="2000" b="1" strike="noStrike" spc="-1">
              <a:solidFill>
                <a:srgbClr val="000000"/>
              </a:solidFill>
              <a:latin typeface="Calibri"/>
            </a:endParaRPr>
          </a:p>
          <a:p>
            <a:pPr>
              <a:lnSpc>
                <a:spcPct val="100000"/>
              </a:lnSpc>
              <a:spcBef>
                <a:spcPts val="799"/>
              </a:spcBef>
            </a:pPr>
            <a:r>
              <a:rPr lang="en-US" sz="2000" b="1" strike="noStrike" spc="-1">
                <a:solidFill>
                  <a:srgbClr val="000000"/>
                </a:solidFill>
                <a:latin typeface="Calibri"/>
              </a:rPr>
              <a:t>Fourth level</a:t>
            </a:r>
            <a:endParaRPr lang="en-US" sz="2000" b="0" strike="noStrike" spc="-1">
              <a:solidFill>
                <a:srgbClr val="000000"/>
              </a:solidFill>
              <a:latin typeface="Calibri"/>
            </a:endParaRPr>
          </a:p>
          <a:p>
            <a:pPr>
              <a:lnSpc>
                <a:spcPct val="100000"/>
              </a:lnSpc>
              <a:spcBef>
                <a:spcPts val="499"/>
              </a:spcBef>
            </a:pPr>
            <a:r>
              <a:rPr lang="en-US" sz="2000" b="0" strike="noStrike" spc="-1">
                <a:solidFill>
                  <a:srgbClr val="094183"/>
                </a:solidFill>
                <a:latin typeface="Calibri"/>
              </a:rPr>
              <a:t>Fifth level</a:t>
            </a:r>
            <a:endParaRPr lang="en-US" sz="2000" b="0" strike="noStrike" spc="-1">
              <a:solidFill>
                <a:srgbClr val="000000"/>
              </a:solidFill>
              <a:latin typeface="Calibri"/>
            </a:endParaRPr>
          </a:p>
        </p:txBody>
      </p:sp>
      <p:sp>
        <p:nvSpPr>
          <p:cNvPr id="323" name="PlaceHolder 65"/>
          <p:cNvSpPr>
            <a:spLocks noGrp="1"/>
          </p:cNvSpPr>
          <p:nvPr>
            <p:ph type="title"/>
          </p:nvPr>
        </p:nvSpPr>
        <p:spPr>
          <a:xfrm>
            <a:off x="1273680" y="394920"/>
            <a:ext cx="7519680" cy="887040"/>
          </a:xfrm>
          <a:prstGeom prst="rect">
            <a:avLst/>
          </a:prstGeom>
        </p:spPr>
        <p:txBody>
          <a:bodyPr anchor="b"/>
          <a:lstStyle/>
          <a:p>
            <a:pPr>
              <a:lnSpc>
                <a:spcPct val="90000"/>
              </a:lnSpc>
            </a:pPr>
            <a:r>
              <a:rPr lang="en-US" sz="3200" b="1" strike="noStrike" spc="-1">
                <a:solidFill>
                  <a:srgbClr val="094183"/>
                </a:solidFill>
                <a:latin typeface="Georgia"/>
              </a:rPr>
              <a:t>Click to edit Master title style</a:t>
            </a:r>
            <a:endParaRPr lang="en-US" sz="32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Echo_curation_alt_check_mark.svg"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Echo_curation_alt_check_mark.svg"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487440" y="2487600"/>
            <a:ext cx="3578760" cy="2272680"/>
          </a:xfrm>
          <a:prstGeom prst="rect">
            <a:avLst/>
          </a:prstGeom>
          <a:noFill/>
          <a:ln>
            <a:noFill/>
          </a:ln>
        </p:spPr>
        <p:txBody>
          <a:bodyPr lIns="90000" tIns="90000" rIns="90000" bIns="90000" anchor="t"/>
          <a:lstStyle/>
          <a:p>
            <a:pPr>
              <a:lnSpc>
                <a:spcPct val="100000"/>
              </a:lnSpc>
              <a:spcBef>
                <a:spcPts val="499"/>
              </a:spcBef>
              <a:spcAft>
                <a:spcPts val="1199"/>
              </a:spcAft>
            </a:pPr>
            <a:r>
              <a:rPr lang="en-US" sz="3800" b="1" strike="noStrike" spc="-1" dirty="0">
                <a:solidFill>
                  <a:srgbClr val="FFFFFF"/>
                </a:solidFill>
                <a:latin typeface="Georgia"/>
              </a:rPr>
              <a:t>Comp90042</a:t>
            </a:r>
            <a:endParaRPr lang="en-US" sz="3800" b="0" strike="noStrike" spc="-1" dirty="0">
              <a:latin typeface="Arial"/>
            </a:endParaRPr>
          </a:p>
          <a:p>
            <a:pPr>
              <a:lnSpc>
                <a:spcPct val="100000"/>
              </a:lnSpc>
              <a:spcBef>
                <a:spcPts val="499"/>
              </a:spcBef>
              <a:spcAft>
                <a:spcPts val="1199"/>
              </a:spcAft>
            </a:pPr>
            <a:r>
              <a:rPr lang="en-US" sz="3800" b="1" strike="noStrike" spc="-1" dirty="0">
                <a:solidFill>
                  <a:srgbClr val="FFFFFF"/>
                </a:solidFill>
                <a:latin typeface="Georgia"/>
              </a:rPr>
              <a:t>Workshop</a:t>
            </a:r>
            <a:endParaRPr lang="en-US" sz="3800" b="0" strike="noStrike" spc="-1" dirty="0">
              <a:latin typeface="Arial"/>
            </a:endParaRPr>
          </a:p>
          <a:p>
            <a:pPr>
              <a:lnSpc>
                <a:spcPct val="100000"/>
              </a:lnSpc>
              <a:spcBef>
                <a:spcPts val="499"/>
              </a:spcBef>
              <a:spcAft>
                <a:spcPts val="1199"/>
              </a:spcAft>
            </a:pPr>
            <a:r>
              <a:rPr lang="en-US" sz="3800" b="1" strike="noStrike" spc="-1" dirty="0">
                <a:solidFill>
                  <a:srgbClr val="FFFFFF"/>
                </a:solidFill>
                <a:latin typeface="Georgia"/>
              </a:rPr>
              <a:t>Week </a:t>
            </a:r>
            <a:r>
              <a:rPr lang="en-US" sz="3800" b="1" spc="-1" dirty="0">
                <a:solidFill>
                  <a:srgbClr val="FFFFFF"/>
                </a:solidFill>
                <a:latin typeface="Georgia"/>
              </a:rPr>
              <a:t>10</a:t>
            </a:r>
            <a:endParaRPr lang="en-US" sz="3800" b="0" strike="noStrike" spc="-1" dirty="0">
              <a:latin typeface="Arial"/>
            </a:endParaRPr>
          </a:p>
        </p:txBody>
      </p:sp>
      <p:sp>
        <p:nvSpPr>
          <p:cNvPr id="367" name="TextShape 2"/>
          <p:cNvSpPr txBox="1"/>
          <p:nvPr/>
        </p:nvSpPr>
        <p:spPr>
          <a:xfrm>
            <a:off x="586080" y="5338800"/>
            <a:ext cx="215640" cy="10440"/>
          </a:xfrm>
          <a:prstGeom prst="rect">
            <a:avLst/>
          </a:prstGeom>
          <a:solidFill>
            <a:srgbClr val="FFFFFF"/>
          </a:solidFill>
          <a:ln>
            <a:noFill/>
          </a:ln>
        </p:spPr>
        <p:txBody>
          <a:bodyPr/>
          <a:lstStyle/>
          <a:p>
            <a:endParaRPr lang="en-US" sz="2000" b="0" strike="noStrike" spc="-1">
              <a:solidFill>
                <a:srgbClr val="000000"/>
              </a:solidFill>
              <a:latin typeface="Calibri"/>
            </a:endParaRPr>
          </a:p>
        </p:txBody>
      </p:sp>
      <p:sp>
        <p:nvSpPr>
          <p:cNvPr id="368" name="TextShape 3"/>
          <p:cNvSpPr txBox="1"/>
          <p:nvPr/>
        </p:nvSpPr>
        <p:spPr>
          <a:xfrm>
            <a:off x="487440" y="5394960"/>
            <a:ext cx="3578760" cy="707040"/>
          </a:xfrm>
          <a:prstGeom prst="rect">
            <a:avLst/>
          </a:prstGeom>
          <a:noFill/>
          <a:ln>
            <a:noFill/>
          </a:ln>
        </p:spPr>
        <p:txBody>
          <a:bodyPr anchor="t">
            <a:normAutofit/>
          </a:bodyPr>
          <a:lstStyle/>
          <a:p>
            <a:pPr>
              <a:lnSpc>
                <a:spcPct val="100000"/>
              </a:lnSpc>
              <a:spcAft>
                <a:spcPts val="601"/>
              </a:spcAft>
            </a:pPr>
            <a:r>
              <a:rPr lang="en-US" sz="1600" b="1" spc="-1" dirty="0">
                <a:solidFill>
                  <a:srgbClr val="FFFFFF"/>
                </a:solidFill>
                <a:latin typeface="Calibri"/>
              </a:rPr>
              <a:t>25</a:t>
            </a:r>
            <a:r>
              <a:rPr lang="en-US" sz="1600" b="1" strike="noStrike" spc="-1" dirty="0">
                <a:solidFill>
                  <a:srgbClr val="FFFFFF"/>
                </a:solidFill>
                <a:latin typeface="Calibri"/>
              </a:rPr>
              <a:t> May</a:t>
            </a:r>
            <a:endParaRPr lang="en-US" sz="1600" b="0" strike="noStrike" spc="-1" dirty="0">
              <a:solidFill>
                <a:srgbClr val="000000"/>
              </a:solidFill>
              <a:latin typeface="Calibri"/>
            </a:endParaRPr>
          </a:p>
        </p:txBody>
      </p:sp>
      <p:pic>
        <p:nvPicPr>
          <p:cNvPr id="369" name="Picture Placeholder 8"/>
          <p:cNvPicPr/>
          <p:nvPr/>
        </p:nvPicPr>
        <p:blipFill>
          <a:blip r:embed="rId3"/>
          <a:srcRect l="7558" r="7558"/>
          <a:stretch/>
        </p:blipFill>
        <p:spPr>
          <a:xfrm>
            <a:off x="4122000" y="1032480"/>
            <a:ext cx="5030640" cy="5828760"/>
          </a:xfrm>
          <a:prstGeom prst="rect">
            <a:avLst/>
          </a:prstGeom>
          <a:ln>
            <a:noFill/>
          </a:ln>
        </p:spPr>
      </p:pic>
      <p:sp>
        <p:nvSpPr>
          <p:cNvPr id="370" name="TextShape 4"/>
          <p:cNvSpPr txBox="1"/>
          <p:nvPr/>
        </p:nvSpPr>
        <p:spPr>
          <a:xfrm>
            <a:off x="8389800" y="6172200"/>
            <a:ext cx="753840" cy="364680"/>
          </a:xfrm>
          <a:prstGeom prst="rect">
            <a:avLst/>
          </a:prstGeom>
          <a:noFill/>
          <a:ln>
            <a:noFill/>
          </a:ln>
        </p:spPr>
        <p:txBody>
          <a:bodyPr rIns="0" anchor="ctr"/>
          <a:lstStyle/>
          <a:p>
            <a:pPr algn="r">
              <a:lnSpc>
                <a:spcPct val="100000"/>
              </a:lnSpc>
            </a:pPr>
            <a:fld id="{0BA1C93E-2A7B-45AC-AFD2-7BD0DB7CB4C4}" type="slidenum">
              <a:rPr lang="en-US" sz="1200" b="0" strike="noStrike" spc="-1">
                <a:solidFill>
                  <a:srgbClr val="000000"/>
                </a:solidFill>
                <a:latin typeface="Calibri"/>
              </a:rPr>
              <a:t>1</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10</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2. Information Extraction</a:t>
            </a:r>
            <a:endParaRPr lang="en-US" dirty="0"/>
          </a:p>
        </p:txBody>
      </p:sp>
      <p:sp>
        <p:nvSpPr>
          <p:cNvPr id="7" name="TextShape 1">
            <a:extLst>
              <a:ext uri="{FF2B5EF4-FFF2-40B4-BE49-F238E27FC236}">
                <a16:creationId xmlns:a16="http://schemas.microsoft.com/office/drawing/2014/main" id="{37E2493A-BFCA-473D-9779-E274F59F21F5}"/>
              </a:ext>
            </a:extLst>
          </p:cNvPr>
          <p:cNvSpPr txBox="1"/>
          <p:nvPr/>
        </p:nvSpPr>
        <p:spPr>
          <a:xfrm>
            <a:off x="484987" y="1609471"/>
            <a:ext cx="8299733" cy="4747065"/>
          </a:xfrm>
          <a:prstGeom prst="rect">
            <a:avLst/>
          </a:prstGeom>
          <a:noFill/>
          <a:ln>
            <a:noFill/>
          </a:ln>
        </p:spPr>
        <p:txBody>
          <a:bodyPr anchor="t"/>
          <a:lstStyle/>
          <a:p>
            <a:pPr marL="635">
              <a:buClr>
                <a:srgbClr val="000000"/>
              </a:buClr>
            </a:pPr>
            <a:r>
              <a:rPr lang="en-US" b="1" spc="-1" dirty="0">
                <a:ea typeface="+mn-lt"/>
                <a:cs typeface="+mn-lt"/>
              </a:rPr>
              <a:t>How to perform IE?</a:t>
            </a:r>
            <a:endParaRPr lang="en-US" dirty="0">
              <a:ea typeface="+mn-lt"/>
              <a:cs typeface="+mn-lt"/>
            </a:endParaRPr>
          </a:p>
          <a:p>
            <a:pPr marL="635">
              <a:buClr>
                <a:srgbClr val="000000"/>
              </a:buClr>
            </a:pPr>
            <a:endParaRPr lang="en-US" b="1" spc="-1" dirty="0">
              <a:cs typeface="Arial"/>
            </a:endParaRPr>
          </a:p>
          <a:p>
            <a:pPr marL="635">
              <a:buClr>
                <a:srgbClr val="000000"/>
              </a:buClr>
            </a:pPr>
            <a:endParaRPr lang="en-US" dirty="0">
              <a:latin typeface="Arial"/>
              <a:cs typeface="Calibri"/>
            </a:endParaRPr>
          </a:p>
          <a:p>
            <a:pPr marL="635">
              <a:buClr>
                <a:srgbClr val="000000"/>
              </a:buClr>
            </a:pPr>
            <a:endParaRPr lang="en-US" sz="2400" spc="-1" dirty="0">
              <a:latin typeface="Calibri"/>
              <a:cs typeface="Calibri"/>
            </a:endParaRPr>
          </a:p>
          <a:p>
            <a:pPr marL="635">
              <a:buClr>
                <a:srgbClr val="000000"/>
              </a:buClr>
            </a:pPr>
            <a:endParaRPr lang="en-US" sz="2400" spc="-1" dirty="0">
              <a:latin typeface="Calibri"/>
              <a:cs typeface="Calibri"/>
            </a:endParaRPr>
          </a:p>
        </p:txBody>
      </p:sp>
      <p:sp>
        <p:nvSpPr>
          <p:cNvPr id="2" name="Rectangle: Rounded Corners 1">
            <a:extLst>
              <a:ext uri="{FF2B5EF4-FFF2-40B4-BE49-F238E27FC236}">
                <a16:creationId xmlns:a16="http://schemas.microsoft.com/office/drawing/2014/main" id="{3FC36E06-CA8D-49D5-9F17-68956154BE13}"/>
              </a:ext>
            </a:extLst>
          </p:cNvPr>
          <p:cNvSpPr/>
          <p:nvPr/>
        </p:nvSpPr>
        <p:spPr>
          <a:xfrm>
            <a:off x="517677" y="3649084"/>
            <a:ext cx="916608" cy="695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a:t>
            </a:r>
          </a:p>
        </p:txBody>
      </p:sp>
      <p:cxnSp>
        <p:nvCxnSpPr>
          <p:cNvPr id="3" name="Straight Arrow Connector 2">
            <a:extLst>
              <a:ext uri="{FF2B5EF4-FFF2-40B4-BE49-F238E27FC236}">
                <a16:creationId xmlns:a16="http://schemas.microsoft.com/office/drawing/2014/main" id="{4D7C6B74-FA7C-42EE-B75B-6E82392A5E05}"/>
              </a:ext>
            </a:extLst>
          </p:cNvPr>
          <p:cNvCxnSpPr/>
          <p:nvPr/>
        </p:nvCxnSpPr>
        <p:spPr>
          <a:xfrm flipV="1">
            <a:off x="1886374" y="2994618"/>
            <a:ext cx="284924"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0D02F6-FE7C-4AC8-B419-31FDD17FF155}"/>
              </a:ext>
            </a:extLst>
          </p:cNvPr>
          <p:cNvCxnSpPr/>
          <p:nvPr/>
        </p:nvCxnSpPr>
        <p:spPr>
          <a:xfrm>
            <a:off x="1885688" y="2996139"/>
            <a:ext cx="0" cy="1866347"/>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0B0454B7-C897-467A-BCEB-F8A84982E1C0}"/>
              </a:ext>
            </a:extLst>
          </p:cNvPr>
          <p:cNvGrpSpPr/>
          <p:nvPr/>
        </p:nvGrpSpPr>
        <p:grpSpPr>
          <a:xfrm>
            <a:off x="2028224" y="2295188"/>
            <a:ext cx="6621317" cy="1044678"/>
            <a:chOff x="2028224" y="2295188"/>
            <a:chExt cx="6621317" cy="1044678"/>
          </a:xfrm>
        </p:grpSpPr>
        <p:sp>
          <p:nvSpPr>
            <p:cNvPr id="4" name="Rectangle: Rounded Corners 3">
              <a:extLst>
                <a:ext uri="{FF2B5EF4-FFF2-40B4-BE49-F238E27FC236}">
                  <a16:creationId xmlns:a16="http://schemas.microsoft.com/office/drawing/2014/main" id="{4FE0BEF8-031F-4C99-B73A-4673FF7ED1AC}"/>
                </a:ext>
              </a:extLst>
            </p:cNvPr>
            <p:cNvSpPr/>
            <p:nvPr/>
          </p:nvSpPr>
          <p:spPr>
            <a:xfrm>
              <a:off x="2240460" y="2644127"/>
              <a:ext cx="1866347" cy="695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Named Entity Recognition</a:t>
              </a:r>
            </a:p>
          </p:txBody>
        </p:sp>
        <p:sp>
          <p:nvSpPr>
            <p:cNvPr id="18" name="TextBox 17">
              <a:extLst>
                <a:ext uri="{FF2B5EF4-FFF2-40B4-BE49-F238E27FC236}">
                  <a16:creationId xmlns:a16="http://schemas.microsoft.com/office/drawing/2014/main" id="{2588DD2A-BB04-450C-90DB-6355F1A3B26F}"/>
                </a:ext>
              </a:extLst>
            </p:cNvPr>
            <p:cNvSpPr txBox="1"/>
            <p:nvPr/>
          </p:nvSpPr>
          <p:spPr>
            <a:xfrm>
              <a:off x="4713646" y="2497103"/>
              <a:ext cx="3935895" cy="83099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Find the entity of "Tokyo", "The University of Tokyo", "Japan"</a:t>
              </a:r>
            </a:p>
            <a:p>
              <a:pPr marL="285750" indent="-285750">
                <a:buFont typeface="Arial"/>
                <a:buChar char="•"/>
              </a:pPr>
              <a:r>
                <a:rPr lang="en-US" sz="1600" dirty="0"/>
                <a:t>Sequence Model: RNN, HMM, CRF</a:t>
              </a:r>
            </a:p>
          </p:txBody>
        </p:sp>
        <p:cxnSp>
          <p:nvCxnSpPr>
            <p:cNvPr id="22" name="Straight Arrow Connector 21">
              <a:extLst>
                <a:ext uri="{FF2B5EF4-FFF2-40B4-BE49-F238E27FC236}">
                  <a16:creationId xmlns:a16="http://schemas.microsoft.com/office/drawing/2014/main" id="{AEB36ED7-DFE0-4EA3-9262-5AE5898474CD}"/>
                </a:ext>
              </a:extLst>
            </p:cNvPr>
            <p:cNvCxnSpPr>
              <a:cxnSpLocks/>
            </p:cNvCxnSpPr>
            <p:nvPr/>
          </p:nvCxnSpPr>
          <p:spPr>
            <a:xfrm flipV="1">
              <a:off x="4260721" y="2917314"/>
              <a:ext cx="240751"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peech Bubble: Rectangle with Corners Rounded 27">
              <a:extLst>
                <a:ext uri="{FF2B5EF4-FFF2-40B4-BE49-F238E27FC236}">
                  <a16:creationId xmlns:a16="http://schemas.microsoft.com/office/drawing/2014/main" id="{79A2BD99-A50A-49FF-B538-3CB39891B68D}"/>
                </a:ext>
              </a:extLst>
            </p:cNvPr>
            <p:cNvSpPr/>
            <p:nvPr/>
          </p:nvSpPr>
          <p:spPr>
            <a:xfrm>
              <a:off x="2028224" y="2295188"/>
              <a:ext cx="590681" cy="280302"/>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step1</a:t>
              </a:r>
            </a:p>
          </p:txBody>
        </p:sp>
      </p:grpSp>
      <p:cxnSp>
        <p:nvCxnSpPr>
          <p:cNvPr id="10" name="Straight Arrow Connector 9">
            <a:extLst>
              <a:ext uri="{FF2B5EF4-FFF2-40B4-BE49-F238E27FC236}">
                <a16:creationId xmlns:a16="http://schemas.microsoft.com/office/drawing/2014/main" id="{A7685F60-89DD-4B3A-B810-1D0CFEB866D3}"/>
              </a:ext>
            </a:extLst>
          </p:cNvPr>
          <p:cNvCxnSpPr>
            <a:cxnSpLocks/>
          </p:cNvCxnSpPr>
          <p:nvPr/>
        </p:nvCxnSpPr>
        <p:spPr>
          <a:xfrm flipV="1">
            <a:off x="1886374" y="4860966"/>
            <a:ext cx="284924"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4011F4-FAAC-4BB4-97F0-EB7026D61BD0}"/>
              </a:ext>
            </a:extLst>
          </p:cNvPr>
          <p:cNvCxnSpPr/>
          <p:nvPr/>
        </p:nvCxnSpPr>
        <p:spPr>
          <a:xfrm>
            <a:off x="1542650" y="3989361"/>
            <a:ext cx="342348" cy="0"/>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00958BDA-E03F-4E39-9BAD-AA3317E2BF4B}"/>
              </a:ext>
            </a:extLst>
          </p:cNvPr>
          <p:cNvGrpSpPr/>
          <p:nvPr/>
        </p:nvGrpSpPr>
        <p:grpSpPr>
          <a:xfrm>
            <a:off x="2030229" y="4202193"/>
            <a:ext cx="6619312" cy="1159361"/>
            <a:chOff x="2030229" y="4202193"/>
            <a:chExt cx="6619312" cy="1159361"/>
          </a:xfrm>
        </p:grpSpPr>
        <p:sp>
          <p:nvSpPr>
            <p:cNvPr id="5" name="Rectangle: Rounded Corners 4">
              <a:extLst>
                <a:ext uri="{FF2B5EF4-FFF2-40B4-BE49-F238E27FC236}">
                  <a16:creationId xmlns:a16="http://schemas.microsoft.com/office/drawing/2014/main" id="{AA57410A-D835-4E59-883B-8186BF03F205}"/>
                </a:ext>
              </a:extLst>
            </p:cNvPr>
            <p:cNvSpPr/>
            <p:nvPr/>
          </p:nvSpPr>
          <p:spPr>
            <a:xfrm>
              <a:off x="2240460" y="4565692"/>
              <a:ext cx="1866348" cy="695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 Extraction</a:t>
              </a:r>
            </a:p>
          </p:txBody>
        </p:sp>
        <p:sp>
          <p:nvSpPr>
            <p:cNvPr id="24" name="TextBox 23">
              <a:extLst>
                <a:ext uri="{FF2B5EF4-FFF2-40B4-BE49-F238E27FC236}">
                  <a16:creationId xmlns:a16="http://schemas.microsoft.com/office/drawing/2014/main" id="{24AEDD29-193D-4CC9-A616-CA0B5EA21F49}"/>
                </a:ext>
              </a:extLst>
            </p:cNvPr>
            <p:cNvSpPr txBox="1"/>
            <p:nvPr/>
          </p:nvSpPr>
          <p:spPr>
            <a:xfrm>
              <a:off x="4713646" y="4530557"/>
              <a:ext cx="3935895" cy="83099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Mostly classifiers</a:t>
              </a:r>
            </a:p>
            <a:p>
              <a:pPr marL="285750" indent="-285750">
                <a:buFont typeface="Arial"/>
                <a:buChar char="•"/>
              </a:pPr>
              <a:r>
                <a:rPr lang="en-US" sz="1600"/>
                <a:t>Find relations between two entities. E.g. </a:t>
              </a:r>
              <a:r>
                <a:rPr lang="en-US" sz="1600" dirty="0"/>
                <a:t>"Tokyo" vs "Japan"</a:t>
              </a:r>
            </a:p>
          </p:txBody>
        </p:sp>
        <p:cxnSp>
          <p:nvCxnSpPr>
            <p:cNvPr id="26" name="Straight Arrow Connector 25">
              <a:extLst>
                <a:ext uri="{FF2B5EF4-FFF2-40B4-BE49-F238E27FC236}">
                  <a16:creationId xmlns:a16="http://schemas.microsoft.com/office/drawing/2014/main" id="{B88F3C4E-4972-4056-AAED-7C16EC6B9EFB}"/>
                </a:ext>
              </a:extLst>
            </p:cNvPr>
            <p:cNvCxnSpPr>
              <a:cxnSpLocks/>
            </p:cNvCxnSpPr>
            <p:nvPr/>
          </p:nvCxnSpPr>
          <p:spPr>
            <a:xfrm flipV="1">
              <a:off x="4260721" y="4949314"/>
              <a:ext cx="240751"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Speech Bubble: Rectangle with Corners Rounded 33">
              <a:extLst>
                <a:ext uri="{FF2B5EF4-FFF2-40B4-BE49-F238E27FC236}">
                  <a16:creationId xmlns:a16="http://schemas.microsoft.com/office/drawing/2014/main" id="{89F62A14-91C2-4C1E-84B7-A71C87C945CC}"/>
                </a:ext>
              </a:extLst>
            </p:cNvPr>
            <p:cNvSpPr/>
            <p:nvPr/>
          </p:nvSpPr>
          <p:spPr>
            <a:xfrm>
              <a:off x="2030229" y="4202193"/>
              <a:ext cx="590681" cy="280302"/>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step2</a:t>
              </a:r>
            </a:p>
          </p:txBody>
        </p:sp>
      </p:grpSp>
    </p:spTree>
    <p:extLst>
      <p:ext uri="{BB962C8B-B14F-4D97-AF65-F5344CB8AC3E}">
        <p14:creationId xmlns:p14="http://schemas.microsoft.com/office/powerpoint/2010/main" val="32834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11</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2. Information Extraction</a:t>
            </a:r>
            <a:endParaRPr lang="en-US" dirty="0"/>
          </a:p>
        </p:txBody>
      </p:sp>
      <p:sp>
        <p:nvSpPr>
          <p:cNvPr id="6" name="TextBox 5">
            <a:extLst>
              <a:ext uri="{FF2B5EF4-FFF2-40B4-BE49-F238E27FC236}">
                <a16:creationId xmlns:a16="http://schemas.microsoft.com/office/drawing/2014/main" id="{435D6315-A0CA-4B77-9C62-706FB47B8D20}"/>
              </a:ext>
            </a:extLst>
          </p:cNvPr>
          <p:cNvSpPr txBox="1"/>
          <p:nvPr/>
        </p:nvSpPr>
        <p:spPr>
          <a:xfrm>
            <a:off x="463307" y="1660623"/>
            <a:ext cx="603884"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Q2A</a:t>
            </a:r>
          </a:p>
        </p:txBody>
      </p:sp>
      <p:sp>
        <p:nvSpPr>
          <p:cNvPr id="16" name="TextBox 15">
            <a:extLst>
              <a:ext uri="{FF2B5EF4-FFF2-40B4-BE49-F238E27FC236}">
                <a16:creationId xmlns:a16="http://schemas.microsoft.com/office/drawing/2014/main" id="{95315F14-03BA-4784-8EE4-904266409184}"/>
              </a:ext>
            </a:extLst>
          </p:cNvPr>
          <p:cNvSpPr txBox="1"/>
          <p:nvPr/>
        </p:nvSpPr>
        <p:spPr>
          <a:xfrm>
            <a:off x="1165149" y="1657302"/>
            <a:ext cx="6966297"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What is NER? Why is it difficult?</a:t>
            </a:r>
            <a:endParaRPr lang="en-US" dirty="0">
              <a:ea typeface="+mn-lt"/>
              <a:cs typeface="+mn-lt"/>
            </a:endParaRPr>
          </a:p>
        </p:txBody>
      </p:sp>
      <p:sp>
        <p:nvSpPr>
          <p:cNvPr id="7" name="TextShape 1">
            <a:extLst>
              <a:ext uri="{FF2B5EF4-FFF2-40B4-BE49-F238E27FC236}">
                <a16:creationId xmlns:a16="http://schemas.microsoft.com/office/drawing/2014/main" id="{37E2493A-BFCA-473D-9779-E274F59F21F5}"/>
              </a:ext>
            </a:extLst>
          </p:cNvPr>
          <p:cNvSpPr txBox="1"/>
          <p:nvPr/>
        </p:nvSpPr>
        <p:spPr>
          <a:xfrm>
            <a:off x="464935" y="2261181"/>
            <a:ext cx="8319785" cy="4095355"/>
          </a:xfrm>
          <a:prstGeom prst="rect">
            <a:avLst/>
          </a:prstGeom>
          <a:noFill/>
          <a:ln>
            <a:noFill/>
          </a:ln>
        </p:spPr>
        <p:txBody>
          <a:bodyPr anchor="t"/>
          <a:lstStyle/>
          <a:p>
            <a:pPr marL="635">
              <a:buClr>
                <a:srgbClr val="000000"/>
              </a:buClr>
            </a:pPr>
            <a:r>
              <a:rPr lang="en-US" b="1" spc="-1" dirty="0">
                <a:ea typeface="+mn-lt"/>
                <a:cs typeface="+mn-lt"/>
              </a:rPr>
              <a:t>NER = Named Entity Recognition</a:t>
            </a:r>
            <a:endParaRPr lang="en-US" b="1" spc="-1" dirty="0">
              <a:cs typeface="Arial"/>
            </a:endParaRPr>
          </a:p>
          <a:p>
            <a:pPr marL="635">
              <a:buClr>
                <a:srgbClr val="000000"/>
              </a:buClr>
            </a:pPr>
            <a:endParaRPr lang="en-US" b="1" spc="-1" dirty="0">
              <a:latin typeface="Arial"/>
              <a:cs typeface="Arial"/>
            </a:endParaRPr>
          </a:p>
          <a:p>
            <a:pPr marL="286385" indent="-285750">
              <a:buClr>
                <a:srgbClr val="000000"/>
              </a:buClr>
              <a:buFont typeface="Arial"/>
              <a:buChar char="•"/>
            </a:pPr>
            <a:r>
              <a:rPr lang="en-US" spc="-1" dirty="0">
                <a:latin typeface="Arial"/>
                <a:cs typeface="Arial"/>
              </a:rPr>
              <a:t>Mostly proper nouns —&gt; Person, Place, Things</a:t>
            </a:r>
          </a:p>
          <a:p>
            <a:pPr marL="286385" indent="-285750">
              <a:buClr>
                <a:srgbClr val="000000"/>
              </a:buClr>
              <a:buFont typeface="Arial"/>
              <a:buChar char="•"/>
            </a:pPr>
            <a:r>
              <a:rPr lang="en-US" spc="-1" dirty="0">
                <a:latin typeface="Arial"/>
                <a:cs typeface="Arial"/>
              </a:rPr>
              <a:t>Ambiguous</a:t>
            </a:r>
          </a:p>
          <a:p>
            <a:pPr marL="743585" lvl="1" indent="-285750">
              <a:buClr>
                <a:srgbClr val="000000"/>
              </a:buClr>
              <a:buFont typeface="Arial"/>
              <a:buChar char="•"/>
            </a:pPr>
            <a:r>
              <a:rPr lang="en-US" spc="-1" dirty="0">
                <a:latin typeface="Arial"/>
                <a:cs typeface="Arial"/>
              </a:rPr>
              <a:t>People's name vs location —&gt; Philip is in Philip Island</a:t>
            </a:r>
          </a:p>
          <a:p>
            <a:pPr marL="743585" lvl="1" indent="-285750">
              <a:buClr>
                <a:srgbClr val="000000"/>
              </a:buClr>
              <a:buFont typeface="Arial"/>
              <a:buChar char="•"/>
            </a:pPr>
            <a:r>
              <a:rPr lang="en-US" spc="-1" dirty="0">
                <a:latin typeface="Arial"/>
                <a:cs typeface="Arial"/>
              </a:rPr>
              <a:t>Different locations —&gt; Melbourne, Australia vs Melbourne, USA</a:t>
            </a:r>
          </a:p>
          <a:p>
            <a:pPr marL="457835" lvl="1">
              <a:buClr>
                <a:srgbClr val="000000"/>
              </a:buClr>
            </a:pPr>
            <a:endParaRPr lang="en-US" spc="-1" dirty="0">
              <a:latin typeface="Arial"/>
              <a:cs typeface="Arial"/>
            </a:endParaRPr>
          </a:p>
          <a:p>
            <a:pPr marL="457835" lvl="1">
              <a:buClr>
                <a:srgbClr val="000000"/>
              </a:buClr>
            </a:pPr>
            <a:r>
              <a:rPr lang="en-US" spc="-1" dirty="0">
                <a:latin typeface="Arial"/>
                <a:cs typeface="Arial"/>
              </a:rPr>
              <a:t>Fast solution but not effective: </a:t>
            </a:r>
            <a:r>
              <a:rPr lang="en-US" b="1" spc="-1" dirty="0" err="1">
                <a:latin typeface="Arial"/>
                <a:cs typeface="Arial"/>
              </a:rPr>
              <a:t>gazetter</a:t>
            </a:r>
            <a:r>
              <a:rPr lang="en-US" b="1" spc="-1" dirty="0">
                <a:latin typeface="Arial"/>
                <a:cs typeface="Arial"/>
              </a:rPr>
              <a:t> - </a:t>
            </a:r>
            <a:r>
              <a:rPr lang="en-US" spc="-1" dirty="0">
                <a:ea typeface="+mn-lt"/>
                <a:cs typeface="+mn-lt"/>
              </a:rPr>
              <a:t>create a (somewhat) exhaustive list of names of places.</a:t>
            </a:r>
          </a:p>
          <a:p>
            <a:pPr marL="457835" lvl="1">
              <a:buClr>
                <a:srgbClr val="000000"/>
              </a:buClr>
            </a:pPr>
            <a:endParaRPr lang="en-US" spc="-1" dirty="0">
              <a:latin typeface="Arial"/>
              <a:cs typeface="Arial"/>
            </a:endParaRPr>
          </a:p>
          <a:p>
            <a:pPr marL="457835" lvl="1">
              <a:buClr>
                <a:srgbClr val="000000"/>
              </a:buClr>
            </a:pPr>
            <a:endParaRPr lang="en-US" spc="-1" dirty="0">
              <a:latin typeface="Arial"/>
              <a:cs typeface="Arial"/>
            </a:endParaRPr>
          </a:p>
          <a:p>
            <a:pPr marL="285750" indent="-285750">
              <a:buClr>
                <a:srgbClr val="000000"/>
              </a:buClr>
              <a:buFont typeface="Arial"/>
              <a:buChar char="•"/>
            </a:pPr>
            <a:r>
              <a:rPr lang="en-US" spc="-1" dirty="0">
                <a:latin typeface="Arial"/>
                <a:cs typeface="Arial"/>
              </a:rPr>
              <a:t>Similar with POS tagging, but different tags and purpose</a:t>
            </a:r>
            <a:endParaRPr lang="en-US" spc="-1" dirty="0">
              <a:ea typeface="+mn-lt"/>
              <a:cs typeface="+mn-lt"/>
            </a:endParaRPr>
          </a:p>
          <a:p>
            <a:pPr marL="457835" lvl="1">
              <a:buClr>
                <a:srgbClr val="000000"/>
              </a:buClr>
            </a:pPr>
            <a:endParaRPr lang="en-US" spc="-1" dirty="0">
              <a:latin typeface="Arial"/>
              <a:cs typeface="Arial"/>
            </a:endParaRPr>
          </a:p>
          <a:p>
            <a:pPr marL="635">
              <a:buClr>
                <a:srgbClr val="000000"/>
              </a:buClr>
            </a:pPr>
            <a:endParaRPr lang="en-US" dirty="0">
              <a:latin typeface="Arial"/>
              <a:cs typeface="Calibri"/>
            </a:endParaRPr>
          </a:p>
          <a:p>
            <a:pPr marL="635">
              <a:buClr>
                <a:srgbClr val="000000"/>
              </a:buClr>
            </a:pPr>
            <a:endParaRPr lang="en-US" sz="2400" spc="-1" dirty="0">
              <a:latin typeface="Calibri"/>
              <a:cs typeface="Calibri"/>
            </a:endParaRPr>
          </a:p>
          <a:p>
            <a:pPr marL="635">
              <a:buClr>
                <a:srgbClr val="000000"/>
              </a:buClr>
            </a:pPr>
            <a:endParaRPr lang="en-US" sz="2400" spc="-1" dirty="0">
              <a:latin typeface="Calibri"/>
              <a:cs typeface="Calibri"/>
            </a:endParaRPr>
          </a:p>
        </p:txBody>
      </p:sp>
    </p:spTree>
    <p:extLst>
      <p:ext uri="{BB962C8B-B14F-4D97-AF65-F5344CB8AC3E}">
        <p14:creationId xmlns:p14="http://schemas.microsoft.com/office/powerpoint/2010/main" val="317471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12</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2. Information Extraction</a:t>
            </a:r>
            <a:endParaRPr lang="en-US" dirty="0"/>
          </a:p>
        </p:txBody>
      </p:sp>
      <p:sp>
        <p:nvSpPr>
          <p:cNvPr id="6" name="TextBox 5">
            <a:extLst>
              <a:ext uri="{FF2B5EF4-FFF2-40B4-BE49-F238E27FC236}">
                <a16:creationId xmlns:a16="http://schemas.microsoft.com/office/drawing/2014/main" id="{435D6315-A0CA-4B77-9C62-706FB47B8D20}"/>
              </a:ext>
            </a:extLst>
          </p:cNvPr>
          <p:cNvSpPr txBox="1"/>
          <p:nvPr/>
        </p:nvSpPr>
        <p:spPr>
          <a:xfrm>
            <a:off x="463307" y="1660623"/>
            <a:ext cx="603884"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Q2B</a:t>
            </a:r>
          </a:p>
        </p:txBody>
      </p:sp>
      <p:sp>
        <p:nvSpPr>
          <p:cNvPr id="16" name="TextBox 15">
            <a:extLst>
              <a:ext uri="{FF2B5EF4-FFF2-40B4-BE49-F238E27FC236}">
                <a16:creationId xmlns:a16="http://schemas.microsoft.com/office/drawing/2014/main" id="{95315F14-03BA-4784-8EE4-904266409184}"/>
              </a:ext>
            </a:extLst>
          </p:cNvPr>
          <p:cNvSpPr txBox="1"/>
          <p:nvPr/>
        </p:nvSpPr>
        <p:spPr>
          <a:xfrm>
            <a:off x="1165149" y="1657302"/>
            <a:ext cx="6966297"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What is </a:t>
            </a:r>
            <a:r>
              <a:rPr lang="en-US" sz="1600" b="1" dirty="0">
                <a:ea typeface="+mn-lt"/>
                <a:cs typeface="+mn-lt"/>
              </a:rPr>
              <a:t>IOB </a:t>
            </a:r>
            <a:r>
              <a:rPr lang="en-US" sz="1600" dirty="0">
                <a:ea typeface="+mn-lt"/>
                <a:cs typeface="+mn-lt"/>
              </a:rPr>
              <a:t>trick in a sequence labelling? Why is it important?</a:t>
            </a:r>
            <a:endParaRPr lang="en-US" b="1" dirty="0">
              <a:ea typeface="+mn-lt"/>
              <a:cs typeface="+mn-lt"/>
            </a:endParaRPr>
          </a:p>
        </p:txBody>
      </p:sp>
      <p:sp>
        <p:nvSpPr>
          <p:cNvPr id="7" name="TextShape 1">
            <a:extLst>
              <a:ext uri="{FF2B5EF4-FFF2-40B4-BE49-F238E27FC236}">
                <a16:creationId xmlns:a16="http://schemas.microsoft.com/office/drawing/2014/main" id="{37E2493A-BFCA-473D-9779-E274F59F21F5}"/>
              </a:ext>
            </a:extLst>
          </p:cNvPr>
          <p:cNvSpPr txBox="1"/>
          <p:nvPr/>
        </p:nvSpPr>
        <p:spPr>
          <a:xfrm>
            <a:off x="464935" y="2261181"/>
            <a:ext cx="8319785" cy="4095355"/>
          </a:xfrm>
          <a:prstGeom prst="rect">
            <a:avLst/>
          </a:prstGeom>
          <a:noFill/>
          <a:ln>
            <a:noFill/>
          </a:ln>
        </p:spPr>
        <p:txBody>
          <a:bodyPr anchor="t"/>
          <a:lstStyle/>
          <a:p>
            <a:pPr marL="635">
              <a:buClr>
                <a:srgbClr val="000000"/>
              </a:buClr>
            </a:pPr>
            <a:r>
              <a:rPr lang="en-US" spc="-1" dirty="0">
                <a:ea typeface="+mn-lt"/>
                <a:cs typeface="+mn-lt"/>
              </a:rPr>
              <a:t>Motivation</a:t>
            </a:r>
            <a:r>
              <a:rPr lang="en-US" spc="-1" dirty="0">
                <a:latin typeface="Arial"/>
                <a:cs typeface="Arial"/>
              </a:rPr>
              <a:t>: Named entities can consist of </a:t>
            </a:r>
            <a:r>
              <a:rPr lang="en-US" b="1" spc="-1" dirty="0">
                <a:latin typeface="Arial"/>
                <a:cs typeface="Arial"/>
              </a:rPr>
              <a:t>more</a:t>
            </a:r>
            <a:r>
              <a:rPr lang="en-US" spc="-1" dirty="0">
                <a:latin typeface="Arial"/>
                <a:cs typeface="Arial"/>
              </a:rPr>
              <a:t> </a:t>
            </a:r>
            <a:r>
              <a:rPr lang="en-US" b="1" spc="-1" dirty="0">
                <a:latin typeface="Arial"/>
                <a:cs typeface="Arial"/>
              </a:rPr>
              <a:t>than </a:t>
            </a:r>
            <a:r>
              <a:rPr lang="en-US" spc="-1" dirty="0">
                <a:latin typeface="Arial"/>
                <a:cs typeface="Arial"/>
              </a:rPr>
              <a:t>1 token</a:t>
            </a:r>
            <a:endParaRPr lang="en-US" dirty="0"/>
          </a:p>
          <a:p>
            <a:pPr marL="635">
              <a:buClr>
                <a:srgbClr val="000000"/>
              </a:buClr>
            </a:pPr>
            <a:endParaRPr lang="en-US" spc="-1" dirty="0">
              <a:latin typeface="Arial"/>
              <a:cs typeface="Arial"/>
            </a:endParaRPr>
          </a:p>
          <a:p>
            <a:pPr marL="635">
              <a:buClr>
                <a:srgbClr val="000000"/>
              </a:buClr>
            </a:pPr>
            <a:r>
              <a:rPr lang="en-US" spc="-1" dirty="0">
                <a:latin typeface="Arial"/>
                <a:cs typeface="Arial"/>
              </a:rPr>
              <a:t>Ex: [</a:t>
            </a:r>
            <a:r>
              <a:rPr lang="en-US" spc="-1" dirty="0">
                <a:highlight>
                  <a:srgbClr val="FFFF00"/>
                </a:highlight>
                <a:latin typeface="Arial"/>
                <a:cs typeface="Arial"/>
              </a:rPr>
              <a:t>The University of Melbourne</a:t>
            </a:r>
            <a:r>
              <a:rPr lang="en-US" spc="-1" dirty="0">
                <a:latin typeface="Arial"/>
                <a:cs typeface="Arial"/>
              </a:rPr>
              <a:t>] is the best Australian University.</a:t>
            </a:r>
          </a:p>
          <a:p>
            <a:pPr marL="635">
              <a:buClr>
                <a:srgbClr val="000000"/>
              </a:buClr>
            </a:pPr>
            <a:r>
              <a:rPr lang="en-US" spc="-1" dirty="0">
                <a:latin typeface="Arial"/>
                <a:cs typeface="Arial"/>
              </a:rPr>
              <a:t>                     </a:t>
            </a:r>
            <a:r>
              <a:rPr lang="en-US" i="1" spc="-1" dirty="0">
                <a:latin typeface="Arial"/>
                <a:cs typeface="Arial"/>
              </a:rPr>
              <a:t>4 letters</a:t>
            </a:r>
          </a:p>
          <a:p>
            <a:pPr lvl="1">
              <a:buClr>
                <a:srgbClr val="000000"/>
              </a:buClr>
            </a:pPr>
            <a:endParaRPr lang="en-US" spc="-1" dirty="0">
              <a:ea typeface="+mn-lt"/>
              <a:cs typeface="+mn-lt"/>
            </a:endParaRPr>
          </a:p>
          <a:p>
            <a:pPr>
              <a:buClr>
                <a:srgbClr val="000000"/>
              </a:buClr>
            </a:pPr>
            <a:endParaRPr lang="en-US" spc="-1" dirty="0">
              <a:ea typeface="+mn-lt"/>
              <a:cs typeface="+mn-lt"/>
            </a:endParaRPr>
          </a:p>
          <a:p>
            <a:pPr>
              <a:buClr>
                <a:srgbClr val="000000"/>
              </a:buClr>
            </a:pPr>
            <a:r>
              <a:rPr lang="en-US" spc="-1" dirty="0">
                <a:ea typeface="+mn-lt"/>
                <a:cs typeface="+mn-lt"/>
              </a:rPr>
              <a:t>We indicate whether a given token is </a:t>
            </a:r>
            <a:r>
              <a:rPr lang="en-US" u="sng" spc="-1" dirty="0">
                <a:ea typeface="+mn-lt"/>
                <a:cs typeface="+mn-lt"/>
              </a:rPr>
              <a:t>Beginning</a:t>
            </a:r>
            <a:r>
              <a:rPr lang="en-US" spc="-1" dirty="0">
                <a:ea typeface="+mn-lt"/>
                <a:cs typeface="+mn-lt"/>
              </a:rPr>
              <a:t> a named entity, </a:t>
            </a:r>
            <a:r>
              <a:rPr lang="en-US" u="sng" spc="-1" dirty="0">
                <a:ea typeface="+mn-lt"/>
                <a:cs typeface="+mn-lt"/>
              </a:rPr>
              <a:t>Inside </a:t>
            </a:r>
            <a:r>
              <a:rPr lang="en-US" spc="-1" dirty="0">
                <a:ea typeface="+mn-lt"/>
                <a:cs typeface="+mn-lt"/>
              </a:rPr>
              <a:t>a named entity, or </a:t>
            </a:r>
            <a:r>
              <a:rPr lang="en-US" u="sng" spc="-1" dirty="0">
                <a:ea typeface="+mn-lt"/>
                <a:cs typeface="+mn-lt"/>
              </a:rPr>
              <a:t>Outside </a:t>
            </a:r>
            <a:r>
              <a:rPr lang="en-US" spc="-1" dirty="0">
                <a:ea typeface="+mn-lt"/>
                <a:cs typeface="+mn-lt"/>
              </a:rPr>
              <a:t>a named entity.</a:t>
            </a:r>
            <a:endParaRPr lang="en-US" dirty="0">
              <a:ea typeface="+mn-lt"/>
              <a:cs typeface="+mn-lt"/>
            </a:endParaRPr>
          </a:p>
          <a:p>
            <a:pPr marL="635">
              <a:buClr>
                <a:srgbClr val="000000"/>
              </a:buClr>
            </a:pPr>
            <a:endParaRPr lang="en-US" sz="2400" spc="-1" dirty="0">
              <a:latin typeface="Calibri"/>
              <a:cs typeface="Calibri"/>
            </a:endParaRPr>
          </a:p>
          <a:p>
            <a:pPr marL="635">
              <a:buClr>
                <a:srgbClr val="000000"/>
              </a:buClr>
            </a:pPr>
            <a:r>
              <a:rPr lang="en-US" sz="2000" spc="-1" dirty="0">
                <a:highlight>
                  <a:srgbClr val="FFFF00"/>
                </a:highlight>
                <a:latin typeface="Century Schoolbook"/>
                <a:cs typeface="Calibri"/>
              </a:rPr>
              <a:t>The-B-LOC University-I-LOC of-I-LOC Melbourne-I-LOC</a:t>
            </a:r>
            <a:r>
              <a:rPr lang="en-US" sz="2000" spc="-1" dirty="0">
                <a:latin typeface="Century Schoolbook"/>
                <a:cs typeface="Calibri"/>
              </a:rPr>
              <a:t> is-O the-O best-O Australian-O University-O .-O</a:t>
            </a:r>
          </a:p>
        </p:txBody>
      </p:sp>
    </p:spTree>
    <p:extLst>
      <p:ext uri="{BB962C8B-B14F-4D97-AF65-F5344CB8AC3E}">
        <p14:creationId xmlns:p14="http://schemas.microsoft.com/office/powerpoint/2010/main" val="15657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13</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2. Information Extraction</a:t>
            </a:r>
            <a:endParaRPr lang="en-US" dirty="0"/>
          </a:p>
        </p:txBody>
      </p:sp>
      <p:sp>
        <p:nvSpPr>
          <p:cNvPr id="6" name="TextBox 5">
            <a:extLst>
              <a:ext uri="{FF2B5EF4-FFF2-40B4-BE49-F238E27FC236}">
                <a16:creationId xmlns:a16="http://schemas.microsoft.com/office/drawing/2014/main" id="{435D6315-A0CA-4B77-9C62-706FB47B8D20}"/>
              </a:ext>
            </a:extLst>
          </p:cNvPr>
          <p:cNvSpPr txBox="1"/>
          <p:nvPr/>
        </p:nvSpPr>
        <p:spPr>
          <a:xfrm>
            <a:off x="463307" y="1660623"/>
            <a:ext cx="603884"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Q2C</a:t>
            </a:r>
          </a:p>
        </p:txBody>
      </p:sp>
      <p:sp>
        <p:nvSpPr>
          <p:cNvPr id="16" name="TextBox 15">
            <a:extLst>
              <a:ext uri="{FF2B5EF4-FFF2-40B4-BE49-F238E27FC236}">
                <a16:creationId xmlns:a16="http://schemas.microsoft.com/office/drawing/2014/main" id="{95315F14-03BA-4784-8EE4-904266409184}"/>
              </a:ext>
            </a:extLst>
          </p:cNvPr>
          <p:cNvSpPr txBox="1"/>
          <p:nvPr/>
        </p:nvSpPr>
        <p:spPr>
          <a:xfrm>
            <a:off x="1165149" y="1657302"/>
            <a:ext cx="6966297"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What is </a:t>
            </a:r>
            <a:r>
              <a:rPr lang="en-US" sz="1600" b="1" dirty="0">
                <a:ea typeface="+mn-lt"/>
                <a:cs typeface="+mn-lt"/>
              </a:rPr>
              <a:t>Relation Extraction? </a:t>
            </a:r>
            <a:endParaRPr lang="en-US" sz="1600" dirty="0">
              <a:ea typeface="+mn-lt"/>
              <a:cs typeface="+mn-lt"/>
            </a:endParaRPr>
          </a:p>
        </p:txBody>
      </p:sp>
      <p:sp>
        <p:nvSpPr>
          <p:cNvPr id="7" name="TextShape 1">
            <a:extLst>
              <a:ext uri="{FF2B5EF4-FFF2-40B4-BE49-F238E27FC236}">
                <a16:creationId xmlns:a16="http://schemas.microsoft.com/office/drawing/2014/main" id="{37E2493A-BFCA-473D-9779-E274F59F21F5}"/>
              </a:ext>
            </a:extLst>
          </p:cNvPr>
          <p:cNvSpPr txBox="1"/>
          <p:nvPr/>
        </p:nvSpPr>
        <p:spPr>
          <a:xfrm>
            <a:off x="464935" y="2261181"/>
            <a:ext cx="8319785" cy="4095355"/>
          </a:xfrm>
          <a:prstGeom prst="rect">
            <a:avLst/>
          </a:prstGeom>
          <a:noFill/>
          <a:ln>
            <a:noFill/>
          </a:ln>
        </p:spPr>
        <p:txBody>
          <a:bodyPr anchor="t"/>
          <a:lstStyle/>
          <a:p>
            <a:pPr marL="286385" indent="-285750">
              <a:buClr>
                <a:srgbClr val="000000"/>
              </a:buClr>
              <a:buFont typeface="Arial"/>
              <a:buChar char="•"/>
            </a:pPr>
            <a:r>
              <a:rPr lang="en-US" spc="-1" dirty="0">
                <a:ea typeface="+mn-lt"/>
                <a:cs typeface="+mn-lt"/>
              </a:rPr>
              <a:t>Attempt</a:t>
            </a:r>
            <a:r>
              <a:rPr lang="en-US" spc="-1" dirty="0">
                <a:latin typeface="Arial"/>
                <a:cs typeface="Arial"/>
              </a:rPr>
              <a:t> to find relationships between entities in a text</a:t>
            </a:r>
            <a:endParaRPr lang="en-US" dirty="0"/>
          </a:p>
          <a:p>
            <a:pPr marL="635">
              <a:buClr>
                <a:srgbClr val="000000"/>
              </a:buClr>
            </a:pPr>
            <a:endParaRPr lang="en-US" spc="-1" dirty="0">
              <a:latin typeface="Arial"/>
              <a:cs typeface="Arial"/>
            </a:endParaRPr>
          </a:p>
          <a:p>
            <a:pPr marL="457835" lvl="1">
              <a:buClr>
                <a:srgbClr val="000000"/>
              </a:buClr>
            </a:pPr>
            <a:r>
              <a:rPr lang="en-US" b="1" spc="-1" dirty="0">
                <a:latin typeface="Arial"/>
                <a:cs typeface="Arial"/>
              </a:rPr>
              <a:t>Ex</a:t>
            </a:r>
            <a:r>
              <a:rPr lang="en-US" spc="-1" dirty="0">
                <a:latin typeface="Arial"/>
                <a:cs typeface="Arial"/>
              </a:rPr>
              <a:t>: Harry Potter vs </a:t>
            </a:r>
            <a:r>
              <a:rPr lang="en-US" spc="-1" dirty="0" err="1">
                <a:latin typeface="Arial"/>
                <a:cs typeface="Arial"/>
              </a:rPr>
              <a:t>JK.Rowling</a:t>
            </a:r>
            <a:r>
              <a:rPr lang="en-US" spc="-1" dirty="0">
                <a:latin typeface="Arial"/>
                <a:cs typeface="Arial"/>
              </a:rPr>
              <a:t> —&gt; relation Author</a:t>
            </a:r>
          </a:p>
          <a:p>
            <a:pPr marL="635">
              <a:buClr>
                <a:srgbClr val="000000"/>
              </a:buClr>
            </a:pPr>
            <a:endParaRPr lang="en-US" spc="-1" dirty="0">
              <a:latin typeface="Century Schoolbook"/>
              <a:cs typeface="Calibri"/>
            </a:endParaRPr>
          </a:p>
          <a:p>
            <a:pPr marL="342900" indent="-342900">
              <a:buClr>
                <a:srgbClr val="000000"/>
              </a:buClr>
              <a:buFont typeface="Arial"/>
              <a:buChar char="•"/>
            </a:pPr>
            <a:r>
              <a:rPr lang="en-US" spc="-1" dirty="0">
                <a:latin typeface="Arial"/>
                <a:cs typeface="Arial"/>
              </a:rPr>
              <a:t>It is done after obtaining entities (the NER tags)</a:t>
            </a:r>
            <a:endParaRPr lang="en-US" spc="-1" dirty="0">
              <a:ea typeface="+mn-lt"/>
              <a:cs typeface="+mn-lt"/>
            </a:endParaRPr>
          </a:p>
          <a:p>
            <a:pPr marL="342900" indent="-342900">
              <a:buClr>
                <a:srgbClr val="000000"/>
              </a:buClr>
              <a:buFont typeface="Arial"/>
              <a:buChar char="•"/>
            </a:pPr>
            <a:endParaRPr lang="en-US" spc="-1" dirty="0">
              <a:latin typeface="Arial"/>
              <a:cs typeface="Arial"/>
            </a:endParaRPr>
          </a:p>
          <a:p>
            <a:pPr marL="635">
              <a:buClr>
                <a:srgbClr val="000000"/>
              </a:buClr>
            </a:pPr>
            <a:endParaRPr lang="en-US" sz="2000" spc="-1" dirty="0">
              <a:latin typeface="Century Schoolbook"/>
              <a:cs typeface="Calibri"/>
            </a:endParaRPr>
          </a:p>
        </p:txBody>
      </p:sp>
    </p:spTree>
    <p:extLst>
      <p:ext uri="{BB962C8B-B14F-4D97-AF65-F5344CB8AC3E}">
        <p14:creationId xmlns:p14="http://schemas.microsoft.com/office/powerpoint/2010/main" val="94235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14</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2. Information Extraction</a:t>
            </a:r>
            <a:endParaRPr lang="en-US" dirty="0"/>
          </a:p>
        </p:txBody>
      </p:sp>
      <p:sp>
        <p:nvSpPr>
          <p:cNvPr id="6" name="TextBox 5">
            <a:extLst>
              <a:ext uri="{FF2B5EF4-FFF2-40B4-BE49-F238E27FC236}">
                <a16:creationId xmlns:a16="http://schemas.microsoft.com/office/drawing/2014/main" id="{435D6315-A0CA-4B77-9C62-706FB47B8D20}"/>
              </a:ext>
            </a:extLst>
          </p:cNvPr>
          <p:cNvSpPr txBox="1"/>
          <p:nvPr/>
        </p:nvSpPr>
        <p:spPr>
          <a:xfrm>
            <a:off x="463307" y="1660623"/>
            <a:ext cx="603884"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Q2D</a:t>
            </a:r>
          </a:p>
        </p:txBody>
      </p:sp>
      <p:sp>
        <p:nvSpPr>
          <p:cNvPr id="16" name="TextBox 15">
            <a:extLst>
              <a:ext uri="{FF2B5EF4-FFF2-40B4-BE49-F238E27FC236}">
                <a16:creationId xmlns:a16="http://schemas.microsoft.com/office/drawing/2014/main" id="{95315F14-03BA-4784-8EE4-904266409184}"/>
              </a:ext>
            </a:extLst>
          </p:cNvPr>
          <p:cNvSpPr txBox="1"/>
          <p:nvPr/>
        </p:nvSpPr>
        <p:spPr>
          <a:xfrm>
            <a:off x="1165149" y="1657302"/>
            <a:ext cx="6966297" cy="5847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Why are hand–written patterns generally inadequate for IE, and what other</a:t>
            </a:r>
            <a:endParaRPr lang="en-US" dirty="0"/>
          </a:p>
          <a:p>
            <a:r>
              <a:rPr lang="en-US" sz="1600" dirty="0">
                <a:ea typeface="+mn-lt"/>
                <a:cs typeface="+mn-lt"/>
              </a:rPr>
              <a:t>approaches can we take?</a:t>
            </a:r>
            <a:r>
              <a:rPr lang="en-US" sz="1600" b="1" dirty="0">
                <a:ea typeface="+mn-lt"/>
                <a:cs typeface="+mn-lt"/>
              </a:rPr>
              <a:t> </a:t>
            </a:r>
            <a:endParaRPr lang="en-US" sz="1600" dirty="0">
              <a:ea typeface="+mn-lt"/>
              <a:cs typeface="+mn-lt"/>
            </a:endParaRPr>
          </a:p>
        </p:txBody>
      </p:sp>
      <p:sp>
        <p:nvSpPr>
          <p:cNvPr id="7" name="TextShape 1">
            <a:extLst>
              <a:ext uri="{FF2B5EF4-FFF2-40B4-BE49-F238E27FC236}">
                <a16:creationId xmlns:a16="http://schemas.microsoft.com/office/drawing/2014/main" id="{37E2493A-BFCA-473D-9779-E274F59F21F5}"/>
              </a:ext>
            </a:extLst>
          </p:cNvPr>
          <p:cNvSpPr txBox="1"/>
          <p:nvPr/>
        </p:nvSpPr>
        <p:spPr>
          <a:xfrm>
            <a:off x="464935" y="2602075"/>
            <a:ext cx="8319785" cy="3754461"/>
          </a:xfrm>
          <a:prstGeom prst="rect">
            <a:avLst/>
          </a:prstGeom>
          <a:noFill/>
          <a:ln>
            <a:noFill/>
          </a:ln>
        </p:spPr>
        <p:txBody>
          <a:bodyPr anchor="t"/>
          <a:lstStyle/>
          <a:p>
            <a:pPr>
              <a:buClr>
                <a:srgbClr val="000000"/>
              </a:buClr>
            </a:pPr>
            <a:r>
              <a:rPr lang="en-US" spc="-1" dirty="0">
                <a:ea typeface="+mn-lt"/>
                <a:cs typeface="+mn-lt"/>
              </a:rPr>
              <a:t>Why?</a:t>
            </a:r>
          </a:p>
          <a:p>
            <a:pPr marL="285750" indent="-285750">
              <a:buClr>
                <a:srgbClr val="000000"/>
              </a:buClr>
              <a:buFont typeface="Arial"/>
              <a:buChar char="•"/>
            </a:pPr>
            <a:r>
              <a:rPr lang="en-US" spc="-1" dirty="0">
                <a:ea typeface="+mn-lt"/>
                <a:cs typeface="+mn-lt"/>
              </a:rPr>
              <a:t>Too many different ways of expressing the same information.</a:t>
            </a:r>
            <a:endParaRPr lang="en-US">
              <a:ea typeface="+mn-lt"/>
              <a:cs typeface="+mn-lt"/>
            </a:endParaRPr>
          </a:p>
          <a:p>
            <a:pPr marL="285750" indent="-285750">
              <a:buClr>
                <a:srgbClr val="000000"/>
              </a:buClr>
              <a:buFont typeface="Arial"/>
              <a:buChar char="•"/>
            </a:pPr>
            <a:endParaRPr lang="en-US" spc="-1" dirty="0">
              <a:ea typeface="+mn-lt"/>
              <a:cs typeface="+mn-lt"/>
            </a:endParaRPr>
          </a:p>
          <a:p>
            <a:pPr>
              <a:buClr>
                <a:srgbClr val="000000"/>
              </a:buClr>
            </a:pPr>
            <a:r>
              <a:rPr lang="en-US" spc="-1" dirty="0">
                <a:ea typeface="+mn-lt"/>
                <a:cs typeface="+mn-lt"/>
              </a:rPr>
              <a:t>Other approach:</a:t>
            </a:r>
          </a:p>
          <a:p>
            <a:pPr marL="285750" indent="-285750">
              <a:buClr>
                <a:srgbClr val="000000"/>
              </a:buClr>
              <a:buFont typeface="Arial"/>
              <a:buChar char="•"/>
            </a:pPr>
            <a:r>
              <a:rPr lang="en-US" b="1" spc="-1" dirty="0">
                <a:ea typeface="+mn-lt"/>
                <a:cs typeface="+mn-lt"/>
              </a:rPr>
              <a:t>Parsing</a:t>
            </a:r>
            <a:r>
              <a:rPr lang="en-US" spc="-1" dirty="0">
                <a:ea typeface="+mn-lt"/>
                <a:cs typeface="+mn-lt"/>
              </a:rPr>
              <a:t> the sentence might lead a more systematic method of deriving all of the relations, </a:t>
            </a:r>
            <a:r>
              <a:rPr lang="en-US" spc="-1" dirty="0">
                <a:solidFill>
                  <a:srgbClr val="FF0000"/>
                </a:solidFill>
                <a:ea typeface="+mn-lt"/>
                <a:cs typeface="+mn-lt"/>
              </a:rPr>
              <a:t>but </a:t>
            </a:r>
            <a:r>
              <a:rPr lang="en-US" spc="-1" dirty="0">
                <a:ea typeface="+mn-lt"/>
                <a:cs typeface="+mn-lt"/>
              </a:rPr>
              <a:t>language variations mean that it’s still quite difficult. </a:t>
            </a:r>
            <a:endParaRPr lang="en-US"/>
          </a:p>
          <a:p>
            <a:pPr marL="285750" indent="-285750">
              <a:buClr>
                <a:srgbClr val="000000"/>
              </a:buClr>
              <a:buFont typeface="Arial"/>
              <a:buChar char="•"/>
            </a:pPr>
            <a:r>
              <a:rPr lang="en-US" spc="-1" dirty="0">
                <a:ea typeface="+mn-lt"/>
                <a:cs typeface="+mn-lt"/>
              </a:rPr>
              <a:t>Frame the problem as </a:t>
            </a:r>
            <a:r>
              <a:rPr lang="en-US" b="1" spc="-1" dirty="0">
                <a:ea typeface="+mn-lt"/>
                <a:cs typeface="+mn-lt"/>
              </a:rPr>
              <a:t>supervised machine learning</a:t>
            </a:r>
            <a:r>
              <a:rPr lang="en-US" spc="-1" dirty="0">
                <a:ea typeface="+mn-lt"/>
                <a:cs typeface="+mn-lt"/>
              </a:rPr>
              <a:t>, with general features (like POS tags, NE tags, etc.) </a:t>
            </a:r>
          </a:p>
          <a:p>
            <a:pPr marL="285750" indent="-285750">
              <a:buClr>
                <a:srgbClr val="000000"/>
              </a:buClr>
              <a:buFont typeface="Arial"/>
              <a:buChar char="•"/>
            </a:pPr>
            <a:r>
              <a:rPr lang="en-US" b="1" spc="-1" dirty="0">
                <a:ea typeface="+mn-lt"/>
                <a:cs typeface="+mn-lt"/>
              </a:rPr>
              <a:t>Bootstrapping patterns</a:t>
            </a:r>
            <a:r>
              <a:rPr lang="en-US" spc="-1" dirty="0">
                <a:ea typeface="+mn-lt"/>
                <a:cs typeface="+mn-lt"/>
              </a:rPr>
              <a:t> — using known relations to derive sentence structures that describe the relationship.</a:t>
            </a:r>
          </a:p>
          <a:p>
            <a:pPr marL="285750" indent="-285750">
              <a:buClr>
                <a:srgbClr val="000000"/>
              </a:buClr>
              <a:buFont typeface="Arial"/>
              <a:buChar char="•"/>
            </a:pPr>
            <a:endParaRPr lang="en-US" spc="-1" dirty="0">
              <a:latin typeface="Arial"/>
              <a:cs typeface="Arial"/>
            </a:endParaRPr>
          </a:p>
          <a:p>
            <a:pPr marL="285750" indent="-285750">
              <a:buClr>
                <a:srgbClr val="000000"/>
              </a:buClr>
              <a:buFont typeface="Arial"/>
              <a:buChar char="•"/>
            </a:pPr>
            <a:endParaRPr lang="en-US" spc="-1" dirty="0">
              <a:latin typeface="Arial"/>
              <a:cs typeface="Arial"/>
            </a:endParaRPr>
          </a:p>
          <a:p>
            <a:pPr marL="635">
              <a:buClr>
                <a:srgbClr val="000000"/>
              </a:buClr>
            </a:pPr>
            <a:endParaRPr lang="en-US" sz="2000" spc="-1" dirty="0">
              <a:latin typeface="Century Schoolbook"/>
              <a:cs typeface="Calibri"/>
            </a:endParaRPr>
          </a:p>
        </p:txBody>
      </p:sp>
    </p:spTree>
    <p:extLst>
      <p:ext uri="{BB962C8B-B14F-4D97-AF65-F5344CB8AC3E}">
        <p14:creationId xmlns:p14="http://schemas.microsoft.com/office/powerpoint/2010/main" val="221574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18240" y="1581002"/>
            <a:ext cx="8454385" cy="4775663"/>
          </a:xfrm>
          <a:prstGeom prst="rect">
            <a:avLst/>
          </a:prstGeom>
          <a:noFill/>
          <a:ln>
            <a:noFill/>
          </a:ln>
        </p:spPr>
        <p:txBody>
          <a:bodyPr anchor="t"/>
          <a:lstStyle/>
          <a:p>
            <a:pPr marL="635">
              <a:buClr>
                <a:srgbClr val="000000"/>
              </a:buClr>
            </a:pPr>
            <a:r>
              <a:rPr lang="en-US" sz="2400" spc="-1" dirty="0" err="1">
                <a:solidFill>
                  <a:srgbClr val="000000"/>
                </a:solidFill>
                <a:latin typeface="Calibri"/>
                <a:cs typeface="Calibri"/>
              </a:rPr>
              <a:t>iPython</a:t>
            </a:r>
            <a:r>
              <a:rPr lang="en-US" sz="2400" spc="-1" dirty="0">
                <a:solidFill>
                  <a:srgbClr val="000000"/>
                </a:solidFill>
                <a:latin typeface="Calibri"/>
                <a:cs typeface="Calibri"/>
              </a:rPr>
              <a:t> </a:t>
            </a:r>
            <a:r>
              <a:rPr lang="en-US" sz="2000" spc="-1" dirty="0">
                <a:solidFill>
                  <a:srgbClr val="000000"/>
                </a:solidFill>
                <a:latin typeface="Courier New"/>
                <a:cs typeface="Calibri"/>
              </a:rPr>
              <a:t>11-machine-translation</a:t>
            </a:r>
          </a:p>
          <a:p>
            <a:pPr marL="635">
              <a:buClr>
                <a:srgbClr val="000000"/>
              </a:buClr>
            </a:pPr>
            <a:endParaRPr lang="en-US" sz="2000" spc="-1" dirty="0">
              <a:latin typeface="Courier New"/>
              <a:cs typeface="Calibri"/>
            </a:endParaRPr>
          </a:p>
          <a:p>
            <a:pPr marL="635">
              <a:buClr>
                <a:srgbClr val="000000"/>
              </a:buClr>
            </a:pPr>
            <a:r>
              <a:rPr lang="en-US" sz="2000" spc="-1" dirty="0" err="1">
                <a:highlight>
                  <a:srgbClr val="FFFF00"/>
                </a:highlight>
                <a:latin typeface="Calibri"/>
                <a:cs typeface="Calibri"/>
              </a:rPr>
              <a:t>Whats</a:t>
            </a:r>
            <a:r>
              <a:rPr lang="en-US" sz="2000" spc="-1" dirty="0">
                <a:highlight>
                  <a:srgbClr val="FFFF00"/>
                </a:highlight>
                <a:latin typeface="Calibri"/>
                <a:cs typeface="Calibri"/>
              </a:rPr>
              <a:t> inside?</a:t>
            </a:r>
          </a:p>
          <a:p>
            <a:pPr marL="635">
              <a:buClr>
                <a:srgbClr val="000000"/>
              </a:buClr>
            </a:pPr>
            <a:r>
              <a:rPr lang="en-US" sz="2000" spc="-1" dirty="0">
                <a:latin typeface="Calibri"/>
                <a:cs typeface="Calibri"/>
              </a:rPr>
              <a:t>- Encoder-Decoder for machine translation</a:t>
            </a:r>
            <a:endParaRPr lang="en-US" dirty="0"/>
          </a:p>
          <a:p>
            <a:pPr marL="635">
              <a:buClr>
                <a:srgbClr val="000000"/>
              </a:buClr>
            </a:pPr>
            <a:r>
              <a:rPr lang="en-US" sz="2000" spc="-1" dirty="0">
                <a:latin typeface="Calibri"/>
                <a:cs typeface="Calibri"/>
              </a:rPr>
              <a:t>- Use </a:t>
            </a:r>
            <a:r>
              <a:rPr lang="en-US" sz="2000" spc="-1" dirty="0" err="1">
                <a:latin typeface="Calibri"/>
                <a:cs typeface="Calibri"/>
              </a:rPr>
              <a:t>Colab</a:t>
            </a:r>
            <a:endParaRPr lang="en-US" sz="2000" spc="-1" dirty="0">
              <a:latin typeface="Calibri"/>
              <a:cs typeface="Calibri"/>
            </a:endParaRPr>
          </a:p>
          <a:p>
            <a:pPr marL="635">
              <a:buClr>
                <a:srgbClr val="000000"/>
              </a:buClr>
            </a:pPr>
            <a:endParaRPr lang="en-US" sz="2000" spc="-1" dirty="0">
              <a:latin typeface="Calibri"/>
              <a:cs typeface="Calibri"/>
            </a:endParaRPr>
          </a:p>
          <a:p>
            <a:pPr marL="635">
              <a:buClr>
                <a:srgbClr val="000000"/>
              </a:buClr>
            </a:pPr>
            <a:r>
              <a:rPr lang="en-US" sz="2000" spc="-1" dirty="0">
                <a:highlight>
                  <a:srgbClr val="FFFF00"/>
                </a:highlight>
                <a:latin typeface="Calibri"/>
                <a:cs typeface="Calibri"/>
              </a:rPr>
              <a:t>To do?</a:t>
            </a:r>
          </a:p>
          <a:p>
            <a:pPr marL="635">
              <a:buClr>
                <a:srgbClr val="000000"/>
              </a:buClr>
            </a:pPr>
            <a:r>
              <a:rPr lang="en-US" sz="2000" spc="-1" dirty="0">
                <a:latin typeface="Calibri"/>
                <a:cs typeface="Calibri"/>
              </a:rPr>
              <a:t>- Modify to use GRU</a:t>
            </a:r>
          </a:p>
          <a:p>
            <a:pPr marL="635">
              <a:buClr>
                <a:srgbClr val="000000"/>
              </a:buClr>
            </a:pPr>
            <a:r>
              <a:rPr lang="en-US" sz="2000" spc="-1" dirty="0">
                <a:latin typeface="Calibri"/>
                <a:cs typeface="Calibri"/>
              </a:rPr>
              <a:t>- Modify to do translation at the word-level:</a:t>
            </a:r>
          </a:p>
          <a:p>
            <a:pPr marL="800735" lvl="1" indent="-342900">
              <a:buClr>
                <a:srgbClr val="000000"/>
              </a:buClr>
              <a:buFont typeface="Arial"/>
              <a:buChar char="•"/>
            </a:pPr>
            <a:r>
              <a:rPr lang="en-US" sz="2000" spc="-1" dirty="0">
                <a:latin typeface="Calibri"/>
                <a:cs typeface="Calibri"/>
              </a:rPr>
              <a:t>French &amp; English tokenizer (</a:t>
            </a:r>
            <a:r>
              <a:rPr lang="en-US" sz="2000" spc="-1" dirty="0" err="1">
                <a:latin typeface="Calibri"/>
                <a:cs typeface="Calibri"/>
              </a:rPr>
              <a:t>SpaCy</a:t>
            </a:r>
            <a:r>
              <a:rPr lang="en-US" sz="2000" spc="-1" dirty="0">
                <a:latin typeface="Calibri"/>
                <a:cs typeface="Calibri"/>
              </a:rPr>
              <a:t>)</a:t>
            </a:r>
          </a:p>
          <a:p>
            <a:pPr marL="800735" lvl="1" indent="-342900">
              <a:buClr>
                <a:srgbClr val="000000"/>
              </a:buClr>
              <a:buFont typeface="Arial"/>
              <a:buChar char="•"/>
            </a:pPr>
            <a:r>
              <a:rPr lang="en-US" sz="2000" spc="-1" dirty="0">
                <a:latin typeface="Calibri"/>
                <a:cs typeface="Calibri"/>
              </a:rPr>
              <a:t>Create vocab</a:t>
            </a:r>
          </a:p>
          <a:p>
            <a:pPr marL="800735" lvl="1" indent="-342900">
              <a:buClr>
                <a:srgbClr val="000000"/>
              </a:buClr>
              <a:buFont typeface="Arial"/>
              <a:buChar char="•"/>
            </a:pPr>
            <a:r>
              <a:rPr lang="en-US" sz="2000" spc="-1" dirty="0">
                <a:latin typeface="Calibri"/>
                <a:cs typeface="Calibri"/>
              </a:rPr>
              <a:t>Replace low frequency with UNK</a:t>
            </a:r>
          </a:p>
          <a:p>
            <a:pPr marL="800735" lvl="1" indent="-342900">
              <a:buClr>
                <a:srgbClr val="000000"/>
              </a:buClr>
              <a:buFont typeface="Arial"/>
              <a:buChar char="•"/>
            </a:pPr>
            <a:r>
              <a:rPr lang="en-US" sz="2000" spc="-1" dirty="0">
                <a:latin typeface="Calibri"/>
                <a:cs typeface="Calibri"/>
              </a:rPr>
              <a:t>Change the corpus reading function</a:t>
            </a:r>
          </a:p>
          <a:p>
            <a:pPr marL="800735" lvl="1" indent="-342900">
              <a:buClr>
                <a:srgbClr val="000000"/>
              </a:buClr>
              <a:buFont typeface="Arial"/>
              <a:buChar char="•"/>
            </a:pPr>
            <a:r>
              <a:rPr lang="en-US" sz="2000" spc="-1" dirty="0">
                <a:latin typeface="Calibri"/>
                <a:cs typeface="Calibri"/>
              </a:rPr>
              <a:t>Updating training and inference to use the vocab to look up words</a:t>
            </a:r>
          </a:p>
          <a:p>
            <a:pPr marL="800735" lvl="1" indent="-342900">
              <a:buClr>
                <a:srgbClr val="000000"/>
              </a:buClr>
              <a:buFont typeface="Arial"/>
              <a:buChar char="•"/>
            </a:pPr>
            <a:r>
              <a:rPr lang="en-US" sz="2000" spc="-1" dirty="0">
                <a:latin typeface="Calibri"/>
                <a:cs typeface="Calibri"/>
              </a:rPr>
              <a:t>Apply attention mechanism (if you have time)</a:t>
            </a:r>
          </a:p>
          <a:p>
            <a:pPr marL="635">
              <a:buClr>
                <a:srgbClr val="000000"/>
              </a:buClr>
            </a:pPr>
            <a:endParaRPr lang="en-US" sz="2800" spc="-1" dirty="0">
              <a:latin typeface="Calibri"/>
              <a:cs typeface="Calibri"/>
            </a:endParaRPr>
          </a:p>
        </p:txBody>
      </p:sp>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dirty="0">
                <a:solidFill>
                  <a:srgbClr val="000000"/>
                </a:solidFill>
                <a:latin typeface="Calibri"/>
              </a:rPr>
              <a:t>15</a:t>
            </a:fld>
            <a:endParaRPr lang="en-US" sz="1200" b="0" strike="noStrike" spc="-1" dirty="0">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pc="-1" dirty="0">
                <a:solidFill>
                  <a:srgbClr val="094183"/>
                </a:solidFill>
                <a:latin typeface="Georgia"/>
              </a:rPr>
              <a:t>Next</a:t>
            </a:r>
            <a:endParaRPr lang="en-US" dirty="0"/>
          </a:p>
        </p:txBody>
      </p:sp>
    </p:spTree>
    <p:extLst>
      <p:ext uri="{BB962C8B-B14F-4D97-AF65-F5344CB8AC3E}">
        <p14:creationId xmlns:p14="http://schemas.microsoft.com/office/powerpoint/2010/main" val="27415065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18240" y="1992240"/>
            <a:ext cx="8466480" cy="4376520"/>
          </a:xfrm>
          <a:prstGeom prst="rect">
            <a:avLst/>
          </a:prstGeom>
          <a:noFill/>
          <a:ln>
            <a:noFill/>
          </a:ln>
        </p:spPr>
        <p:txBody>
          <a:bodyPr anchor="t"/>
          <a:lstStyle/>
          <a:p>
            <a:pPr marL="514350" indent="-513715">
              <a:buClr>
                <a:srgbClr val="000000"/>
              </a:buClr>
              <a:buAutoNum type="arabicPeriod"/>
            </a:pPr>
            <a:r>
              <a:rPr lang="en-US" sz="2800" spc="-1" dirty="0">
                <a:solidFill>
                  <a:srgbClr val="000000"/>
                </a:solidFill>
                <a:latin typeface="Calibri"/>
                <a:cs typeface="Calibri"/>
              </a:rPr>
              <a:t>Machine translation</a:t>
            </a:r>
          </a:p>
          <a:p>
            <a:pPr marL="514350" indent="-513715">
              <a:buClr>
                <a:srgbClr val="000000"/>
              </a:buClr>
              <a:buAutoNum type="arabicPeriod"/>
            </a:pPr>
            <a:endParaRPr lang="en-US" sz="2800" spc="-1" dirty="0">
              <a:solidFill>
                <a:srgbClr val="000000"/>
              </a:solidFill>
              <a:latin typeface="Calibri"/>
              <a:cs typeface="Calibri"/>
            </a:endParaRPr>
          </a:p>
          <a:p>
            <a:pPr marL="514350" indent="-513715">
              <a:buClr>
                <a:srgbClr val="000000"/>
              </a:buClr>
              <a:buAutoNum type="arabicPeriod"/>
            </a:pPr>
            <a:r>
              <a:rPr lang="en-US" sz="2800" spc="-1" dirty="0">
                <a:solidFill>
                  <a:srgbClr val="000000"/>
                </a:solidFill>
                <a:latin typeface="Calibri"/>
                <a:cs typeface="Calibri"/>
              </a:rPr>
              <a:t>Information extraction</a:t>
            </a:r>
            <a:endParaRPr lang="en-US" sz="2800" b="0" strike="noStrike" spc="-1">
              <a:solidFill>
                <a:srgbClr val="000000"/>
              </a:solidFill>
              <a:latin typeface="Calibri"/>
            </a:endParaRPr>
          </a:p>
        </p:txBody>
      </p:sp>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2</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trike="noStrike" spc="-1">
                <a:solidFill>
                  <a:srgbClr val="094183"/>
                </a:solidFill>
                <a:latin typeface="Georgia"/>
              </a:rPr>
              <a:t>Table of Contents</a:t>
            </a:r>
            <a:endParaRPr lang="en-US" sz="3200" b="0" strike="noStrike" spc="-1">
              <a:solidFill>
                <a:srgbClr val="000000"/>
              </a:solidFill>
              <a:latin typeface="Calibri"/>
            </a:endParaRPr>
          </a:p>
        </p:txBody>
      </p:sp>
      <p:pic>
        <p:nvPicPr>
          <p:cNvPr id="2" name="Picture 2" descr="A close up of a sign&#10;&#10;Description generated with high confidence">
            <a:extLst>
              <a:ext uri="{FF2B5EF4-FFF2-40B4-BE49-F238E27FC236}">
                <a16:creationId xmlns:a16="http://schemas.microsoft.com/office/drawing/2014/main" id="{3F8379E2-94E3-4D1F-9724-A896E60CDAA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62731" y="1874030"/>
            <a:ext cx="665019" cy="65279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3</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1. Machine Translation</a:t>
            </a:r>
            <a:endParaRPr lang="en-US" dirty="0"/>
          </a:p>
        </p:txBody>
      </p:sp>
      <p:sp>
        <p:nvSpPr>
          <p:cNvPr id="2" name="Rectangle: Rounded Corners 1">
            <a:extLst>
              <a:ext uri="{FF2B5EF4-FFF2-40B4-BE49-F238E27FC236}">
                <a16:creationId xmlns:a16="http://schemas.microsoft.com/office/drawing/2014/main" id="{0E9A5293-29DE-41D5-99EB-621BD69BE1C8}"/>
              </a:ext>
            </a:extLst>
          </p:cNvPr>
          <p:cNvSpPr/>
          <p:nvPr/>
        </p:nvSpPr>
        <p:spPr>
          <a:xfrm>
            <a:off x="547756" y="3358321"/>
            <a:ext cx="916608" cy="695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MT</a:t>
            </a:r>
          </a:p>
        </p:txBody>
      </p:sp>
      <p:cxnSp>
        <p:nvCxnSpPr>
          <p:cNvPr id="3" name="Straight Arrow Connector 2">
            <a:extLst>
              <a:ext uri="{FF2B5EF4-FFF2-40B4-BE49-F238E27FC236}">
                <a16:creationId xmlns:a16="http://schemas.microsoft.com/office/drawing/2014/main" id="{5F3D5CE5-688D-46F2-BE43-99648372B05D}"/>
              </a:ext>
            </a:extLst>
          </p:cNvPr>
          <p:cNvCxnSpPr/>
          <p:nvPr/>
        </p:nvCxnSpPr>
        <p:spPr>
          <a:xfrm flipV="1">
            <a:off x="1916453" y="2703855"/>
            <a:ext cx="284924"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0E6900A7-6EEE-478E-8C7F-5BDD43DA8E21}"/>
              </a:ext>
            </a:extLst>
          </p:cNvPr>
          <p:cNvSpPr/>
          <p:nvPr/>
        </p:nvSpPr>
        <p:spPr>
          <a:xfrm>
            <a:off x="2270539" y="2353364"/>
            <a:ext cx="1866347" cy="695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Statistical</a:t>
            </a:r>
          </a:p>
        </p:txBody>
      </p:sp>
      <p:sp>
        <p:nvSpPr>
          <p:cNvPr id="9" name="Rectangle: Rounded Corners 8">
            <a:extLst>
              <a:ext uri="{FF2B5EF4-FFF2-40B4-BE49-F238E27FC236}">
                <a16:creationId xmlns:a16="http://schemas.microsoft.com/office/drawing/2014/main" id="{4C51746A-02CB-406E-9F09-5F57C42034D9}"/>
              </a:ext>
            </a:extLst>
          </p:cNvPr>
          <p:cNvSpPr/>
          <p:nvPr/>
        </p:nvSpPr>
        <p:spPr>
          <a:xfrm>
            <a:off x="2270539" y="4274929"/>
            <a:ext cx="1866348" cy="695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a:t>
            </a:r>
          </a:p>
        </p:txBody>
      </p:sp>
      <p:cxnSp>
        <p:nvCxnSpPr>
          <p:cNvPr id="10" name="Straight Arrow Connector 9">
            <a:extLst>
              <a:ext uri="{FF2B5EF4-FFF2-40B4-BE49-F238E27FC236}">
                <a16:creationId xmlns:a16="http://schemas.microsoft.com/office/drawing/2014/main" id="{BA3BD5E5-3BAC-4B9E-9F11-FA2B5F20AE69}"/>
              </a:ext>
            </a:extLst>
          </p:cNvPr>
          <p:cNvCxnSpPr>
            <a:cxnSpLocks/>
          </p:cNvCxnSpPr>
          <p:nvPr/>
        </p:nvCxnSpPr>
        <p:spPr>
          <a:xfrm flipV="1">
            <a:off x="1916453" y="4570203"/>
            <a:ext cx="284924"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5320B30-C4C8-48E0-BF99-D8893B5DC986}"/>
              </a:ext>
            </a:extLst>
          </p:cNvPr>
          <p:cNvCxnSpPr/>
          <p:nvPr/>
        </p:nvCxnSpPr>
        <p:spPr>
          <a:xfrm>
            <a:off x="1915767" y="2705376"/>
            <a:ext cx="0" cy="18663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8352CFF-595A-4145-8B98-9DEEEC4E4ABD}"/>
              </a:ext>
            </a:extLst>
          </p:cNvPr>
          <p:cNvCxnSpPr/>
          <p:nvPr/>
        </p:nvCxnSpPr>
        <p:spPr>
          <a:xfrm>
            <a:off x="1572729" y="3698598"/>
            <a:ext cx="342348" cy="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35D6315-A0CA-4B77-9C62-706FB47B8D20}"/>
              </a:ext>
            </a:extLst>
          </p:cNvPr>
          <p:cNvSpPr txBox="1"/>
          <p:nvPr/>
        </p:nvSpPr>
        <p:spPr>
          <a:xfrm>
            <a:off x="4743725" y="1905551"/>
            <a:ext cx="3935895" cy="132343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Pre deep learning era.</a:t>
            </a:r>
          </a:p>
          <a:p>
            <a:pPr marL="285750" indent="-285750">
              <a:buFont typeface="Arial"/>
              <a:buChar char="•"/>
            </a:pPr>
            <a:r>
              <a:rPr lang="en-US" sz="1600" dirty="0"/>
              <a:t>Complex, lot of feature engineering.</a:t>
            </a:r>
          </a:p>
          <a:p>
            <a:pPr marL="285750" indent="-285750">
              <a:buFont typeface="Arial"/>
              <a:buChar char="•"/>
            </a:pPr>
            <a:r>
              <a:rPr lang="en-US" sz="1600" dirty="0"/>
              <a:t>Word-based approach.</a:t>
            </a:r>
          </a:p>
          <a:p>
            <a:pPr marL="285750" indent="-285750">
              <a:buFont typeface="Arial"/>
              <a:buChar char="•"/>
            </a:pPr>
            <a:endParaRPr lang="en-US" sz="1600" dirty="0"/>
          </a:p>
          <a:p>
            <a:pPr marL="285750" indent="-285750">
              <a:buFont typeface="Arial"/>
              <a:buChar char="•"/>
            </a:pPr>
            <a:endParaRPr lang="en-US" sz="1600" dirty="0"/>
          </a:p>
        </p:txBody>
      </p:sp>
      <p:pic>
        <p:nvPicPr>
          <p:cNvPr id="11" name="Picture 11" descr="A drawing of a face&#10;&#10;Description generated with high confidence">
            <a:extLst>
              <a:ext uri="{FF2B5EF4-FFF2-40B4-BE49-F238E27FC236}">
                <a16:creationId xmlns:a16="http://schemas.microsoft.com/office/drawing/2014/main" id="{3CFD6485-BB29-46B4-885C-E78BA5605FFA}"/>
              </a:ext>
            </a:extLst>
          </p:cNvPr>
          <p:cNvPicPr>
            <a:picLocks noChangeAspect="1"/>
          </p:cNvPicPr>
          <p:nvPr/>
        </p:nvPicPr>
        <p:blipFill>
          <a:blip r:embed="rId3"/>
          <a:stretch>
            <a:fillRect/>
          </a:stretch>
        </p:blipFill>
        <p:spPr>
          <a:xfrm>
            <a:off x="5099879" y="2685857"/>
            <a:ext cx="1660939" cy="415069"/>
          </a:xfrm>
          <a:prstGeom prst="rect">
            <a:avLst/>
          </a:prstGeom>
        </p:spPr>
      </p:pic>
      <p:cxnSp>
        <p:nvCxnSpPr>
          <p:cNvPr id="15" name="Straight Arrow Connector 14">
            <a:extLst>
              <a:ext uri="{FF2B5EF4-FFF2-40B4-BE49-F238E27FC236}">
                <a16:creationId xmlns:a16="http://schemas.microsoft.com/office/drawing/2014/main" id="{92BF906A-867D-42DC-B8E1-6DCE6E4DCA9B}"/>
              </a:ext>
            </a:extLst>
          </p:cNvPr>
          <p:cNvCxnSpPr>
            <a:cxnSpLocks/>
          </p:cNvCxnSpPr>
          <p:nvPr/>
        </p:nvCxnSpPr>
        <p:spPr>
          <a:xfrm flipV="1">
            <a:off x="4290800" y="2626551"/>
            <a:ext cx="240751"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5315F14-03BA-4784-8EE4-904266409184}"/>
              </a:ext>
            </a:extLst>
          </p:cNvPr>
          <p:cNvSpPr txBox="1"/>
          <p:nvPr/>
        </p:nvSpPr>
        <p:spPr>
          <a:xfrm>
            <a:off x="4743725" y="4110566"/>
            <a:ext cx="3935895" cy="1077218"/>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Cleaner, less feature engineering</a:t>
            </a:r>
          </a:p>
          <a:p>
            <a:pPr marL="285750" indent="-285750">
              <a:buFont typeface="Arial"/>
              <a:buChar char="•"/>
            </a:pPr>
            <a:r>
              <a:rPr lang="en-US" sz="1600" dirty="0"/>
              <a:t>Encoder-Decoder framework</a:t>
            </a:r>
          </a:p>
          <a:p>
            <a:pPr marL="285750" indent="-285750">
              <a:buFont typeface="Arial"/>
              <a:buChar char="•"/>
            </a:pPr>
            <a:r>
              <a:rPr lang="en-US" sz="1600" dirty="0"/>
              <a:t>End-to-End</a:t>
            </a:r>
          </a:p>
          <a:p>
            <a:pPr marL="285750" indent="-285750">
              <a:buFont typeface="Arial"/>
              <a:buChar char="•"/>
            </a:pPr>
            <a:r>
              <a:rPr lang="en-US" sz="1600" dirty="0"/>
              <a:t>Use RNN / Transformer</a:t>
            </a:r>
          </a:p>
        </p:txBody>
      </p:sp>
      <p:cxnSp>
        <p:nvCxnSpPr>
          <p:cNvPr id="17" name="Straight Arrow Connector 16">
            <a:extLst>
              <a:ext uri="{FF2B5EF4-FFF2-40B4-BE49-F238E27FC236}">
                <a16:creationId xmlns:a16="http://schemas.microsoft.com/office/drawing/2014/main" id="{E1E25A1A-4531-4485-8925-C22B92629A60}"/>
              </a:ext>
            </a:extLst>
          </p:cNvPr>
          <p:cNvCxnSpPr>
            <a:cxnSpLocks/>
          </p:cNvCxnSpPr>
          <p:nvPr/>
        </p:nvCxnSpPr>
        <p:spPr>
          <a:xfrm flipV="1">
            <a:off x="4290800" y="4658551"/>
            <a:ext cx="240751"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4</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600" b="1" spc="-1" dirty="0">
                <a:solidFill>
                  <a:srgbClr val="094183"/>
                </a:solidFill>
                <a:latin typeface="Georgia"/>
              </a:rPr>
              <a:t>1. Machine Translation (Encoder-Decoder)</a:t>
            </a:r>
            <a:endParaRPr lang="en-US" sz="2600" dirty="0"/>
          </a:p>
        </p:txBody>
      </p:sp>
      <p:sp>
        <p:nvSpPr>
          <p:cNvPr id="12" name="Rectangle: Rounded Corners 11">
            <a:extLst>
              <a:ext uri="{FF2B5EF4-FFF2-40B4-BE49-F238E27FC236}">
                <a16:creationId xmlns:a16="http://schemas.microsoft.com/office/drawing/2014/main" id="{2BD84A62-126D-4D66-BFD8-7DACF8F15D12}"/>
              </a:ext>
            </a:extLst>
          </p:cNvPr>
          <p:cNvSpPr/>
          <p:nvPr/>
        </p:nvSpPr>
        <p:spPr>
          <a:xfrm>
            <a:off x="3407328" y="4528242"/>
            <a:ext cx="1800087"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 - Encoder</a:t>
            </a:r>
          </a:p>
        </p:txBody>
      </p:sp>
      <p:sp>
        <p:nvSpPr>
          <p:cNvPr id="18" name="Rectangle: Rounded Corners 17">
            <a:extLst>
              <a:ext uri="{FF2B5EF4-FFF2-40B4-BE49-F238E27FC236}">
                <a16:creationId xmlns:a16="http://schemas.microsoft.com/office/drawing/2014/main" id="{DA85C11A-3E0D-46BC-B8F0-04F10A3905D4}"/>
              </a:ext>
            </a:extLst>
          </p:cNvPr>
          <p:cNvSpPr/>
          <p:nvPr/>
        </p:nvSpPr>
        <p:spPr>
          <a:xfrm>
            <a:off x="3407328" y="2772328"/>
            <a:ext cx="1800087"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 - Decoder</a:t>
            </a:r>
          </a:p>
        </p:txBody>
      </p:sp>
      <p:grpSp>
        <p:nvGrpSpPr>
          <p:cNvPr id="45" name="Group 44">
            <a:extLst>
              <a:ext uri="{FF2B5EF4-FFF2-40B4-BE49-F238E27FC236}">
                <a16:creationId xmlns:a16="http://schemas.microsoft.com/office/drawing/2014/main" id="{C682C508-5EAD-4244-AF70-CC9984E47DE8}"/>
              </a:ext>
            </a:extLst>
          </p:cNvPr>
          <p:cNvGrpSpPr/>
          <p:nvPr/>
        </p:nvGrpSpPr>
        <p:grpSpPr>
          <a:xfrm>
            <a:off x="2470150" y="5167241"/>
            <a:ext cx="534506" cy="775457"/>
            <a:chOff x="2470150" y="5167241"/>
            <a:chExt cx="534506" cy="775457"/>
          </a:xfrm>
        </p:grpSpPr>
        <p:sp>
          <p:nvSpPr>
            <p:cNvPr id="13" name="TextBox 12">
              <a:extLst>
                <a:ext uri="{FF2B5EF4-FFF2-40B4-BE49-F238E27FC236}">
                  <a16:creationId xmlns:a16="http://schemas.microsoft.com/office/drawing/2014/main" id="{C937AA39-811A-4AEB-ACC8-CEEF22E73220}"/>
                </a:ext>
              </a:extLst>
            </p:cNvPr>
            <p:cNvSpPr txBox="1"/>
            <p:nvPr/>
          </p:nvSpPr>
          <p:spPr>
            <a:xfrm>
              <a:off x="2470150" y="5573366"/>
              <a:ext cx="534506"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a:t>
              </a:r>
            </a:p>
          </p:txBody>
        </p:sp>
        <p:cxnSp>
          <p:nvCxnSpPr>
            <p:cNvPr id="38" name="Straight Arrow Connector 37">
              <a:extLst>
                <a:ext uri="{FF2B5EF4-FFF2-40B4-BE49-F238E27FC236}">
                  <a16:creationId xmlns:a16="http://schemas.microsoft.com/office/drawing/2014/main" id="{E5AE040B-CFF5-4B12-BAB7-5C6916D45949}"/>
                </a:ext>
              </a:extLst>
            </p:cNvPr>
            <p:cNvCxnSpPr>
              <a:cxnSpLocks/>
            </p:cNvCxnSpPr>
            <p:nvPr/>
          </p:nvCxnSpPr>
          <p:spPr>
            <a:xfrm flipH="1" flipV="1">
              <a:off x="2743202" y="5167241"/>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B23F4057-F890-4E5B-B366-61CD68FD2C98}"/>
              </a:ext>
            </a:extLst>
          </p:cNvPr>
          <p:cNvGrpSpPr/>
          <p:nvPr/>
        </p:nvGrpSpPr>
        <p:grpSpPr>
          <a:xfrm>
            <a:off x="3210063" y="5167241"/>
            <a:ext cx="766419" cy="775457"/>
            <a:chOff x="3210063" y="5167241"/>
            <a:chExt cx="766419" cy="775457"/>
          </a:xfrm>
        </p:grpSpPr>
        <p:sp>
          <p:nvSpPr>
            <p:cNvPr id="24" name="TextBox 23">
              <a:extLst>
                <a:ext uri="{FF2B5EF4-FFF2-40B4-BE49-F238E27FC236}">
                  <a16:creationId xmlns:a16="http://schemas.microsoft.com/office/drawing/2014/main" id="{CBE5E5CF-BBE1-4BF5-A6E4-7817716431B9}"/>
                </a:ext>
              </a:extLst>
            </p:cNvPr>
            <p:cNvSpPr txBox="1"/>
            <p:nvPr/>
          </p:nvSpPr>
          <p:spPr>
            <a:xfrm>
              <a:off x="3210063" y="5573366"/>
              <a:ext cx="766419"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come</a:t>
              </a:r>
            </a:p>
          </p:txBody>
        </p:sp>
        <p:cxnSp>
          <p:nvCxnSpPr>
            <p:cNvPr id="40" name="Straight Arrow Connector 39">
              <a:extLst>
                <a:ext uri="{FF2B5EF4-FFF2-40B4-BE49-F238E27FC236}">
                  <a16:creationId xmlns:a16="http://schemas.microsoft.com/office/drawing/2014/main" id="{050C7028-2808-40D2-AE3B-F44B22C39829}"/>
                </a:ext>
              </a:extLst>
            </p:cNvPr>
            <p:cNvCxnSpPr>
              <a:cxnSpLocks/>
            </p:cNvCxnSpPr>
            <p:nvPr/>
          </p:nvCxnSpPr>
          <p:spPr>
            <a:xfrm flipH="1" flipV="1">
              <a:off x="3582506" y="5167241"/>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8398A577-2C11-4710-8DC3-6B99AF51428A}"/>
              </a:ext>
            </a:extLst>
          </p:cNvPr>
          <p:cNvGrpSpPr/>
          <p:nvPr/>
        </p:nvGrpSpPr>
        <p:grpSpPr>
          <a:xfrm>
            <a:off x="4181889" y="5167241"/>
            <a:ext cx="766419" cy="775457"/>
            <a:chOff x="4181889" y="5167241"/>
            <a:chExt cx="766419" cy="775457"/>
          </a:xfrm>
        </p:grpSpPr>
        <p:sp>
          <p:nvSpPr>
            <p:cNvPr id="25" name="TextBox 24">
              <a:extLst>
                <a:ext uri="{FF2B5EF4-FFF2-40B4-BE49-F238E27FC236}">
                  <a16:creationId xmlns:a16="http://schemas.microsoft.com/office/drawing/2014/main" id="{2EF8DE82-4F83-473A-B5A5-268BFB85318F}"/>
                </a:ext>
              </a:extLst>
            </p:cNvPr>
            <p:cNvSpPr txBox="1"/>
            <p:nvPr/>
          </p:nvSpPr>
          <p:spPr>
            <a:xfrm>
              <a:off x="4181889" y="5573366"/>
              <a:ext cx="766419"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from</a:t>
              </a:r>
            </a:p>
          </p:txBody>
        </p:sp>
        <p:cxnSp>
          <p:nvCxnSpPr>
            <p:cNvPr id="41" name="Straight Arrow Connector 40">
              <a:extLst>
                <a:ext uri="{FF2B5EF4-FFF2-40B4-BE49-F238E27FC236}">
                  <a16:creationId xmlns:a16="http://schemas.microsoft.com/office/drawing/2014/main" id="{C03C2F33-0F15-4AF7-BC32-7431CB1DA121}"/>
                </a:ext>
              </a:extLst>
            </p:cNvPr>
            <p:cNvCxnSpPr>
              <a:cxnSpLocks/>
            </p:cNvCxnSpPr>
            <p:nvPr/>
          </p:nvCxnSpPr>
          <p:spPr>
            <a:xfrm flipH="1" flipV="1">
              <a:off x="4554332" y="5167241"/>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73D85492-A97D-4CB0-90BB-037225A5AC2B}"/>
              </a:ext>
            </a:extLst>
          </p:cNvPr>
          <p:cNvGrpSpPr/>
          <p:nvPr/>
        </p:nvGrpSpPr>
        <p:grpSpPr>
          <a:xfrm>
            <a:off x="5087453" y="5200371"/>
            <a:ext cx="1384853" cy="742327"/>
            <a:chOff x="5087453" y="5200371"/>
            <a:chExt cx="1384853" cy="742327"/>
          </a:xfrm>
        </p:grpSpPr>
        <p:sp>
          <p:nvSpPr>
            <p:cNvPr id="26" name="TextBox 25">
              <a:extLst>
                <a:ext uri="{FF2B5EF4-FFF2-40B4-BE49-F238E27FC236}">
                  <a16:creationId xmlns:a16="http://schemas.microsoft.com/office/drawing/2014/main" id="{800690D6-6396-4A1F-9245-015BB788C24F}"/>
                </a:ext>
              </a:extLst>
            </p:cNvPr>
            <p:cNvSpPr txBox="1"/>
            <p:nvPr/>
          </p:nvSpPr>
          <p:spPr>
            <a:xfrm>
              <a:off x="5087453" y="5573366"/>
              <a:ext cx="1384853"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Melbourne</a:t>
              </a:r>
            </a:p>
          </p:txBody>
        </p:sp>
        <p:cxnSp>
          <p:nvCxnSpPr>
            <p:cNvPr id="42" name="Straight Arrow Connector 41">
              <a:extLst>
                <a:ext uri="{FF2B5EF4-FFF2-40B4-BE49-F238E27FC236}">
                  <a16:creationId xmlns:a16="http://schemas.microsoft.com/office/drawing/2014/main" id="{C9CF87DC-988E-4CC1-AD1F-66178B66BB47}"/>
                </a:ext>
              </a:extLst>
            </p:cNvPr>
            <p:cNvCxnSpPr>
              <a:cxnSpLocks/>
            </p:cNvCxnSpPr>
            <p:nvPr/>
          </p:nvCxnSpPr>
          <p:spPr>
            <a:xfrm flipH="1" flipV="1">
              <a:off x="5769114" y="5200371"/>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42207E1-4339-4457-BABF-31E1ABFDD106}"/>
              </a:ext>
            </a:extLst>
          </p:cNvPr>
          <p:cNvGrpSpPr/>
          <p:nvPr/>
        </p:nvGrpSpPr>
        <p:grpSpPr>
          <a:xfrm>
            <a:off x="2282411" y="1829627"/>
            <a:ext cx="4079460" cy="755650"/>
            <a:chOff x="2282411" y="1829627"/>
            <a:chExt cx="4079460" cy="755650"/>
          </a:xfrm>
        </p:grpSpPr>
        <p:sp>
          <p:nvSpPr>
            <p:cNvPr id="32" name="TextBox 31">
              <a:extLst>
                <a:ext uri="{FF2B5EF4-FFF2-40B4-BE49-F238E27FC236}">
                  <a16:creationId xmlns:a16="http://schemas.microsoft.com/office/drawing/2014/main" id="{66006866-F9CA-4154-8E04-6FF314B46FDC}"/>
                </a:ext>
              </a:extLst>
            </p:cNvPr>
            <p:cNvSpPr txBox="1"/>
            <p:nvPr/>
          </p:nvSpPr>
          <p:spPr>
            <a:xfrm>
              <a:off x="2282411" y="1829627"/>
              <a:ext cx="534506"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Ich</a:t>
              </a:r>
            </a:p>
          </p:txBody>
        </p:sp>
        <p:sp>
          <p:nvSpPr>
            <p:cNvPr id="33" name="TextBox 32">
              <a:extLst>
                <a:ext uri="{FF2B5EF4-FFF2-40B4-BE49-F238E27FC236}">
                  <a16:creationId xmlns:a16="http://schemas.microsoft.com/office/drawing/2014/main" id="{E92EC7B7-01A8-4EEF-BFC5-C84BA35BF075}"/>
                </a:ext>
              </a:extLst>
            </p:cNvPr>
            <p:cNvSpPr txBox="1"/>
            <p:nvPr/>
          </p:nvSpPr>
          <p:spPr>
            <a:xfrm>
              <a:off x="2945020" y="1829627"/>
              <a:ext cx="1042505"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t>komme</a:t>
              </a:r>
            </a:p>
          </p:txBody>
        </p:sp>
        <p:sp>
          <p:nvSpPr>
            <p:cNvPr id="34" name="TextBox 33">
              <a:extLst>
                <a:ext uri="{FF2B5EF4-FFF2-40B4-BE49-F238E27FC236}">
                  <a16:creationId xmlns:a16="http://schemas.microsoft.com/office/drawing/2014/main" id="{2C3C2E00-3169-4601-ADA1-5689590EF34C}"/>
                </a:ext>
              </a:extLst>
            </p:cNvPr>
            <p:cNvSpPr txBox="1"/>
            <p:nvPr/>
          </p:nvSpPr>
          <p:spPr>
            <a:xfrm>
              <a:off x="4071454" y="1829627"/>
              <a:ext cx="766419"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t>aus</a:t>
              </a:r>
            </a:p>
          </p:txBody>
        </p:sp>
        <p:sp>
          <p:nvSpPr>
            <p:cNvPr id="35" name="TextBox 34">
              <a:extLst>
                <a:ext uri="{FF2B5EF4-FFF2-40B4-BE49-F238E27FC236}">
                  <a16:creationId xmlns:a16="http://schemas.microsoft.com/office/drawing/2014/main" id="{C27CC914-041B-46BB-B86A-6CAA3BFBCF7B}"/>
                </a:ext>
              </a:extLst>
            </p:cNvPr>
            <p:cNvSpPr txBox="1"/>
            <p:nvPr/>
          </p:nvSpPr>
          <p:spPr>
            <a:xfrm>
              <a:off x="4977018" y="1829627"/>
              <a:ext cx="1384853"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Melbourne</a:t>
              </a:r>
            </a:p>
          </p:txBody>
        </p:sp>
        <p:cxnSp>
          <p:nvCxnSpPr>
            <p:cNvPr id="43" name="Straight Arrow Connector 42">
              <a:extLst>
                <a:ext uri="{FF2B5EF4-FFF2-40B4-BE49-F238E27FC236}">
                  <a16:creationId xmlns:a16="http://schemas.microsoft.com/office/drawing/2014/main" id="{1B7DBD8E-D5C2-4064-BF24-C10BBE67916E}"/>
                </a:ext>
              </a:extLst>
            </p:cNvPr>
            <p:cNvCxnSpPr>
              <a:cxnSpLocks/>
            </p:cNvCxnSpPr>
            <p:nvPr/>
          </p:nvCxnSpPr>
          <p:spPr>
            <a:xfrm flipH="1" flipV="1">
              <a:off x="4300332" y="2362197"/>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57BB48FB-31DD-4DD2-8E75-BD0185B53665}"/>
              </a:ext>
            </a:extLst>
          </p:cNvPr>
          <p:cNvGrpSpPr/>
          <p:nvPr/>
        </p:nvGrpSpPr>
        <p:grpSpPr>
          <a:xfrm>
            <a:off x="307008" y="3389241"/>
            <a:ext cx="5160344" cy="1262751"/>
            <a:chOff x="307008" y="3389241"/>
            <a:chExt cx="5160344" cy="1262751"/>
          </a:xfrm>
        </p:grpSpPr>
        <p:sp>
          <p:nvSpPr>
            <p:cNvPr id="31" name="TextBox 30">
              <a:extLst>
                <a:ext uri="{FF2B5EF4-FFF2-40B4-BE49-F238E27FC236}">
                  <a16:creationId xmlns:a16="http://schemas.microsoft.com/office/drawing/2014/main" id="{0F84ACCB-4BFD-4555-B160-CA4622841EC6}"/>
                </a:ext>
              </a:extLst>
            </p:cNvPr>
            <p:cNvSpPr txBox="1"/>
            <p:nvPr/>
          </p:nvSpPr>
          <p:spPr>
            <a:xfrm>
              <a:off x="3210064" y="3718061"/>
              <a:ext cx="2257288"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Sentence vector</a:t>
              </a:r>
            </a:p>
          </p:txBody>
        </p:sp>
        <p:cxnSp>
          <p:nvCxnSpPr>
            <p:cNvPr id="20" name="Straight Arrow Connector 19">
              <a:extLst>
                <a:ext uri="{FF2B5EF4-FFF2-40B4-BE49-F238E27FC236}">
                  <a16:creationId xmlns:a16="http://schemas.microsoft.com/office/drawing/2014/main" id="{5884B9ED-993D-42B0-AE78-95A0E4FCD73B}"/>
                </a:ext>
              </a:extLst>
            </p:cNvPr>
            <p:cNvCxnSpPr/>
            <p:nvPr/>
          </p:nvCxnSpPr>
          <p:spPr>
            <a:xfrm flipH="1" flipV="1">
              <a:off x="4333463" y="3389241"/>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18D7A8-F99E-46C8-9802-AE716EC381A5}"/>
                </a:ext>
              </a:extLst>
            </p:cNvPr>
            <p:cNvCxnSpPr>
              <a:cxnSpLocks/>
            </p:cNvCxnSpPr>
            <p:nvPr/>
          </p:nvCxnSpPr>
          <p:spPr>
            <a:xfrm flipH="1" flipV="1">
              <a:off x="4333463" y="4173328"/>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E5CB6B1-EBE0-4767-9073-821AB2DC434C}"/>
                </a:ext>
              </a:extLst>
            </p:cNvPr>
            <p:cNvSpPr/>
            <p:nvPr/>
          </p:nvSpPr>
          <p:spPr>
            <a:xfrm>
              <a:off x="614017" y="3568147"/>
              <a:ext cx="1557130" cy="673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Attention</a:t>
              </a:r>
            </a:p>
          </p:txBody>
        </p:sp>
        <p:cxnSp>
          <p:nvCxnSpPr>
            <p:cNvPr id="36" name="Straight Arrow Connector 35">
              <a:extLst>
                <a:ext uri="{FF2B5EF4-FFF2-40B4-BE49-F238E27FC236}">
                  <a16:creationId xmlns:a16="http://schemas.microsoft.com/office/drawing/2014/main" id="{73A882F4-7285-4CBB-8A79-9EA747A20AC2}"/>
                </a:ext>
              </a:extLst>
            </p:cNvPr>
            <p:cNvCxnSpPr/>
            <p:nvPr/>
          </p:nvCxnSpPr>
          <p:spPr>
            <a:xfrm flipV="1">
              <a:off x="2325066" y="3896552"/>
              <a:ext cx="737704" cy="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9496D64-AF19-4E78-8C3A-ABB1800A5091}"/>
                </a:ext>
              </a:extLst>
            </p:cNvPr>
            <p:cNvSpPr txBox="1"/>
            <p:nvPr/>
          </p:nvSpPr>
          <p:spPr>
            <a:xfrm>
              <a:off x="307008" y="4282660"/>
              <a:ext cx="21689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(weighted average)</a:t>
              </a:r>
            </a:p>
          </p:txBody>
        </p:sp>
      </p:grpSp>
      <p:sp>
        <p:nvSpPr>
          <p:cNvPr id="47" name="TextBox 46">
            <a:extLst>
              <a:ext uri="{FF2B5EF4-FFF2-40B4-BE49-F238E27FC236}">
                <a16:creationId xmlns:a16="http://schemas.microsoft.com/office/drawing/2014/main" id="{E9F7DDF4-E6F4-41FF-8D01-0BBB74E7429F}"/>
              </a:ext>
            </a:extLst>
          </p:cNvPr>
          <p:cNvSpPr txBox="1"/>
          <p:nvPr/>
        </p:nvSpPr>
        <p:spPr>
          <a:xfrm>
            <a:off x="6723269" y="5574747"/>
            <a:ext cx="21689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English</a:t>
            </a:r>
          </a:p>
        </p:txBody>
      </p:sp>
      <p:sp>
        <p:nvSpPr>
          <p:cNvPr id="48" name="TextBox 47">
            <a:extLst>
              <a:ext uri="{FF2B5EF4-FFF2-40B4-BE49-F238E27FC236}">
                <a16:creationId xmlns:a16="http://schemas.microsoft.com/office/drawing/2014/main" id="{6784FE4C-FF21-4ABA-9312-E3B1BAC1F5CE}"/>
              </a:ext>
            </a:extLst>
          </p:cNvPr>
          <p:cNvSpPr txBox="1"/>
          <p:nvPr/>
        </p:nvSpPr>
        <p:spPr>
          <a:xfrm>
            <a:off x="6623878" y="1831008"/>
            <a:ext cx="21689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Germany</a:t>
            </a:r>
          </a:p>
        </p:txBody>
      </p:sp>
    </p:spTree>
    <p:extLst>
      <p:ext uri="{BB962C8B-B14F-4D97-AF65-F5344CB8AC3E}">
        <p14:creationId xmlns:p14="http://schemas.microsoft.com/office/powerpoint/2010/main" val="389681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5</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1. Machine Translation (Generation)</a:t>
            </a:r>
            <a:endParaRPr lang="en-US" dirty="0"/>
          </a:p>
        </p:txBody>
      </p:sp>
      <p:grpSp>
        <p:nvGrpSpPr>
          <p:cNvPr id="5" name="Group 4">
            <a:extLst>
              <a:ext uri="{FF2B5EF4-FFF2-40B4-BE49-F238E27FC236}">
                <a16:creationId xmlns:a16="http://schemas.microsoft.com/office/drawing/2014/main" id="{175C513F-0AE0-4B3C-9D27-7552EF19A766}"/>
              </a:ext>
            </a:extLst>
          </p:cNvPr>
          <p:cNvGrpSpPr/>
          <p:nvPr/>
        </p:nvGrpSpPr>
        <p:grpSpPr>
          <a:xfrm>
            <a:off x="3386759" y="2392845"/>
            <a:ext cx="2439090" cy="2722504"/>
            <a:chOff x="3386759" y="2392845"/>
            <a:chExt cx="2439090" cy="2722504"/>
          </a:xfrm>
        </p:grpSpPr>
        <p:sp>
          <p:nvSpPr>
            <p:cNvPr id="18" name="Rectangle: Rounded Corners 17">
              <a:extLst>
                <a:ext uri="{FF2B5EF4-FFF2-40B4-BE49-F238E27FC236}">
                  <a16:creationId xmlns:a16="http://schemas.microsoft.com/office/drawing/2014/main" id="{DA85C11A-3E0D-46BC-B8F0-04F10A3905D4}"/>
                </a:ext>
              </a:extLst>
            </p:cNvPr>
            <p:cNvSpPr/>
            <p:nvPr/>
          </p:nvSpPr>
          <p:spPr>
            <a:xfrm>
              <a:off x="3959502" y="3379720"/>
              <a:ext cx="1866347"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 - Decoder</a:t>
              </a:r>
            </a:p>
          </p:txBody>
        </p:sp>
        <p:sp>
          <p:nvSpPr>
            <p:cNvPr id="31" name="TextBox 30">
              <a:extLst>
                <a:ext uri="{FF2B5EF4-FFF2-40B4-BE49-F238E27FC236}">
                  <a16:creationId xmlns:a16="http://schemas.microsoft.com/office/drawing/2014/main" id="{0F84ACCB-4BFD-4555-B160-CA4622841EC6}"/>
                </a:ext>
              </a:extLst>
            </p:cNvPr>
            <p:cNvSpPr txBox="1"/>
            <p:nvPr/>
          </p:nvSpPr>
          <p:spPr>
            <a:xfrm>
              <a:off x="3386759" y="4469018"/>
              <a:ext cx="1440071" cy="646331"/>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Sentence vector</a:t>
              </a:r>
            </a:p>
          </p:txBody>
        </p:sp>
        <p:sp>
          <p:nvSpPr>
            <p:cNvPr id="33" name="TextBox 32">
              <a:extLst>
                <a:ext uri="{FF2B5EF4-FFF2-40B4-BE49-F238E27FC236}">
                  <a16:creationId xmlns:a16="http://schemas.microsoft.com/office/drawing/2014/main" id="{E92EC7B7-01A8-4EEF-BFC5-C84BA35BF075}"/>
                </a:ext>
              </a:extLst>
            </p:cNvPr>
            <p:cNvSpPr txBox="1"/>
            <p:nvPr/>
          </p:nvSpPr>
          <p:spPr>
            <a:xfrm>
              <a:off x="4435889" y="2392845"/>
              <a:ext cx="1042505"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t>komme</a:t>
              </a:r>
            </a:p>
          </p:txBody>
        </p:sp>
        <p:cxnSp>
          <p:nvCxnSpPr>
            <p:cNvPr id="20" name="Straight Arrow Connector 19">
              <a:extLst>
                <a:ext uri="{FF2B5EF4-FFF2-40B4-BE49-F238E27FC236}">
                  <a16:creationId xmlns:a16="http://schemas.microsoft.com/office/drawing/2014/main" id="{5884B9ED-993D-42B0-AE78-95A0E4FCD73B}"/>
                </a:ext>
              </a:extLst>
            </p:cNvPr>
            <p:cNvCxnSpPr/>
            <p:nvPr/>
          </p:nvCxnSpPr>
          <p:spPr>
            <a:xfrm flipH="1" flipV="1">
              <a:off x="4488071" y="4051851"/>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A0B03B-0EFF-4BB6-854C-E65CBF1FA263}"/>
                </a:ext>
              </a:extLst>
            </p:cNvPr>
            <p:cNvSpPr txBox="1"/>
            <p:nvPr/>
          </p:nvSpPr>
          <p:spPr>
            <a:xfrm>
              <a:off x="5164758" y="4469018"/>
              <a:ext cx="534506"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Ich</a:t>
              </a:r>
            </a:p>
          </p:txBody>
        </p:sp>
        <p:cxnSp>
          <p:nvCxnSpPr>
            <p:cNvPr id="3" name="Straight Arrow Connector 2">
              <a:extLst>
                <a:ext uri="{FF2B5EF4-FFF2-40B4-BE49-F238E27FC236}">
                  <a16:creationId xmlns:a16="http://schemas.microsoft.com/office/drawing/2014/main" id="{9989E2E1-BE29-4EA2-AFE5-639FDE22DC6D}"/>
                </a:ext>
              </a:extLst>
            </p:cNvPr>
            <p:cNvCxnSpPr/>
            <p:nvPr/>
          </p:nvCxnSpPr>
          <p:spPr>
            <a:xfrm flipH="1" flipV="1">
              <a:off x="5426074" y="4051161"/>
              <a:ext cx="2210"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7CD09A0-25E7-46BD-8EE0-33717B37EF54}"/>
                </a:ext>
              </a:extLst>
            </p:cNvPr>
            <p:cNvCxnSpPr>
              <a:cxnSpLocks/>
            </p:cNvCxnSpPr>
            <p:nvPr/>
          </p:nvCxnSpPr>
          <p:spPr>
            <a:xfrm flipH="1" flipV="1">
              <a:off x="4951898" y="2892286"/>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DD0CBCD2-DEC5-43A4-941A-491DB208162D}"/>
              </a:ext>
            </a:extLst>
          </p:cNvPr>
          <p:cNvGrpSpPr/>
          <p:nvPr/>
        </p:nvGrpSpPr>
        <p:grpSpPr>
          <a:xfrm>
            <a:off x="427108" y="2414932"/>
            <a:ext cx="2439089" cy="2722504"/>
            <a:chOff x="427108" y="2414932"/>
            <a:chExt cx="2439089" cy="2722504"/>
          </a:xfrm>
        </p:grpSpPr>
        <p:sp>
          <p:nvSpPr>
            <p:cNvPr id="39" name="Rectangle: Rounded Corners 38">
              <a:extLst>
                <a:ext uri="{FF2B5EF4-FFF2-40B4-BE49-F238E27FC236}">
                  <a16:creationId xmlns:a16="http://schemas.microsoft.com/office/drawing/2014/main" id="{0FC97D9B-3520-46A6-81BF-9B13F3B701F8}"/>
                </a:ext>
              </a:extLst>
            </p:cNvPr>
            <p:cNvSpPr/>
            <p:nvPr/>
          </p:nvSpPr>
          <p:spPr>
            <a:xfrm>
              <a:off x="999850" y="3401807"/>
              <a:ext cx="1866347"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 - Decoder</a:t>
              </a:r>
            </a:p>
          </p:txBody>
        </p:sp>
        <p:sp>
          <p:nvSpPr>
            <p:cNvPr id="45" name="TextBox 44">
              <a:extLst>
                <a:ext uri="{FF2B5EF4-FFF2-40B4-BE49-F238E27FC236}">
                  <a16:creationId xmlns:a16="http://schemas.microsoft.com/office/drawing/2014/main" id="{023C002B-69AA-4C61-ACB7-C5A51D703B54}"/>
                </a:ext>
              </a:extLst>
            </p:cNvPr>
            <p:cNvSpPr txBox="1"/>
            <p:nvPr/>
          </p:nvSpPr>
          <p:spPr>
            <a:xfrm>
              <a:off x="427108" y="4491105"/>
              <a:ext cx="1440071" cy="646331"/>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Sentence vector</a:t>
              </a:r>
            </a:p>
          </p:txBody>
        </p:sp>
        <p:sp>
          <p:nvSpPr>
            <p:cNvPr id="46" name="TextBox 45">
              <a:extLst>
                <a:ext uri="{FF2B5EF4-FFF2-40B4-BE49-F238E27FC236}">
                  <a16:creationId xmlns:a16="http://schemas.microsoft.com/office/drawing/2014/main" id="{5F33A302-F868-40D2-97CF-AE568DBC82F0}"/>
                </a:ext>
              </a:extLst>
            </p:cNvPr>
            <p:cNvSpPr txBox="1"/>
            <p:nvPr/>
          </p:nvSpPr>
          <p:spPr>
            <a:xfrm>
              <a:off x="1476238" y="2414932"/>
              <a:ext cx="1042505"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Ich</a:t>
              </a:r>
            </a:p>
          </p:txBody>
        </p:sp>
        <p:cxnSp>
          <p:nvCxnSpPr>
            <p:cNvPr id="49" name="Straight Arrow Connector 48">
              <a:extLst>
                <a:ext uri="{FF2B5EF4-FFF2-40B4-BE49-F238E27FC236}">
                  <a16:creationId xmlns:a16="http://schemas.microsoft.com/office/drawing/2014/main" id="{035030AC-A2CC-4032-9EA3-4B148A211DC4}"/>
                </a:ext>
              </a:extLst>
            </p:cNvPr>
            <p:cNvCxnSpPr>
              <a:cxnSpLocks/>
            </p:cNvCxnSpPr>
            <p:nvPr/>
          </p:nvCxnSpPr>
          <p:spPr>
            <a:xfrm flipH="1" flipV="1">
              <a:off x="1528420" y="4073937"/>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4BCD9C1-3C2B-4B42-A698-D27D66286BC7}"/>
                </a:ext>
              </a:extLst>
            </p:cNvPr>
            <p:cNvSpPr txBox="1"/>
            <p:nvPr/>
          </p:nvSpPr>
          <p:spPr>
            <a:xfrm>
              <a:off x="2205106" y="4502148"/>
              <a:ext cx="589723"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&lt;s&gt;</a:t>
              </a:r>
            </a:p>
          </p:txBody>
        </p:sp>
        <p:cxnSp>
          <p:nvCxnSpPr>
            <p:cNvPr id="51" name="Straight Arrow Connector 50">
              <a:extLst>
                <a:ext uri="{FF2B5EF4-FFF2-40B4-BE49-F238E27FC236}">
                  <a16:creationId xmlns:a16="http://schemas.microsoft.com/office/drawing/2014/main" id="{E8453ED0-8A3C-4590-B12D-430096281D58}"/>
                </a:ext>
              </a:extLst>
            </p:cNvPr>
            <p:cNvCxnSpPr>
              <a:cxnSpLocks/>
            </p:cNvCxnSpPr>
            <p:nvPr/>
          </p:nvCxnSpPr>
          <p:spPr>
            <a:xfrm flipH="1" flipV="1">
              <a:off x="2466423" y="4073247"/>
              <a:ext cx="2210"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0A50A59-4A5E-42AF-BBA9-5E907550B0E3}"/>
                </a:ext>
              </a:extLst>
            </p:cNvPr>
            <p:cNvCxnSpPr>
              <a:cxnSpLocks/>
            </p:cNvCxnSpPr>
            <p:nvPr/>
          </p:nvCxnSpPr>
          <p:spPr>
            <a:xfrm flipH="1" flipV="1">
              <a:off x="1992246" y="2914372"/>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FC969349-7A55-4665-A744-D56663E33F97}"/>
              </a:ext>
            </a:extLst>
          </p:cNvPr>
          <p:cNvGrpSpPr/>
          <p:nvPr/>
        </p:nvGrpSpPr>
        <p:grpSpPr>
          <a:xfrm>
            <a:off x="6302237" y="2381802"/>
            <a:ext cx="2643809" cy="2722504"/>
            <a:chOff x="6302237" y="2381802"/>
            <a:chExt cx="2643809" cy="2722504"/>
          </a:xfrm>
        </p:grpSpPr>
        <p:sp>
          <p:nvSpPr>
            <p:cNvPr id="53" name="Rectangle: Rounded Corners 52">
              <a:extLst>
                <a:ext uri="{FF2B5EF4-FFF2-40B4-BE49-F238E27FC236}">
                  <a16:creationId xmlns:a16="http://schemas.microsoft.com/office/drawing/2014/main" id="{F6C81E30-9704-40F4-A639-CE3DA730AC20}"/>
                </a:ext>
              </a:extLst>
            </p:cNvPr>
            <p:cNvSpPr/>
            <p:nvPr/>
          </p:nvSpPr>
          <p:spPr>
            <a:xfrm>
              <a:off x="6874980" y="3368677"/>
              <a:ext cx="1866347"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 - Decoder</a:t>
              </a:r>
            </a:p>
          </p:txBody>
        </p:sp>
        <p:sp>
          <p:nvSpPr>
            <p:cNvPr id="54" name="TextBox 53">
              <a:extLst>
                <a:ext uri="{FF2B5EF4-FFF2-40B4-BE49-F238E27FC236}">
                  <a16:creationId xmlns:a16="http://schemas.microsoft.com/office/drawing/2014/main" id="{8D103BCB-E0C3-4B88-823F-968124ACEAE3}"/>
                </a:ext>
              </a:extLst>
            </p:cNvPr>
            <p:cNvSpPr txBox="1"/>
            <p:nvPr/>
          </p:nvSpPr>
          <p:spPr>
            <a:xfrm>
              <a:off x="6302237" y="4457975"/>
              <a:ext cx="1440071" cy="646331"/>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Sentence vector</a:t>
              </a:r>
            </a:p>
          </p:txBody>
        </p:sp>
        <p:sp>
          <p:nvSpPr>
            <p:cNvPr id="55" name="TextBox 54">
              <a:extLst>
                <a:ext uri="{FF2B5EF4-FFF2-40B4-BE49-F238E27FC236}">
                  <a16:creationId xmlns:a16="http://schemas.microsoft.com/office/drawing/2014/main" id="{D852B73C-2B81-4662-BE29-11E32837C011}"/>
                </a:ext>
              </a:extLst>
            </p:cNvPr>
            <p:cNvSpPr txBox="1"/>
            <p:nvPr/>
          </p:nvSpPr>
          <p:spPr>
            <a:xfrm>
              <a:off x="7351367" y="2381802"/>
              <a:ext cx="1042505"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t>aus</a:t>
              </a:r>
            </a:p>
          </p:txBody>
        </p:sp>
        <p:cxnSp>
          <p:nvCxnSpPr>
            <p:cNvPr id="56" name="Straight Arrow Connector 55">
              <a:extLst>
                <a:ext uri="{FF2B5EF4-FFF2-40B4-BE49-F238E27FC236}">
                  <a16:creationId xmlns:a16="http://schemas.microsoft.com/office/drawing/2014/main" id="{85FA545F-53A1-4A9A-80D4-8C00A8A02120}"/>
                </a:ext>
              </a:extLst>
            </p:cNvPr>
            <p:cNvCxnSpPr>
              <a:cxnSpLocks/>
            </p:cNvCxnSpPr>
            <p:nvPr/>
          </p:nvCxnSpPr>
          <p:spPr>
            <a:xfrm flipH="1" flipV="1">
              <a:off x="7403549" y="4040807"/>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04EA981-D27F-4A46-A617-A0739C90F950}"/>
                </a:ext>
              </a:extLst>
            </p:cNvPr>
            <p:cNvSpPr txBox="1"/>
            <p:nvPr/>
          </p:nvSpPr>
          <p:spPr>
            <a:xfrm>
              <a:off x="7936671" y="4424845"/>
              <a:ext cx="1009375"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t>komme</a:t>
              </a:r>
            </a:p>
          </p:txBody>
        </p:sp>
        <p:cxnSp>
          <p:nvCxnSpPr>
            <p:cNvPr id="58" name="Straight Arrow Connector 57">
              <a:extLst>
                <a:ext uri="{FF2B5EF4-FFF2-40B4-BE49-F238E27FC236}">
                  <a16:creationId xmlns:a16="http://schemas.microsoft.com/office/drawing/2014/main" id="{F64F4F3F-9FDB-436E-8DCC-2F0ABEF6269A}"/>
                </a:ext>
              </a:extLst>
            </p:cNvPr>
            <p:cNvCxnSpPr>
              <a:cxnSpLocks/>
            </p:cNvCxnSpPr>
            <p:nvPr/>
          </p:nvCxnSpPr>
          <p:spPr>
            <a:xfrm flipH="1" flipV="1">
              <a:off x="8341552" y="4040117"/>
              <a:ext cx="2210"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E4E2FBC-71FE-4CB4-96E0-B7F00FF877CE}"/>
                </a:ext>
              </a:extLst>
            </p:cNvPr>
            <p:cNvCxnSpPr>
              <a:cxnSpLocks/>
            </p:cNvCxnSpPr>
            <p:nvPr/>
          </p:nvCxnSpPr>
          <p:spPr>
            <a:xfrm flipH="1" flipV="1">
              <a:off x="7867376" y="2881242"/>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FED066EC-4DC0-4CDC-B91B-5402B11A6D0A}"/>
              </a:ext>
            </a:extLst>
          </p:cNvPr>
          <p:cNvSpPr txBox="1"/>
          <p:nvPr/>
        </p:nvSpPr>
        <p:spPr>
          <a:xfrm>
            <a:off x="129580" y="6261527"/>
            <a:ext cx="5769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Note: Sentence vector is dynamic if you use Attention!</a:t>
            </a:r>
          </a:p>
        </p:txBody>
      </p:sp>
      <p:grpSp>
        <p:nvGrpSpPr>
          <p:cNvPr id="14" name="Group 13">
            <a:extLst>
              <a:ext uri="{FF2B5EF4-FFF2-40B4-BE49-F238E27FC236}">
                <a16:creationId xmlns:a16="http://schemas.microsoft.com/office/drawing/2014/main" id="{E0E7EACA-C79C-4528-9A02-0E9DBD75DBEF}"/>
              </a:ext>
            </a:extLst>
          </p:cNvPr>
          <p:cNvGrpSpPr/>
          <p:nvPr/>
        </p:nvGrpSpPr>
        <p:grpSpPr>
          <a:xfrm>
            <a:off x="1517372" y="5003657"/>
            <a:ext cx="6986631" cy="497097"/>
            <a:chOff x="1517372" y="5003657"/>
            <a:chExt cx="6986631" cy="497097"/>
          </a:xfrm>
        </p:grpSpPr>
        <p:cxnSp>
          <p:nvCxnSpPr>
            <p:cNvPr id="8" name="Straight Arrow Connector 7">
              <a:extLst>
                <a:ext uri="{FF2B5EF4-FFF2-40B4-BE49-F238E27FC236}">
                  <a16:creationId xmlns:a16="http://schemas.microsoft.com/office/drawing/2014/main" id="{8EA341E2-E7E8-44F4-8CEB-07FD950DF643}"/>
                </a:ext>
              </a:extLst>
            </p:cNvPr>
            <p:cNvCxnSpPr/>
            <p:nvPr/>
          </p:nvCxnSpPr>
          <p:spPr>
            <a:xfrm flipH="1" flipV="1">
              <a:off x="1517372" y="5277676"/>
              <a:ext cx="2211" cy="223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09D29B2-C4D6-41E0-BE80-60D1FFC88402}"/>
                </a:ext>
              </a:extLst>
            </p:cNvPr>
            <p:cNvCxnSpPr/>
            <p:nvPr/>
          </p:nvCxnSpPr>
          <p:spPr>
            <a:xfrm flipV="1">
              <a:off x="1518891" y="5489022"/>
              <a:ext cx="1060174" cy="110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7693179-DF44-409F-BAA7-9820007B523C}"/>
                </a:ext>
              </a:extLst>
            </p:cNvPr>
            <p:cNvCxnSpPr/>
            <p:nvPr/>
          </p:nvCxnSpPr>
          <p:spPr>
            <a:xfrm flipH="1">
              <a:off x="2578376" y="5003657"/>
              <a:ext cx="620" cy="484055"/>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44B60301-91E7-4665-A762-0695AD80FF97}"/>
                </a:ext>
              </a:extLst>
            </p:cNvPr>
            <p:cNvGrpSpPr/>
            <p:nvPr/>
          </p:nvGrpSpPr>
          <p:grpSpPr>
            <a:xfrm>
              <a:off x="4374872" y="5003657"/>
              <a:ext cx="1061693" cy="497097"/>
              <a:chOff x="1517372" y="5003657"/>
              <a:chExt cx="1061693" cy="497097"/>
            </a:xfrm>
          </p:grpSpPr>
          <p:cxnSp>
            <p:nvCxnSpPr>
              <p:cNvPr id="61" name="Straight Arrow Connector 60">
                <a:extLst>
                  <a:ext uri="{FF2B5EF4-FFF2-40B4-BE49-F238E27FC236}">
                    <a16:creationId xmlns:a16="http://schemas.microsoft.com/office/drawing/2014/main" id="{2DE4F0C0-16AA-434A-AE2A-CC0013352809}"/>
                  </a:ext>
                </a:extLst>
              </p:cNvPr>
              <p:cNvCxnSpPr>
                <a:cxnSpLocks/>
              </p:cNvCxnSpPr>
              <p:nvPr/>
            </p:nvCxnSpPr>
            <p:spPr>
              <a:xfrm flipH="1" flipV="1">
                <a:off x="1517372" y="5277676"/>
                <a:ext cx="2211" cy="223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2687013-1A40-40F7-881E-B25F4B3F3FB6}"/>
                  </a:ext>
                </a:extLst>
              </p:cNvPr>
              <p:cNvCxnSpPr>
                <a:cxnSpLocks/>
              </p:cNvCxnSpPr>
              <p:nvPr/>
            </p:nvCxnSpPr>
            <p:spPr>
              <a:xfrm flipV="1">
                <a:off x="1518891" y="5489022"/>
                <a:ext cx="1060174" cy="110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A1E3DC7-01B3-487C-86C2-356E2ECCF729}"/>
                  </a:ext>
                </a:extLst>
              </p:cNvPr>
              <p:cNvCxnSpPr>
                <a:cxnSpLocks/>
              </p:cNvCxnSpPr>
              <p:nvPr/>
            </p:nvCxnSpPr>
            <p:spPr>
              <a:xfrm flipH="1">
                <a:off x="2578376" y="5003657"/>
                <a:ext cx="620" cy="484055"/>
              </a:xfrm>
              <a:prstGeom prst="straightConnector1">
                <a:avLst/>
              </a:prstGeom>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482CEAB2-B26C-4454-97FE-621B98ACB440}"/>
                </a:ext>
              </a:extLst>
            </p:cNvPr>
            <p:cNvGrpSpPr/>
            <p:nvPr/>
          </p:nvGrpSpPr>
          <p:grpSpPr>
            <a:xfrm>
              <a:off x="7442310" y="5003657"/>
              <a:ext cx="1061693" cy="497097"/>
              <a:chOff x="1517372" y="5003657"/>
              <a:chExt cx="1061693" cy="497097"/>
            </a:xfrm>
          </p:grpSpPr>
          <p:cxnSp>
            <p:nvCxnSpPr>
              <p:cNvPr id="65" name="Straight Arrow Connector 64">
                <a:extLst>
                  <a:ext uri="{FF2B5EF4-FFF2-40B4-BE49-F238E27FC236}">
                    <a16:creationId xmlns:a16="http://schemas.microsoft.com/office/drawing/2014/main" id="{8213E808-611A-4580-9366-52E7C231A441}"/>
                  </a:ext>
                </a:extLst>
              </p:cNvPr>
              <p:cNvCxnSpPr>
                <a:cxnSpLocks/>
              </p:cNvCxnSpPr>
              <p:nvPr/>
            </p:nvCxnSpPr>
            <p:spPr>
              <a:xfrm flipH="1" flipV="1">
                <a:off x="1517372" y="5277676"/>
                <a:ext cx="2211" cy="223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4BD125E-821A-4871-B9D8-F8C61D81A37C}"/>
                  </a:ext>
                </a:extLst>
              </p:cNvPr>
              <p:cNvCxnSpPr>
                <a:cxnSpLocks/>
              </p:cNvCxnSpPr>
              <p:nvPr/>
            </p:nvCxnSpPr>
            <p:spPr>
              <a:xfrm flipV="1">
                <a:off x="1518891" y="5489022"/>
                <a:ext cx="1060174" cy="110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DF47131-81BD-430F-BCE2-68E4E3B349C9}"/>
                  </a:ext>
                </a:extLst>
              </p:cNvPr>
              <p:cNvCxnSpPr>
                <a:cxnSpLocks/>
              </p:cNvCxnSpPr>
              <p:nvPr/>
            </p:nvCxnSpPr>
            <p:spPr>
              <a:xfrm flipH="1">
                <a:off x="2578376" y="5003657"/>
                <a:ext cx="620" cy="484055"/>
              </a:xfrm>
              <a:prstGeom prst="straightConnector1">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5966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6</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1. Machine Translation (Generation)</a:t>
            </a:r>
            <a:endParaRPr lang="en-US" dirty="0"/>
          </a:p>
        </p:txBody>
      </p:sp>
      <p:sp>
        <p:nvSpPr>
          <p:cNvPr id="8" name="Speech Bubble: Rectangle with Corners Rounded 7">
            <a:extLst>
              <a:ext uri="{FF2B5EF4-FFF2-40B4-BE49-F238E27FC236}">
                <a16:creationId xmlns:a16="http://schemas.microsoft.com/office/drawing/2014/main" id="{FE0DD3CC-52C2-4C4F-BF0D-0F7670890254}"/>
              </a:ext>
            </a:extLst>
          </p:cNvPr>
          <p:cNvSpPr/>
          <p:nvPr/>
        </p:nvSpPr>
        <p:spPr>
          <a:xfrm rot="180000">
            <a:off x="6319487" y="1773820"/>
            <a:ext cx="861391" cy="430696"/>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a:t>
            </a:r>
          </a:p>
        </p:txBody>
      </p:sp>
      <p:sp>
        <p:nvSpPr>
          <p:cNvPr id="9" name="TextBox 8">
            <a:extLst>
              <a:ext uri="{FF2B5EF4-FFF2-40B4-BE49-F238E27FC236}">
                <a16:creationId xmlns:a16="http://schemas.microsoft.com/office/drawing/2014/main" id="{8DE3D11D-C6D2-4274-A8FA-EE50BC03949C}"/>
              </a:ext>
            </a:extLst>
          </p:cNvPr>
          <p:cNvSpPr txBox="1"/>
          <p:nvPr/>
        </p:nvSpPr>
        <p:spPr>
          <a:xfrm>
            <a:off x="351182" y="5806660"/>
            <a:ext cx="57691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Note: Sentence vector is dynamic if you use Attention!</a:t>
            </a:r>
          </a:p>
        </p:txBody>
      </p:sp>
      <p:grpSp>
        <p:nvGrpSpPr>
          <p:cNvPr id="11" name="Group 10">
            <a:extLst>
              <a:ext uri="{FF2B5EF4-FFF2-40B4-BE49-F238E27FC236}">
                <a16:creationId xmlns:a16="http://schemas.microsoft.com/office/drawing/2014/main" id="{28C4C120-9041-4B79-B29D-2DD76DF2C2E1}"/>
              </a:ext>
            </a:extLst>
          </p:cNvPr>
          <p:cNvGrpSpPr/>
          <p:nvPr/>
        </p:nvGrpSpPr>
        <p:grpSpPr>
          <a:xfrm>
            <a:off x="1421021" y="2381803"/>
            <a:ext cx="2439089" cy="3142278"/>
            <a:chOff x="1421021" y="2381803"/>
            <a:chExt cx="2439089" cy="3142278"/>
          </a:xfrm>
        </p:grpSpPr>
        <p:sp>
          <p:nvSpPr>
            <p:cNvPr id="39" name="Rectangle: Rounded Corners 38">
              <a:extLst>
                <a:ext uri="{FF2B5EF4-FFF2-40B4-BE49-F238E27FC236}">
                  <a16:creationId xmlns:a16="http://schemas.microsoft.com/office/drawing/2014/main" id="{0FC97D9B-3520-46A6-81BF-9B13F3B701F8}"/>
                </a:ext>
              </a:extLst>
            </p:cNvPr>
            <p:cNvSpPr/>
            <p:nvPr/>
          </p:nvSpPr>
          <p:spPr>
            <a:xfrm>
              <a:off x="1993763" y="3401807"/>
              <a:ext cx="1866347"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 - Decoder</a:t>
              </a:r>
            </a:p>
          </p:txBody>
        </p:sp>
        <p:sp>
          <p:nvSpPr>
            <p:cNvPr id="45" name="TextBox 44">
              <a:extLst>
                <a:ext uri="{FF2B5EF4-FFF2-40B4-BE49-F238E27FC236}">
                  <a16:creationId xmlns:a16="http://schemas.microsoft.com/office/drawing/2014/main" id="{023C002B-69AA-4C61-ACB7-C5A51D703B54}"/>
                </a:ext>
              </a:extLst>
            </p:cNvPr>
            <p:cNvSpPr txBox="1"/>
            <p:nvPr/>
          </p:nvSpPr>
          <p:spPr>
            <a:xfrm>
              <a:off x="1421021" y="4491105"/>
              <a:ext cx="1440071" cy="646331"/>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Sentence vector</a:t>
              </a:r>
            </a:p>
          </p:txBody>
        </p:sp>
        <p:sp>
          <p:nvSpPr>
            <p:cNvPr id="46" name="TextBox 45">
              <a:extLst>
                <a:ext uri="{FF2B5EF4-FFF2-40B4-BE49-F238E27FC236}">
                  <a16:creationId xmlns:a16="http://schemas.microsoft.com/office/drawing/2014/main" id="{5F33A302-F868-40D2-97CF-AE568DBC82F0}"/>
                </a:ext>
              </a:extLst>
            </p:cNvPr>
            <p:cNvSpPr txBox="1"/>
            <p:nvPr/>
          </p:nvSpPr>
          <p:spPr>
            <a:xfrm>
              <a:off x="2304500" y="2381803"/>
              <a:ext cx="1384853"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Melbourne</a:t>
              </a:r>
            </a:p>
          </p:txBody>
        </p:sp>
        <p:cxnSp>
          <p:nvCxnSpPr>
            <p:cNvPr id="49" name="Straight Arrow Connector 48">
              <a:extLst>
                <a:ext uri="{FF2B5EF4-FFF2-40B4-BE49-F238E27FC236}">
                  <a16:creationId xmlns:a16="http://schemas.microsoft.com/office/drawing/2014/main" id="{035030AC-A2CC-4032-9EA3-4B148A211DC4}"/>
                </a:ext>
              </a:extLst>
            </p:cNvPr>
            <p:cNvCxnSpPr>
              <a:cxnSpLocks/>
            </p:cNvCxnSpPr>
            <p:nvPr/>
          </p:nvCxnSpPr>
          <p:spPr>
            <a:xfrm flipH="1" flipV="1">
              <a:off x="2522333" y="4073937"/>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4BCD9C1-3C2B-4B42-A698-D27D66286BC7}"/>
                </a:ext>
              </a:extLst>
            </p:cNvPr>
            <p:cNvSpPr txBox="1"/>
            <p:nvPr/>
          </p:nvSpPr>
          <p:spPr>
            <a:xfrm>
              <a:off x="3199019" y="4502148"/>
              <a:ext cx="589723"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err="1"/>
                <a:t>aus</a:t>
              </a:r>
            </a:p>
          </p:txBody>
        </p:sp>
        <p:cxnSp>
          <p:nvCxnSpPr>
            <p:cNvPr id="51" name="Straight Arrow Connector 50">
              <a:extLst>
                <a:ext uri="{FF2B5EF4-FFF2-40B4-BE49-F238E27FC236}">
                  <a16:creationId xmlns:a16="http://schemas.microsoft.com/office/drawing/2014/main" id="{E8453ED0-8A3C-4590-B12D-430096281D58}"/>
                </a:ext>
              </a:extLst>
            </p:cNvPr>
            <p:cNvCxnSpPr>
              <a:cxnSpLocks/>
            </p:cNvCxnSpPr>
            <p:nvPr/>
          </p:nvCxnSpPr>
          <p:spPr>
            <a:xfrm flipH="1" flipV="1">
              <a:off x="3460336" y="4073247"/>
              <a:ext cx="2210"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0A50A59-4A5E-42AF-BBA9-5E907550B0E3}"/>
                </a:ext>
              </a:extLst>
            </p:cNvPr>
            <p:cNvCxnSpPr>
              <a:cxnSpLocks/>
            </p:cNvCxnSpPr>
            <p:nvPr/>
          </p:nvCxnSpPr>
          <p:spPr>
            <a:xfrm flipH="1" flipV="1">
              <a:off x="2986159" y="2914372"/>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3C1B901E-D8B7-4FD4-9047-B06460A7C570}"/>
                </a:ext>
              </a:extLst>
            </p:cNvPr>
            <p:cNvGrpSpPr/>
            <p:nvPr/>
          </p:nvGrpSpPr>
          <p:grpSpPr>
            <a:xfrm>
              <a:off x="2403780" y="5026984"/>
              <a:ext cx="1061693" cy="497097"/>
              <a:chOff x="1517372" y="5003657"/>
              <a:chExt cx="1061693" cy="497097"/>
            </a:xfrm>
          </p:grpSpPr>
          <p:cxnSp>
            <p:nvCxnSpPr>
              <p:cNvPr id="35" name="Straight Arrow Connector 34">
                <a:extLst>
                  <a:ext uri="{FF2B5EF4-FFF2-40B4-BE49-F238E27FC236}">
                    <a16:creationId xmlns:a16="http://schemas.microsoft.com/office/drawing/2014/main" id="{ECC0A67B-3675-4490-BB3F-10D34816CD4F}"/>
                  </a:ext>
                </a:extLst>
              </p:cNvPr>
              <p:cNvCxnSpPr/>
              <p:nvPr/>
            </p:nvCxnSpPr>
            <p:spPr>
              <a:xfrm flipH="1" flipV="1">
                <a:off x="1517372" y="5277676"/>
                <a:ext cx="2211" cy="223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5A614F-35DA-4518-B38F-9D936F1A0DEB}"/>
                  </a:ext>
                </a:extLst>
              </p:cNvPr>
              <p:cNvCxnSpPr/>
              <p:nvPr/>
            </p:nvCxnSpPr>
            <p:spPr>
              <a:xfrm flipV="1">
                <a:off x="1518891" y="5489022"/>
                <a:ext cx="1060174" cy="110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7237AE-3331-4672-90A3-851C62759F18}"/>
                  </a:ext>
                </a:extLst>
              </p:cNvPr>
              <p:cNvCxnSpPr/>
              <p:nvPr/>
            </p:nvCxnSpPr>
            <p:spPr>
              <a:xfrm flipH="1">
                <a:off x="2578376" y="5003657"/>
                <a:ext cx="620" cy="484055"/>
              </a:xfrm>
              <a:prstGeom prst="straightConnector1">
                <a:avLst/>
              </a:prstGeom>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FC7199FB-E8A1-445C-BFD3-AA69FD2BA904}"/>
              </a:ext>
            </a:extLst>
          </p:cNvPr>
          <p:cNvGrpSpPr/>
          <p:nvPr/>
        </p:nvGrpSpPr>
        <p:grpSpPr>
          <a:xfrm>
            <a:off x="4711976" y="2381802"/>
            <a:ext cx="2908852" cy="3145194"/>
            <a:chOff x="4711976" y="2381802"/>
            <a:chExt cx="2908852" cy="3145194"/>
          </a:xfrm>
        </p:grpSpPr>
        <p:sp>
          <p:nvSpPr>
            <p:cNvPr id="18" name="Rectangle: Rounded Corners 17">
              <a:extLst>
                <a:ext uri="{FF2B5EF4-FFF2-40B4-BE49-F238E27FC236}">
                  <a16:creationId xmlns:a16="http://schemas.microsoft.com/office/drawing/2014/main" id="{DA85C11A-3E0D-46BC-B8F0-04F10A3905D4}"/>
                </a:ext>
              </a:extLst>
            </p:cNvPr>
            <p:cNvSpPr/>
            <p:nvPr/>
          </p:nvSpPr>
          <p:spPr>
            <a:xfrm>
              <a:off x="5284719" y="3368677"/>
              <a:ext cx="1866347"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 - Decoder</a:t>
              </a:r>
            </a:p>
          </p:txBody>
        </p:sp>
        <p:sp>
          <p:nvSpPr>
            <p:cNvPr id="31" name="TextBox 30">
              <a:extLst>
                <a:ext uri="{FF2B5EF4-FFF2-40B4-BE49-F238E27FC236}">
                  <a16:creationId xmlns:a16="http://schemas.microsoft.com/office/drawing/2014/main" id="{0F84ACCB-4BFD-4555-B160-CA4622841EC6}"/>
                </a:ext>
              </a:extLst>
            </p:cNvPr>
            <p:cNvSpPr txBox="1"/>
            <p:nvPr/>
          </p:nvSpPr>
          <p:spPr>
            <a:xfrm>
              <a:off x="4711976" y="4457975"/>
              <a:ext cx="1440071" cy="646331"/>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Sentence vector</a:t>
              </a:r>
            </a:p>
          </p:txBody>
        </p:sp>
        <p:sp>
          <p:nvSpPr>
            <p:cNvPr id="33" name="TextBox 32">
              <a:extLst>
                <a:ext uri="{FF2B5EF4-FFF2-40B4-BE49-F238E27FC236}">
                  <a16:creationId xmlns:a16="http://schemas.microsoft.com/office/drawing/2014/main" id="{E92EC7B7-01A8-4EEF-BFC5-C84BA35BF075}"/>
                </a:ext>
              </a:extLst>
            </p:cNvPr>
            <p:cNvSpPr txBox="1"/>
            <p:nvPr/>
          </p:nvSpPr>
          <p:spPr>
            <a:xfrm>
              <a:off x="5761106" y="2381802"/>
              <a:ext cx="1042505"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&lt;/s&gt;</a:t>
              </a:r>
            </a:p>
          </p:txBody>
        </p:sp>
        <p:cxnSp>
          <p:nvCxnSpPr>
            <p:cNvPr id="20" name="Straight Arrow Connector 19">
              <a:extLst>
                <a:ext uri="{FF2B5EF4-FFF2-40B4-BE49-F238E27FC236}">
                  <a16:creationId xmlns:a16="http://schemas.microsoft.com/office/drawing/2014/main" id="{5884B9ED-993D-42B0-AE78-95A0E4FCD73B}"/>
                </a:ext>
              </a:extLst>
            </p:cNvPr>
            <p:cNvCxnSpPr/>
            <p:nvPr/>
          </p:nvCxnSpPr>
          <p:spPr>
            <a:xfrm flipH="1" flipV="1">
              <a:off x="5813288" y="4040808"/>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A0B03B-0EFF-4BB6-854C-E65CBF1FA263}"/>
                </a:ext>
              </a:extLst>
            </p:cNvPr>
            <p:cNvSpPr txBox="1"/>
            <p:nvPr/>
          </p:nvSpPr>
          <p:spPr>
            <a:xfrm>
              <a:off x="6280149" y="4435887"/>
              <a:ext cx="1340679" cy="369332"/>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Melbourne</a:t>
              </a:r>
            </a:p>
          </p:txBody>
        </p:sp>
        <p:cxnSp>
          <p:nvCxnSpPr>
            <p:cNvPr id="3" name="Straight Arrow Connector 2">
              <a:extLst>
                <a:ext uri="{FF2B5EF4-FFF2-40B4-BE49-F238E27FC236}">
                  <a16:creationId xmlns:a16="http://schemas.microsoft.com/office/drawing/2014/main" id="{9989E2E1-BE29-4EA2-AFE5-639FDE22DC6D}"/>
                </a:ext>
              </a:extLst>
            </p:cNvPr>
            <p:cNvCxnSpPr/>
            <p:nvPr/>
          </p:nvCxnSpPr>
          <p:spPr>
            <a:xfrm flipH="1" flipV="1">
              <a:off x="6751291" y="4040118"/>
              <a:ext cx="2210"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7CD09A0-25E7-46BD-8EE0-33717B37EF54}"/>
                </a:ext>
              </a:extLst>
            </p:cNvPr>
            <p:cNvCxnSpPr>
              <a:cxnSpLocks/>
            </p:cNvCxnSpPr>
            <p:nvPr/>
          </p:nvCxnSpPr>
          <p:spPr>
            <a:xfrm flipH="1" flipV="1">
              <a:off x="6277115" y="2881243"/>
              <a:ext cx="2208" cy="22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3C1B901E-D8B7-4FD4-9047-B06460A7C570}"/>
                </a:ext>
              </a:extLst>
            </p:cNvPr>
            <p:cNvGrpSpPr/>
            <p:nvPr/>
          </p:nvGrpSpPr>
          <p:grpSpPr>
            <a:xfrm>
              <a:off x="5777380" y="5029899"/>
              <a:ext cx="1061693" cy="497097"/>
              <a:chOff x="1660247" y="5146532"/>
              <a:chExt cx="1061693" cy="497097"/>
            </a:xfrm>
          </p:grpSpPr>
          <p:cxnSp>
            <p:nvCxnSpPr>
              <p:cNvPr id="40" name="Straight Arrow Connector 39">
                <a:extLst>
                  <a:ext uri="{FF2B5EF4-FFF2-40B4-BE49-F238E27FC236}">
                    <a16:creationId xmlns:a16="http://schemas.microsoft.com/office/drawing/2014/main" id="{ECC0A67B-3675-4490-BB3F-10D34816CD4F}"/>
                  </a:ext>
                </a:extLst>
              </p:cNvPr>
              <p:cNvCxnSpPr/>
              <p:nvPr/>
            </p:nvCxnSpPr>
            <p:spPr>
              <a:xfrm flipH="1" flipV="1">
                <a:off x="1660247" y="5420551"/>
                <a:ext cx="2211" cy="223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E5A614F-35DA-4518-B38F-9D936F1A0DEB}"/>
                  </a:ext>
                </a:extLst>
              </p:cNvPr>
              <p:cNvCxnSpPr/>
              <p:nvPr/>
            </p:nvCxnSpPr>
            <p:spPr>
              <a:xfrm flipV="1">
                <a:off x="1661766" y="5631897"/>
                <a:ext cx="1060174" cy="1104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B7237AE-3331-4672-90A3-851C62759F18}"/>
                  </a:ext>
                </a:extLst>
              </p:cNvPr>
              <p:cNvCxnSpPr/>
              <p:nvPr/>
            </p:nvCxnSpPr>
            <p:spPr>
              <a:xfrm flipH="1">
                <a:off x="2721251" y="5146532"/>
                <a:ext cx="620" cy="484055"/>
              </a:xfrm>
              <a:prstGeom prst="straightConnector1">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5771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7</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1. Machine Translation</a:t>
            </a:r>
            <a:endParaRPr lang="en-US" dirty="0"/>
          </a:p>
        </p:txBody>
      </p:sp>
      <p:sp>
        <p:nvSpPr>
          <p:cNvPr id="6" name="TextBox 5">
            <a:extLst>
              <a:ext uri="{FF2B5EF4-FFF2-40B4-BE49-F238E27FC236}">
                <a16:creationId xmlns:a16="http://schemas.microsoft.com/office/drawing/2014/main" id="{435D6315-A0CA-4B77-9C62-706FB47B8D20}"/>
              </a:ext>
            </a:extLst>
          </p:cNvPr>
          <p:cNvSpPr txBox="1"/>
          <p:nvPr/>
        </p:nvSpPr>
        <p:spPr>
          <a:xfrm>
            <a:off x="463307" y="1660623"/>
            <a:ext cx="483569"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Q1</a:t>
            </a:r>
          </a:p>
        </p:txBody>
      </p:sp>
      <p:sp>
        <p:nvSpPr>
          <p:cNvPr id="16" name="TextBox 15">
            <a:extLst>
              <a:ext uri="{FF2B5EF4-FFF2-40B4-BE49-F238E27FC236}">
                <a16:creationId xmlns:a16="http://schemas.microsoft.com/office/drawing/2014/main" id="{95315F14-03BA-4784-8EE4-904266409184}"/>
              </a:ext>
            </a:extLst>
          </p:cNvPr>
          <p:cNvSpPr txBox="1"/>
          <p:nvPr/>
        </p:nvSpPr>
        <p:spPr>
          <a:xfrm>
            <a:off x="1034807" y="1667328"/>
            <a:ext cx="7096639"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What aspects of human language make automatic translation difficult?</a:t>
            </a:r>
            <a:endParaRPr lang="en-US" dirty="0">
              <a:ea typeface="+mn-lt"/>
              <a:cs typeface="+mn-lt"/>
            </a:endParaRPr>
          </a:p>
        </p:txBody>
      </p:sp>
      <p:sp>
        <p:nvSpPr>
          <p:cNvPr id="7" name="TextShape 1">
            <a:extLst>
              <a:ext uri="{FF2B5EF4-FFF2-40B4-BE49-F238E27FC236}">
                <a16:creationId xmlns:a16="http://schemas.microsoft.com/office/drawing/2014/main" id="{37E2493A-BFCA-473D-9779-E274F59F21F5}"/>
              </a:ext>
            </a:extLst>
          </p:cNvPr>
          <p:cNvSpPr txBox="1"/>
          <p:nvPr/>
        </p:nvSpPr>
        <p:spPr>
          <a:xfrm>
            <a:off x="464935" y="2261181"/>
            <a:ext cx="8319785" cy="4095355"/>
          </a:xfrm>
          <a:prstGeom prst="rect">
            <a:avLst/>
          </a:prstGeom>
          <a:noFill/>
          <a:ln>
            <a:noFill/>
          </a:ln>
        </p:spPr>
        <p:txBody>
          <a:bodyPr anchor="t"/>
          <a:lstStyle/>
          <a:p>
            <a:pPr marL="514350" indent="-513715">
              <a:buClr>
                <a:srgbClr val="000000"/>
              </a:buClr>
              <a:buAutoNum type="arabicPeriod"/>
            </a:pPr>
            <a:r>
              <a:rPr lang="en-US" sz="2400" spc="-1" dirty="0">
                <a:solidFill>
                  <a:srgbClr val="000000"/>
                </a:solidFill>
                <a:latin typeface="Calibri"/>
                <a:cs typeface="Calibri"/>
              </a:rPr>
              <a:t>Lexical complexity</a:t>
            </a:r>
            <a:endParaRPr lang="en-US" sz="2400">
              <a:solidFill>
                <a:srgbClr val="000000"/>
              </a:solidFill>
              <a:latin typeface="Arial"/>
              <a:cs typeface="Calibri"/>
            </a:endParaRPr>
          </a:p>
          <a:p>
            <a:pPr marL="514350" indent="-513715">
              <a:buClr>
                <a:srgbClr val="000000"/>
              </a:buClr>
              <a:buAutoNum type="arabicPeriod"/>
            </a:pPr>
            <a:r>
              <a:rPr lang="en-US" sz="2400" spc="-1" dirty="0">
                <a:latin typeface="Calibri"/>
                <a:cs typeface="Calibri"/>
              </a:rPr>
              <a:t>Morphology (E.g. English - Turkish)</a:t>
            </a:r>
          </a:p>
          <a:p>
            <a:pPr marL="514350" indent="-513715">
              <a:buClr>
                <a:srgbClr val="000000"/>
              </a:buClr>
              <a:buAutoNum type="arabicPeriod"/>
            </a:pPr>
            <a:r>
              <a:rPr lang="en-US" sz="2400" spc="-1" dirty="0">
                <a:latin typeface="Calibri"/>
                <a:cs typeface="Calibri"/>
              </a:rPr>
              <a:t>Syntax (E.g. English - Japanese)</a:t>
            </a:r>
          </a:p>
          <a:p>
            <a:pPr marL="514350" indent="-513715">
              <a:buClr>
                <a:srgbClr val="000000"/>
              </a:buClr>
              <a:buAutoNum type="arabicPeriod"/>
            </a:pPr>
            <a:r>
              <a:rPr lang="en-US" sz="2400" spc="-1" dirty="0">
                <a:latin typeface="Calibri"/>
                <a:cs typeface="Calibri"/>
              </a:rPr>
              <a:t>Semantics</a:t>
            </a:r>
          </a:p>
        </p:txBody>
      </p:sp>
      <p:sp>
        <p:nvSpPr>
          <p:cNvPr id="12" name="TextBox 11">
            <a:extLst>
              <a:ext uri="{FF2B5EF4-FFF2-40B4-BE49-F238E27FC236}">
                <a16:creationId xmlns:a16="http://schemas.microsoft.com/office/drawing/2014/main" id="{004D8EF0-E019-4320-8959-50C4389D006A}"/>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5025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318240" y="1992240"/>
            <a:ext cx="8466480" cy="4376520"/>
          </a:xfrm>
          <a:prstGeom prst="rect">
            <a:avLst/>
          </a:prstGeom>
          <a:noFill/>
          <a:ln>
            <a:noFill/>
          </a:ln>
        </p:spPr>
        <p:txBody>
          <a:bodyPr anchor="t"/>
          <a:lstStyle/>
          <a:p>
            <a:pPr marL="514350" indent="-513715">
              <a:buClr>
                <a:srgbClr val="000000"/>
              </a:buClr>
              <a:buAutoNum type="arabicPeriod"/>
            </a:pPr>
            <a:r>
              <a:rPr lang="en-US" sz="2800" spc="-1" dirty="0">
                <a:solidFill>
                  <a:srgbClr val="000000"/>
                </a:solidFill>
                <a:latin typeface="Calibri"/>
                <a:cs typeface="Calibri"/>
              </a:rPr>
              <a:t>Machine translation</a:t>
            </a:r>
          </a:p>
          <a:p>
            <a:pPr marL="514350" indent="-513715">
              <a:buClr>
                <a:srgbClr val="000000"/>
              </a:buClr>
              <a:buAutoNum type="arabicPeriod"/>
            </a:pPr>
            <a:endParaRPr lang="en-US" sz="2800" spc="-1" dirty="0">
              <a:solidFill>
                <a:srgbClr val="000000"/>
              </a:solidFill>
              <a:latin typeface="Calibri"/>
              <a:cs typeface="Calibri"/>
            </a:endParaRPr>
          </a:p>
          <a:p>
            <a:pPr marL="514350" indent="-513715">
              <a:buClr>
                <a:srgbClr val="000000"/>
              </a:buClr>
              <a:buAutoNum type="arabicPeriod"/>
            </a:pPr>
            <a:r>
              <a:rPr lang="en-US" sz="2800" spc="-1" dirty="0">
                <a:solidFill>
                  <a:srgbClr val="000000"/>
                </a:solidFill>
                <a:latin typeface="Calibri"/>
                <a:cs typeface="Calibri"/>
              </a:rPr>
              <a:t>Information extraction</a:t>
            </a:r>
            <a:endParaRPr lang="en-US" sz="2800" b="0" strike="noStrike" spc="-1">
              <a:solidFill>
                <a:srgbClr val="000000"/>
              </a:solidFill>
              <a:latin typeface="Calibri"/>
            </a:endParaRPr>
          </a:p>
        </p:txBody>
      </p:sp>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8</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3200" b="1" strike="noStrike" spc="-1">
                <a:solidFill>
                  <a:srgbClr val="094183"/>
                </a:solidFill>
                <a:latin typeface="Georgia"/>
              </a:rPr>
              <a:t>Table of Contents</a:t>
            </a:r>
            <a:endParaRPr lang="en-US" sz="3200" b="0" strike="noStrike" spc="-1">
              <a:solidFill>
                <a:srgbClr val="000000"/>
              </a:solidFill>
              <a:latin typeface="Calibri"/>
            </a:endParaRPr>
          </a:p>
        </p:txBody>
      </p:sp>
      <p:pic>
        <p:nvPicPr>
          <p:cNvPr id="2" name="Picture 2" descr="A close up of a sign&#10;&#10;Description generated with high confidence">
            <a:extLst>
              <a:ext uri="{FF2B5EF4-FFF2-40B4-BE49-F238E27FC236}">
                <a16:creationId xmlns:a16="http://schemas.microsoft.com/office/drawing/2014/main" id="{3F8379E2-94E3-4D1F-9724-A896E60CDAA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62731" y="1874030"/>
            <a:ext cx="665019" cy="652794"/>
          </a:xfrm>
          <a:prstGeom prst="rect">
            <a:avLst/>
          </a:prstGeom>
        </p:spPr>
      </p:pic>
      <p:pic>
        <p:nvPicPr>
          <p:cNvPr id="6" name="Picture 2" descr="A close up of a sign&#10;&#10;Description generated with high confidence">
            <a:extLst>
              <a:ext uri="{FF2B5EF4-FFF2-40B4-BE49-F238E27FC236}">
                <a16:creationId xmlns:a16="http://schemas.microsoft.com/office/drawing/2014/main" id="{73CDE9D0-602E-4AD6-8874-2AE9C012604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103625" y="2716240"/>
            <a:ext cx="665019" cy="652794"/>
          </a:xfrm>
          <a:prstGeom prst="rect">
            <a:avLst/>
          </a:prstGeom>
        </p:spPr>
      </p:pic>
    </p:spTree>
    <p:extLst>
      <p:ext uri="{BB962C8B-B14F-4D97-AF65-F5344CB8AC3E}">
        <p14:creationId xmlns:p14="http://schemas.microsoft.com/office/powerpoint/2010/main" val="39348920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2"/>
          <p:cNvSpPr txBox="1"/>
          <p:nvPr/>
        </p:nvSpPr>
        <p:spPr>
          <a:xfrm>
            <a:off x="8219880" y="6172560"/>
            <a:ext cx="564840" cy="364680"/>
          </a:xfrm>
          <a:prstGeom prst="rect">
            <a:avLst/>
          </a:prstGeom>
          <a:noFill/>
          <a:ln>
            <a:noFill/>
          </a:ln>
        </p:spPr>
        <p:txBody>
          <a:bodyPr rIns="0" anchor="ctr"/>
          <a:lstStyle/>
          <a:p>
            <a:pPr algn="r">
              <a:lnSpc>
                <a:spcPct val="100000"/>
              </a:lnSpc>
            </a:pPr>
            <a:fld id="{F6D81976-0E58-4057-B8CA-103022D2293E}" type="slidenum">
              <a:rPr lang="en-US" sz="1200" b="0" strike="noStrike" spc="-1">
                <a:solidFill>
                  <a:srgbClr val="000000"/>
                </a:solidFill>
                <a:latin typeface="Calibri"/>
              </a:rPr>
              <a:t>9</a:t>
            </a:fld>
            <a:endParaRPr lang="en-US" sz="1200" b="0" strike="noStrike" spc="-1">
              <a:latin typeface="Times New Roman"/>
            </a:endParaRPr>
          </a:p>
        </p:txBody>
      </p:sp>
      <p:sp>
        <p:nvSpPr>
          <p:cNvPr id="373" name="TextShape 3"/>
          <p:cNvSpPr txBox="1"/>
          <p:nvPr/>
        </p:nvSpPr>
        <p:spPr>
          <a:xfrm>
            <a:off x="1273680" y="394920"/>
            <a:ext cx="7519680" cy="887040"/>
          </a:xfrm>
          <a:prstGeom prst="rect">
            <a:avLst/>
          </a:prstGeom>
          <a:noFill/>
          <a:ln>
            <a:noFill/>
          </a:ln>
        </p:spPr>
        <p:txBody>
          <a:bodyPr anchor="b"/>
          <a:lstStyle/>
          <a:p>
            <a:pPr>
              <a:lnSpc>
                <a:spcPct val="90000"/>
              </a:lnSpc>
            </a:pPr>
            <a:r>
              <a:rPr lang="en-US" sz="2800" b="1" spc="-1" dirty="0">
                <a:solidFill>
                  <a:srgbClr val="094183"/>
                </a:solidFill>
                <a:latin typeface="Georgia"/>
              </a:rPr>
              <a:t>2. Information Extraction</a:t>
            </a:r>
            <a:endParaRPr lang="en-US" dirty="0"/>
          </a:p>
        </p:txBody>
      </p:sp>
      <p:sp>
        <p:nvSpPr>
          <p:cNvPr id="6" name="TextBox 5">
            <a:extLst>
              <a:ext uri="{FF2B5EF4-FFF2-40B4-BE49-F238E27FC236}">
                <a16:creationId xmlns:a16="http://schemas.microsoft.com/office/drawing/2014/main" id="{435D6315-A0CA-4B77-9C62-706FB47B8D20}"/>
              </a:ext>
            </a:extLst>
          </p:cNvPr>
          <p:cNvSpPr txBox="1"/>
          <p:nvPr/>
        </p:nvSpPr>
        <p:spPr>
          <a:xfrm>
            <a:off x="463307" y="1660623"/>
            <a:ext cx="483569"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Q2</a:t>
            </a:r>
          </a:p>
        </p:txBody>
      </p:sp>
      <p:sp>
        <p:nvSpPr>
          <p:cNvPr id="16" name="TextBox 15">
            <a:extLst>
              <a:ext uri="{FF2B5EF4-FFF2-40B4-BE49-F238E27FC236}">
                <a16:creationId xmlns:a16="http://schemas.microsoft.com/office/drawing/2014/main" id="{95315F14-03BA-4784-8EE4-904266409184}"/>
              </a:ext>
            </a:extLst>
          </p:cNvPr>
          <p:cNvSpPr txBox="1"/>
          <p:nvPr/>
        </p:nvSpPr>
        <p:spPr>
          <a:xfrm>
            <a:off x="1034807" y="1667328"/>
            <a:ext cx="7096639" cy="33855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What is Information Extraction?</a:t>
            </a:r>
            <a:endParaRPr lang="en-US" dirty="0">
              <a:ea typeface="+mn-lt"/>
              <a:cs typeface="+mn-lt"/>
            </a:endParaRPr>
          </a:p>
        </p:txBody>
      </p:sp>
      <p:sp>
        <p:nvSpPr>
          <p:cNvPr id="7" name="TextShape 1">
            <a:extLst>
              <a:ext uri="{FF2B5EF4-FFF2-40B4-BE49-F238E27FC236}">
                <a16:creationId xmlns:a16="http://schemas.microsoft.com/office/drawing/2014/main" id="{37E2493A-BFCA-473D-9779-E274F59F21F5}"/>
              </a:ext>
            </a:extLst>
          </p:cNvPr>
          <p:cNvSpPr txBox="1"/>
          <p:nvPr/>
        </p:nvSpPr>
        <p:spPr>
          <a:xfrm>
            <a:off x="464935" y="2261181"/>
            <a:ext cx="8319785" cy="4095355"/>
          </a:xfrm>
          <a:prstGeom prst="rect">
            <a:avLst/>
          </a:prstGeom>
          <a:noFill/>
          <a:ln>
            <a:noFill/>
          </a:ln>
        </p:spPr>
        <p:txBody>
          <a:bodyPr anchor="t"/>
          <a:lstStyle/>
          <a:p>
            <a:pPr marL="635">
              <a:buClr>
                <a:srgbClr val="000000"/>
              </a:buClr>
            </a:pPr>
            <a:r>
              <a:rPr lang="en-US" b="1" spc="-1" dirty="0">
                <a:ea typeface="+mn-lt"/>
                <a:cs typeface="+mn-lt"/>
              </a:rPr>
              <a:t>From (Unstructured) Text to Structured Data. </a:t>
            </a:r>
            <a:endParaRPr lang="en-US" b="1" dirty="0"/>
          </a:p>
          <a:p>
            <a:pPr marL="635">
              <a:buClr>
                <a:srgbClr val="000000"/>
              </a:buClr>
            </a:pPr>
            <a:endParaRPr lang="en-US" b="1" spc="-1" dirty="0">
              <a:ea typeface="+mn-lt"/>
              <a:cs typeface="+mn-lt"/>
            </a:endParaRPr>
          </a:p>
          <a:p>
            <a:pPr marL="635">
              <a:buClr>
                <a:srgbClr val="000000"/>
              </a:buClr>
            </a:pPr>
            <a:r>
              <a:rPr lang="en-US" spc="-1" dirty="0">
                <a:ea typeface="+mn-lt"/>
                <a:cs typeface="+mn-lt"/>
              </a:rPr>
              <a:t>Example:</a:t>
            </a:r>
            <a:endParaRPr lang="en-US" dirty="0"/>
          </a:p>
          <a:p>
            <a:pPr marL="635">
              <a:buClr>
                <a:srgbClr val="000000"/>
              </a:buClr>
            </a:pPr>
            <a:r>
              <a:rPr lang="en-US" u="sng" spc="-1" dirty="0">
                <a:ea typeface="+mn-lt"/>
                <a:cs typeface="+mn-lt"/>
              </a:rPr>
              <a:t>The University of Tokyo</a:t>
            </a:r>
            <a:r>
              <a:rPr lang="en-US" spc="-1" dirty="0">
                <a:ea typeface="+mn-lt"/>
                <a:cs typeface="+mn-lt"/>
              </a:rPr>
              <a:t>, abbreviated as </a:t>
            </a:r>
            <a:r>
              <a:rPr lang="en-US" u="sng" spc="-1" dirty="0" err="1">
                <a:ea typeface="+mn-lt"/>
                <a:cs typeface="+mn-lt"/>
              </a:rPr>
              <a:t>Todai</a:t>
            </a:r>
            <a:r>
              <a:rPr lang="en-US" spc="-1" dirty="0">
                <a:ea typeface="+mn-lt"/>
                <a:cs typeface="+mn-lt"/>
              </a:rPr>
              <a:t>, is a public research university located in Bunkyo, </a:t>
            </a:r>
            <a:r>
              <a:rPr lang="en-US" spc="-1" dirty="0">
                <a:highlight>
                  <a:srgbClr val="FFFF00"/>
                </a:highlight>
                <a:ea typeface="+mn-lt"/>
                <a:cs typeface="+mn-lt"/>
              </a:rPr>
              <a:t>Tokyo</a:t>
            </a:r>
            <a:r>
              <a:rPr lang="en-US" spc="-1" dirty="0">
                <a:ea typeface="+mn-lt"/>
                <a:cs typeface="+mn-lt"/>
              </a:rPr>
              <a:t>, </a:t>
            </a:r>
            <a:r>
              <a:rPr lang="en-US" u="sng" spc="-1" dirty="0">
                <a:highlight>
                  <a:srgbClr val="FFFF00"/>
                </a:highlight>
                <a:ea typeface="+mn-lt"/>
                <a:cs typeface="+mn-lt"/>
              </a:rPr>
              <a:t>Japan</a:t>
            </a:r>
            <a:r>
              <a:rPr lang="en-US" spc="-1" dirty="0">
                <a:ea typeface="+mn-lt"/>
                <a:cs typeface="+mn-lt"/>
              </a:rPr>
              <a:t>.</a:t>
            </a:r>
            <a:endParaRPr lang="en-US" dirty="0">
              <a:ea typeface="+mn-lt"/>
              <a:cs typeface="+mn-lt"/>
            </a:endParaRPr>
          </a:p>
          <a:p>
            <a:pPr marL="635">
              <a:buClr>
                <a:srgbClr val="000000"/>
              </a:buClr>
            </a:pPr>
            <a:endParaRPr lang="en-US" dirty="0"/>
          </a:p>
          <a:p>
            <a:pPr marL="635">
              <a:buClr>
                <a:srgbClr val="000000"/>
              </a:buClr>
            </a:pPr>
            <a:r>
              <a:rPr lang="en-US" dirty="0">
                <a:latin typeface="Arial"/>
                <a:cs typeface="Calibri"/>
              </a:rPr>
              <a:t>Result:</a:t>
            </a:r>
          </a:p>
          <a:p>
            <a:pPr marL="286385" indent="-285750">
              <a:buClr>
                <a:srgbClr val="000000"/>
              </a:buClr>
              <a:buFont typeface="Arial"/>
              <a:buChar char="•"/>
            </a:pPr>
            <a:r>
              <a:rPr lang="en-US" dirty="0">
                <a:highlight>
                  <a:srgbClr val="FFFF00"/>
                </a:highlight>
                <a:latin typeface="Arial"/>
                <a:cs typeface="Calibri"/>
              </a:rPr>
              <a:t>Capital</a:t>
            </a:r>
            <a:r>
              <a:rPr lang="en-US" dirty="0">
                <a:latin typeface="Arial"/>
                <a:cs typeface="Calibri"/>
              </a:rPr>
              <a:t>(Japan, Tokyo)</a:t>
            </a:r>
          </a:p>
          <a:p>
            <a:pPr marL="286385" indent="-285750">
              <a:buClr>
                <a:srgbClr val="000000"/>
              </a:buClr>
              <a:buFont typeface="Arial"/>
              <a:buChar char="•"/>
            </a:pPr>
            <a:r>
              <a:rPr lang="en-US" u="sng" dirty="0">
                <a:latin typeface="Arial"/>
                <a:cs typeface="Calibri"/>
              </a:rPr>
              <a:t>Location</a:t>
            </a:r>
            <a:r>
              <a:rPr lang="en-US" dirty="0">
                <a:latin typeface="Arial"/>
                <a:cs typeface="Calibri"/>
              </a:rPr>
              <a:t>(The University of Tokyo, </a:t>
            </a:r>
            <a:r>
              <a:rPr lang="en-US" dirty="0">
                <a:latin typeface="Arial"/>
                <a:cs typeface="Arial"/>
              </a:rPr>
              <a:t>Japan</a:t>
            </a:r>
            <a:r>
              <a:rPr lang="en-US" dirty="0">
                <a:latin typeface="Arial"/>
                <a:cs typeface="Calibri"/>
              </a:rPr>
              <a:t>)</a:t>
            </a:r>
          </a:p>
          <a:p>
            <a:pPr marL="286385" indent="-285750">
              <a:buClr>
                <a:srgbClr val="000000"/>
              </a:buClr>
              <a:buFont typeface="Arial"/>
              <a:buChar char="•"/>
            </a:pPr>
            <a:r>
              <a:rPr lang="en-US" u="sng" dirty="0">
                <a:latin typeface="Arial"/>
                <a:cs typeface="Arial"/>
              </a:rPr>
              <a:t>Location</a:t>
            </a:r>
            <a:r>
              <a:rPr lang="en-US" dirty="0">
                <a:latin typeface="Arial"/>
                <a:cs typeface="Arial"/>
              </a:rPr>
              <a:t>(</a:t>
            </a:r>
            <a:r>
              <a:rPr lang="en-US" dirty="0" err="1">
                <a:latin typeface="Arial"/>
                <a:cs typeface="Arial"/>
              </a:rPr>
              <a:t>Todai</a:t>
            </a:r>
            <a:r>
              <a:rPr lang="en-US" dirty="0">
                <a:latin typeface="Arial"/>
                <a:cs typeface="Arial"/>
              </a:rPr>
              <a:t>, Japan)</a:t>
            </a:r>
            <a:endParaRPr lang="en-US" dirty="0"/>
          </a:p>
          <a:p>
            <a:pPr marL="635">
              <a:buClr>
                <a:srgbClr val="000000"/>
              </a:buClr>
            </a:pPr>
            <a:endParaRPr lang="en-US" dirty="0">
              <a:latin typeface="Arial"/>
              <a:cs typeface="Arial"/>
            </a:endParaRPr>
          </a:p>
          <a:p>
            <a:pPr marL="635">
              <a:buClr>
                <a:srgbClr val="000000"/>
              </a:buClr>
            </a:pPr>
            <a:endParaRPr lang="en-US" dirty="0">
              <a:latin typeface="Arial"/>
              <a:cs typeface="Calibri"/>
            </a:endParaRPr>
          </a:p>
          <a:p>
            <a:pPr marL="635">
              <a:buClr>
                <a:srgbClr val="000000"/>
              </a:buClr>
            </a:pPr>
            <a:endParaRPr lang="en-US" sz="2400" spc="-1" dirty="0">
              <a:latin typeface="Calibri"/>
              <a:cs typeface="Calibri"/>
            </a:endParaRPr>
          </a:p>
          <a:p>
            <a:pPr marL="635">
              <a:buClr>
                <a:srgbClr val="000000"/>
              </a:buClr>
            </a:pPr>
            <a:endParaRPr lang="en-US" sz="2400" spc="-1" dirty="0">
              <a:latin typeface="Calibri"/>
              <a:cs typeface="Calibri"/>
            </a:endParaRPr>
          </a:p>
        </p:txBody>
      </p:sp>
    </p:spTree>
    <p:extLst>
      <p:ext uri="{BB962C8B-B14F-4D97-AF65-F5344CB8AC3E}">
        <p14:creationId xmlns:p14="http://schemas.microsoft.com/office/powerpoint/2010/main" val="89010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UoM-PowerPoint-template-4x3</Template>
  <TotalTime>676</TotalTime>
  <Words>1683</Words>
  <Application>Microsoft Macintosh PowerPoint</Application>
  <PresentationFormat>On-screen Show (4:3)</PresentationFormat>
  <Paragraphs>249</Paragraphs>
  <Slides>15</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Century Schoolbook</vt:lpstr>
      <vt:lpstr>Courier New</vt:lpstr>
      <vt:lpstr>Georgia</vt:lpstr>
      <vt:lpstr>Times New Roman</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Zenan Zhai</dc:creator>
  <dc:description/>
  <cp:lastModifiedBy>Haonan Li</cp:lastModifiedBy>
  <cp:revision>1481</cp:revision>
  <dcterms:created xsi:type="dcterms:W3CDTF">2020-03-21T07:45:38Z</dcterms:created>
  <dcterms:modified xsi:type="dcterms:W3CDTF">2020-05-25T05:58:38Z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