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i1j/EBer/Dw//qona5LDgyyyrn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6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1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2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3750" y="1322450"/>
            <a:ext cx="80322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80"/>
              <a:buNone/>
            </a:pPr>
            <a:r>
              <a:rPr lang="en" sz="3339"/>
              <a:t>Familiarize yourself with phishing attacks</a:t>
            </a:r>
            <a:endParaRPr sz="3339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80"/>
              <a:buNone/>
            </a:pPr>
            <a:r>
              <a:t/>
            </a:r>
            <a:endParaRPr sz="304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6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Phishing attacks are a significant threat in the workplace.</a:t>
            </a:r>
            <a:endParaRPr b="0" sz="16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6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Teams identified as most at risk:</a:t>
            </a:r>
            <a:endParaRPr b="0" sz="16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91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90"/>
              <a:buFont typeface="Arial"/>
              <a:buChar char="●"/>
            </a:pPr>
            <a:r>
              <a:rPr lang="en" sz="16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Support</a:t>
            </a:r>
            <a:r>
              <a:rPr b="0" lang="en" sz="16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Regularly handles sensitive customer information.</a:t>
            </a:r>
            <a:endParaRPr b="0" sz="16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9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90"/>
              <a:buFont typeface="Arial"/>
              <a:buChar char="●"/>
            </a:pPr>
            <a:r>
              <a:rPr lang="en" sz="16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Finance Teams</a:t>
            </a:r>
            <a:r>
              <a:rPr b="0" lang="en" sz="16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Common targets for stealing financial credentials.</a:t>
            </a:r>
            <a:endParaRPr b="0" sz="16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780"/>
              <a:buNone/>
            </a:pPr>
            <a:r>
              <a:t/>
            </a:r>
            <a:endParaRPr sz="304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phishing?</a:t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lt1"/>
                </a:highlight>
              </a:rPr>
              <a:t>Phishing is an attempt to trick users into providing sensitive information such as passwords or financial details through deceptive emails or messages.</a:t>
            </a:r>
            <a:endParaRPr sz="14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lt1"/>
                </a:highlight>
              </a:rPr>
              <a:t>Attackers often impersonate trusted institutions, using urgent messages to get employees to click on malicious links or share personal data.</a:t>
            </a:r>
            <a:endParaRPr sz="14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highlight>
                  <a:schemeClr val="lt1"/>
                </a:highlight>
              </a:rPr>
              <a:t>This can lead to compromised accounts, data breaches, or financial loss.</a:t>
            </a:r>
            <a:endParaRPr sz="14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tactics used by attackers include: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Suspicious email addresses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Look out for slight misspellings or unfamiliar domains.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Urgent language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Messages pressuring you to act quickly (e.g., "Immediate action required").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Fake links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Hover over links before clicking to check the real destination.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Unexpected attachments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Be cautious of unfamiliar files that could contain malware.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>
              <a:highlight>
                <a:srgbClr val="FFFF00"/>
              </a:highlight>
            </a:endParaRPr>
          </a:p>
        </p:txBody>
      </p:sp>
      <p:sp>
        <p:nvSpPr>
          <p:cNvPr id="98" name="Google Shape;98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Learn to spot phishing emails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How do we stop getting phished?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Verify the sender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Always double-check the email address before responding or clicking any links.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 cautious with links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Hover over links to ensure they lead to legitimate websites.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Never share sensitive information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Legitimate companies will never ask for personal data via email.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 phishing attempts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If you receive a suspicious email, report it to your IT department.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Stay informed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Regularly review security best practices and participate in phishing awareness training.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6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