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CE"/>
    <a:srgbClr val="DADFDE"/>
    <a:srgbClr val="DBDDE0"/>
    <a:srgbClr val="656768"/>
    <a:srgbClr val="808381"/>
    <a:srgbClr val="464E48"/>
    <a:srgbClr val="FFCA00"/>
    <a:srgbClr val="FFEAC2"/>
    <a:srgbClr val="DAEBA4"/>
    <a:srgbClr val="85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384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4699-AE1D-1244-86F0-50EE66B5153D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9BD2-E30F-D346-80E7-50FA0415B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0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4699-AE1D-1244-86F0-50EE66B5153D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9BD2-E30F-D346-80E7-50FA0415B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9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4699-AE1D-1244-86F0-50EE66B5153D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9BD2-E30F-D346-80E7-50FA0415B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7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4699-AE1D-1244-86F0-50EE66B5153D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9BD2-E30F-D346-80E7-50FA0415B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9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4699-AE1D-1244-86F0-50EE66B5153D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9BD2-E30F-D346-80E7-50FA0415B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9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4699-AE1D-1244-86F0-50EE66B5153D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9BD2-E30F-D346-80E7-50FA0415B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3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4699-AE1D-1244-86F0-50EE66B5153D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9BD2-E30F-D346-80E7-50FA0415B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7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4699-AE1D-1244-86F0-50EE66B5153D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9BD2-E30F-D346-80E7-50FA0415B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6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4699-AE1D-1244-86F0-50EE66B5153D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9BD2-E30F-D346-80E7-50FA0415B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8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4699-AE1D-1244-86F0-50EE66B5153D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9BD2-E30F-D346-80E7-50FA0415B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3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4699-AE1D-1244-86F0-50EE66B5153D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9BD2-E30F-D346-80E7-50FA0415B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7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84699-AE1D-1244-86F0-50EE66B5153D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9BD2-E30F-D346-80E7-50FA0415B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1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11-14 at 1.57.15 PM.png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CECEC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12" b="99572" l="1703" r="97820">
                        <a14:foregroundMark x1="21935" y1="57277" x2="21798" y2="74829"/>
                        <a14:foregroundMark x1="35354" y1="19264" x2="64510" y2="63185"/>
                        <a14:foregroundMark x1="27861" y1="13442" x2="76158" y2="38356"/>
                        <a14:foregroundMark x1="78678" y1="20634" x2="80995" y2="52140"/>
                        <a14:foregroundMark x1="79768" y1="7534" x2="86035" y2="24914"/>
                        <a14:foregroundMark x1="94142" y1="5137" x2="87807" y2="56421"/>
                        <a14:foregroundMark x1="7561" y1="6336" x2="6880" y2="29452"/>
                        <a14:foregroundMark x1="7561" y1="38870" x2="1703" y2="55394"/>
                        <a14:foregroundMark x1="5381" y1="2397" x2="41962" y2="3082"/>
                        <a14:foregroundMark x1="97820" y1="13442" x2="97548" y2="378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83" y="745565"/>
            <a:ext cx="46609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4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11-14 at 1.57.35 PM.pn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D0FF87"/>
              </a:clrFrom>
              <a:clrTo>
                <a:srgbClr val="D0FF87">
                  <a:alpha val="0"/>
                </a:srgbClr>
              </a:clrTo>
            </a:clrChange>
            <a:duotone>
              <a:prstClr val="black"/>
              <a:srgbClr val="BBC19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39" b="99470" l="0" r="99711">
                        <a14:foregroundMark x1="26951" y1="25265" x2="29408" y2="83834"/>
                        <a14:foregroundMark x1="61199" y1="88604" x2="55202" y2="81802"/>
                        <a14:foregroundMark x1="41835" y1="48852" x2="41835" y2="48852"/>
                        <a14:foregroundMark x1="41835" y1="48852" x2="41474" y2="46908"/>
                        <a14:foregroundMark x1="38512" y1="36661" x2="38728" y2="38516"/>
                        <a14:foregroundMark x1="15968" y1="55654" x2="14379" y2="69435"/>
                        <a14:foregroundMark x1="13584" y1="72792" x2="11633" y2="89134"/>
                        <a14:foregroundMark x1="16835" y1="53269" x2="18136" y2="42491"/>
                        <a14:foregroundMark x1="21604" y1="18463" x2="19725" y2="28887"/>
                        <a14:foregroundMark x1="27095" y1="4947" x2="27890" y2="5389"/>
                        <a14:foregroundMark x1="28902" y1="6537" x2="29697" y2="8304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623"/>
          <a:stretch/>
        </p:blipFill>
        <p:spPr>
          <a:xfrm>
            <a:off x="2283883" y="1365250"/>
            <a:ext cx="4394200" cy="353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8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11-14 at 1.57.45 PM.png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A7966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070" y="1160206"/>
            <a:ext cx="51181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1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11-14 at 1.57.45 PM.png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A7966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529" y="1383143"/>
            <a:ext cx="51181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7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ry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3" b="154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6842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ry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3" b="154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8354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0</Words>
  <Application>Microsoft Macintosh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Darminova</dc:creator>
  <cp:lastModifiedBy>Lisa Darminova</cp:lastModifiedBy>
  <cp:revision>6</cp:revision>
  <dcterms:created xsi:type="dcterms:W3CDTF">2018-11-14T19:07:36Z</dcterms:created>
  <dcterms:modified xsi:type="dcterms:W3CDTF">2018-11-15T17:49:52Z</dcterms:modified>
</cp:coreProperties>
</file>