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pen Sans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bf5ef549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ebf5ef549_1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ec02a84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2ec02a840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2ebf5ef549_2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2ebf5ef549_2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ebf5ef549_17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2ebf5ef549_17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bf5ef549_1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2ebf5ef549_17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ebf5ef549_1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2ebf5ef549_17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bf5ef549_17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2ebf5ef549_17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bf5ef549_17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2ebf5ef549_17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bf5ef549_17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2ebf5ef549_17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ebf5ef549_17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2ebf5ef549_17_2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ec02a84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2ec02a840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ec02a840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2ec02a8400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11" Type="http://schemas.openxmlformats.org/officeDocument/2006/relationships/image" Target="../media/image3.jpg"/><Relationship Id="rId10" Type="http://schemas.openxmlformats.org/officeDocument/2006/relationships/image" Target="../media/image1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.jpg"/><Relationship Id="rId13" Type="http://schemas.openxmlformats.org/officeDocument/2006/relationships/image" Target="../media/image44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14" Type="http://schemas.openxmlformats.org/officeDocument/2006/relationships/image" Target="../media/image41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.jpg"/><Relationship Id="rId13" Type="http://schemas.openxmlformats.org/officeDocument/2006/relationships/image" Target="../media/image49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14" Type="http://schemas.openxmlformats.org/officeDocument/2006/relationships/image" Target="../media/image46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2" Type="http://schemas.openxmlformats.org/officeDocument/2006/relationships/image" Target="../media/image3.jp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2" Type="http://schemas.openxmlformats.org/officeDocument/2006/relationships/image" Target="../media/image3.jpg"/><Relationship Id="rId9" Type="http://schemas.openxmlformats.org/officeDocument/2006/relationships/image" Target="../media/image3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2" Type="http://schemas.openxmlformats.org/officeDocument/2006/relationships/image" Target="../media/image3.jpg"/><Relationship Id="rId9" Type="http://schemas.openxmlformats.org/officeDocument/2006/relationships/image" Target="../media/image3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2" Type="http://schemas.openxmlformats.org/officeDocument/2006/relationships/image" Target="../media/image3.jpg"/><Relationship Id="rId9" Type="http://schemas.openxmlformats.org/officeDocument/2006/relationships/image" Target="../media/image3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2" Type="http://schemas.openxmlformats.org/officeDocument/2006/relationships/image" Target="../media/image3.jp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32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12.png"/><Relationship Id="rId13" Type="http://schemas.openxmlformats.org/officeDocument/2006/relationships/image" Target="../media/image38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9.png"/><Relationship Id="rId14" Type="http://schemas.openxmlformats.org/officeDocument/2006/relationships/image" Target="../media/image40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.jp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.jpg"/><Relationship Id="rId13" Type="http://schemas.openxmlformats.org/officeDocument/2006/relationships/image" Target="../media/image45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14" Type="http://schemas.openxmlformats.org/officeDocument/2006/relationships/image" Target="../media/image47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-16493" y="8914"/>
            <a:ext cx="1704318" cy="5206916"/>
            <a:chOff x="0" y="-38100"/>
            <a:chExt cx="812800" cy="2659456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5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5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5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25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5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25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25"/>
          <p:cNvSpPr/>
          <p:nvPr/>
        </p:nvSpPr>
        <p:spPr>
          <a:xfrm flipH="1" rot="10800000">
            <a:off x="3334243" y="-19334"/>
            <a:ext cx="3413096" cy="1067368"/>
          </a:xfrm>
          <a:custGeom>
            <a:rect b="b" l="l" r="r" t="t"/>
            <a:pathLst>
              <a:path extrusionOk="0" h="2134736" w="6826192">
                <a:moveTo>
                  <a:pt x="0" y="2134736"/>
                </a:moveTo>
                <a:lnTo>
                  <a:pt x="6826192" y="2134736"/>
                </a:lnTo>
                <a:lnTo>
                  <a:pt x="6826192" y="0"/>
                </a:lnTo>
                <a:lnTo>
                  <a:pt x="0" y="0"/>
                </a:lnTo>
                <a:lnTo>
                  <a:pt x="0" y="2134736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5"/>
          <p:cNvSpPr/>
          <p:nvPr/>
        </p:nvSpPr>
        <p:spPr>
          <a:xfrm>
            <a:off x="166210" y="473365"/>
            <a:ext cx="861588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42410" y="401035"/>
            <a:ext cx="1543051" cy="1615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25"/>
          <p:cNvSpPr txBox="1"/>
          <p:nvPr/>
        </p:nvSpPr>
        <p:spPr>
          <a:xfrm>
            <a:off x="2044364" y="1162050"/>
            <a:ext cx="5927938" cy="105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LOMBA UI/UX</a:t>
            </a:r>
            <a:endParaRPr sz="700"/>
          </a:p>
        </p:txBody>
      </p:sp>
      <p:sp>
        <p:nvSpPr>
          <p:cNvPr id="149" name="Google Shape;149;p25"/>
          <p:cNvSpPr txBox="1"/>
          <p:nvPr/>
        </p:nvSpPr>
        <p:spPr>
          <a:xfrm>
            <a:off x="2076822" y="2198567"/>
            <a:ext cx="5927938" cy="106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FICPACT CUP 2023 : DEVELOPING INNOVATION IDEAS FOR UI/UX DESIGN IN CREATING GREAT MOVEMENT FOR SOCIETY</a:t>
            </a:r>
            <a:endParaRPr sz="700"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027797" y="4072772"/>
            <a:ext cx="657040" cy="241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By :</a:t>
            </a:r>
            <a:endParaRPr sz="700"/>
          </a:p>
        </p:txBody>
      </p:sp>
      <p:sp>
        <p:nvSpPr>
          <p:cNvPr id="152" name="Google Shape;152;p25"/>
          <p:cNvSpPr txBox="1"/>
          <p:nvPr/>
        </p:nvSpPr>
        <p:spPr>
          <a:xfrm>
            <a:off x="1027798" y="4465558"/>
            <a:ext cx="2401202" cy="780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Alfin Febrian</a:t>
            </a:r>
            <a:b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Darmstater Albertus Albert D.</a:t>
            </a:r>
            <a:endParaRPr sz="700"/>
          </a:p>
          <a:p>
            <a:pPr indent="0" lvl="0" marL="0" marR="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34"/>
          <p:cNvGrpSpPr/>
          <p:nvPr/>
        </p:nvGrpSpPr>
        <p:grpSpPr>
          <a:xfrm>
            <a:off x="0" y="-62064"/>
            <a:ext cx="9358775" cy="5281665"/>
            <a:chOff x="0" y="-38100"/>
            <a:chExt cx="4468902" cy="2747433"/>
          </a:xfrm>
        </p:grpSpPr>
        <p:sp>
          <p:nvSpPr>
            <p:cNvPr id="461" name="Google Shape;461;p34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104907" y="11181"/>
            <a:ext cx="1542830" cy="5048711"/>
            <a:chOff x="0" y="-38100"/>
            <a:chExt cx="812700" cy="2659456"/>
          </a:xfrm>
        </p:grpSpPr>
        <p:sp>
          <p:nvSpPr>
            <p:cNvPr id="464" name="Google Shape;464;p34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34"/>
          <p:cNvGrpSpPr/>
          <p:nvPr/>
        </p:nvGrpSpPr>
        <p:grpSpPr>
          <a:xfrm>
            <a:off x="798826" y="-72329"/>
            <a:ext cx="8483764" cy="5215727"/>
            <a:chOff x="0" y="-38100"/>
            <a:chExt cx="4468902" cy="2747433"/>
          </a:xfrm>
        </p:grpSpPr>
        <p:sp>
          <p:nvSpPr>
            <p:cNvPr id="467" name="Google Shape;467;p34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34"/>
          <p:cNvGrpSpPr/>
          <p:nvPr/>
        </p:nvGrpSpPr>
        <p:grpSpPr>
          <a:xfrm>
            <a:off x="1170455" y="367266"/>
            <a:ext cx="4447004" cy="1615159"/>
            <a:chOff x="0" y="-38100"/>
            <a:chExt cx="2342501" cy="850800"/>
          </a:xfrm>
        </p:grpSpPr>
        <p:sp>
          <p:nvSpPr>
            <p:cNvPr id="470" name="Google Shape;470;p34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34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3" name="Google Shape;473;p34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4" name="Google Shape;474;p34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5" name="Google Shape;475;p34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6" name="Google Shape;476;p34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7" name="Google Shape;477;p34"/>
          <p:cNvSpPr/>
          <p:nvPr/>
        </p:nvSpPr>
        <p:spPr>
          <a:xfrm>
            <a:off x="242410" y="3669964"/>
            <a:ext cx="840698" cy="480265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242410" y="3597634"/>
            <a:ext cx="15432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0" name="Google Shape;480;p34"/>
          <p:cNvSpPr txBox="1"/>
          <p:nvPr/>
        </p:nvSpPr>
        <p:spPr>
          <a:xfrm>
            <a:off x="1266490" y="439595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1341953" y="1799620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83" name="Google Shape;483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4"/>
          <p:cNvSpPr/>
          <p:nvPr/>
        </p:nvSpPr>
        <p:spPr>
          <a:xfrm>
            <a:off x="1341950" y="252740"/>
            <a:ext cx="333679" cy="333678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5" name="Google Shape;485;p34"/>
          <p:cNvSpPr txBox="1"/>
          <p:nvPr/>
        </p:nvSpPr>
        <p:spPr>
          <a:xfrm>
            <a:off x="1266500" y="980475"/>
            <a:ext cx="175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Checkout Ticket 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Screen  1</a:t>
            </a:r>
            <a:endParaRPr sz="1000"/>
          </a:p>
        </p:txBody>
      </p:sp>
      <p:sp>
        <p:nvSpPr>
          <p:cNvPr id="486" name="Google Shape;486;p34"/>
          <p:cNvSpPr txBox="1"/>
          <p:nvPr/>
        </p:nvSpPr>
        <p:spPr>
          <a:xfrm>
            <a:off x="1986928" y="391000"/>
            <a:ext cx="4663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 Fidelity Mockup</a:t>
            </a:r>
            <a:endParaRPr sz="700"/>
          </a:p>
        </p:txBody>
      </p:sp>
      <p:sp>
        <p:nvSpPr>
          <p:cNvPr id="487" name="Google Shape;487;p34"/>
          <p:cNvSpPr txBox="1"/>
          <p:nvPr/>
        </p:nvSpPr>
        <p:spPr>
          <a:xfrm>
            <a:off x="3378975" y="980475"/>
            <a:ext cx="175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Checkout Ticket 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Screen 2</a:t>
            </a:r>
            <a:endParaRPr sz="1000"/>
          </a:p>
        </p:txBody>
      </p:sp>
      <p:pic>
        <p:nvPicPr>
          <p:cNvPr id="488" name="Google Shape;488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9138" y="1269175"/>
            <a:ext cx="1868525" cy="37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17450" y="1269175"/>
            <a:ext cx="1804450" cy="37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30338" y="1269175"/>
            <a:ext cx="1804459" cy="3737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4"/>
          <p:cNvSpPr txBox="1"/>
          <p:nvPr/>
        </p:nvSpPr>
        <p:spPr>
          <a:xfrm>
            <a:off x="5583900" y="980475"/>
            <a:ext cx="1752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Checkout Ticket Screen 3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35"/>
          <p:cNvGrpSpPr/>
          <p:nvPr/>
        </p:nvGrpSpPr>
        <p:grpSpPr>
          <a:xfrm>
            <a:off x="0" y="-62064"/>
            <a:ext cx="9358775" cy="5281665"/>
            <a:chOff x="0" y="-38100"/>
            <a:chExt cx="4468902" cy="2747433"/>
          </a:xfrm>
        </p:grpSpPr>
        <p:sp>
          <p:nvSpPr>
            <p:cNvPr id="497" name="Google Shape;497;p35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104907" y="11181"/>
            <a:ext cx="1542830" cy="5048711"/>
            <a:chOff x="0" y="-38100"/>
            <a:chExt cx="812700" cy="2659456"/>
          </a:xfrm>
        </p:grpSpPr>
        <p:sp>
          <p:nvSpPr>
            <p:cNvPr id="500" name="Google Shape;500;p35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798826" y="-72329"/>
            <a:ext cx="8483764" cy="5215727"/>
            <a:chOff x="0" y="-38100"/>
            <a:chExt cx="4468902" cy="2747433"/>
          </a:xfrm>
        </p:grpSpPr>
        <p:sp>
          <p:nvSpPr>
            <p:cNvPr id="503" name="Google Shape;503;p35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1170455" y="367266"/>
            <a:ext cx="4447004" cy="1615159"/>
            <a:chOff x="0" y="-38100"/>
            <a:chExt cx="2342501" cy="850800"/>
          </a:xfrm>
        </p:grpSpPr>
        <p:sp>
          <p:nvSpPr>
            <p:cNvPr id="506" name="Google Shape;506;p35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35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9" name="Google Shape;509;p35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0" name="Google Shape;510;p35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1" name="Google Shape;511;p35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2" name="Google Shape;512;p35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3" name="Google Shape;513;p35"/>
          <p:cNvSpPr/>
          <p:nvPr/>
        </p:nvSpPr>
        <p:spPr>
          <a:xfrm>
            <a:off x="242410" y="3669964"/>
            <a:ext cx="840698" cy="480265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242410" y="3597634"/>
            <a:ext cx="15432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6" name="Google Shape;516;p35"/>
          <p:cNvSpPr txBox="1"/>
          <p:nvPr/>
        </p:nvSpPr>
        <p:spPr>
          <a:xfrm>
            <a:off x="1266490" y="439595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1341953" y="1799620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519" name="Google Shape;519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5"/>
          <p:cNvSpPr/>
          <p:nvPr/>
        </p:nvSpPr>
        <p:spPr>
          <a:xfrm>
            <a:off x="1341950" y="252740"/>
            <a:ext cx="333679" cy="333678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1" name="Google Shape;521;p35"/>
          <p:cNvSpPr txBox="1"/>
          <p:nvPr/>
        </p:nvSpPr>
        <p:spPr>
          <a:xfrm>
            <a:off x="1986928" y="391000"/>
            <a:ext cx="4663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 Fidelity Mockup</a:t>
            </a:r>
            <a:endParaRPr sz="700"/>
          </a:p>
        </p:txBody>
      </p:sp>
      <p:sp>
        <p:nvSpPr>
          <p:cNvPr id="522" name="Google Shape;522;p35"/>
          <p:cNvSpPr txBox="1"/>
          <p:nvPr/>
        </p:nvSpPr>
        <p:spPr>
          <a:xfrm>
            <a:off x="3883025" y="980475"/>
            <a:ext cx="211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Profile Screen</a:t>
            </a:r>
            <a:endParaRPr sz="1000"/>
          </a:p>
        </p:txBody>
      </p:sp>
      <p:sp>
        <p:nvSpPr>
          <p:cNvPr id="523" name="Google Shape;523;p35"/>
          <p:cNvSpPr txBox="1"/>
          <p:nvPr/>
        </p:nvSpPr>
        <p:spPr>
          <a:xfrm>
            <a:off x="5843100" y="980475"/>
            <a:ext cx="175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 Profile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Screen</a:t>
            </a:r>
            <a:endParaRPr sz="1000"/>
          </a:p>
        </p:txBody>
      </p:sp>
      <p:pic>
        <p:nvPicPr>
          <p:cNvPr id="524" name="Google Shape;524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2000" y="1326825"/>
            <a:ext cx="17526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12725" y="1257675"/>
            <a:ext cx="1787175" cy="35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33725" y="1337700"/>
            <a:ext cx="1752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5"/>
          <p:cNvSpPr txBox="1"/>
          <p:nvPr/>
        </p:nvSpPr>
        <p:spPr>
          <a:xfrm>
            <a:off x="1343929" y="1014100"/>
            <a:ext cx="211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Rented Locker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Screen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6"/>
          <p:cNvGrpSpPr/>
          <p:nvPr/>
        </p:nvGrpSpPr>
        <p:grpSpPr>
          <a:xfrm>
            <a:off x="0" y="-62064"/>
            <a:ext cx="9358775" cy="5281665"/>
            <a:chOff x="0" y="-38100"/>
            <a:chExt cx="4468902" cy="2747433"/>
          </a:xfrm>
        </p:grpSpPr>
        <p:sp>
          <p:nvSpPr>
            <p:cNvPr id="533" name="Google Shape;533;p36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04907" y="11181"/>
            <a:ext cx="1542830" cy="5048711"/>
            <a:chOff x="0" y="-38100"/>
            <a:chExt cx="812700" cy="2659456"/>
          </a:xfrm>
        </p:grpSpPr>
        <p:sp>
          <p:nvSpPr>
            <p:cNvPr id="536" name="Google Shape;536;p36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798826" y="-72329"/>
            <a:ext cx="8483764" cy="5215727"/>
            <a:chOff x="0" y="-38100"/>
            <a:chExt cx="4468902" cy="2747433"/>
          </a:xfrm>
        </p:grpSpPr>
        <p:sp>
          <p:nvSpPr>
            <p:cNvPr id="539" name="Google Shape;539;p36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6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2" name="Google Shape;542;p36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3" name="Google Shape;543;p36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4" name="Google Shape;544;p36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5" name="Google Shape;545;p36"/>
          <p:cNvSpPr/>
          <p:nvPr/>
        </p:nvSpPr>
        <p:spPr>
          <a:xfrm flipH="1">
            <a:off x="314363" y="4423956"/>
            <a:ext cx="275007" cy="275007"/>
          </a:xfrm>
          <a:custGeom>
            <a:rect b="b" l="l" r="r" t="t"/>
            <a:pathLst>
              <a:path extrusionOk="0" h="550013" w="550013">
                <a:moveTo>
                  <a:pt x="550013" y="0"/>
                </a:moveTo>
                <a:lnTo>
                  <a:pt x="0" y="0"/>
                </a:lnTo>
                <a:lnTo>
                  <a:pt x="0" y="550013"/>
                </a:lnTo>
                <a:lnTo>
                  <a:pt x="550013" y="550013"/>
                </a:lnTo>
                <a:lnTo>
                  <a:pt x="55001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6" name="Google Shape;546;p36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7" name="Google Shape;547;p36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8" name="Google Shape;548;p36"/>
          <p:cNvSpPr txBox="1"/>
          <p:nvPr/>
        </p:nvSpPr>
        <p:spPr>
          <a:xfrm>
            <a:off x="2701712" y="1867188"/>
            <a:ext cx="46782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THANK</a:t>
            </a:r>
            <a:endParaRPr sz="700"/>
          </a:p>
          <a:p>
            <a:pPr indent="0" lvl="0" marL="0" marR="0" rtl="0" algn="ctr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700"/>
          </a:p>
        </p:txBody>
      </p:sp>
      <p:sp>
        <p:nvSpPr>
          <p:cNvPr id="549" name="Google Shape;549;p36"/>
          <p:cNvSpPr/>
          <p:nvPr/>
        </p:nvSpPr>
        <p:spPr>
          <a:xfrm flipH="1" rot="10800000">
            <a:off x="3334243" y="-19334"/>
            <a:ext cx="3413096" cy="1067368"/>
          </a:xfrm>
          <a:custGeom>
            <a:rect b="b" l="l" r="r" t="t"/>
            <a:pathLst>
              <a:path extrusionOk="0" h="2134736" w="6826192">
                <a:moveTo>
                  <a:pt x="0" y="2134736"/>
                </a:moveTo>
                <a:lnTo>
                  <a:pt x="6826192" y="2134736"/>
                </a:lnTo>
                <a:lnTo>
                  <a:pt x="6826192" y="0"/>
                </a:lnTo>
                <a:lnTo>
                  <a:pt x="0" y="0"/>
                </a:lnTo>
                <a:lnTo>
                  <a:pt x="0" y="2134736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6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158" name="Google Shape;158;p26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6"/>
          <p:cNvGrpSpPr/>
          <p:nvPr/>
        </p:nvGrpSpPr>
        <p:grpSpPr>
          <a:xfrm>
            <a:off x="104907" y="11180"/>
            <a:ext cx="1543049" cy="5048810"/>
            <a:chOff x="0" y="-38100"/>
            <a:chExt cx="812800" cy="2659456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26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164" name="Google Shape;164;p26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1183220" y="1342891"/>
            <a:ext cx="7707829" cy="3286259"/>
            <a:chOff x="0" y="-38100"/>
            <a:chExt cx="4060091" cy="1731034"/>
          </a:xfrm>
        </p:grpSpPr>
        <p:sp>
          <p:nvSpPr>
            <p:cNvPr id="167" name="Google Shape;167;p26"/>
            <p:cNvSpPr/>
            <p:nvPr/>
          </p:nvSpPr>
          <p:spPr>
            <a:xfrm>
              <a:off x="0" y="0"/>
              <a:ext cx="4060091" cy="1692934"/>
            </a:xfrm>
            <a:custGeom>
              <a:rect b="b" l="l" r="r" t="t"/>
              <a:pathLst>
                <a:path extrusionOk="0" h="1692934" w="4060091">
                  <a:moveTo>
                    <a:pt x="15066" y="0"/>
                  </a:moveTo>
                  <a:lnTo>
                    <a:pt x="4045024" y="0"/>
                  </a:lnTo>
                  <a:cubicBezTo>
                    <a:pt x="4049020" y="0"/>
                    <a:pt x="4052853" y="1587"/>
                    <a:pt x="4055678" y="4413"/>
                  </a:cubicBezTo>
                  <a:cubicBezTo>
                    <a:pt x="4058503" y="7238"/>
                    <a:pt x="4060091" y="11071"/>
                    <a:pt x="4060091" y="15066"/>
                  </a:cubicBezTo>
                  <a:lnTo>
                    <a:pt x="4060091" y="1677867"/>
                  </a:lnTo>
                  <a:cubicBezTo>
                    <a:pt x="4060091" y="1681863"/>
                    <a:pt x="4058503" y="1685695"/>
                    <a:pt x="4055678" y="1688521"/>
                  </a:cubicBezTo>
                  <a:cubicBezTo>
                    <a:pt x="4052853" y="1691346"/>
                    <a:pt x="4049020" y="1692934"/>
                    <a:pt x="4045024" y="1692934"/>
                  </a:cubicBezTo>
                  <a:lnTo>
                    <a:pt x="15066" y="1692934"/>
                  </a:lnTo>
                  <a:cubicBezTo>
                    <a:pt x="11071" y="1692934"/>
                    <a:pt x="7238" y="1691346"/>
                    <a:pt x="4413" y="1688521"/>
                  </a:cubicBezTo>
                  <a:cubicBezTo>
                    <a:pt x="1587" y="1685695"/>
                    <a:pt x="0" y="1681863"/>
                    <a:pt x="0" y="1677867"/>
                  </a:cubicBezTo>
                  <a:lnTo>
                    <a:pt x="0" y="15066"/>
                  </a:lnTo>
                  <a:cubicBezTo>
                    <a:pt x="0" y="11071"/>
                    <a:pt x="1587" y="7238"/>
                    <a:pt x="4413" y="4413"/>
                  </a:cubicBezTo>
                  <a:cubicBezTo>
                    <a:pt x="7238" y="1587"/>
                    <a:pt x="11071" y="0"/>
                    <a:pt x="15066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6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26"/>
          <p:cNvSpPr/>
          <p:nvPr/>
        </p:nvSpPr>
        <p:spPr>
          <a:xfrm>
            <a:off x="242409" y="1688849"/>
            <a:ext cx="762682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42410" y="1616518"/>
            <a:ext cx="1543051" cy="1615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6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6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7" name="Google Shape;177;p26"/>
          <p:cNvGrpSpPr/>
          <p:nvPr/>
        </p:nvGrpSpPr>
        <p:grpSpPr>
          <a:xfrm>
            <a:off x="1183220" y="372207"/>
            <a:ext cx="4447092" cy="1615380"/>
            <a:chOff x="0" y="-38100"/>
            <a:chExt cx="2342501" cy="850900"/>
          </a:xfrm>
        </p:grpSpPr>
        <p:sp>
          <p:nvSpPr>
            <p:cNvPr id="178" name="Google Shape;178;p26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6"/>
          <p:cNvSpPr/>
          <p:nvPr/>
        </p:nvSpPr>
        <p:spPr>
          <a:xfrm>
            <a:off x="1366325" y="612990"/>
            <a:ext cx="333679" cy="333679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6"/>
          <p:cNvSpPr/>
          <p:nvPr/>
        </p:nvSpPr>
        <p:spPr>
          <a:xfrm>
            <a:off x="5669121" y="1630455"/>
            <a:ext cx="2960530" cy="2998695"/>
          </a:xfrm>
          <a:custGeom>
            <a:rect b="b" l="l" r="r" t="t"/>
            <a:pathLst>
              <a:path extrusionOk="0" h="5997390" w="5921059">
                <a:moveTo>
                  <a:pt x="0" y="0"/>
                </a:moveTo>
                <a:lnTo>
                  <a:pt x="5921059" y="0"/>
                </a:lnTo>
                <a:lnTo>
                  <a:pt x="5921059" y="5997390"/>
                </a:lnTo>
                <a:lnTo>
                  <a:pt x="0" y="5997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011295" y="751254"/>
            <a:ext cx="3619017" cy="24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700"/>
          </a:p>
        </p:txBody>
      </p:sp>
      <p:sp>
        <p:nvSpPr>
          <p:cNvPr id="183" name="Google Shape;183;p26"/>
          <p:cNvSpPr txBox="1"/>
          <p:nvPr/>
        </p:nvSpPr>
        <p:spPr>
          <a:xfrm>
            <a:off x="1533165" y="1838003"/>
            <a:ext cx="4135956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Kami melakukan wawancara dengan pengguna SIEGA AUTOBOX dan menemukan beberapa permasalahan terkait aplikasi Siega Autobox.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Tujuan kami adalah menciptakan UI/UX aplikasi android untuk menyewa loker yang mudah digunakan yang modern dan intuitif, serta memberikan keamanan dan program loyalitas.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5" name="Google Shape;185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7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191" name="Google Shape;191;p27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104907" y="11180"/>
            <a:ext cx="1543049" cy="5048810"/>
            <a:chOff x="0" y="-38100"/>
            <a:chExt cx="812800" cy="2659456"/>
          </a:xfrm>
        </p:grpSpPr>
        <p:sp>
          <p:nvSpPr>
            <p:cNvPr id="194" name="Google Shape;194;p27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197" name="Google Shape;197;p27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7"/>
          <p:cNvGrpSpPr/>
          <p:nvPr/>
        </p:nvGrpSpPr>
        <p:grpSpPr>
          <a:xfrm>
            <a:off x="1193218" y="1226013"/>
            <a:ext cx="3683268" cy="2776698"/>
            <a:chOff x="0" y="-38100"/>
            <a:chExt cx="1940157" cy="1462623"/>
          </a:xfrm>
        </p:grpSpPr>
        <p:sp>
          <p:nvSpPr>
            <p:cNvPr id="200" name="Google Shape;200;p27"/>
            <p:cNvSpPr/>
            <p:nvPr/>
          </p:nvSpPr>
          <p:spPr>
            <a:xfrm>
              <a:off x="0" y="0"/>
              <a:ext cx="1940157" cy="1424523"/>
            </a:xfrm>
            <a:custGeom>
              <a:rect b="b" l="l" r="r" t="t"/>
              <a:pathLst>
                <a:path extrusionOk="0" h="1424523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392994"/>
                  </a:lnTo>
                  <a:cubicBezTo>
                    <a:pt x="1940157" y="1410407"/>
                    <a:pt x="1926042" y="1424523"/>
                    <a:pt x="1908629" y="1424523"/>
                  </a:cubicBezTo>
                  <a:lnTo>
                    <a:pt x="31529" y="1424523"/>
                  </a:lnTo>
                  <a:cubicBezTo>
                    <a:pt x="14116" y="1424523"/>
                    <a:pt x="0" y="1410407"/>
                    <a:pt x="0" y="1392994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27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7"/>
          <p:cNvSpPr/>
          <p:nvPr/>
        </p:nvSpPr>
        <p:spPr>
          <a:xfrm>
            <a:off x="242409" y="2313342"/>
            <a:ext cx="844558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242410" y="2241012"/>
            <a:ext cx="1543051" cy="1615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27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27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27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0" name="Google Shape;210;p27"/>
          <p:cNvGrpSpPr/>
          <p:nvPr/>
        </p:nvGrpSpPr>
        <p:grpSpPr>
          <a:xfrm>
            <a:off x="1183220" y="372207"/>
            <a:ext cx="4447092" cy="1615380"/>
            <a:chOff x="0" y="-38100"/>
            <a:chExt cx="2342501" cy="850900"/>
          </a:xfrm>
        </p:grpSpPr>
        <p:sp>
          <p:nvSpPr>
            <p:cNvPr id="211" name="Google Shape;211;p27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7"/>
          <p:cNvSpPr/>
          <p:nvPr/>
        </p:nvSpPr>
        <p:spPr>
          <a:xfrm>
            <a:off x="1366325" y="612990"/>
            <a:ext cx="333679" cy="333679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27"/>
          <p:cNvSpPr txBox="1"/>
          <p:nvPr/>
        </p:nvSpPr>
        <p:spPr>
          <a:xfrm>
            <a:off x="2011295" y="751254"/>
            <a:ext cx="3029497" cy="24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 sz="700"/>
          </a:p>
        </p:txBody>
      </p:sp>
      <p:sp>
        <p:nvSpPr>
          <p:cNvPr id="215" name="Google Shape;215;p27"/>
          <p:cNvSpPr/>
          <p:nvPr/>
        </p:nvSpPr>
        <p:spPr>
          <a:xfrm>
            <a:off x="3334243" y="4095466"/>
            <a:ext cx="3413096" cy="1067368"/>
          </a:xfrm>
          <a:custGeom>
            <a:rect b="b" l="l" r="r" t="t"/>
            <a:pathLst>
              <a:path extrusionOk="0" h="2134736" w="6826192">
                <a:moveTo>
                  <a:pt x="0" y="0"/>
                </a:moveTo>
                <a:lnTo>
                  <a:pt x="6826192" y="0"/>
                </a:lnTo>
                <a:lnTo>
                  <a:pt x="6826192" y="2134736"/>
                </a:lnTo>
                <a:lnTo>
                  <a:pt x="0" y="213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27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7"/>
          <p:cNvSpPr txBox="1"/>
          <p:nvPr/>
        </p:nvSpPr>
        <p:spPr>
          <a:xfrm>
            <a:off x="1276488" y="1643359"/>
            <a:ext cx="535253" cy="14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00"/>
          </a:p>
        </p:txBody>
      </p:sp>
      <p:sp>
        <p:nvSpPr>
          <p:cNvPr id="218" name="Google Shape;218;p27"/>
          <p:cNvSpPr txBox="1"/>
          <p:nvPr/>
        </p:nvSpPr>
        <p:spPr>
          <a:xfrm>
            <a:off x="2021293" y="1426574"/>
            <a:ext cx="25507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KESULITAN MENEMUKAN TEMPAT PENYIMPANAN</a:t>
            </a:r>
            <a:endParaRPr sz="700"/>
          </a:p>
        </p:txBody>
      </p:sp>
      <p:sp>
        <p:nvSpPr>
          <p:cNvPr id="219" name="Google Shape;219;p27"/>
          <p:cNvSpPr txBox="1"/>
          <p:nvPr/>
        </p:nvSpPr>
        <p:spPr>
          <a:xfrm>
            <a:off x="1320142" y="2070710"/>
            <a:ext cx="34954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Pengguna kesulitan mencari tempat untuk menyimpan barang pribadi saat berada di sekolah.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Solusi: Memperbaiki tampilan aplikasi dengan menampilkan informasi yang jelas tentang lokasi penyimpanan dan cara mengaksesnya.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27"/>
          <p:cNvGrpSpPr/>
          <p:nvPr/>
        </p:nvGrpSpPr>
        <p:grpSpPr>
          <a:xfrm>
            <a:off x="5205097" y="1226013"/>
            <a:ext cx="3683268" cy="3000227"/>
            <a:chOff x="0" y="-38100"/>
            <a:chExt cx="1940157" cy="1580367"/>
          </a:xfrm>
        </p:grpSpPr>
        <p:sp>
          <p:nvSpPr>
            <p:cNvPr id="221" name="Google Shape;221;p27"/>
            <p:cNvSpPr/>
            <p:nvPr/>
          </p:nvSpPr>
          <p:spPr>
            <a:xfrm>
              <a:off x="0" y="0"/>
              <a:ext cx="1940157" cy="1542267"/>
            </a:xfrm>
            <a:custGeom>
              <a:rect b="b" l="l" r="r" t="t"/>
              <a:pathLst>
                <a:path extrusionOk="0" h="1542267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510738"/>
                  </a:lnTo>
                  <a:cubicBezTo>
                    <a:pt x="1940157" y="1528151"/>
                    <a:pt x="1926042" y="1542267"/>
                    <a:pt x="1908629" y="1542267"/>
                  </a:cubicBezTo>
                  <a:lnTo>
                    <a:pt x="31529" y="1542267"/>
                  </a:lnTo>
                  <a:cubicBezTo>
                    <a:pt x="14116" y="1542267"/>
                    <a:pt x="0" y="1528151"/>
                    <a:pt x="0" y="1510738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7"/>
          <p:cNvSpPr txBox="1"/>
          <p:nvPr/>
        </p:nvSpPr>
        <p:spPr>
          <a:xfrm>
            <a:off x="5288368" y="1643359"/>
            <a:ext cx="535253" cy="14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00"/>
          </a:p>
        </p:txBody>
      </p:sp>
      <p:sp>
        <p:nvSpPr>
          <p:cNvPr id="224" name="Google Shape;224;p27"/>
          <p:cNvSpPr txBox="1"/>
          <p:nvPr/>
        </p:nvSpPr>
        <p:spPr>
          <a:xfrm>
            <a:off x="6033172" y="1426574"/>
            <a:ext cx="27191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KOMPLEKSITAS PEMESANAN LOCKER MELALUI WEBSITE</a:t>
            </a:r>
            <a:endParaRPr sz="700"/>
          </a:p>
        </p:txBody>
      </p:sp>
      <p:sp>
        <p:nvSpPr>
          <p:cNvPr id="225" name="Google Shape;225;p27"/>
          <p:cNvSpPr txBox="1"/>
          <p:nvPr/>
        </p:nvSpPr>
        <p:spPr>
          <a:xfrm>
            <a:off x="5332022" y="2070710"/>
            <a:ext cx="34954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Pengguna kesulitan dalam memesan locker untuk menyimpan barang melalui website.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Solusi: Meningkatkan desain UI/UX pada halaman pemesanan untuk memudahkan pengguna dalam mengikuti langkah-langkah pemesanan.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8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232" name="Google Shape;232;p28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104907" y="11180"/>
            <a:ext cx="1543049" cy="5048810"/>
            <a:chOff x="0" y="-38100"/>
            <a:chExt cx="812800" cy="2659456"/>
          </a:xfrm>
        </p:grpSpPr>
        <p:sp>
          <p:nvSpPr>
            <p:cNvPr id="235" name="Google Shape;235;p28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8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238" name="Google Shape;238;p28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1193218" y="1210551"/>
            <a:ext cx="3683268" cy="3418599"/>
            <a:chOff x="0" y="-38100"/>
            <a:chExt cx="1940157" cy="1800743"/>
          </a:xfrm>
        </p:grpSpPr>
        <p:sp>
          <p:nvSpPr>
            <p:cNvPr id="241" name="Google Shape;241;p28"/>
            <p:cNvSpPr/>
            <p:nvPr/>
          </p:nvSpPr>
          <p:spPr>
            <a:xfrm>
              <a:off x="0" y="0"/>
              <a:ext cx="1940157" cy="1762643"/>
            </a:xfrm>
            <a:custGeom>
              <a:rect b="b" l="l" r="r" t="t"/>
              <a:pathLst>
                <a:path extrusionOk="0" h="1762643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731115"/>
                  </a:lnTo>
                  <a:cubicBezTo>
                    <a:pt x="1940157" y="1748528"/>
                    <a:pt x="1926042" y="1762643"/>
                    <a:pt x="1908629" y="1762643"/>
                  </a:cubicBezTo>
                  <a:lnTo>
                    <a:pt x="31529" y="1762643"/>
                  </a:lnTo>
                  <a:cubicBezTo>
                    <a:pt x="14116" y="1762643"/>
                    <a:pt x="0" y="1748528"/>
                    <a:pt x="0" y="1731115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8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28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28"/>
          <p:cNvSpPr/>
          <p:nvPr/>
        </p:nvSpPr>
        <p:spPr>
          <a:xfrm>
            <a:off x="242409" y="2313342"/>
            <a:ext cx="844558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242410" y="2241012"/>
            <a:ext cx="1543051" cy="1615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28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28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28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1" name="Google Shape;251;p28"/>
          <p:cNvGrpSpPr/>
          <p:nvPr/>
        </p:nvGrpSpPr>
        <p:grpSpPr>
          <a:xfrm>
            <a:off x="1183220" y="372207"/>
            <a:ext cx="4447092" cy="1615380"/>
            <a:chOff x="0" y="-38100"/>
            <a:chExt cx="2342501" cy="850900"/>
          </a:xfrm>
        </p:grpSpPr>
        <p:sp>
          <p:nvSpPr>
            <p:cNvPr id="252" name="Google Shape;252;p28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28"/>
          <p:cNvSpPr/>
          <p:nvPr/>
        </p:nvSpPr>
        <p:spPr>
          <a:xfrm>
            <a:off x="1366325" y="612990"/>
            <a:ext cx="333679" cy="333679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28"/>
          <p:cNvSpPr txBox="1"/>
          <p:nvPr/>
        </p:nvSpPr>
        <p:spPr>
          <a:xfrm>
            <a:off x="2011295" y="751254"/>
            <a:ext cx="3029497" cy="24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 sz="700"/>
          </a:p>
        </p:txBody>
      </p:sp>
      <p:sp>
        <p:nvSpPr>
          <p:cNvPr id="256" name="Google Shape;256;p28"/>
          <p:cNvSpPr/>
          <p:nvPr/>
        </p:nvSpPr>
        <p:spPr>
          <a:xfrm>
            <a:off x="3334243" y="4095466"/>
            <a:ext cx="3413096" cy="1067368"/>
          </a:xfrm>
          <a:custGeom>
            <a:rect b="b" l="l" r="r" t="t"/>
            <a:pathLst>
              <a:path extrusionOk="0" h="2134736" w="6826192">
                <a:moveTo>
                  <a:pt x="0" y="0"/>
                </a:moveTo>
                <a:lnTo>
                  <a:pt x="6826192" y="0"/>
                </a:lnTo>
                <a:lnTo>
                  <a:pt x="6826192" y="2134736"/>
                </a:lnTo>
                <a:lnTo>
                  <a:pt x="0" y="213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8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28"/>
          <p:cNvSpPr txBox="1"/>
          <p:nvPr/>
        </p:nvSpPr>
        <p:spPr>
          <a:xfrm>
            <a:off x="1276488" y="1627896"/>
            <a:ext cx="535253" cy="147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700"/>
          </a:p>
        </p:txBody>
      </p:sp>
      <p:sp>
        <p:nvSpPr>
          <p:cNvPr id="259" name="Google Shape;259;p28"/>
          <p:cNvSpPr txBox="1"/>
          <p:nvPr/>
        </p:nvSpPr>
        <p:spPr>
          <a:xfrm>
            <a:off x="2021292" y="1411112"/>
            <a:ext cx="27942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KENDALA PEMILIHAN METODE PEMBAYARAN</a:t>
            </a:r>
            <a:endParaRPr sz="700"/>
          </a:p>
        </p:txBody>
      </p:sp>
      <p:sp>
        <p:nvSpPr>
          <p:cNvPr id="260" name="Google Shape;260;p28"/>
          <p:cNvSpPr txBox="1"/>
          <p:nvPr/>
        </p:nvSpPr>
        <p:spPr>
          <a:xfrm>
            <a:off x="1320142" y="2055248"/>
            <a:ext cx="34954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Pengguna kesulitan dalam memilih metode pembayaran saat menyewa locker melalui website.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Solusi: Mengoptimalkan tampilan dan mengklarifikasi opsi pembayaran yang tersedia agar pengguna dapat dengan mudah memilih metode pembayaran yang diinginkan.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1" name="Google Shape;261;p28"/>
          <p:cNvGrpSpPr/>
          <p:nvPr/>
        </p:nvGrpSpPr>
        <p:grpSpPr>
          <a:xfrm>
            <a:off x="5205097" y="1210551"/>
            <a:ext cx="3683268" cy="3418599"/>
            <a:chOff x="0" y="-38100"/>
            <a:chExt cx="1940157" cy="1800743"/>
          </a:xfrm>
        </p:grpSpPr>
        <p:sp>
          <p:nvSpPr>
            <p:cNvPr id="262" name="Google Shape;262;p28"/>
            <p:cNvSpPr/>
            <p:nvPr/>
          </p:nvSpPr>
          <p:spPr>
            <a:xfrm>
              <a:off x="0" y="0"/>
              <a:ext cx="1940157" cy="1762643"/>
            </a:xfrm>
            <a:custGeom>
              <a:rect b="b" l="l" r="r" t="t"/>
              <a:pathLst>
                <a:path extrusionOk="0" h="1762643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731115"/>
                  </a:lnTo>
                  <a:cubicBezTo>
                    <a:pt x="1940157" y="1748528"/>
                    <a:pt x="1926042" y="1762643"/>
                    <a:pt x="1908629" y="1762643"/>
                  </a:cubicBezTo>
                  <a:lnTo>
                    <a:pt x="31529" y="1762643"/>
                  </a:lnTo>
                  <a:cubicBezTo>
                    <a:pt x="14116" y="1762643"/>
                    <a:pt x="0" y="1748528"/>
                    <a:pt x="0" y="1731115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28"/>
          <p:cNvSpPr txBox="1"/>
          <p:nvPr/>
        </p:nvSpPr>
        <p:spPr>
          <a:xfrm>
            <a:off x="5288368" y="1627896"/>
            <a:ext cx="535253" cy="147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700"/>
          </a:p>
        </p:txBody>
      </p:sp>
      <p:sp>
        <p:nvSpPr>
          <p:cNvPr id="265" name="Google Shape;265;p28"/>
          <p:cNvSpPr txBox="1"/>
          <p:nvPr/>
        </p:nvSpPr>
        <p:spPr>
          <a:xfrm>
            <a:off x="6033172" y="1411112"/>
            <a:ext cx="27942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TIDAK ADA BENEFIT BERUPA POIN ATAU CASHBACK</a:t>
            </a:r>
            <a:endParaRPr sz="700"/>
          </a:p>
        </p:txBody>
      </p:sp>
      <p:sp>
        <p:nvSpPr>
          <p:cNvPr id="266" name="Google Shape;266;p28"/>
          <p:cNvSpPr txBox="1"/>
          <p:nvPr/>
        </p:nvSpPr>
        <p:spPr>
          <a:xfrm>
            <a:off x="5332022" y="2055248"/>
            <a:ext cx="3495414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Pengguna merasa tidak mendapatkan manfaat berupa poin atau cashback setelah melakukan beberapa kali transaksi pembayaran untuk menyewa loker di SIEGA AUTOBOX.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Solusi: Memperkenalkan program loyalitas yang memberikan poin atau cashback kepada pengguna setelah mereka melakukan beberapa kali transaksi.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9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273" name="Google Shape;273;p29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9"/>
          <p:cNvGrpSpPr/>
          <p:nvPr/>
        </p:nvGrpSpPr>
        <p:grpSpPr>
          <a:xfrm>
            <a:off x="104907" y="11180"/>
            <a:ext cx="1543049" cy="5048810"/>
            <a:chOff x="0" y="-38100"/>
            <a:chExt cx="812800" cy="2659456"/>
          </a:xfrm>
        </p:grpSpPr>
        <p:sp>
          <p:nvSpPr>
            <p:cNvPr id="276" name="Google Shape;276;p29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9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279" name="Google Shape;279;p29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1183220" y="1226013"/>
            <a:ext cx="3683268" cy="3667291"/>
            <a:chOff x="0" y="-38100"/>
            <a:chExt cx="1940157" cy="1931742"/>
          </a:xfrm>
        </p:grpSpPr>
        <p:sp>
          <p:nvSpPr>
            <p:cNvPr id="282" name="Google Shape;282;p29"/>
            <p:cNvSpPr/>
            <p:nvPr/>
          </p:nvSpPr>
          <p:spPr>
            <a:xfrm>
              <a:off x="0" y="0"/>
              <a:ext cx="1940157" cy="1893642"/>
            </a:xfrm>
            <a:custGeom>
              <a:rect b="b" l="l" r="r" t="t"/>
              <a:pathLst>
                <a:path extrusionOk="0" h="1893642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862113"/>
                  </a:lnTo>
                  <a:cubicBezTo>
                    <a:pt x="1940157" y="1870475"/>
                    <a:pt x="1936836" y="1878494"/>
                    <a:pt x="1930923" y="1884407"/>
                  </a:cubicBezTo>
                  <a:cubicBezTo>
                    <a:pt x="1925010" y="1890320"/>
                    <a:pt x="1916991" y="1893642"/>
                    <a:pt x="1908629" y="1893642"/>
                  </a:cubicBezTo>
                  <a:lnTo>
                    <a:pt x="31529" y="1893642"/>
                  </a:lnTo>
                  <a:cubicBezTo>
                    <a:pt x="14116" y="1893642"/>
                    <a:pt x="0" y="1879526"/>
                    <a:pt x="0" y="1862113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9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29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29"/>
          <p:cNvSpPr/>
          <p:nvPr/>
        </p:nvSpPr>
        <p:spPr>
          <a:xfrm>
            <a:off x="242410" y="2313342"/>
            <a:ext cx="864609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242410" y="2241012"/>
            <a:ext cx="1543051" cy="1615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29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29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29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2" name="Google Shape;292;p29"/>
          <p:cNvGrpSpPr/>
          <p:nvPr/>
        </p:nvGrpSpPr>
        <p:grpSpPr>
          <a:xfrm>
            <a:off x="1183220" y="372207"/>
            <a:ext cx="4447092" cy="1615380"/>
            <a:chOff x="0" y="-38100"/>
            <a:chExt cx="2342501" cy="850900"/>
          </a:xfrm>
        </p:grpSpPr>
        <p:sp>
          <p:nvSpPr>
            <p:cNvPr id="293" name="Google Shape;293;p29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9"/>
          <p:cNvSpPr/>
          <p:nvPr/>
        </p:nvSpPr>
        <p:spPr>
          <a:xfrm>
            <a:off x="1366325" y="612990"/>
            <a:ext cx="333679" cy="333679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29"/>
          <p:cNvSpPr txBox="1"/>
          <p:nvPr/>
        </p:nvSpPr>
        <p:spPr>
          <a:xfrm>
            <a:off x="2011295" y="751254"/>
            <a:ext cx="3029497" cy="24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 sz="700"/>
          </a:p>
        </p:txBody>
      </p:sp>
      <p:sp>
        <p:nvSpPr>
          <p:cNvPr id="297" name="Google Shape;297;p29"/>
          <p:cNvSpPr/>
          <p:nvPr/>
        </p:nvSpPr>
        <p:spPr>
          <a:xfrm>
            <a:off x="3334243" y="4095466"/>
            <a:ext cx="3413096" cy="1067368"/>
          </a:xfrm>
          <a:custGeom>
            <a:rect b="b" l="l" r="r" t="t"/>
            <a:pathLst>
              <a:path extrusionOk="0" h="2134736" w="6826192">
                <a:moveTo>
                  <a:pt x="0" y="0"/>
                </a:moveTo>
                <a:lnTo>
                  <a:pt x="6826192" y="0"/>
                </a:lnTo>
                <a:lnTo>
                  <a:pt x="6826192" y="2134736"/>
                </a:lnTo>
                <a:lnTo>
                  <a:pt x="0" y="213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29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29"/>
          <p:cNvSpPr txBox="1"/>
          <p:nvPr/>
        </p:nvSpPr>
        <p:spPr>
          <a:xfrm>
            <a:off x="1266490" y="1643359"/>
            <a:ext cx="535253" cy="14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  <a:endParaRPr sz="700"/>
          </a:p>
        </p:txBody>
      </p:sp>
      <p:sp>
        <p:nvSpPr>
          <p:cNvPr id="300" name="Google Shape;300;p29"/>
          <p:cNvSpPr txBox="1"/>
          <p:nvPr/>
        </p:nvSpPr>
        <p:spPr>
          <a:xfrm>
            <a:off x="2011295" y="1426574"/>
            <a:ext cx="2622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TIDAK ADA INFORMASI STATUS PENYIMPANAN</a:t>
            </a:r>
            <a:endParaRPr sz="700"/>
          </a:p>
        </p:txBody>
      </p:sp>
      <p:sp>
        <p:nvSpPr>
          <p:cNvPr id="301" name="Google Shape;301;p29"/>
          <p:cNvSpPr txBox="1"/>
          <p:nvPr/>
        </p:nvSpPr>
        <p:spPr>
          <a:xfrm>
            <a:off x="1310144" y="2070710"/>
            <a:ext cx="3495414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Pengguna tidak mendapatkan informasi berapa lama waktu tersisa untuk menyewa atau menyimpan barang di loker SIEGA AUTOBOX.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Solusi: Menampilkan informasi status yang jelas tentang waktu tersisa penyimpanan di dalam aplikasi, memungkinkan pengguna untuk mengatur jadwal pengambilan barang dengan lebih baik.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2" name="Google Shape;302;p29"/>
          <p:cNvGrpSpPr/>
          <p:nvPr/>
        </p:nvGrpSpPr>
        <p:grpSpPr>
          <a:xfrm>
            <a:off x="5195099" y="1226013"/>
            <a:ext cx="3683268" cy="3667291"/>
            <a:chOff x="0" y="-38100"/>
            <a:chExt cx="1940157" cy="1931742"/>
          </a:xfrm>
        </p:grpSpPr>
        <p:sp>
          <p:nvSpPr>
            <p:cNvPr id="303" name="Google Shape;303;p29"/>
            <p:cNvSpPr/>
            <p:nvPr/>
          </p:nvSpPr>
          <p:spPr>
            <a:xfrm>
              <a:off x="0" y="0"/>
              <a:ext cx="1940157" cy="1893642"/>
            </a:xfrm>
            <a:custGeom>
              <a:rect b="b" l="l" r="r" t="t"/>
              <a:pathLst>
                <a:path extrusionOk="0" h="1893642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862113"/>
                  </a:lnTo>
                  <a:cubicBezTo>
                    <a:pt x="1940157" y="1870475"/>
                    <a:pt x="1936836" y="1878494"/>
                    <a:pt x="1930923" y="1884407"/>
                  </a:cubicBezTo>
                  <a:cubicBezTo>
                    <a:pt x="1925010" y="1890320"/>
                    <a:pt x="1916991" y="1893642"/>
                    <a:pt x="1908629" y="1893642"/>
                  </a:cubicBezTo>
                  <a:lnTo>
                    <a:pt x="31529" y="1893642"/>
                  </a:lnTo>
                  <a:cubicBezTo>
                    <a:pt x="14116" y="1893642"/>
                    <a:pt x="0" y="1879526"/>
                    <a:pt x="0" y="1862113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9"/>
          <p:cNvSpPr txBox="1"/>
          <p:nvPr/>
        </p:nvSpPr>
        <p:spPr>
          <a:xfrm>
            <a:off x="5278370" y="1643359"/>
            <a:ext cx="535253" cy="14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  <a:endParaRPr sz="700"/>
          </a:p>
        </p:txBody>
      </p:sp>
      <p:sp>
        <p:nvSpPr>
          <p:cNvPr id="306" name="Google Shape;306;p29"/>
          <p:cNvSpPr txBox="1"/>
          <p:nvPr/>
        </p:nvSpPr>
        <p:spPr>
          <a:xfrm>
            <a:off x="6023174" y="1426574"/>
            <a:ext cx="27942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TERBATASNYA METODE PENDAFTARAN</a:t>
            </a:r>
            <a:endParaRPr sz="700"/>
          </a:p>
        </p:txBody>
      </p:sp>
      <p:sp>
        <p:nvSpPr>
          <p:cNvPr id="307" name="Google Shape;307;p29"/>
          <p:cNvSpPr txBox="1"/>
          <p:nvPr/>
        </p:nvSpPr>
        <p:spPr>
          <a:xfrm>
            <a:off x="5322024" y="2070710"/>
            <a:ext cx="3495414" cy="300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Metode pendaftaran pada aplikasi masih terbatas, hanya menggunakan email dan password tanpa opsi login melalui Google, Facebook, atau media sosial lainnya.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Solusi: Memperluas metode pendaftaran dengan menambahkan opsi login melalui Google, Facebook, dan media sosial lainnya untuk meningkatkan kenyamanan dan kecepatan proses pendaftaran.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8" name="Google Shape;308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0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314" name="Google Shape;314;p30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30"/>
          <p:cNvGrpSpPr/>
          <p:nvPr/>
        </p:nvGrpSpPr>
        <p:grpSpPr>
          <a:xfrm>
            <a:off x="104907" y="11180"/>
            <a:ext cx="1543049" cy="5048810"/>
            <a:chOff x="0" y="-38100"/>
            <a:chExt cx="812800" cy="2659456"/>
          </a:xfrm>
        </p:grpSpPr>
        <p:sp>
          <p:nvSpPr>
            <p:cNvPr id="317" name="Google Shape;317;p30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320" name="Google Shape;320;p30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1183220" y="1118141"/>
            <a:ext cx="3683268" cy="2901975"/>
            <a:chOff x="0" y="-38100"/>
            <a:chExt cx="1940157" cy="1528612"/>
          </a:xfrm>
        </p:grpSpPr>
        <p:sp>
          <p:nvSpPr>
            <p:cNvPr id="323" name="Google Shape;323;p30"/>
            <p:cNvSpPr/>
            <p:nvPr/>
          </p:nvSpPr>
          <p:spPr>
            <a:xfrm>
              <a:off x="0" y="0"/>
              <a:ext cx="1940157" cy="1490512"/>
            </a:xfrm>
            <a:custGeom>
              <a:rect b="b" l="l" r="r" t="t"/>
              <a:pathLst>
                <a:path extrusionOk="0" h="1490512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458984"/>
                  </a:lnTo>
                  <a:cubicBezTo>
                    <a:pt x="1940157" y="1476397"/>
                    <a:pt x="1926042" y="1490512"/>
                    <a:pt x="1908629" y="1490512"/>
                  </a:cubicBezTo>
                  <a:lnTo>
                    <a:pt x="31529" y="1490512"/>
                  </a:lnTo>
                  <a:cubicBezTo>
                    <a:pt x="14116" y="1490512"/>
                    <a:pt x="0" y="1476397"/>
                    <a:pt x="0" y="1458984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30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30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30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30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30"/>
          <p:cNvSpPr/>
          <p:nvPr/>
        </p:nvSpPr>
        <p:spPr>
          <a:xfrm>
            <a:off x="242410" y="2978278"/>
            <a:ext cx="840974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242410" y="2905947"/>
            <a:ext cx="1543051" cy="1615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p30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3" name="Google Shape;333;p30"/>
          <p:cNvGrpSpPr/>
          <p:nvPr/>
        </p:nvGrpSpPr>
        <p:grpSpPr>
          <a:xfrm>
            <a:off x="1183220" y="372207"/>
            <a:ext cx="4447092" cy="1615380"/>
            <a:chOff x="0" y="-38100"/>
            <a:chExt cx="2342501" cy="850900"/>
          </a:xfrm>
        </p:grpSpPr>
        <p:sp>
          <p:nvSpPr>
            <p:cNvPr id="334" name="Google Shape;334;p30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30"/>
          <p:cNvSpPr/>
          <p:nvPr/>
        </p:nvSpPr>
        <p:spPr>
          <a:xfrm>
            <a:off x="1366325" y="612990"/>
            <a:ext cx="333679" cy="333679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30"/>
          <p:cNvSpPr txBox="1"/>
          <p:nvPr/>
        </p:nvSpPr>
        <p:spPr>
          <a:xfrm>
            <a:off x="2011295" y="751254"/>
            <a:ext cx="3812327" cy="24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sz="700"/>
          </a:p>
        </p:txBody>
      </p:sp>
      <p:sp>
        <p:nvSpPr>
          <p:cNvPr id="338" name="Google Shape;338;p30"/>
          <p:cNvSpPr/>
          <p:nvPr/>
        </p:nvSpPr>
        <p:spPr>
          <a:xfrm>
            <a:off x="3334243" y="4095466"/>
            <a:ext cx="3413096" cy="1067368"/>
          </a:xfrm>
          <a:custGeom>
            <a:rect b="b" l="l" r="r" t="t"/>
            <a:pathLst>
              <a:path extrusionOk="0" h="2134736" w="6826192">
                <a:moveTo>
                  <a:pt x="0" y="0"/>
                </a:moveTo>
                <a:lnTo>
                  <a:pt x="6826192" y="0"/>
                </a:lnTo>
                <a:lnTo>
                  <a:pt x="6826192" y="2134736"/>
                </a:lnTo>
                <a:lnTo>
                  <a:pt x="0" y="213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30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30"/>
          <p:cNvSpPr txBox="1"/>
          <p:nvPr/>
        </p:nvSpPr>
        <p:spPr>
          <a:xfrm>
            <a:off x="1266490" y="1535485"/>
            <a:ext cx="535253" cy="147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00"/>
          </a:p>
        </p:txBody>
      </p:sp>
      <p:sp>
        <p:nvSpPr>
          <p:cNvPr id="341" name="Google Shape;341;p30"/>
          <p:cNvSpPr txBox="1"/>
          <p:nvPr/>
        </p:nvSpPr>
        <p:spPr>
          <a:xfrm>
            <a:off x="2011294" y="1318702"/>
            <a:ext cx="26868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DESAIN MODERN DAN INTUITIF</a:t>
            </a:r>
            <a:endParaRPr sz="700"/>
          </a:p>
        </p:txBody>
      </p:sp>
      <p:sp>
        <p:nvSpPr>
          <p:cNvPr id="342" name="Google Shape;342;p30"/>
          <p:cNvSpPr txBox="1"/>
          <p:nvPr/>
        </p:nvSpPr>
        <p:spPr>
          <a:xfrm>
            <a:off x="1310144" y="1962838"/>
            <a:ext cx="3495414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Mengembangkan desain aplikasi/ platform dengan tampilan yang modern, intuitif, dan mudah digunakan oleh pengguna.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Menyederhanakan navigasi dan tata letak untuk meningkatkan pengalaman pengguna.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5195099" y="1118141"/>
            <a:ext cx="3683268" cy="2901975"/>
            <a:chOff x="0" y="-38100"/>
            <a:chExt cx="1940157" cy="1528612"/>
          </a:xfrm>
        </p:grpSpPr>
        <p:sp>
          <p:nvSpPr>
            <p:cNvPr id="344" name="Google Shape;344;p30"/>
            <p:cNvSpPr/>
            <p:nvPr/>
          </p:nvSpPr>
          <p:spPr>
            <a:xfrm>
              <a:off x="0" y="0"/>
              <a:ext cx="1940157" cy="1490512"/>
            </a:xfrm>
            <a:custGeom>
              <a:rect b="b" l="l" r="r" t="t"/>
              <a:pathLst>
                <a:path extrusionOk="0" h="1490512" w="1940157">
                  <a:moveTo>
                    <a:pt x="31529" y="0"/>
                  </a:moveTo>
                  <a:lnTo>
                    <a:pt x="1908629" y="0"/>
                  </a:lnTo>
                  <a:cubicBezTo>
                    <a:pt x="1916991" y="0"/>
                    <a:pt x="1925010" y="3322"/>
                    <a:pt x="1930923" y="9235"/>
                  </a:cubicBezTo>
                  <a:cubicBezTo>
                    <a:pt x="1936836" y="15147"/>
                    <a:pt x="1940157" y="23167"/>
                    <a:pt x="1940157" y="31529"/>
                  </a:cubicBezTo>
                  <a:lnTo>
                    <a:pt x="1940157" y="1458984"/>
                  </a:lnTo>
                  <a:cubicBezTo>
                    <a:pt x="1940157" y="1476397"/>
                    <a:pt x="1926042" y="1490512"/>
                    <a:pt x="1908629" y="1490512"/>
                  </a:cubicBezTo>
                  <a:lnTo>
                    <a:pt x="31529" y="1490512"/>
                  </a:lnTo>
                  <a:cubicBezTo>
                    <a:pt x="14116" y="1490512"/>
                    <a:pt x="0" y="1476397"/>
                    <a:pt x="0" y="1458984"/>
                  </a:cubicBezTo>
                  <a:lnTo>
                    <a:pt x="0" y="31529"/>
                  </a:lnTo>
                  <a:cubicBezTo>
                    <a:pt x="0" y="14116"/>
                    <a:pt x="14116" y="0"/>
                    <a:pt x="31529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5278370" y="1535485"/>
            <a:ext cx="535253" cy="147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00"/>
          </a:p>
        </p:txBody>
      </p:sp>
      <p:sp>
        <p:nvSpPr>
          <p:cNvPr id="347" name="Google Shape;347;p30"/>
          <p:cNvSpPr txBox="1"/>
          <p:nvPr/>
        </p:nvSpPr>
        <p:spPr>
          <a:xfrm>
            <a:off x="6023174" y="1318702"/>
            <a:ext cx="25964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KEAMANAN TRANSAKSI PEMBAYARAN</a:t>
            </a:r>
            <a:endParaRPr sz="700"/>
          </a:p>
        </p:txBody>
      </p:sp>
      <p:sp>
        <p:nvSpPr>
          <p:cNvPr id="348" name="Google Shape;348;p30"/>
          <p:cNvSpPr txBox="1"/>
          <p:nvPr/>
        </p:nvSpPr>
        <p:spPr>
          <a:xfrm>
            <a:off x="5322024" y="1962838"/>
            <a:ext cx="3495414" cy="1846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Mengimplementasikan sistem keamanan yang kuat pada saat melakukan transaksi pembayaran untuk menyewa loker.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BE33"/>
                </a:solidFill>
                <a:latin typeface="Open Sans"/>
                <a:ea typeface="Open Sans"/>
                <a:cs typeface="Open Sans"/>
                <a:sym typeface="Open Sans"/>
              </a:rPr>
              <a:t>Memastikan perlindungan data dan keamanan informasi pribadi pengguna.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BE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9" name="Google Shape;349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1"/>
          <p:cNvGrpSpPr/>
          <p:nvPr/>
        </p:nvGrpSpPr>
        <p:grpSpPr>
          <a:xfrm>
            <a:off x="0" y="-62065"/>
            <a:ext cx="9358958" cy="5281765"/>
            <a:chOff x="0" y="-38100"/>
            <a:chExt cx="4468902" cy="2747433"/>
          </a:xfrm>
        </p:grpSpPr>
        <p:sp>
          <p:nvSpPr>
            <p:cNvPr id="355" name="Google Shape;355;p31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1"/>
          <p:cNvGrpSpPr/>
          <p:nvPr/>
        </p:nvGrpSpPr>
        <p:grpSpPr>
          <a:xfrm>
            <a:off x="104907" y="11180"/>
            <a:ext cx="1543049" cy="5048810"/>
            <a:chOff x="0" y="-38100"/>
            <a:chExt cx="812800" cy="2659456"/>
          </a:xfrm>
        </p:grpSpPr>
        <p:sp>
          <p:nvSpPr>
            <p:cNvPr id="358" name="Google Shape;358;p31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31"/>
          <p:cNvGrpSpPr/>
          <p:nvPr/>
        </p:nvGrpSpPr>
        <p:grpSpPr>
          <a:xfrm>
            <a:off x="798826" y="-72330"/>
            <a:ext cx="8483932" cy="5215830"/>
            <a:chOff x="0" y="-38100"/>
            <a:chExt cx="4468902" cy="2747433"/>
          </a:xfrm>
        </p:grpSpPr>
        <p:sp>
          <p:nvSpPr>
            <p:cNvPr id="361" name="Google Shape;361;p31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31"/>
          <p:cNvGrpSpPr/>
          <p:nvPr/>
        </p:nvGrpSpPr>
        <p:grpSpPr>
          <a:xfrm>
            <a:off x="1170456" y="367266"/>
            <a:ext cx="4447004" cy="1615349"/>
            <a:chOff x="0" y="-38100"/>
            <a:chExt cx="2342501" cy="850900"/>
          </a:xfrm>
        </p:grpSpPr>
        <p:sp>
          <p:nvSpPr>
            <p:cNvPr id="364" name="Google Shape;364;p31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31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p31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p31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p31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31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31"/>
          <p:cNvSpPr/>
          <p:nvPr/>
        </p:nvSpPr>
        <p:spPr>
          <a:xfrm>
            <a:off x="242410" y="3669964"/>
            <a:ext cx="840974" cy="480503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242410" y="3597634"/>
            <a:ext cx="1543051" cy="1615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4" name="Google Shape;374;p31"/>
          <p:cNvSpPr txBox="1"/>
          <p:nvPr/>
        </p:nvSpPr>
        <p:spPr>
          <a:xfrm>
            <a:off x="1266490" y="439595"/>
            <a:ext cx="1543048" cy="161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1341950" y="252740"/>
            <a:ext cx="333679" cy="333678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31"/>
          <p:cNvSpPr txBox="1"/>
          <p:nvPr/>
        </p:nvSpPr>
        <p:spPr>
          <a:xfrm>
            <a:off x="1341952" y="1799620"/>
            <a:ext cx="1543048" cy="161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1986928" y="391000"/>
            <a:ext cx="4663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 Fidelity Mockup</a:t>
            </a:r>
            <a:endParaRPr sz="700"/>
          </a:p>
        </p:txBody>
      </p:sp>
      <p:sp>
        <p:nvSpPr>
          <p:cNvPr id="378" name="Google Shape;378;p31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79" name="Google Shape;379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 txBox="1"/>
          <p:nvPr/>
        </p:nvSpPr>
        <p:spPr>
          <a:xfrm>
            <a:off x="1266500" y="980475"/>
            <a:ext cx="1543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Splash Screen 1</a:t>
            </a:r>
            <a:endParaRPr sz="1000"/>
          </a:p>
        </p:txBody>
      </p:sp>
      <p:sp>
        <p:nvSpPr>
          <p:cNvPr id="381" name="Google Shape;381;p31"/>
          <p:cNvSpPr txBox="1"/>
          <p:nvPr/>
        </p:nvSpPr>
        <p:spPr>
          <a:xfrm>
            <a:off x="3378975" y="980475"/>
            <a:ext cx="1543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Splash Screen 2</a:t>
            </a:r>
            <a:endParaRPr sz="1000"/>
          </a:p>
        </p:txBody>
      </p:sp>
      <p:sp>
        <p:nvSpPr>
          <p:cNvPr id="382" name="Google Shape;382;p31"/>
          <p:cNvSpPr txBox="1"/>
          <p:nvPr/>
        </p:nvSpPr>
        <p:spPr>
          <a:xfrm>
            <a:off x="5491450" y="980475"/>
            <a:ext cx="1543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Splash Screen 3</a:t>
            </a:r>
            <a:endParaRPr sz="1000"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72025" y="1312022"/>
            <a:ext cx="1801625" cy="360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08553" y="1312022"/>
            <a:ext cx="1801625" cy="360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57125" y="1312022"/>
            <a:ext cx="1801625" cy="36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2"/>
          <p:cNvGrpSpPr/>
          <p:nvPr/>
        </p:nvGrpSpPr>
        <p:grpSpPr>
          <a:xfrm>
            <a:off x="0" y="-62064"/>
            <a:ext cx="9358775" cy="5281665"/>
            <a:chOff x="0" y="-38100"/>
            <a:chExt cx="4468902" cy="2747433"/>
          </a:xfrm>
        </p:grpSpPr>
        <p:sp>
          <p:nvSpPr>
            <p:cNvPr id="391" name="Google Shape;391;p32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104907" y="11181"/>
            <a:ext cx="1542830" cy="5048711"/>
            <a:chOff x="0" y="-38100"/>
            <a:chExt cx="812700" cy="2659456"/>
          </a:xfrm>
        </p:grpSpPr>
        <p:sp>
          <p:nvSpPr>
            <p:cNvPr id="394" name="Google Shape;394;p32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2"/>
          <p:cNvGrpSpPr/>
          <p:nvPr/>
        </p:nvGrpSpPr>
        <p:grpSpPr>
          <a:xfrm>
            <a:off x="798826" y="-72329"/>
            <a:ext cx="8483764" cy="5215727"/>
            <a:chOff x="0" y="-38100"/>
            <a:chExt cx="4468902" cy="2747433"/>
          </a:xfrm>
        </p:grpSpPr>
        <p:sp>
          <p:nvSpPr>
            <p:cNvPr id="397" name="Google Shape;397;p32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32"/>
          <p:cNvGrpSpPr/>
          <p:nvPr/>
        </p:nvGrpSpPr>
        <p:grpSpPr>
          <a:xfrm>
            <a:off x="1170455" y="367266"/>
            <a:ext cx="4447004" cy="1615159"/>
            <a:chOff x="0" y="-38100"/>
            <a:chExt cx="2342501" cy="850800"/>
          </a:xfrm>
        </p:grpSpPr>
        <p:sp>
          <p:nvSpPr>
            <p:cNvPr id="400" name="Google Shape;400;p32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2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3" name="Google Shape;403;p32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4" name="Google Shape;404;p32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5" name="Google Shape;405;p32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p32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7" name="Google Shape;407;p32"/>
          <p:cNvSpPr/>
          <p:nvPr/>
        </p:nvSpPr>
        <p:spPr>
          <a:xfrm>
            <a:off x="242410" y="3669964"/>
            <a:ext cx="840698" cy="480265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/>
        </p:nvSpPr>
        <p:spPr>
          <a:xfrm>
            <a:off x="242410" y="3597634"/>
            <a:ext cx="15432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p32"/>
          <p:cNvSpPr txBox="1"/>
          <p:nvPr/>
        </p:nvSpPr>
        <p:spPr>
          <a:xfrm>
            <a:off x="1266490" y="439595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341953" y="1799620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13" name="Google Shape;41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2"/>
          <p:cNvSpPr/>
          <p:nvPr/>
        </p:nvSpPr>
        <p:spPr>
          <a:xfrm>
            <a:off x="1341950" y="252740"/>
            <a:ext cx="333679" cy="333678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5" name="Google Shape;415;p32"/>
          <p:cNvSpPr txBox="1"/>
          <p:nvPr/>
        </p:nvSpPr>
        <p:spPr>
          <a:xfrm>
            <a:off x="1986928" y="391000"/>
            <a:ext cx="4663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 Fidelity Mockup</a:t>
            </a:r>
            <a:endParaRPr sz="700"/>
          </a:p>
        </p:txBody>
      </p:sp>
      <p:sp>
        <p:nvSpPr>
          <p:cNvPr id="416" name="Google Shape;416;p32"/>
          <p:cNvSpPr txBox="1"/>
          <p:nvPr/>
        </p:nvSpPr>
        <p:spPr>
          <a:xfrm>
            <a:off x="1266500" y="980475"/>
            <a:ext cx="1543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Register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Screen</a:t>
            </a:r>
            <a:endParaRPr sz="1000"/>
          </a:p>
        </p:txBody>
      </p:sp>
      <p:sp>
        <p:nvSpPr>
          <p:cNvPr id="417" name="Google Shape;417;p32"/>
          <p:cNvSpPr txBox="1"/>
          <p:nvPr/>
        </p:nvSpPr>
        <p:spPr>
          <a:xfrm>
            <a:off x="3378975" y="980475"/>
            <a:ext cx="1543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Login Screen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47256" y="1339026"/>
            <a:ext cx="1723313" cy="34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99775" y="1339025"/>
            <a:ext cx="1723325" cy="34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EEA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3"/>
          <p:cNvGrpSpPr/>
          <p:nvPr/>
        </p:nvGrpSpPr>
        <p:grpSpPr>
          <a:xfrm>
            <a:off x="0" y="-62064"/>
            <a:ext cx="9358775" cy="5281665"/>
            <a:chOff x="0" y="-38100"/>
            <a:chExt cx="4468902" cy="2747433"/>
          </a:xfrm>
        </p:grpSpPr>
        <p:sp>
          <p:nvSpPr>
            <p:cNvPr id="425" name="Google Shape;425;p33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33"/>
          <p:cNvGrpSpPr/>
          <p:nvPr/>
        </p:nvGrpSpPr>
        <p:grpSpPr>
          <a:xfrm>
            <a:off x="104907" y="11181"/>
            <a:ext cx="1542830" cy="5048711"/>
            <a:chOff x="0" y="-38100"/>
            <a:chExt cx="812700" cy="2659456"/>
          </a:xfrm>
        </p:grpSpPr>
        <p:sp>
          <p:nvSpPr>
            <p:cNvPr id="428" name="Google Shape;428;p33"/>
            <p:cNvSpPr/>
            <p:nvPr/>
          </p:nvSpPr>
          <p:spPr>
            <a:xfrm>
              <a:off x="0" y="0"/>
              <a:ext cx="611863" cy="2621356"/>
            </a:xfrm>
            <a:custGeom>
              <a:rect b="b" l="l" r="r" t="t"/>
              <a:pathLst>
                <a:path extrusionOk="0" h="2621356" w="611863">
                  <a:moveTo>
                    <a:pt x="209947" y="0"/>
                  </a:moveTo>
                  <a:lnTo>
                    <a:pt x="401916" y="0"/>
                  </a:lnTo>
                  <a:cubicBezTo>
                    <a:pt x="457597" y="0"/>
                    <a:pt x="510998" y="22119"/>
                    <a:pt x="550371" y="61492"/>
                  </a:cubicBezTo>
                  <a:cubicBezTo>
                    <a:pt x="589743" y="100865"/>
                    <a:pt x="611863" y="154265"/>
                    <a:pt x="611863" y="209947"/>
                  </a:cubicBezTo>
                  <a:lnTo>
                    <a:pt x="611863" y="2411409"/>
                  </a:lnTo>
                  <a:cubicBezTo>
                    <a:pt x="611863" y="2527359"/>
                    <a:pt x="517866" y="2621356"/>
                    <a:pt x="401916" y="2621356"/>
                  </a:cubicBezTo>
                  <a:lnTo>
                    <a:pt x="209947" y="2621356"/>
                  </a:lnTo>
                  <a:cubicBezTo>
                    <a:pt x="93996" y="2621356"/>
                    <a:pt x="0" y="2527359"/>
                    <a:pt x="0" y="2411409"/>
                  </a:cubicBezTo>
                  <a:lnTo>
                    <a:pt x="0" y="209947"/>
                  </a:lnTo>
                  <a:cubicBezTo>
                    <a:pt x="0" y="93996"/>
                    <a:pt x="93996" y="0"/>
                    <a:pt x="209947" y="0"/>
                  </a:cubicBezTo>
                  <a:close/>
                </a:path>
              </a:pathLst>
            </a:custGeom>
            <a:solidFill>
              <a:srgbClr val="762B9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762B9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33"/>
          <p:cNvGrpSpPr/>
          <p:nvPr/>
        </p:nvGrpSpPr>
        <p:grpSpPr>
          <a:xfrm>
            <a:off x="798826" y="-72329"/>
            <a:ext cx="8483764" cy="5215727"/>
            <a:chOff x="0" y="-38100"/>
            <a:chExt cx="4468902" cy="2747433"/>
          </a:xfrm>
        </p:grpSpPr>
        <p:sp>
          <p:nvSpPr>
            <p:cNvPr id="431" name="Google Shape;431;p33"/>
            <p:cNvSpPr/>
            <p:nvPr/>
          </p:nvSpPr>
          <p:spPr>
            <a:xfrm>
              <a:off x="0" y="0"/>
              <a:ext cx="4468902" cy="2709333"/>
            </a:xfrm>
            <a:custGeom>
              <a:rect b="b" l="l" r="r" t="t"/>
              <a:pathLst>
                <a:path extrusionOk="0" h="2709333" w="4468902">
                  <a:moveTo>
                    <a:pt x="28745" y="0"/>
                  </a:moveTo>
                  <a:lnTo>
                    <a:pt x="4440156" y="0"/>
                  </a:lnTo>
                  <a:cubicBezTo>
                    <a:pt x="4456032" y="0"/>
                    <a:pt x="4468902" y="12870"/>
                    <a:pt x="4468902" y="28745"/>
                  </a:cubicBezTo>
                  <a:lnTo>
                    <a:pt x="4468902" y="2680588"/>
                  </a:lnTo>
                  <a:cubicBezTo>
                    <a:pt x="4468902" y="2696464"/>
                    <a:pt x="4456032" y="2709333"/>
                    <a:pt x="4440156" y="2709333"/>
                  </a:cubicBezTo>
                  <a:lnTo>
                    <a:pt x="28745" y="2709333"/>
                  </a:lnTo>
                  <a:cubicBezTo>
                    <a:pt x="12870" y="2709333"/>
                    <a:pt x="0" y="2696464"/>
                    <a:pt x="0" y="2680588"/>
                  </a:cubicBezTo>
                  <a:lnTo>
                    <a:pt x="0" y="28745"/>
                  </a:lnTo>
                  <a:cubicBezTo>
                    <a:pt x="0" y="12870"/>
                    <a:pt x="12870" y="0"/>
                    <a:pt x="28745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3"/>
          <p:cNvGrpSpPr/>
          <p:nvPr/>
        </p:nvGrpSpPr>
        <p:grpSpPr>
          <a:xfrm>
            <a:off x="1170455" y="367266"/>
            <a:ext cx="4447004" cy="1615159"/>
            <a:chOff x="0" y="-38100"/>
            <a:chExt cx="2342501" cy="850800"/>
          </a:xfrm>
        </p:grpSpPr>
        <p:sp>
          <p:nvSpPr>
            <p:cNvPr id="434" name="Google Shape;434;p33"/>
            <p:cNvSpPr/>
            <p:nvPr/>
          </p:nvSpPr>
          <p:spPr>
            <a:xfrm>
              <a:off x="0" y="0"/>
              <a:ext cx="2342501" cy="353229"/>
            </a:xfrm>
            <a:custGeom>
              <a:rect b="b" l="l" r="r" t="t"/>
              <a:pathLst>
                <a:path extrusionOk="0" h="353229" w="2342501">
                  <a:moveTo>
                    <a:pt x="26113" y="0"/>
                  </a:moveTo>
                  <a:lnTo>
                    <a:pt x="2316388" y="0"/>
                  </a:lnTo>
                  <a:cubicBezTo>
                    <a:pt x="2330810" y="0"/>
                    <a:pt x="2342501" y="11691"/>
                    <a:pt x="2342501" y="26113"/>
                  </a:cubicBezTo>
                  <a:lnTo>
                    <a:pt x="2342501" y="327115"/>
                  </a:lnTo>
                  <a:cubicBezTo>
                    <a:pt x="2342501" y="334041"/>
                    <a:pt x="2339750" y="340683"/>
                    <a:pt x="2334853" y="345580"/>
                  </a:cubicBezTo>
                  <a:cubicBezTo>
                    <a:pt x="2329955" y="350478"/>
                    <a:pt x="2323313" y="353229"/>
                    <a:pt x="2316388" y="353229"/>
                  </a:cubicBezTo>
                  <a:lnTo>
                    <a:pt x="26113" y="353229"/>
                  </a:lnTo>
                  <a:cubicBezTo>
                    <a:pt x="11691" y="353229"/>
                    <a:pt x="0" y="341537"/>
                    <a:pt x="0" y="327115"/>
                  </a:cubicBezTo>
                  <a:lnTo>
                    <a:pt x="0" y="26113"/>
                  </a:lnTo>
                  <a:cubicBezTo>
                    <a:pt x="0" y="11691"/>
                    <a:pt x="11691" y="0"/>
                    <a:pt x="26113" y="0"/>
                  </a:cubicBezTo>
                  <a:close/>
                </a:path>
              </a:pathLst>
            </a:custGeom>
            <a:solidFill>
              <a:srgbClr val="151A2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solidFill>
              <a:srgbClr val="151A2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33"/>
          <p:cNvSpPr/>
          <p:nvPr/>
        </p:nvSpPr>
        <p:spPr>
          <a:xfrm>
            <a:off x="314363" y="1181466"/>
            <a:ext cx="275006" cy="233756"/>
          </a:xfrm>
          <a:custGeom>
            <a:rect b="b" l="l" r="r" t="t"/>
            <a:pathLst>
              <a:path extrusionOk="0" h="467511" w="550013">
                <a:moveTo>
                  <a:pt x="0" y="0"/>
                </a:moveTo>
                <a:lnTo>
                  <a:pt x="550013" y="0"/>
                </a:lnTo>
                <a:lnTo>
                  <a:pt x="550013" y="467511"/>
                </a:lnTo>
                <a:lnTo>
                  <a:pt x="0" y="467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p33"/>
          <p:cNvSpPr/>
          <p:nvPr/>
        </p:nvSpPr>
        <p:spPr>
          <a:xfrm>
            <a:off x="314363" y="1791597"/>
            <a:ext cx="275006" cy="275006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8" name="Google Shape;438;p33"/>
          <p:cNvSpPr/>
          <p:nvPr/>
        </p:nvSpPr>
        <p:spPr>
          <a:xfrm>
            <a:off x="314363" y="2442841"/>
            <a:ext cx="275006" cy="221505"/>
          </a:xfrm>
          <a:custGeom>
            <a:rect b="b" l="l" r="r" t="t"/>
            <a:pathLst>
              <a:path extrusionOk="0" h="443010" w="550013">
                <a:moveTo>
                  <a:pt x="0" y="0"/>
                </a:moveTo>
                <a:lnTo>
                  <a:pt x="550013" y="0"/>
                </a:lnTo>
                <a:lnTo>
                  <a:pt x="550013" y="443010"/>
                </a:lnTo>
                <a:lnTo>
                  <a:pt x="0" y="44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9" name="Google Shape;439;p33"/>
          <p:cNvSpPr/>
          <p:nvPr/>
        </p:nvSpPr>
        <p:spPr>
          <a:xfrm>
            <a:off x="314363" y="4423956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0" name="Google Shape;440;p33"/>
          <p:cNvSpPr/>
          <p:nvPr/>
        </p:nvSpPr>
        <p:spPr>
          <a:xfrm>
            <a:off x="314363" y="3040584"/>
            <a:ext cx="275006" cy="355891"/>
          </a:xfrm>
          <a:custGeom>
            <a:rect b="b" l="l" r="r" t="t"/>
            <a:pathLst>
              <a:path extrusionOk="0" h="711782" w="550013">
                <a:moveTo>
                  <a:pt x="0" y="0"/>
                </a:moveTo>
                <a:lnTo>
                  <a:pt x="550013" y="0"/>
                </a:lnTo>
                <a:lnTo>
                  <a:pt x="550013" y="711782"/>
                </a:lnTo>
                <a:lnTo>
                  <a:pt x="0" y="711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1" name="Google Shape;441;p33"/>
          <p:cNvSpPr/>
          <p:nvPr/>
        </p:nvSpPr>
        <p:spPr>
          <a:xfrm>
            <a:off x="242410" y="3669964"/>
            <a:ext cx="840698" cy="480265"/>
          </a:xfrm>
          <a:custGeom>
            <a:rect b="b" l="l" r="r" t="t"/>
            <a:pathLst>
              <a:path extrusionOk="0" h="253104" w="365521">
                <a:moveTo>
                  <a:pt x="126552" y="0"/>
                </a:moveTo>
                <a:lnTo>
                  <a:pt x="238969" y="0"/>
                </a:lnTo>
                <a:cubicBezTo>
                  <a:pt x="308862" y="0"/>
                  <a:pt x="365521" y="56659"/>
                  <a:pt x="365521" y="126552"/>
                </a:cubicBezTo>
                <a:lnTo>
                  <a:pt x="365521" y="126552"/>
                </a:lnTo>
                <a:cubicBezTo>
                  <a:pt x="365521" y="196445"/>
                  <a:pt x="308862" y="253104"/>
                  <a:pt x="238969" y="253104"/>
                </a:cubicBezTo>
                <a:lnTo>
                  <a:pt x="126552" y="253104"/>
                </a:lnTo>
                <a:cubicBezTo>
                  <a:pt x="56659" y="253104"/>
                  <a:pt x="0" y="196445"/>
                  <a:pt x="0" y="126552"/>
                </a:cubicBezTo>
                <a:lnTo>
                  <a:pt x="0" y="126552"/>
                </a:lnTo>
                <a:cubicBezTo>
                  <a:pt x="0" y="56659"/>
                  <a:pt x="56659" y="0"/>
                  <a:pt x="126552" y="0"/>
                </a:cubicBezTo>
                <a:close/>
              </a:path>
            </a:pathLst>
          </a:custGeom>
          <a:solidFill>
            <a:srgbClr val="151A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242410" y="3597634"/>
            <a:ext cx="15432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3"/>
          <p:cNvSpPr/>
          <p:nvPr/>
        </p:nvSpPr>
        <p:spPr>
          <a:xfrm>
            <a:off x="314363" y="3772712"/>
            <a:ext cx="275006" cy="275007"/>
          </a:xfrm>
          <a:custGeom>
            <a:rect b="b" l="l" r="r" t="t"/>
            <a:pathLst>
              <a:path extrusionOk="0" h="550013" w="550013">
                <a:moveTo>
                  <a:pt x="0" y="0"/>
                </a:moveTo>
                <a:lnTo>
                  <a:pt x="550013" y="0"/>
                </a:lnTo>
                <a:lnTo>
                  <a:pt x="550013" y="550013"/>
                </a:lnTo>
                <a:lnTo>
                  <a:pt x="0" y="550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4" name="Google Shape;444;p33"/>
          <p:cNvSpPr txBox="1"/>
          <p:nvPr/>
        </p:nvSpPr>
        <p:spPr>
          <a:xfrm>
            <a:off x="1266490" y="439595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341953" y="1799620"/>
            <a:ext cx="15429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314363" y="622005"/>
            <a:ext cx="275006" cy="183223"/>
          </a:xfrm>
          <a:custGeom>
            <a:rect b="b" l="l" r="r" t="t"/>
            <a:pathLst>
              <a:path extrusionOk="0" h="366446" w="550013">
                <a:moveTo>
                  <a:pt x="0" y="0"/>
                </a:moveTo>
                <a:lnTo>
                  <a:pt x="550013" y="0"/>
                </a:lnTo>
                <a:lnTo>
                  <a:pt x="550013" y="366447"/>
                </a:lnTo>
                <a:lnTo>
                  <a:pt x="0" y="366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47" name="Google Shape;447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56104" y="11180"/>
            <a:ext cx="1487896" cy="4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3"/>
          <p:cNvSpPr/>
          <p:nvPr/>
        </p:nvSpPr>
        <p:spPr>
          <a:xfrm>
            <a:off x="1341950" y="252740"/>
            <a:ext cx="333679" cy="333678"/>
          </a:xfrm>
          <a:custGeom>
            <a:rect b="b" l="l" r="r" t="t"/>
            <a:pathLst>
              <a:path extrusionOk="0" h="667357" w="667357">
                <a:moveTo>
                  <a:pt x="0" y="0"/>
                </a:moveTo>
                <a:lnTo>
                  <a:pt x="667357" y="0"/>
                </a:lnTo>
                <a:lnTo>
                  <a:pt x="667357" y="667357"/>
                </a:lnTo>
                <a:lnTo>
                  <a:pt x="0" y="667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9" name="Google Shape;449;p33"/>
          <p:cNvSpPr txBox="1"/>
          <p:nvPr/>
        </p:nvSpPr>
        <p:spPr>
          <a:xfrm>
            <a:off x="1986928" y="391000"/>
            <a:ext cx="4663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 Fidelity Mockup</a:t>
            </a:r>
            <a:endParaRPr sz="700"/>
          </a:p>
        </p:txBody>
      </p:sp>
      <p:sp>
        <p:nvSpPr>
          <p:cNvPr id="450" name="Google Shape;450;p33"/>
          <p:cNvSpPr txBox="1"/>
          <p:nvPr/>
        </p:nvSpPr>
        <p:spPr>
          <a:xfrm>
            <a:off x="1266500" y="980475"/>
            <a:ext cx="211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Homescreen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Screen</a:t>
            </a:r>
            <a:endParaRPr sz="1000"/>
          </a:p>
        </p:txBody>
      </p:sp>
      <p:sp>
        <p:nvSpPr>
          <p:cNvPr id="451" name="Google Shape;451;p33"/>
          <p:cNvSpPr txBox="1"/>
          <p:nvPr/>
        </p:nvSpPr>
        <p:spPr>
          <a:xfrm>
            <a:off x="3378975" y="980475"/>
            <a:ext cx="175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Available Lockers 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Screen</a:t>
            </a:r>
            <a:endParaRPr sz="1000"/>
          </a:p>
        </p:txBody>
      </p:sp>
      <p:sp>
        <p:nvSpPr>
          <p:cNvPr id="452" name="Google Shape;452;p33"/>
          <p:cNvSpPr txBox="1"/>
          <p:nvPr/>
        </p:nvSpPr>
        <p:spPr>
          <a:xfrm>
            <a:off x="5491450" y="980475"/>
            <a:ext cx="1752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Checkout Locker </a:t>
            </a: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Screen</a:t>
            </a:r>
            <a:endParaRPr sz="1000"/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94575" y="1279150"/>
            <a:ext cx="1814825" cy="36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71662" y="1279150"/>
            <a:ext cx="1814825" cy="36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85994" y="1279150"/>
            <a:ext cx="1814825" cy="36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