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2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0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3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2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3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2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E76B-85C2-4236-9BDC-3CDD874C9F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2E9C18-2669-4A5E-8394-69A66E71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1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FD94B-BB81-4657-BF25-4EB0A0F7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143604"/>
            <a:ext cx="9608598" cy="2387600"/>
          </a:xfrm>
        </p:spPr>
        <p:txBody>
          <a:bodyPr/>
          <a:lstStyle/>
          <a:p>
            <a:r>
              <a:rPr lang="en-US" dirty="0"/>
              <a:t>FLAPPY FOX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9877CC-3777-4CD5-9D68-39B493409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Протопопова Дмитрия</a:t>
            </a:r>
          </a:p>
        </p:txBody>
      </p:sp>
    </p:spTree>
    <p:extLst>
      <p:ext uri="{BB962C8B-B14F-4D97-AF65-F5344CB8AC3E}">
        <p14:creationId xmlns:p14="http://schemas.microsoft.com/office/powerpoint/2010/main" val="370201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EF1AB-D3B9-47E1-BCC5-CD2C379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идея?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E2A99-2FB9-459A-A323-D582F15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 принял решение создавать игру на основе очень популярного когда-то проекта </a:t>
            </a:r>
            <a:r>
              <a:rPr lang="en-US" sz="2800" dirty="0"/>
              <a:t>Flappy Bird. </a:t>
            </a:r>
            <a:endParaRPr lang="ru-RU" sz="2800" dirty="0"/>
          </a:p>
          <a:p>
            <a:r>
              <a:rPr lang="ru-RU" sz="2800" dirty="0"/>
              <a:t>В моей игре рыжая лиса прыгает, пытаясь пролететь через рандомно-заданные трубы. </a:t>
            </a:r>
          </a:p>
          <a:p>
            <a:r>
              <a:rPr lang="ru-RU" sz="2800" dirty="0"/>
              <a:t>Конца в игре нет. Она бесконечна.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4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015A2-02F7-4485-8CD6-97950BBC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использовал?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48E88-7216-42BC-9A3D-ADB96D5A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Для реализации этого проекта я выбрал: 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3200" dirty="0"/>
              <a:t>Язык программирования </a:t>
            </a:r>
            <a:r>
              <a:rPr lang="pl-PL" sz="3200" dirty="0"/>
              <a:t>Python</a:t>
            </a:r>
            <a:r>
              <a:rPr lang="en-US" sz="3200" dirty="0"/>
              <a:t> </a:t>
            </a:r>
            <a:endParaRPr lang="ru-RU" sz="3200" dirty="0"/>
          </a:p>
          <a:p>
            <a:pPr marL="502920" indent="-457200">
              <a:buFont typeface="+mj-lt"/>
              <a:buAutoNum type="arabicPeriod"/>
            </a:pPr>
            <a:r>
              <a:rPr lang="ru-RU" sz="3200" dirty="0"/>
              <a:t>Библиотека </a:t>
            </a:r>
            <a:r>
              <a:rPr lang="en-US" sz="3200" dirty="0" err="1"/>
              <a:t>PyGame</a:t>
            </a:r>
            <a:endParaRPr lang="ru-RU" sz="3200" dirty="0"/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Photoshop </a:t>
            </a:r>
            <a:endParaRPr lang="ru-RU" sz="3200" dirty="0"/>
          </a:p>
          <a:p>
            <a:pPr marL="50292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24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E64D3-DE4E-4CF9-9B53-1CAEF5D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</a:t>
            </a:r>
            <a:r>
              <a:rPr lang="en-US" dirty="0"/>
              <a:t> </a:t>
            </a:r>
            <a:r>
              <a:rPr lang="ru-RU" dirty="0"/>
              <a:t>- дизайн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7DE85-9E48-4933-855E-E6BAED55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Первым этапом было </a:t>
            </a:r>
            <a:r>
              <a:rPr lang="en-US" sz="2800" dirty="0"/>
              <a:t>“</a:t>
            </a:r>
            <a:r>
              <a:rPr lang="ru-RU" sz="2800" dirty="0"/>
              <a:t>рисование</a:t>
            </a:r>
            <a:r>
              <a:rPr lang="en-US" sz="2800" dirty="0"/>
              <a:t>”</a:t>
            </a:r>
            <a:r>
              <a:rPr lang="ru-RU" sz="2800" dirty="0"/>
              <a:t> моделей персонажа, заднего плана, труб и прочего. </a:t>
            </a:r>
          </a:p>
          <a:p>
            <a:r>
              <a:rPr lang="ru-RU" sz="2800" dirty="0"/>
              <a:t>Для этого я использовал </a:t>
            </a:r>
            <a:r>
              <a:rPr lang="en-US" sz="2800" dirty="0"/>
              <a:t>Adobe Photoshop.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A62F35-994F-482B-B46B-B9021878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41320"/>
            <a:ext cx="6965103" cy="39166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A7E69-A433-408F-98F0-C4AD3B80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34" y="407201"/>
            <a:ext cx="7067766" cy="39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4F797-E876-4209-BA8D-F3A218F7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этап – основы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B2594-4225-4E0C-BE84-D00EE9E5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Вторым этапом стало импортирование всех спрайтов и их настройка.</a:t>
            </a:r>
          </a:p>
          <a:p>
            <a:r>
              <a:rPr lang="ru-RU" dirty="0"/>
              <a:t>Я сделал возможность полу двигаться, чтобы игра казалась более живой.</a:t>
            </a:r>
          </a:p>
          <a:p>
            <a:r>
              <a:rPr lang="ru-RU" dirty="0"/>
              <a:t>Задал для персонажа переменную </a:t>
            </a:r>
            <a:r>
              <a:rPr lang="en-US" dirty="0"/>
              <a:t>gravity</a:t>
            </a:r>
            <a:r>
              <a:rPr lang="ru-RU" dirty="0"/>
              <a:t>, которая отвечает за скорость падения (притяжения к земле). Чем она меньше, тем медленнее и плавнее он будет падать, соответственно я выбрал самое оптимальное значение </a:t>
            </a:r>
            <a:r>
              <a:rPr lang="en-US" dirty="0"/>
              <a:t>0.25-0.35.</a:t>
            </a:r>
          </a:p>
          <a:p>
            <a:r>
              <a:rPr lang="ru-RU" dirty="0"/>
              <a:t>Создание анимации персонажа при его падении.</a:t>
            </a:r>
          </a:p>
        </p:txBody>
      </p:sp>
    </p:spTree>
    <p:extLst>
      <p:ext uri="{BB962C8B-B14F-4D97-AF65-F5344CB8AC3E}">
        <p14:creationId xmlns:p14="http://schemas.microsoft.com/office/powerpoint/2010/main" val="322783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764F0-F339-48C2-97D7-CD54BE07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этап – полноценная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14EC7-37BD-4402-8A99-62DF7B7C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импортировал звуки для более атмосферной игры. Нажимая на пробел, проигрывается звук взмаха крыла и игрок поднимается вверх на 7 по </a:t>
            </a:r>
            <a:r>
              <a:rPr lang="en-US" dirty="0"/>
              <a:t>Y.</a:t>
            </a:r>
            <a:endParaRPr lang="ru-RU" dirty="0"/>
          </a:p>
          <a:p>
            <a:r>
              <a:rPr lang="ru-RU" dirty="0"/>
              <a:t>Для того, чтобы игрок был более вовлечен в процесс игры я сделал счет очков, которые пролетел игрок. С каждым тиком счет увеличивается на </a:t>
            </a:r>
            <a:r>
              <a:rPr lang="en-US" dirty="0"/>
              <a:t>0.01</a:t>
            </a:r>
            <a:r>
              <a:rPr lang="ru-RU" dirty="0"/>
              <a:t>, а когда становится 1, в окно </a:t>
            </a:r>
            <a:r>
              <a:rPr lang="en-US" dirty="0"/>
              <a:t>Score</a:t>
            </a:r>
            <a:r>
              <a:rPr lang="ru-RU" dirty="0"/>
              <a:t> записывается +1 очко. </a:t>
            </a:r>
          </a:p>
          <a:p>
            <a:r>
              <a:rPr lang="ru-RU" dirty="0"/>
              <a:t>Также после смерти игроку показывается его наилучший результат.</a:t>
            </a:r>
          </a:p>
          <a:p>
            <a:r>
              <a:rPr lang="ru-RU" dirty="0"/>
              <a:t>Зазор между трубами, через которые пролетает игрок, задаются рандомно в значении от 230 до 300.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59B9E7-DDD6-4E5E-8583-C4C6D8FF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0"/>
            <a:ext cx="8855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5D07EF-4B52-49D1-85E4-6EC4AA69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739174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385</TotalTime>
  <Words>259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Галерея</vt:lpstr>
      <vt:lpstr>FLAPPY FOX</vt:lpstr>
      <vt:lpstr>В чем идея?</vt:lpstr>
      <vt:lpstr>Что я использовал?</vt:lpstr>
      <vt:lpstr>Первый этап - дизайн</vt:lpstr>
      <vt:lpstr>Второй этап – основы игры</vt:lpstr>
      <vt:lpstr>Третий этап – полноценная игра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</dc:title>
  <dc:creator>Boris Prott</dc:creator>
  <cp:lastModifiedBy>Boris Prott</cp:lastModifiedBy>
  <cp:revision>89</cp:revision>
  <dcterms:created xsi:type="dcterms:W3CDTF">2021-11-08T09:16:44Z</dcterms:created>
  <dcterms:modified xsi:type="dcterms:W3CDTF">2022-01-17T11:26:21Z</dcterms:modified>
</cp:coreProperties>
</file>