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Prott" initials="BP" lastIdx="1" clrIdx="0">
    <p:extLst>
      <p:ext uri="{19B8F6BF-5375-455C-9EA6-DF929625EA0E}">
        <p15:presenceInfo xmlns:p15="http://schemas.microsoft.com/office/powerpoint/2012/main" userId="06dabe23881563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1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0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4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F8CB2B-8341-4541-829A-AE818A1BDEC0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EF95E-1BBA-406E-A764-AFFBF4323F9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08E1D-ACBA-4848-AEE2-4E1B99B83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 одежды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A98463-35EE-4295-B0B7-3539E9058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Протопопов Дмитрий 9Б класс</a:t>
            </a:r>
          </a:p>
        </p:txBody>
      </p:sp>
    </p:spTree>
    <p:extLst>
      <p:ext uri="{BB962C8B-B14F-4D97-AF65-F5344CB8AC3E}">
        <p14:creationId xmlns:p14="http://schemas.microsoft.com/office/powerpoint/2010/main" val="30571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0404-7461-45BE-AA0C-6E8A9999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лука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9F84CF6-E06C-4C69-BD12-97BB375A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1" y="1737361"/>
            <a:ext cx="4636510" cy="24764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785B92-0CEF-44DA-A38D-2FD86B16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52" y="3790765"/>
            <a:ext cx="6423949" cy="25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5006B-9D83-4BB3-B682-F282BC1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видит пользователь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26C6D9-4262-44EA-AC95-6DFF9102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392" y="1737360"/>
            <a:ext cx="6682723" cy="40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1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28782-71A4-447D-9565-249697C9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функции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B76BC3-02B2-499C-8007-15069C8A2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89" y="1737359"/>
            <a:ext cx="6039818" cy="22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BF778-C39C-4058-8039-36859C4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093D4-5CC0-453E-9A86-D4334FC4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использую удаленную базу данных </a:t>
            </a:r>
            <a:r>
              <a:rPr lang="en-US" dirty="0"/>
              <a:t>ClearDB</a:t>
            </a:r>
            <a:r>
              <a:rPr lang="ru-RU" dirty="0"/>
              <a:t>, к которой я подключаюсь через </a:t>
            </a:r>
            <a:r>
              <a:rPr lang="en-US" dirty="0"/>
              <a:t>Heroku.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C398A-ED13-4C08-A1A6-46200089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21920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02394-CC85-4FE9-8D4D-8E003F0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9E0A36-27F7-4CD0-B4CA-EEC50AF9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21"/>
            <a:ext cx="9124950" cy="6862121"/>
          </a:xfrm>
        </p:spPr>
      </p:pic>
    </p:spTree>
    <p:extLst>
      <p:ext uri="{BB962C8B-B14F-4D97-AF65-F5344CB8AC3E}">
        <p14:creationId xmlns:p14="http://schemas.microsoft.com/office/powerpoint/2010/main" val="401128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28991-F847-42CA-9687-16058286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Привлечение пользователей</a:t>
            </a:r>
          </a:p>
        </p:txBody>
      </p:sp>
      <p:pic>
        <p:nvPicPr>
          <p:cNvPr id="4" name="Объект 3" descr="Как настроить Тик Ток для удобства пользования | DAIT">
            <a:extLst>
              <a:ext uri="{FF2B5EF4-FFF2-40B4-BE49-F238E27FC236}">
                <a16:creationId xmlns:a16="http://schemas.microsoft.com/office/drawing/2014/main" id="{F824D8EF-4B55-484D-A067-66C13622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9" y="1737360"/>
            <a:ext cx="4764203" cy="210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F5CB35-F6EC-43A7-8CE0-EE8547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44031"/>
            <a:ext cx="5063823" cy="24992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BF705-E57D-40EF-ACDD-47731D02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82" y="1737360"/>
            <a:ext cx="4838414" cy="24231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187DFC-5416-4DCA-8398-F57014D8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726" y="4160514"/>
            <a:ext cx="1509213" cy="21827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517893-99A6-4FD9-979C-65A9E78F9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418" y="4160514"/>
            <a:ext cx="1712361" cy="2182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001159-E205-4220-8C87-46A0B1455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004" y="588419"/>
            <a:ext cx="7351791" cy="57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63735-D9C4-4BAF-BD6D-E0CA067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833C9-7B06-4055-95DC-3D1E3DFD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>
            <a:normAutofit fontScale="25000" lnSpcReduction="20000"/>
          </a:bodyPr>
          <a:lstStyle/>
          <a:p>
            <a:pPr marL="0" marR="540385" lvl="0" indent="0">
              <a:lnSpc>
                <a:spcPct val="107000"/>
              </a:lnSpc>
              <a:buNone/>
            </a:pPr>
            <a:r>
              <a:rPr lang="ru-RU" sz="1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Работая над данным проектом, я научился:</a:t>
            </a:r>
            <a:endParaRPr lang="en-US" sz="1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с более сложными проектами и </a:t>
            </a:r>
            <a:r>
              <a:rPr lang="en-US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i-FI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9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Создавать чат-ботов Телеграм </a:t>
            </a:r>
            <a:endParaRPr lang="en-US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с </a:t>
            </a:r>
            <a:r>
              <a:rPr lang="en-US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Heroku</a:t>
            </a:r>
            <a:r>
              <a:rPr lang="ru-RU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деплоить проекты в облако</a:t>
            </a:r>
          </a:p>
          <a:p>
            <a:pPr marL="342900" marR="540385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с удаленными базами данных</a:t>
            </a:r>
            <a:r>
              <a:rPr lang="en-US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(ClearDB)</a:t>
            </a:r>
          </a:p>
          <a:p>
            <a:pPr marL="342900" marR="540385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Продвигать продукт</a:t>
            </a:r>
            <a:endParaRPr lang="ru-RU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на бота:</a:t>
            </a:r>
          </a:p>
          <a:p>
            <a:r>
              <a:rPr lang="en-US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ru-RU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/prognozvtt_bot</a:t>
            </a:r>
          </a:p>
          <a:p>
            <a:r>
              <a:rPr lang="en-US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prognozvtt_bot</a:t>
            </a:r>
          </a:p>
          <a:p>
            <a:pPr marL="342900" marR="540385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5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21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C9BD-0A1A-4132-AD26-051517D8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Объект 3" descr="Завершился первый сезон передачи &quot;Прогноз Погоды&quot; на The DairyNews">
            <a:extLst>
              <a:ext uri="{FF2B5EF4-FFF2-40B4-BE49-F238E27FC236}">
                <a16:creationId xmlns:a16="http://schemas.microsoft.com/office/drawing/2014/main" id="{5A399A3D-0475-41F3-A76B-73676EEE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24" y="1737360"/>
            <a:ext cx="7166351" cy="4610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7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67A9-DA9D-44D0-8A4F-AE418B1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моей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BE5C1-F5FD-474E-ABC6-D214147A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0385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Упростить привычный прогноз погоды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модель упрощенного прогноза погоды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Привлечь пользователей в мой продукт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0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CE859-B8E2-455E-A5A1-C1E70CB0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упростить прогноз погоды?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F06C5F-6543-4062-BE1D-35D52ACE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38" y="1737360"/>
            <a:ext cx="6098048" cy="46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2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74008-8CBE-4C74-970E-1A086AF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упрощенного прогноза погоды</a:t>
            </a:r>
          </a:p>
        </p:txBody>
      </p:sp>
      <p:pic>
        <p:nvPicPr>
          <p:cNvPr id="4" name="Объект 3" descr="Что такое чат-бот и как он работает - YouTube">
            <a:extLst>
              <a:ext uri="{FF2B5EF4-FFF2-40B4-BE49-F238E27FC236}">
                <a16:creationId xmlns:a16="http://schemas.microsoft.com/office/drawing/2014/main" id="{D3CF13E6-D398-414F-B5CE-8141B7C68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30" y="1737360"/>
            <a:ext cx="8228939" cy="462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64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3822E-971D-4F5F-B0FF-BEF68908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платформы</a:t>
            </a:r>
          </a:p>
        </p:txBody>
      </p:sp>
      <p:pic>
        <p:nvPicPr>
          <p:cNvPr id="4" name="Объект 3" descr="Telegram vs. WhatsApp: что лучше? - AndroidInsider.ru">
            <a:extLst>
              <a:ext uri="{FF2B5EF4-FFF2-40B4-BE49-F238E27FC236}">
                <a16:creationId xmlns:a16="http://schemas.microsoft.com/office/drawing/2014/main" id="{00CF2C9B-EF50-4C73-A8A8-F36F35151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97" y="1926456"/>
            <a:ext cx="7861205" cy="4421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5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3F8A2-1A8D-450F-AB18-B633F60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AD3F0B-F54C-45C4-85C5-0D7B4A421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89" y="0"/>
            <a:ext cx="5576467" cy="6214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68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B5CD3-5B72-407E-B8AD-28833C05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бота на практике</a:t>
            </a:r>
            <a:br>
              <a:rPr lang="ru-RU" dirty="0"/>
            </a:br>
            <a:r>
              <a:rPr lang="ru-RU" dirty="0"/>
              <a:t>Начало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8E2EE2-063D-4175-B68C-7C9AB763E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25" y="1737360"/>
            <a:ext cx="4251787" cy="1460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65DBC-8B32-4BF6-86F0-2079CA55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26" y="3197974"/>
            <a:ext cx="6915088" cy="6661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D5813-983B-4EC4-8047-4B419CCF1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27" y="4385570"/>
            <a:ext cx="7251773" cy="7350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3B61F7-9283-4E1C-A26F-601DA1A2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371" y="5125632"/>
            <a:ext cx="7480628" cy="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696A4-7E30-4E6C-9DBA-AE458F8C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A34C94-20C9-4046-A31B-17802E43A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561" y="1737360"/>
            <a:ext cx="4297840" cy="733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D2C3A-1519-4851-A4E0-AE2F5B2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0" y="2470780"/>
            <a:ext cx="6997226" cy="10209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51EC2F-EC32-4385-A9E3-FAE680DC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0" y="3613212"/>
            <a:ext cx="3978244" cy="2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530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121</Words>
  <Application>Microsoft Office PowerPoint</Application>
  <PresentationFormat>Широкоэкранный</PresentationFormat>
  <Paragraphs>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Symbol</vt:lpstr>
      <vt:lpstr>Times New Roman</vt:lpstr>
      <vt:lpstr>Ретро</vt:lpstr>
      <vt:lpstr>Прогноз одежды</vt:lpstr>
      <vt:lpstr>Введение</vt:lpstr>
      <vt:lpstr>Задачи моей работы</vt:lpstr>
      <vt:lpstr>Как упростить прогноз погоды?</vt:lpstr>
      <vt:lpstr>Создание упрощенного прогноза погоды</vt:lpstr>
      <vt:lpstr>Выбор платформы</vt:lpstr>
      <vt:lpstr>Реализация</vt:lpstr>
      <vt:lpstr>Работа бота на практике Начало</vt:lpstr>
      <vt:lpstr>Прогноз</vt:lpstr>
      <vt:lpstr>Формирование лука</vt:lpstr>
      <vt:lpstr>Что видит пользователь</vt:lpstr>
      <vt:lpstr>Дополнительные функции</vt:lpstr>
      <vt:lpstr>База данных</vt:lpstr>
      <vt:lpstr>Презентация PowerPoint</vt:lpstr>
      <vt:lpstr>Привлечение пользователей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одежды</dc:title>
  <dc:creator>Boris Prott</dc:creator>
  <cp:lastModifiedBy>Boris Prott</cp:lastModifiedBy>
  <cp:revision>66</cp:revision>
  <dcterms:created xsi:type="dcterms:W3CDTF">2022-04-22T04:22:16Z</dcterms:created>
  <dcterms:modified xsi:type="dcterms:W3CDTF">2022-04-25T08:30:42Z</dcterms:modified>
</cp:coreProperties>
</file>