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65" r:id="rId3"/>
    <p:sldId id="262" r:id="rId4"/>
    <p:sldId id="264" r:id="rId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5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zh-TW" altLang="en-US" dirty="0" smtClean="0"/>
              <a:t>                      工作</a:t>
            </a:r>
            <a:r>
              <a:rPr lang="zh-TW" altLang="en-US" dirty="0"/>
              <a:t>分配比</a:t>
            </a:r>
          </a:p>
        </c:rich>
      </c:tx>
      <c:layout/>
      <c:overlay val="0"/>
    </c:title>
    <c:autoTitleDeleted val="0"/>
    <c:plotArea>
      <c:layout/>
      <c:pieChart>
        <c:varyColors val="1"/>
        <c:ser>
          <c:idx val="0"/>
          <c:order val="0"/>
          <c:tx>
            <c:strRef>
              <c:f>工作表1!$B$1</c:f>
              <c:strCache>
                <c:ptCount val="1"/>
                <c:pt idx="0">
                  <c:v>工作分配比</c:v>
                </c:pt>
              </c:strCache>
            </c:strRef>
          </c:tx>
          <c:spPr>
            <a:solidFill>
              <a:srgbClr val="92D050"/>
            </a:solidFill>
          </c:spPr>
          <c:dPt>
            <c:idx val="0"/>
            <c:bubble3D val="0"/>
            <c:spPr>
              <a:solidFill>
                <a:schemeClr val="accent1"/>
              </a:solidFill>
            </c:spPr>
          </c:dPt>
          <c:cat>
            <c:strRef>
              <c:f>工作表1!$A$2:$A$5</c:f>
              <c:strCache>
                <c:ptCount val="2"/>
                <c:pt idx="0">
                  <c:v>歐海進</c:v>
                </c:pt>
                <c:pt idx="1">
                  <c:v>林翰翔</c:v>
                </c:pt>
              </c:strCache>
            </c:strRef>
          </c:cat>
          <c:val>
            <c:numRef>
              <c:f>工作表1!$B$2:$B$5</c:f>
              <c:numCache>
                <c:formatCode>General</c:formatCode>
                <c:ptCount val="4"/>
                <c:pt idx="0">
                  <c:v>60</c:v>
                </c:pt>
                <c:pt idx="1">
                  <c:v>40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layout>
        <c:manualLayout>
          <c:xMode val="edge"/>
          <c:yMode val="edge"/>
          <c:x val="0.61165616797900257"/>
          <c:y val="0.8156811023622047"/>
          <c:w val="0.16334383202099736"/>
          <c:h val="0.15931889763779528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zh-TW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CE833-C824-41FA-8089-8FDE3318B115}" type="datetimeFigureOut">
              <a:rPr lang="zh-TW" altLang="en-US" smtClean="0"/>
              <a:t>2016/1/6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直線接點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橢圓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橢圓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17021AC4-C30E-4E8A-8D49-996C2EE6311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CE833-C824-41FA-8089-8FDE3318B115}" type="datetimeFigureOut">
              <a:rPr lang="zh-TW" altLang="en-US" smtClean="0"/>
              <a:t>2016/1/6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21AC4-C30E-4E8A-8D49-996C2EE6311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直線接點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橢圓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橢圓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17021AC4-C30E-4E8A-8D49-996C2EE6311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CE833-C824-41FA-8089-8FDE3318B115}" type="datetimeFigureOut">
              <a:rPr lang="zh-TW" altLang="en-US" smtClean="0"/>
              <a:t>2016/1/6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CE833-C824-41FA-8089-8FDE3318B115}" type="datetimeFigureOut">
              <a:rPr lang="zh-TW" altLang="en-US" smtClean="0"/>
              <a:t>2016/1/6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17021AC4-C30E-4E8A-8D49-996C2EE6311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矩形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CE833-C824-41FA-8089-8FDE3318B115}" type="datetimeFigureOut">
              <a:rPr lang="zh-TW" altLang="en-US" smtClean="0"/>
              <a:t>2016/1/6</a:t>
            </a:fld>
            <a:endParaRPr lang="zh-TW" altLang="en-US"/>
          </a:p>
        </p:txBody>
      </p:sp>
      <p:sp>
        <p:nvSpPr>
          <p:cNvPr id="8" name="直線接點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橢圓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橢圓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17021AC4-C30E-4E8A-8D49-996C2EE6311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00ACE833-C824-41FA-8089-8FDE3318B115}" type="datetimeFigureOut">
              <a:rPr lang="zh-TW" altLang="en-US" smtClean="0"/>
              <a:t>2016/1/6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21AC4-C30E-4E8A-8D49-996C2EE6311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直線接點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內容版面配置區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2" name="內容版面配置區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對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線接點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矩形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矩形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矩形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CE833-C824-41FA-8089-8FDE3318B115}" type="datetimeFigureOut">
              <a:rPr lang="zh-TW" altLang="en-US" smtClean="0"/>
              <a:t>2016/1/6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15" name="直線接點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內容版面配置區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26" name="內容版面配置區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25" name="橢圓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橢圓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17021AC4-C30E-4E8A-8D49-996C2EE6311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3" name="標題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CE833-C824-41FA-8089-8FDE3318B115}" type="datetimeFigureOut">
              <a:rPr lang="zh-TW" altLang="en-US" smtClean="0"/>
              <a:t>2016/1/6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17021AC4-C30E-4E8A-8D49-996C2EE6311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CE833-C824-41FA-8089-8FDE3318B115}" type="datetimeFigureOut">
              <a:rPr lang="zh-TW" altLang="en-US" smtClean="0"/>
              <a:t>2016/1/6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7021AC4-C30E-4E8A-8D49-996C2EE6311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矩形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矩形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直線接點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內容版面配置區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0" name="橢圓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橢圓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17021AC4-C30E-4E8A-8D49-996C2EE6311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1" name="矩形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CE833-C824-41FA-8089-8FDE3318B115}" type="datetimeFigureOut">
              <a:rPr lang="zh-TW" altLang="en-US" smtClean="0"/>
              <a:t>2016/1/6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直線接點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矩形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矩形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橢圓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橢圓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17021AC4-C30E-4E8A-8D49-996C2EE6311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22" name="矩形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00ACE833-C824-41FA-8089-8FDE3318B115}" type="datetimeFigureOut">
              <a:rPr lang="zh-TW" altLang="en-US" smtClean="0"/>
              <a:t>2016/1/6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00ACE833-C824-41FA-8089-8FDE3318B115}" type="datetimeFigureOut">
              <a:rPr lang="zh-TW" altLang="en-US" smtClean="0"/>
              <a:t>2016/1/6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直線接點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橢圓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橢圓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17021AC4-C30E-4E8A-8D49-996C2EE6311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3356992"/>
            <a:ext cx="6400800" cy="1752600"/>
          </a:xfrm>
        </p:spPr>
        <p:txBody>
          <a:bodyPr>
            <a:normAutofit/>
          </a:bodyPr>
          <a:lstStyle/>
          <a:p>
            <a:r>
              <a:rPr lang="zh-TW" altLang="en-US" sz="2400" dirty="0" smtClean="0">
                <a:solidFill>
                  <a:schemeClr val="tx1"/>
                </a:solidFill>
              </a:rPr>
              <a:t>第十二組</a:t>
            </a:r>
            <a:endParaRPr lang="en-US" altLang="zh-TW" sz="2400" dirty="0" smtClean="0">
              <a:solidFill>
                <a:schemeClr val="tx1"/>
              </a:solidFill>
            </a:endParaRPr>
          </a:p>
          <a:p>
            <a:r>
              <a:rPr lang="zh-TW" altLang="en-US" sz="2400" dirty="0">
                <a:solidFill>
                  <a:schemeClr val="tx1"/>
                </a:solidFill>
              </a:rPr>
              <a:t>林翰</a:t>
            </a:r>
            <a:r>
              <a:rPr lang="zh-TW" altLang="en-US" sz="2400" dirty="0" smtClean="0">
                <a:solidFill>
                  <a:schemeClr val="tx1"/>
                </a:solidFill>
              </a:rPr>
              <a:t>翔</a:t>
            </a:r>
            <a:endParaRPr lang="en-US" altLang="zh-TW" sz="2400" dirty="0" smtClean="0">
              <a:solidFill>
                <a:schemeClr val="tx1"/>
              </a:solidFill>
            </a:endParaRPr>
          </a:p>
          <a:p>
            <a:r>
              <a:rPr lang="zh-TW" altLang="en-US" sz="2400" dirty="0">
                <a:solidFill>
                  <a:schemeClr val="tx1"/>
                </a:solidFill>
              </a:rPr>
              <a:t>歐海進</a:t>
            </a:r>
            <a:endParaRPr lang="en-US" altLang="zh-TW" sz="2400" dirty="0" smtClean="0">
              <a:solidFill>
                <a:schemeClr val="tx1"/>
              </a:solidFill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11560" y="-10815"/>
            <a:ext cx="7772400" cy="1872208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sz="54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記步碼表</a:t>
            </a:r>
            <a:endParaRPr lang="zh-TW" altLang="en-US" b="1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34594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動機</a:t>
            </a:r>
            <a:r>
              <a:rPr lang="en-US" altLang="zh-TW" dirty="0" smtClean="0"/>
              <a:t>	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323528" y="2286000"/>
            <a:ext cx="8503920" cy="4572000"/>
          </a:xfrm>
        </p:spPr>
        <p:txBody>
          <a:bodyPr/>
          <a:lstStyle/>
          <a:p>
            <a:r>
              <a:rPr lang="zh-TW" altLang="en-US" dirty="0"/>
              <a:t>慢跑</a:t>
            </a:r>
            <a:r>
              <a:rPr lang="zh-TW" altLang="en-US" dirty="0" smtClean="0"/>
              <a:t>是一個不用任何器具、隨時隨地都可以進行的一項運動，不過有時候跑完卻不知道自己到底跑了多遠跑了多久，所以有了這次專題的構想。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60749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流程圖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1623095"/>
            <a:ext cx="5256584" cy="4542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469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成果</a:t>
            </a:r>
            <a:r>
              <a:rPr lang="en-US" altLang="zh-TW" dirty="0" smtClean="0"/>
              <a:t>&amp;</a:t>
            </a:r>
            <a:r>
              <a:rPr lang="zh-TW" altLang="en-US" dirty="0" smtClean="0"/>
              <a:t>工作分配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481930"/>
            <a:ext cx="2736304" cy="4864541"/>
          </a:xfrm>
          <a:prstGeom prst="rect">
            <a:avLst/>
          </a:prstGeom>
        </p:spPr>
      </p:pic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910443"/>
              </p:ext>
            </p:extLst>
          </p:nvPr>
        </p:nvGraphicFramePr>
        <p:xfrm>
          <a:off x="7236296" y="2924944"/>
          <a:ext cx="1587624" cy="23762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93812"/>
                <a:gridCol w="793812"/>
              </a:tblGrid>
              <a:tr h="47525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PTT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TW" altLang="en-US" sz="12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林翰翔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/>
                </a:tc>
              </a:tr>
              <a:tr h="475253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>
                          <a:effectLst/>
                        </a:rPr>
                        <a:t>程式註解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TW" altLang="en-US" sz="12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歐海進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/>
                </a:tc>
              </a:tr>
              <a:tr h="475253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>
                          <a:effectLst/>
                        </a:rPr>
                        <a:t>碼表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TW" altLang="en-US" sz="12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林翰翔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/>
                </a:tc>
              </a:tr>
              <a:tr h="475253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>
                          <a:effectLst/>
                        </a:rPr>
                        <a:t>計步器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TW" altLang="en-US" sz="12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歐海進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/>
                </a:tc>
              </a:tr>
              <a:tr h="475253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>
                          <a:effectLst/>
                        </a:rPr>
                        <a:t>流程圖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TW" altLang="en-US" sz="12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歐海進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9" name="圖表 8"/>
          <p:cNvGraphicFramePr/>
          <p:nvPr>
            <p:extLst>
              <p:ext uri="{D42A27DB-BD31-4B8C-83A1-F6EECF244321}">
                <p14:modId xmlns:p14="http://schemas.microsoft.com/office/powerpoint/2010/main" val="3428692427"/>
              </p:ext>
            </p:extLst>
          </p:nvPr>
        </p:nvGraphicFramePr>
        <p:xfrm>
          <a:off x="2843808" y="2132856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77650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市鎮">
  <a:themeElements>
    <a:clrScheme name="市鎮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市鎮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市鎮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94</TotalTime>
  <Words>70</Words>
  <Application>Microsoft Office PowerPoint</Application>
  <PresentationFormat>如螢幕大小 (4:3)</PresentationFormat>
  <Paragraphs>19</Paragraphs>
  <Slides>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5" baseType="lpstr">
      <vt:lpstr>市鎮</vt:lpstr>
      <vt:lpstr> 記步碼表</vt:lpstr>
      <vt:lpstr>動機 </vt:lpstr>
      <vt:lpstr>流程圖</vt:lpstr>
      <vt:lpstr>成果&amp;工作分配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daroba</dc:creator>
  <cp:lastModifiedBy>daroba</cp:lastModifiedBy>
  <cp:revision>8</cp:revision>
  <dcterms:created xsi:type="dcterms:W3CDTF">2016-01-05T19:04:33Z</dcterms:created>
  <dcterms:modified xsi:type="dcterms:W3CDTF">2016-01-05T20:39:13Z</dcterms:modified>
</cp:coreProperties>
</file>