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71A7F-2628-4925-BA99-1CADA22DE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Buborékrendezés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000E80-54DD-4275-9E4D-3614CF5C8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Daróczi Nimród</a:t>
            </a:r>
          </a:p>
          <a:p>
            <a:r>
              <a:rPr lang="hu-HU" dirty="0"/>
              <a:t>Mónus Bence</a:t>
            </a:r>
          </a:p>
          <a:p>
            <a:r>
              <a:rPr lang="hu-HU" dirty="0"/>
              <a:t>Dankó Dániel</a:t>
            </a:r>
          </a:p>
          <a:p>
            <a:r>
              <a:rPr lang="hu-HU" dirty="0"/>
              <a:t>2022.09.02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80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BA344-2FBD-4347-B27C-3B6BD3D0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000" dirty="0"/>
              <a:t>Az első menetnek az eredményeként a legnagyobb elem</a:t>
            </a:r>
            <a:br>
              <a:rPr lang="hu-HU" sz="2000" dirty="0"/>
            </a:br>
            <a:r>
              <a:rPr lang="hu-HU" sz="2000" dirty="0"/>
              <a:t>felszáll a lista végére. Így a következő menetben már elegendő az utolsó előtti elemig elvégezni a szomszédos elemek összehasonlítását és cseréjét. </a:t>
            </a:r>
            <a:br>
              <a:rPr lang="hu-HU" sz="2000" dirty="0"/>
            </a:br>
            <a:r>
              <a:rPr lang="hu-HU" sz="2000" dirty="0"/>
              <a:t>Az ezután következő menetben a lista utolsó két eleme lesz a helyén és így tovább..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23298E-5656-4569-8E99-80811AA3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buborékrendezés (angolul: </a:t>
            </a:r>
            <a:r>
              <a:rPr lang="hu-HU" dirty="0" err="1"/>
              <a:t>Bubble</a:t>
            </a:r>
            <a:r>
              <a:rPr lang="hu-HU" dirty="0"/>
              <a:t> sort) egy naiv algoritmus, amellyel egy véges (nem feltétlenül numerikus) sorozat – vagy számítástechnikai szóhasználattal </a:t>
            </a:r>
          </a:p>
          <a:p>
            <a:r>
              <a:rPr lang="hu-HU" dirty="0"/>
              <a:t>élve egy tömb – elemei sorba rendezhetők.</a:t>
            </a:r>
          </a:p>
          <a:p>
            <a:r>
              <a:rPr lang="hu-HU" dirty="0"/>
              <a:t>Az algoritmus alkalmazásának feltétele hogy a sorozat elemeihez létezzen egy rendezési reláció.</a:t>
            </a:r>
          </a:p>
        </p:txBody>
      </p:sp>
    </p:spTree>
    <p:extLst>
      <p:ext uri="{BB962C8B-B14F-4D97-AF65-F5344CB8AC3E}">
        <p14:creationId xmlns:p14="http://schemas.microsoft.com/office/powerpoint/2010/main" val="32850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01EB33-6021-4E00-8849-F0A567B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23" y="4818827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/>
              <a:t>összehasonlítások száma: 21</a:t>
            </a:r>
            <a:br>
              <a:rPr lang="hu-HU" b="1" dirty="0"/>
            </a:br>
            <a:r>
              <a:rPr lang="hu-HU" b="1" dirty="0"/>
              <a:t>mozgatások száma: 13</a:t>
            </a:r>
            <a:br>
              <a:rPr lang="hu-HU" b="1" dirty="0"/>
            </a:br>
            <a:r>
              <a:rPr lang="hu-HU" b="1" dirty="0"/>
              <a:t>Tárigény: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CB19D74-4D65-4424-82DD-4300F2138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05" y="907932"/>
            <a:ext cx="4341397" cy="346083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D210C8C-B429-458D-8DD8-C97761DD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23" y="2170769"/>
            <a:ext cx="6092396" cy="9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2023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115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Szelet</vt:lpstr>
      <vt:lpstr>Buborékrendezés</vt:lpstr>
      <vt:lpstr>Az első menetnek az eredményeként a legnagyobb elem felszáll a lista végére. Így a következő menetben már elegendő az utolsó előtti elemig elvégezni a szomszédos elemek összehasonlítását és cseréjét.  Az ezután következő menetben a lista utolsó két eleme lesz a helyén és így tovább..</vt:lpstr>
      <vt:lpstr>összehasonlítások száma: 21 mozgatások száma: 13 Tárigény: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Buborékrendezés</dc:title>
  <dc:creator>tanulo</dc:creator>
  <cp:lastModifiedBy>tanulo</cp:lastModifiedBy>
  <cp:revision>3</cp:revision>
  <dcterms:created xsi:type="dcterms:W3CDTF">2022-09-02T10:42:04Z</dcterms:created>
  <dcterms:modified xsi:type="dcterms:W3CDTF">2022-09-02T11:15:44Z</dcterms:modified>
</cp:coreProperties>
</file>