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86507d96e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486507d96e_0_0:notes"/>
          <p:cNvSpPr/>
          <p:nvPr>
            <p:ph idx="2" type="sldImg"/>
          </p:nvPr>
        </p:nvSpPr>
        <p:spPr>
          <a:xfrm>
            <a:off x="389450" y="692150"/>
            <a:ext cx="60792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86507d96e_0_8:notes"/>
          <p:cNvSpPr txBox="1"/>
          <p:nvPr>
            <p:ph idx="12" type="sldNum"/>
          </p:nvPr>
        </p:nvSpPr>
        <p:spPr>
          <a:xfrm>
            <a:off x="3886200" y="8686800"/>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sz="1400">
              <a:latin typeface="Arial"/>
              <a:ea typeface="Arial"/>
              <a:cs typeface="Arial"/>
              <a:sym typeface="Arial"/>
            </a:endParaRPr>
          </a:p>
        </p:txBody>
      </p:sp>
      <p:sp>
        <p:nvSpPr>
          <p:cNvPr id="79" name="Google Shape;79;g486507d96e_0_8:notes"/>
          <p:cNvSpPr/>
          <p:nvPr>
            <p:ph idx="2" type="sldImg"/>
          </p:nvPr>
        </p:nvSpPr>
        <p:spPr>
          <a:xfrm>
            <a:off x="389450" y="692150"/>
            <a:ext cx="6079200" cy="3416400"/>
          </a:xfrm>
          <a:custGeom>
            <a:rect b="b" l="l" r="r" t="t"/>
            <a:pathLst>
              <a:path extrusionOk="0" h="120000" w="120000">
                <a:moveTo>
                  <a:pt x="0" y="0"/>
                </a:moveTo>
                <a:lnTo>
                  <a:pt x="120000" y="0"/>
                </a:lnTo>
                <a:lnTo>
                  <a:pt x="120000" y="120000"/>
                </a:lnTo>
                <a:lnTo>
                  <a:pt x="0" y="120000"/>
                </a:lnTo>
                <a:close/>
              </a:path>
            </a:pathLst>
          </a:custGeom>
        </p:spPr>
      </p:sp>
      <p:sp>
        <p:nvSpPr>
          <p:cNvPr id="80" name="Google Shape;80;g486507d96e_0_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486507d96e_0_8:notes"/>
          <p:cNvSpPr txBox="1"/>
          <p:nvPr>
            <p:ph idx="3" type="sldNum"/>
          </p:nvPr>
        </p:nvSpPr>
        <p:spPr>
          <a:xfrm>
            <a:off x="3886200" y="8686800"/>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i="0"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86507d96e_0_15:notes"/>
          <p:cNvSpPr txBox="1"/>
          <p:nvPr>
            <p:ph idx="12" type="sldNum"/>
          </p:nvPr>
        </p:nvSpPr>
        <p:spPr>
          <a:xfrm>
            <a:off x="3886200" y="8686800"/>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sz="1400">
              <a:latin typeface="Arial"/>
              <a:ea typeface="Arial"/>
              <a:cs typeface="Arial"/>
              <a:sym typeface="Arial"/>
            </a:endParaRPr>
          </a:p>
        </p:txBody>
      </p:sp>
      <p:sp>
        <p:nvSpPr>
          <p:cNvPr id="87" name="Google Shape;87;g486507d96e_0_15:notes"/>
          <p:cNvSpPr/>
          <p:nvPr>
            <p:ph idx="2" type="sldImg"/>
          </p:nvPr>
        </p:nvSpPr>
        <p:spPr>
          <a:xfrm>
            <a:off x="389450" y="692150"/>
            <a:ext cx="6079200" cy="3416400"/>
          </a:xfrm>
          <a:custGeom>
            <a:rect b="b" l="l" r="r" t="t"/>
            <a:pathLst>
              <a:path extrusionOk="0" h="120000" w="120000">
                <a:moveTo>
                  <a:pt x="0" y="0"/>
                </a:moveTo>
                <a:lnTo>
                  <a:pt x="120000" y="0"/>
                </a:lnTo>
                <a:lnTo>
                  <a:pt x="120000" y="120000"/>
                </a:lnTo>
                <a:lnTo>
                  <a:pt x="0" y="120000"/>
                </a:lnTo>
                <a:close/>
              </a:path>
            </a:pathLst>
          </a:custGeom>
        </p:spPr>
      </p:sp>
      <p:sp>
        <p:nvSpPr>
          <p:cNvPr id="88" name="Google Shape;88;g486507d96e_0_1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486507d96e_0_15:notes"/>
          <p:cNvSpPr txBox="1"/>
          <p:nvPr>
            <p:ph idx="3" type="sldNum"/>
          </p:nvPr>
        </p:nvSpPr>
        <p:spPr>
          <a:xfrm>
            <a:off x="3886200" y="8686800"/>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i="0"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86507d96e_0_23:notes"/>
          <p:cNvSpPr txBox="1"/>
          <p:nvPr>
            <p:ph idx="12" type="sldNum"/>
          </p:nvPr>
        </p:nvSpPr>
        <p:spPr>
          <a:xfrm>
            <a:off x="3886200" y="8686800"/>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sz="1400">
              <a:latin typeface="Arial"/>
              <a:ea typeface="Arial"/>
              <a:cs typeface="Arial"/>
              <a:sym typeface="Arial"/>
            </a:endParaRPr>
          </a:p>
        </p:txBody>
      </p:sp>
      <p:sp>
        <p:nvSpPr>
          <p:cNvPr id="96" name="Google Shape;96;g486507d96e_0_23:notes"/>
          <p:cNvSpPr/>
          <p:nvPr>
            <p:ph idx="2" type="sldImg"/>
          </p:nvPr>
        </p:nvSpPr>
        <p:spPr>
          <a:xfrm>
            <a:off x="389450" y="692150"/>
            <a:ext cx="6079200" cy="3416400"/>
          </a:xfrm>
          <a:custGeom>
            <a:rect b="b" l="l" r="r" t="t"/>
            <a:pathLst>
              <a:path extrusionOk="0" h="120000" w="120000">
                <a:moveTo>
                  <a:pt x="0" y="0"/>
                </a:moveTo>
                <a:lnTo>
                  <a:pt x="120000" y="0"/>
                </a:lnTo>
                <a:lnTo>
                  <a:pt x="120000" y="120000"/>
                </a:lnTo>
                <a:lnTo>
                  <a:pt x="0" y="120000"/>
                </a:lnTo>
                <a:close/>
              </a:path>
            </a:pathLst>
          </a:custGeom>
        </p:spPr>
      </p:sp>
      <p:sp>
        <p:nvSpPr>
          <p:cNvPr id="97" name="Google Shape;97;g486507d96e_0_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486507d96e_0_23:notes"/>
          <p:cNvSpPr txBox="1"/>
          <p:nvPr>
            <p:ph idx="3" type="sldNum"/>
          </p:nvPr>
        </p:nvSpPr>
        <p:spPr>
          <a:xfrm>
            <a:off x="3886200" y="8686800"/>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
              <a:t>‹#›</a:t>
            </a:fld>
            <a:endParaRPr i="0"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86507d96e_0_31:notes"/>
          <p:cNvSpPr txBox="1"/>
          <p:nvPr>
            <p:ph idx="12" type="sldNum"/>
          </p:nvPr>
        </p:nvSpPr>
        <p:spPr>
          <a:xfrm>
            <a:off x="3886200" y="8686800"/>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s"/>
              <a:t>‹#›</a:t>
            </a:fld>
            <a:endParaRPr sz="1400">
              <a:latin typeface="Arial"/>
              <a:ea typeface="Arial"/>
              <a:cs typeface="Arial"/>
              <a:sym typeface="Arial"/>
            </a:endParaRPr>
          </a:p>
        </p:txBody>
      </p:sp>
      <p:sp>
        <p:nvSpPr>
          <p:cNvPr id="105" name="Google Shape;105;g486507d96e_0_31:notes"/>
          <p:cNvSpPr/>
          <p:nvPr>
            <p:ph idx="2" type="sldImg"/>
          </p:nvPr>
        </p:nvSpPr>
        <p:spPr>
          <a:xfrm>
            <a:off x="389450" y="692150"/>
            <a:ext cx="6079200" cy="34164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86507d96e_0_3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486507d96e_0_31:notes"/>
          <p:cNvSpPr txBox="1"/>
          <p:nvPr>
            <p:ph idx="3" type="sldNum"/>
          </p:nvPr>
        </p:nvSpPr>
        <p:spPr>
          <a:xfrm>
            <a:off x="3886200" y="8686800"/>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000"/>
              <a:buFont typeface="Times New Roman"/>
              <a:buNone/>
            </a:pPr>
            <a:fld id="{00000000-1234-1234-1234-123412341234}" type="slidenum">
              <a:rPr lang="es"/>
              <a:t>‹#›</a:t>
            </a:fld>
            <a:endParaRPr i="0"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86507d96e_0_4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486507d96e_0_40:notes"/>
          <p:cNvSpPr/>
          <p:nvPr>
            <p:ph idx="2" type="sldImg"/>
          </p:nvPr>
        </p:nvSpPr>
        <p:spPr>
          <a:xfrm>
            <a:off x="389450" y="692150"/>
            <a:ext cx="60792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86507d96e_0_4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486507d96e_0_46:notes"/>
          <p:cNvSpPr/>
          <p:nvPr>
            <p:ph idx="2" type="sldImg"/>
          </p:nvPr>
        </p:nvSpPr>
        <p:spPr>
          <a:xfrm>
            <a:off x="389450" y="692150"/>
            <a:ext cx="6079200" cy="341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layout with centered title and subtitle placeholders"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00"/>
          </a:xfrm>
          <a:prstGeom prst="rect">
            <a:avLst/>
          </a:prstGeom>
          <a:noFill/>
          <a:ln>
            <a:noFill/>
          </a:ln>
        </p:spPr>
        <p:txBody>
          <a:bodyPr anchorCtr="0" anchor="ctr" bIns="46025" lIns="92075" spcFirstLastPara="1" rIns="92075" wrap="square" tIns="46025"/>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 name="Google Shape;58;p14"/>
          <p:cNvSpPr txBox="1"/>
          <p:nvPr>
            <p:ph idx="1" type="subTitle"/>
          </p:nvPr>
        </p:nvSpPr>
        <p:spPr>
          <a:xfrm>
            <a:off x="1371600" y="2914650"/>
            <a:ext cx="6400800" cy="1314600"/>
          </a:xfrm>
          <a:prstGeom prst="rect">
            <a:avLst/>
          </a:prstGeom>
          <a:noFill/>
          <a:ln>
            <a:noFill/>
          </a:ln>
        </p:spPr>
        <p:txBody>
          <a:bodyPr anchorCtr="0" anchor="t" bIns="46025" lIns="92075" spcFirstLastPara="1" rIns="92075" wrap="square" tIns="46025"/>
          <a:lstStyle>
            <a:lvl1pPr lvl="0" rtl="0" algn="l">
              <a:lnSpc>
                <a:spcPct val="100000"/>
              </a:lnSpc>
              <a:spcBef>
                <a:spcPts val="360"/>
              </a:spcBef>
              <a:spcAft>
                <a:spcPts val="0"/>
              </a:spcAft>
              <a:buClr>
                <a:schemeClr val="dk1"/>
              </a:buClr>
              <a:buSzPts val="1800"/>
              <a:buChar char="•"/>
              <a:defRPr/>
            </a:lvl1pPr>
            <a:lvl2pPr lvl="1" rtl="0" algn="l">
              <a:lnSpc>
                <a:spcPct val="100000"/>
              </a:lnSpc>
              <a:spcBef>
                <a:spcPts val="360"/>
              </a:spcBef>
              <a:spcAft>
                <a:spcPts val="0"/>
              </a:spcAft>
              <a:buClr>
                <a:schemeClr val="dk1"/>
              </a:buClr>
              <a:buSzPts val="1800"/>
              <a:buChar char="–"/>
              <a:defRPr/>
            </a:lvl2pPr>
            <a:lvl3pPr lvl="2" rtl="0" algn="l">
              <a:lnSpc>
                <a:spcPct val="100000"/>
              </a:lnSpc>
              <a:spcBef>
                <a:spcPts val="360"/>
              </a:spcBef>
              <a:spcAft>
                <a:spcPts val="0"/>
              </a:spcAft>
              <a:buClr>
                <a:schemeClr val="dk1"/>
              </a:buClr>
              <a:buSzPts val="1800"/>
              <a:buChar char="•"/>
              <a:defRPr/>
            </a:lvl3pPr>
            <a:lvl4pPr lvl="3" rtl="0" algn="l">
              <a:lnSpc>
                <a:spcPct val="100000"/>
              </a:lnSpc>
              <a:spcBef>
                <a:spcPts val="360"/>
              </a:spcBef>
              <a:spcAft>
                <a:spcPts val="0"/>
              </a:spcAft>
              <a:buClr>
                <a:schemeClr val="dk1"/>
              </a:buClr>
              <a:buSzPts val="1800"/>
              <a:buChar char="–"/>
              <a:defRPr/>
            </a:lvl4pPr>
            <a:lvl5pPr lvl="4" rtl="0" algn="l">
              <a:lnSpc>
                <a:spcPct val="100000"/>
              </a:lnSpc>
              <a:spcBef>
                <a:spcPts val="360"/>
              </a:spcBef>
              <a:spcAft>
                <a:spcPts val="0"/>
              </a:spcAft>
              <a:buClr>
                <a:schemeClr val="dk1"/>
              </a:buClr>
              <a:buSzPts val="1800"/>
              <a:buChar char="•"/>
              <a:defRPr/>
            </a:lvl5pPr>
            <a:lvl6pPr lvl="5" rtl="0" algn="l">
              <a:lnSpc>
                <a:spcPct val="100000"/>
              </a:lnSpc>
              <a:spcBef>
                <a:spcPts val="360"/>
              </a:spcBef>
              <a:spcAft>
                <a:spcPts val="0"/>
              </a:spcAft>
              <a:buClr>
                <a:schemeClr val="dk1"/>
              </a:buClr>
              <a:buSzPts val="1800"/>
              <a:buChar char="•"/>
              <a:defRPr/>
            </a:lvl6pPr>
            <a:lvl7pPr lvl="6" rtl="0" algn="l">
              <a:lnSpc>
                <a:spcPct val="100000"/>
              </a:lnSpc>
              <a:spcBef>
                <a:spcPts val="360"/>
              </a:spcBef>
              <a:spcAft>
                <a:spcPts val="0"/>
              </a:spcAft>
              <a:buClr>
                <a:schemeClr val="dk1"/>
              </a:buClr>
              <a:buSzPts val="1800"/>
              <a:buChar char="•"/>
              <a:defRPr/>
            </a:lvl7pPr>
            <a:lvl8pPr lvl="7" rtl="0" algn="l">
              <a:lnSpc>
                <a:spcPct val="100000"/>
              </a:lnSpc>
              <a:spcBef>
                <a:spcPts val="360"/>
              </a:spcBef>
              <a:spcAft>
                <a:spcPts val="0"/>
              </a:spcAft>
              <a:buClr>
                <a:schemeClr val="dk1"/>
              </a:buClr>
              <a:buSzPts val="1800"/>
              <a:buChar char="•"/>
              <a:defRPr/>
            </a:lvl8pPr>
            <a:lvl9pPr lvl="8" rtl="0" algn="l">
              <a:lnSpc>
                <a:spcPct val="100000"/>
              </a:lnSpc>
              <a:spcBef>
                <a:spcPts val="360"/>
              </a:spcBef>
              <a:spcAft>
                <a:spcPts val="0"/>
              </a:spcAft>
              <a:buClr>
                <a:schemeClr val="dk1"/>
              </a:buClr>
              <a:buSzPts val="1800"/>
              <a:buChar char="•"/>
              <a:defRPr/>
            </a:lvl9pPr>
          </a:lstStyle>
          <a:p/>
        </p:txBody>
      </p:sp>
      <p:sp>
        <p:nvSpPr>
          <p:cNvPr id="59" name="Google Shape;59;p14"/>
          <p:cNvSpPr txBox="1"/>
          <p:nvPr>
            <p:ph idx="10" type="dt"/>
          </p:nvPr>
        </p:nvSpPr>
        <p:spPr>
          <a:xfrm>
            <a:off x="685800" y="4686300"/>
            <a:ext cx="1905000" cy="342900"/>
          </a:xfrm>
          <a:prstGeom prst="rect">
            <a:avLst/>
          </a:prstGeom>
          <a:noFill/>
          <a:ln>
            <a:noFill/>
          </a:ln>
        </p:spPr>
        <p:txBody>
          <a:bodyPr anchorCtr="0" anchor="ctr" bIns="46025" lIns="92075" spcFirstLastPara="1" rIns="92075" wrap="square" tIns="46025"/>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4"/>
          <p:cNvSpPr txBox="1"/>
          <p:nvPr>
            <p:ph idx="11" type="ftr"/>
          </p:nvPr>
        </p:nvSpPr>
        <p:spPr>
          <a:xfrm>
            <a:off x="3124200" y="4686300"/>
            <a:ext cx="2895600" cy="342900"/>
          </a:xfrm>
          <a:prstGeom prst="rect">
            <a:avLst/>
          </a:prstGeom>
          <a:noFill/>
          <a:ln>
            <a:noFill/>
          </a:ln>
        </p:spPr>
        <p:txBody>
          <a:bodyPr anchorCtr="0" anchor="ctr" bIns="46025" lIns="92075" spcFirstLastPara="1" rIns="92075" wrap="square" tIns="46025"/>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14"/>
          <p:cNvSpPr txBox="1"/>
          <p:nvPr>
            <p:ph idx="12" type="sldNum"/>
          </p:nvPr>
        </p:nvSpPr>
        <p:spPr>
          <a:xfrm>
            <a:off x="6553200" y="4686300"/>
            <a:ext cx="1905000" cy="342900"/>
          </a:xfrm>
          <a:prstGeom prst="rect">
            <a:avLst/>
          </a:prstGeom>
          <a:noFill/>
          <a:ln>
            <a:noFill/>
          </a:ln>
        </p:spPr>
        <p:txBody>
          <a:bodyPr anchorCtr="0" anchor="ctr" bIns="46025" lIns="92075" spcFirstLastPara="1" rIns="92075" wrap="square" tIns="46025">
            <a:noAutofit/>
          </a:bodyPr>
          <a:lstStyle>
            <a:lvl1pPr indent="0" lvl="0" marL="0" rtl="0" algn="r">
              <a:lnSpc>
                <a:spcPct val="100000"/>
              </a:lnSpc>
              <a:spcBef>
                <a:spcPts val="0"/>
              </a:spcBef>
              <a:spcAft>
                <a:spcPts val="0"/>
              </a:spcAft>
              <a:buNone/>
              <a:defRPr sz="1400"/>
            </a:lvl1pPr>
            <a:lvl2pPr indent="0" lvl="1" marL="0" rtl="0" algn="r">
              <a:lnSpc>
                <a:spcPct val="100000"/>
              </a:lnSpc>
              <a:spcBef>
                <a:spcPts val="0"/>
              </a:spcBef>
              <a:spcAft>
                <a:spcPts val="0"/>
              </a:spcAft>
              <a:buNone/>
              <a:defRPr sz="1400"/>
            </a:lvl2pPr>
            <a:lvl3pPr indent="0" lvl="2" marL="0" rtl="0" algn="r">
              <a:lnSpc>
                <a:spcPct val="100000"/>
              </a:lnSpc>
              <a:spcBef>
                <a:spcPts val="0"/>
              </a:spcBef>
              <a:spcAft>
                <a:spcPts val="0"/>
              </a:spcAft>
              <a:buNone/>
              <a:defRPr sz="1400"/>
            </a:lvl3pPr>
            <a:lvl4pPr indent="0" lvl="3" marL="0" rtl="0" algn="r">
              <a:lnSpc>
                <a:spcPct val="100000"/>
              </a:lnSpc>
              <a:spcBef>
                <a:spcPts val="0"/>
              </a:spcBef>
              <a:spcAft>
                <a:spcPts val="0"/>
              </a:spcAft>
              <a:buNone/>
              <a:defRPr sz="1400"/>
            </a:lvl4pPr>
            <a:lvl5pPr indent="0" lvl="4" marL="0" rtl="0" algn="r">
              <a:lnSpc>
                <a:spcPct val="100000"/>
              </a:lnSpc>
              <a:spcBef>
                <a:spcPts val="0"/>
              </a:spcBef>
              <a:spcAft>
                <a:spcPts val="0"/>
              </a:spcAft>
              <a:buNone/>
              <a:defRPr sz="1400"/>
            </a:lvl5pPr>
            <a:lvl6pPr indent="0" lvl="5" marL="0" rtl="0" algn="r">
              <a:lnSpc>
                <a:spcPct val="100000"/>
              </a:lnSpc>
              <a:spcBef>
                <a:spcPts val="0"/>
              </a:spcBef>
              <a:spcAft>
                <a:spcPts val="0"/>
              </a:spcAft>
              <a:buNone/>
              <a:defRPr sz="1400"/>
            </a:lvl6pPr>
            <a:lvl7pPr indent="0" lvl="6" marL="0" rtl="0" algn="r">
              <a:lnSpc>
                <a:spcPct val="100000"/>
              </a:lnSpc>
              <a:spcBef>
                <a:spcPts val="0"/>
              </a:spcBef>
              <a:spcAft>
                <a:spcPts val="0"/>
              </a:spcAft>
              <a:buNone/>
              <a:defRPr sz="1400"/>
            </a:lvl7pPr>
            <a:lvl8pPr indent="0" lvl="7" marL="0" rtl="0" algn="r">
              <a:lnSpc>
                <a:spcPct val="100000"/>
              </a:lnSpc>
              <a:spcBef>
                <a:spcPts val="0"/>
              </a:spcBef>
              <a:spcAft>
                <a:spcPts val="0"/>
              </a:spcAft>
              <a:buNone/>
              <a:defRPr sz="1400"/>
            </a:lvl8pPr>
            <a:lvl9pPr indent="0" lvl="8" marL="0" rt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62" name="Shape 62"/>
        <p:cNvGrpSpPr/>
        <p:nvPr/>
      </p:nvGrpSpPr>
      <p:grpSpPr>
        <a:xfrm>
          <a:off x="0" y="0"/>
          <a:ext cx="0" cy="0"/>
          <a:chOff x="0" y="0"/>
          <a:chExt cx="0" cy="0"/>
        </a:xfrm>
      </p:grpSpPr>
      <p:sp>
        <p:nvSpPr>
          <p:cNvPr id="63" name="Google Shape;63;p15"/>
          <p:cNvSpPr txBox="1"/>
          <p:nvPr>
            <p:ph type="title"/>
          </p:nvPr>
        </p:nvSpPr>
        <p:spPr>
          <a:xfrm>
            <a:off x="685800" y="457200"/>
            <a:ext cx="7772400" cy="857400"/>
          </a:xfrm>
          <a:prstGeom prst="rect">
            <a:avLst/>
          </a:prstGeom>
          <a:noFill/>
          <a:ln>
            <a:noFill/>
          </a:ln>
        </p:spPr>
        <p:txBody>
          <a:bodyPr anchorCtr="0" anchor="ctr" bIns="46025" lIns="92075" spcFirstLastPara="1" rIns="92075" wrap="square" tIns="46025"/>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 name="Google Shape;64;p15"/>
          <p:cNvSpPr txBox="1"/>
          <p:nvPr>
            <p:ph idx="1" type="body"/>
          </p:nvPr>
        </p:nvSpPr>
        <p:spPr>
          <a:xfrm>
            <a:off x="685800" y="1485900"/>
            <a:ext cx="7772400" cy="3086100"/>
          </a:xfrm>
          <a:prstGeom prst="rect">
            <a:avLst/>
          </a:prstGeom>
          <a:noFill/>
          <a:ln>
            <a:noFill/>
          </a:ln>
        </p:spPr>
        <p:txBody>
          <a:bodyPr anchorCtr="0" anchor="t" bIns="46025" lIns="92075" spcFirstLastPara="1" rIns="92075" wrap="square" tIns="46025"/>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65" name="Google Shape;65;p15"/>
          <p:cNvSpPr txBox="1"/>
          <p:nvPr>
            <p:ph idx="10" type="dt"/>
          </p:nvPr>
        </p:nvSpPr>
        <p:spPr>
          <a:xfrm>
            <a:off x="685800" y="4686300"/>
            <a:ext cx="1905000" cy="342900"/>
          </a:xfrm>
          <a:prstGeom prst="rect">
            <a:avLst/>
          </a:prstGeom>
          <a:noFill/>
          <a:ln>
            <a:noFill/>
          </a:ln>
        </p:spPr>
        <p:txBody>
          <a:bodyPr anchorCtr="0" anchor="ctr" bIns="46025" lIns="92075" spcFirstLastPara="1" rIns="92075" wrap="square" tIns="46025"/>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3124200" y="4686300"/>
            <a:ext cx="2895600" cy="342900"/>
          </a:xfrm>
          <a:prstGeom prst="rect">
            <a:avLst/>
          </a:prstGeom>
          <a:noFill/>
          <a:ln>
            <a:noFill/>
          </a:ln>
        </p:spPr>
        <p:txBody>
          <a:bodyPr anchorCtr="0" anchor="ctr" bIns="46025" lIns="92075" spcFirstLastPara="1" rIns="92075" wrap="square" tIns="46025"/>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6553200" y="4686300"/>
            <a:ext cx="1905000" cy="342900"/>
          </a:xfrm>
          <a:prstGeom prst="rect">
            <a:avLst/>
          </a:prstGeom>
          <a:noFill/>
          <a:ln>
            <a:noFill/>
          </a:ln>
        </p:spPr>
        <p:txBody>
          <a:bodyPr anchorCtr="0" anchor="ctr" bIns="46025" lIns="92075" spcFirstLastPara="1" rIns="92075" wrap="square" tIns="46025">
            <a:noAutofit/>
          </a:bodyPr>
          <a:lstStyle>
            <a:lvl1pPr indent="0" lvl="0" marL="0" rtl="0" algn="r">
              <a:lnSpc>
                <a:spcPct val="100000"/>
              </a:lnSpc>
              <a:spcBef>
                <a:spcPts val="0"/>
              </a:spcBef>
              <a:spcAft>
                <a:spcPts val="0"/>
              </a:spcAft>
              <a:buNone/>
              <a:defRPr sz="1400"/>
            </a:lvl1pPr>
            <a:lvl2pPr indent="0" lvl="1" marL="0" rtl="0" algn="r">
              <a:lnSpc>
                <a:spcPct val="100000"/>
              </a:lnSpc>
              <a:spcBef>
                <a:spcPts val="0"/>
              </a:spcBef>
              <a:spcAft>
                <a:spcPts val="0"/>
              </a:spcAft>
              <a:buNone/>
              <a:defRPr sz="1400"/>
            </a:lvl2pPr>
            <a:lvl3pPr indent="0" lvl="2" marL="0" rtl="0" algn="r">
              <a:lnSpc>
                <a:spcPct val="100000"/>
              </a:lnSpc>
              <a:spcBef>
                <a:spcPts val="0"/>
              </a:spcBef>
              <a:spcAft>
                <a:spcPts val="0"/>
              </a:spcAft>
              <a:buNone/>
              <a:defRPr sz="1400"/>
            </a:lvl3pPr>
            <a:lvl4pPr indent="0" lvl="3" marL="0" rtl="0" algn="r">
              <a:lnSpc>
                <a:spcPct val="100000"/>
              </a:lnSpc>
              <a:spcBef>
                <a:spcPts val="0"/>
              </a:spcBef>
              <a:spcAft>
                <a:spcPts val="0"/>
              </a:spcAft>
              <a:buNone/>
              <a:defRPr sz="1400"/>
            </a:lvl4pPr>
            <a:lvl5pPr indent="0" lvl="4" marL="0" rtl="0" algn="r">
              <a:lnSpc>
                <a:spcPct val="100000"/>
              </a:lnSpc>
              <a:spcBef>
                <a:spcPts val="0"/>
              </a:spcBef>
              <a:spcAft>
                <a:spcPts val="0"/>
              </a:spcAft>
              <a:buNone/>
              <a:defRPr sz="1400"/>
            </a:lvl5pPr>
            <a:lvl6pPr indent="0" lvl="5" marL="0" rtl="0" algn="r">
              <a:lnSpc>
                <a:spcPct val="100000"/>
              </a:lnSpc>
              <a:spcBef>
                <a:spcPts val="0"/>
              </a:spcBef>
              <a:spcAft>
                <a:spcPts val="0"/>
              </a:spcAft>
              <a:buNone/>
              <a:defRPr sz="1400"/>
            </a:lvl6pPr>
            <a:lvl7pPr indent="0" lvl="6" marL="0" rtl="0" algn="r">
              <a:lnSpc>
                <a:spcPct val="100000"/>
              </a:lnSpc>
              <a:spcBef>
                <a:spcPts val="0"/>
              </a:spcBef>
              <a:spcAft>
                <a:spcPts val="0"/>
              </a:spcAft>
              <a:buNone/>
              <a:defRPr sz="1400"/>
            </a:lvl7pPr>
            <a:lvl8pPr indent="0" lvl="7" marL="0" rtl="0" algn="r">
              <a:lnSpc>
                <a:spcPct val="100000"/>
              </a:lnSpc>
              <a:spcBef>
                <a:spcPts val="0"/>
              </a:spcBef>
              <a:spcAft>
                <a:spcPts val="0"/>
              </a:spcAft>
              <a:buNone/>
              <a:defRPr sz="1400"/>
            </a:lvl8pPr>
            <a:lvl9pPr indent="0" lvl="8" marL="0" rtl="0" algn="r">
              <a:lnSpc>
                <a:spcPct val="100000"/>
              </a:lnSpc>
              <a:spcBef>
                <a:spcPts val="0"/>
              </a:spcBef>
              <a:spcAft>
                <a:spcPts val="0"/>
              </a:spcAft>
              <a:buNone/>
              <a:defRPr sz="1400"/>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85800" y="457200"/>
            <a:ext cx="7772400" cy="857400"/>
          </a:xfrm>
          <a:prstGeom prst="rect">
            <a:avLst/>
          </a:prstGeom>
          <a:noFill/>
          <a:ln>
            <a:noFill/>
          </a:ln>
        </p:spPr>
        <p:txBody>
          <a:bodyPr anchorCtr="0" anchor="ctr" bIns="46025" lIns="92075" spcFirstLastPara="1" rIns="92075" wrap="square" tIns="46025"/>
          <a:lstStyle>
            <a:lvl1pPr lvl="0"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2" name="Google Shape;52;p13"/>
          <p:cNvSpPr txBox="1"/>
          <p:nvPr>
            <p:ph idx="1" type="body"/>
          </p:nvPr>
        </p:nvSpPr>
        <p:spPr>
          <a:xfrm>
            <a:off x="685800" y="1485900"/>
            <a:ext cx="7772400" cy="3086100"/>
          </a:xfrm>
          <a:prstGeom prst="rect">
            <a:avLst/>
          </a:prstGeom>
          <a:noFill/>
          <a:ln>
            <a:noFill/>
          </a:ln>
        </p:spPr>
        <p:txBody>
          <a:bodyPr anchorCtr="0" anchor="t" bIns="46025" lIns="92075" spcFirstLastPara="1" rIns="92075" wrap="square" tIns="46025"/>
          <a:lstStyle>
            <a:lvl1pPr indent="-431800" lvl="0" marL="457200" marR="0" rtl="0" algn="l">
              <a:lnSpc>
                <a:spcPct val="100000"/>
              </a:lnSpc>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3" name="Google Shape;53;p13"/>
          <p:cNvSpPr txBox="1"/>
          <p:nvPr>
            <p:ph idx="10" type="dt"/>
          </p:nvPr>
        </p:nvSpPr>
        <p:spPr>
          <a:xfrm>
            <a:off x="685800" y="4686300"/>
            <a:ext cx="1905000" cy="342900"/>
          </a:xfrm>
          <a:prstGeom prst="rect">
            <a:avLst/>
          </a:prstGeom>
          <a:noFill/>
          <a:ln>
            <a:noFill/>
          </a:ln>
        </p:spPr>
        <p:txBody>
          <a:bodyPr anchorCtr="0" anchor="ctr" bIns="46025" lIns="92075" spcFirstLastPara="1" rIns="92075" wrap="square" tIns="46025"/>
          <a:lstStyle>
            <a:lvl1pPr lvl="0" marR="0" rtl="0" algn="l">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4" name="Google Shape;54;p13"/>
          <p:cNvSpPr txBox="1"/>
          <p:nvPr>
            <p:ph idx="11" type="ftr"/>
          </p:nvPr>
        </p:nvSpPr>
        <p:spPr>
          <a:xfrm>
            <a:off x="3124200" y="4686300"/>
            <a:ext cx="2895600" cy="342900"/>
          </a:xfrm>
          <a:prstGeom prst="rect">
            <a:avLst/>
          </a:prstGeom>
          <a:noFill/>
          <a:ln>
            <a:noFill/>
          </a:ln>
        </p:spPr>
        <p:txBody>
          <a:bodyPr anchorCtr="0" anchor="ctr" bIns="46025" lIns="92075" spcFirstLastPara="1" rIns="92075" wrap="square" tIns="46025"/>
          <a:lstStyle>
            <a:lvl1pPr lvl="0" marR="0" rtl="0" algn="ctr">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5" name="Google Shape;55;p13"/>
          <p:cNvSpPr txBox="1"/>
          <p:nvPr>
            <p:ph idx="12" type="sldNum"/>
          </p:nvPr>
        </p:nvSpPr>
        <p:spPr>
          <a:xfrm>
            <a:off x="6553200" y="4686300"/>
            <a:ext cx="1905000" cy="3429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1" name="Shape 71"/>
        <p:cNvGrpSpPr/>
        <p:nvPr/>
      </p:nvGrpSpPr>
      <p:grpSpPr>
        <a:xfrm>
          <a:off x="0" y="0"/>
          <a:ext cx="0" cy="0"/>
          <a:chOff x="0" y="0"/>
          <a:chExt cx="0" cy="0"/>
        </a:xfrm>
      </p:grpSpPr>
      <p:sp>
        <p:nvSpPr>
          <p:cNvPr id="72" name="Google Shape;72;p16"/>
          <p:cNvSpPr txBox="1"/>
          <p:nvPr>
            <p:ph idx="12" type="sldNum"/>
          </p:nvPr>
        </p:nvSpPr>
        <p:spPr>
          <a:xfrm>
            <a:off x="6553200" y="4686300"/>
            <a:ext cx="1905000" cy="3429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s" sz="2400" u="none">
                <a:solidFill>
                  <a:schemeClr val="dk1"/>
                </a:solidFill>
                <a:latin typeface="Times New Roman"/>
                <a:ea typeface="Times New Roman"/>
                <a:cs typeface="Times New Roman"/>
                <a:sym typeface="Times New Roman"/>
              </a:rPr>
              <a:t>‹#›</a:t>
            </a:fld>
            <a:endParaRPr/>
          </a:p>
        </p:txBody>
      </p:sp>
      <p:sp>
        <p:nvSpPr>
          <p:cNvPr id="73" name="Google Shape;73;p16"/>
          <p:cNvSpPr txBox="1"/>
          <p:nvPr>
            <p:ph type="ctrTitle"/>
          </p:nvPr>
        </p:nvSpPr>
        <p:spPr>
          <a:xfrm>
            <a:off x="658900" y="826988"/>
            <a:ext cx="7772400" cy="857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lang="es"/>
              <a:t>Fundamentos básicos de la programación orientada a objetos</a:t>
            </a:r>
            <a:endParaRPr/>
          </a:p>
        </p:txBody>
      </p:sp>
      <p:sp>
        <p:nvSpPr>
          <p:cNvPr id="74" name="Google Shape;74;p16"/>
          <p:cNvSpPr txBox="1"/>
          <p:nvPr>
            <p:ph idx="1" type="subTitle"/>
          </p:nvPr>
        </p:nvSpPr>
        <p:spPr>
          <a:xfrm>
            <a:off x="1344700" y="2027138"/>
            <a:ext cx="6400800" cy="13146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SzPts val="3200"/>
              <a:buFont typeface="Times New Roman"/>
              <a:buNone/>
            </a:pPr>
            <a:r>
              <a:rPr lang="es"/>
              <a:t>u</a:t>
            </a:r>
            <a:r>
              <a:rPr b="0" i="0" lang="es" sz="3200" u="none" cap="none" strike="noStrike">
                <a:solidFill>
                  <a:schemeClr val="dk1"/>
                </a:solidFill>
                <a:latin typeface="Times New Roman"/>
                <a:ea typeface="Times New Roman"/>
                <a:cs typeface="Times New Roman"/>
                <a:sym typeface="Times New Roman"/>
              </a:rPr>
              <a:t>sando el lenguaje de programación JAVA</a:t>
            </a:r>
            <a:endParaRPr/>
          </a:p>
        </p:txBody>
      </p:sp>
      <p:pic>
        <p:nvPicPr>
          <p:cNvPr id="75" name="Google Shape;75;p16"/>
          <p:cNvPicPr preferRelativeResize="0"/>
          <p:nvPr/>
        </p:nvPicPr>
        <p:blipFill>
          <a:blip r:embed="rId3">
            <a:alphaModFix/>
          </a:blip>
          <a:stretch>
            <a:fillRect/>
          </a:stretch>
        </p:blipFill>
        <p:spPr>
          <a:xfrm>
            <a:off x="6795225" y="3069281"/>
            <a:ext cx="1485900" cy="1485900"/>
          </a:xfrm>
          <a:prstGeom prst="rect">
            <a:avLst/>
          </a:prstGeom>
          <a:noFill/>
          <a:ln>
            <a:noFill/>
          </a:ln>
        </p:spPr>
      </p:pic>
      <p:sp>
        <p:nvSpPr>
          <p:cNvPr id="76" name="Google Shape;76;p16"/>
          <p:cNvSpPr txBox="1"/>
          <p:nvPr/>
        </p:nvSpPr>
        <p:spPr>
          <a:xfrm>
            <a:off x="2918050" y="3341588"/>
            <a:ext cx="3254100" cy="61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4800">
                <a:solidFill>
                  <a:srgbClr val="0000FF"/>
                </a:solidFill>
              </a:rPr>
              <a:t>CLASE 2</a:t>
            </a:r>
            <a:endParaRPr b="1" sz="480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685800" y="457200"/>
            <a:ext cx="7772400" cy="857400"/>
          </a:xfrm>
          <a:prstGeom prst="rect">
            <a:avLst/>
          </a:prstGeom>
        </p:spPr>
        <p:txBody>
          <a:bodyPr anchorCtr="0" anchor="ctr" bIns="46025" lIns="92075" spcFirstLastPara="1" rIns="92075" wrap="square" tIns="46025">
            <a:noAutofit/>
          </a:bodyPr>
          <a:lstStyle/>
          <a:p>
            <a:pPr indent="0" lvl="0" marL="0" rtl="0" algn="ctr">
              <a:spcBef>
                <a:spcPts val="0"/>
              </a:spcBef>
              <a:spcAft>
                <a:spcPts val="0"/>
              </a:spcAft>
              <a:buNone/>
            </a:pPr>
            <a:r>
              <a:rPr lang="es"/>
              <a:t>.class creado en la clase anterior</a:t>
            </a:r>
            <a:endParaRPr/>
          </a:p>
        </p:txBody>
      </p:sp>
      <p:sp>
        <p:nvSpPr>
          <p:cNvPr id="84" name="Google Shape;84;p17"/>
          <p:cNvSpPr txBox="1"/>
          <p:nvPr>
            <p:ph idx="1" type="body"/>
          </p:nvPr>
        </p:nvSpPr>
        <p:spPr>
          <a:xfrm>
            <a:off x="685800" y="1485900"/>
            <a:ext cx="7772400" cy="3086100"/>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rPr lang="es"/>
              <a:t>¿Porqué no compiló?</a:t>
            </a:r>
            <a:endParaRPr/>
          </a:p>
          <a:p>
            <a:pPr indent="0" lvl="0" marL="0" rtl="0" algn="l">
              <a:spcBef>
                <a:spcPts val="360"/>
              </a:spcBef>
              <a:spcAft>
                <a:spcPts val="0"/>
              </a:spcAft>
              <a:buNone/>
            </a:pPr>
            <a:r>
              <a:rPr lang="es"/>
              <a:t>¿Cómo se soluciona?</a:t>
            </a:r>
            <a:endParaRPr/>
          </a:p>
          <a:p>
            <a:pPr indent="0" lvl="0" marL="0" rtl="0" algn="l">
              <a:spcBef>
                <a:spcPts val="360"/>
              </a:spcBef>
              <a:spcAft>
                <a:spcPts val="0"/>
              </a:spcAft>
              <a:buNone/>
            </a:pPr>
            <a:r>
              <a:rPr lang="es"/>
              <a:t>¿Qué puedo hacer si me pasa a mi?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685800" y="457200"/>
            <a:ext cx="7772400" cy="857400"/>
          </a:xfrm>
          <a:prstGeom prst="rect">
            <a:avLst/>
          </a:prstGeom>
        </p:spPr>
        <p:txBody>
          <a:bodyPr anchorCtr="0" anchor="ctr" bIns="46025" lIns="92075" spcFirstLastPara="1" rIns="92075" wrap="square" tIns="46025">
            <a:noAutofit/>
          </a:bodyPr>
          <a:lstStyle/>
          <a:p>
            <a:pPr indent="0" lvl="0" marL="0" rtl="0" algn="ctr">
              <a:spcBef>
                <a:spcPts val="0"/>
              </a:spcBef>
              <a:spcAft>
                <a:spcPts val="0"/>
              </a:spcAft>
              <a:buNone/>
            </a:pPr>
            <a:r>
              <a:t/>
            </a:r>
            <a:endParaRPr/>
          </a:p>
        </p:txBody>
      </p:sp>
      <p:sp>
        <p:nvSpPr>
          <p:cNvPr id="92" name="Google Shape;92;p18"/>
          <p:cNvSpPr txBox="1"/>
          <p:nvPr>
            <p:ph idx="1" type="body"/>
          </p:nvPr>
        </p:nvSpPr>
        <p:spPr>
          <a:xfrm>
            <a:off x="685800" y="1485900"/>
            <a:ext cx="7772400" cy="3086100"/>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pic>
        <p:nvPicPr>
          <p:cNvPr id="93" name="Google Shape;93;p18"/>
          <p:cNvPicPr preferRelativeResize="0"/>
          <p:nvPr/>
        </p:nvPicPr>
        <p:blipFill rotWithShape="1">
          <a:blip r:embed="rId3">
            <a:alphaModFix/>
          </a:blip>
          <a:srcRect b="11486" l="0" r="0" t="19690"/>
          <a:stretch/>
        </p:blipFill>
        <p:spPr>
          <a:xfrm>
            <a:off x="1792950" y="192253"/>
            <a:ext cx="5186075" cy="47589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685800" y="457200"/>
            <a:ext cx="7772400" cy="857400"/>
          </a:xfrm>
          <a:prstGeom prst="rect">
            <a:avLst/>
          </a:prstGeom>
        </p:spPr>
        <p:txBody>
          <a:bodyPr anchorCtr="0" anchor="ctr" bIns="46025" lIns="92075" spcFirstLastPara="1" rIns="92075" wrap="square" tIns="46025">
            <a:noAutofit/>
          </a:bodyPr>
          <a:lstStyle/>
          <a:p>
            <a:pPr indent="0" lvl="0" marL="0" rtl="0" algn="ctr">
              <a:spcBef>
                <a:spcPts val="0"/>
              </a:spcBef>
              <a:spcAft>
                <a:spcPts val="0"/>
              </a:spcAft>
              <a:buNone/>
            </a:pPr>
            <a:r>
              <a:t/>
            </a:r>
            <a:endParaRPr/>
          </a:p>
        </p:txBody>
      </p:sp>
      <p:sp>
        <p:nvSpPr>
          <p:cNvPr id="101" name="Google Shape;101;p19"/>
          <p:cNvSpPr txBox="1"/>
          <p:nvPr>
            <p:ph idx="1" type="body"/>
          </p:nvPr>
        </p:nvSpPr>
        <p:spPr>
          <a:xfrm>
            <a:off x="685800" y="1485900"/>
            <a:ext cx="7772400" cy="3086100"/>
          </a:xfrm>
          <a:prstGeom prst="rect">
            <a:avLst/>
          </a:prstGeom>
        </p:spPr>
        <p:txBody>
          <a:bodyPr anchorCtr="0" anchor="t" bIns="46025" lIns="92075" spcFirstLastPara="1" rIns="92075" wrap="square" tIns="46025">
            <a:noAutofit/>
          </a:bodyPr>
          <a:lstStyle/>
          <a:p>
            <a:pPr indent="0" lvl="0" marL="0" rtl="0" algn="l">
              <a:spcBef>
                <a:spcPts val="360"/>
              </a:spcBef>
              <a:spcAft>
                <a:spcPts val="0"/>
              </a:spcAft>
              <a:buNone/>
            </a:pPr>
            <a:r>
              <a:t/>
            </a:r>
            <a:endParaRPr/>
          </a:p>
        </p:txBody>
      </p:sp>
      <p:pic>
        <p:nvPicPr>
          <p:cNvPr id="102" name="Google Shape;102;p19"/>
          <p:cNvPicPr preferRelativeResize="0"/>
          <p:nvPr/>
        </p:nvPicPr>
        <p:blipFill rotWithShape="1">
          <a:blip r:embed="rId3">
            <a:alphaModFix/>
          </a:blip>
          <a:srcRect b="24508" l="0" r="0" t="19497"/>
          <a:stretch/>
        </p:blipFill>
        <p:spPr>
          <a:xfrm>
            <a:off x="1473288" y="205069"/>
            <a:ext cx="6197425" cy="46268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507550" y="0"/>
            <a:ext cx="4128900" cy="857400"/>
          </a:xfrm>
          <a:prstGeom prst="rect">
            <a:avLst/>
          </a:prstGeom>
        </p:spPr>
        <p:txBody>
          <a:bodyPr anchorCtr="0" anchor="ctr" bIns="46025" lIns="92075" spcFirstLastPara="1" rIns="92075" wrap="square" tIns="46025">
            <a:noAutofit/>
          </a:bodyPr>
          <a:lstStyle/>
          <a:p>
            <a:pPr indent="0" lvl="0" marL="0" rtl="0" algn="ctr">
              <a:spcBef>
                <a:spcPts val="0"/>
              </a:spcBef>
              <a:spcAft>
                <a:spcPts val="0"/>
              </a:spcAft>
              <a:buNone/>
            </a:pPr>
            <a:r>
              <a:rPr lang="es"/>
              <a:t>Tipos de datos</a:t>
            </a:r>
            <a:endParaRPr/>
          </a:p>
        </p:txBody>
      </p:sp>
      <p:pic>
        <p:nvPicPr>
          <p:cNvPr id="110" name="Google Shape;110;p20"/>
          <p:cNvPicPr preferRelativeResize="0"/>
          <p:nvPr/>
        </p:nvPicPr>
        <p:blipFill>
          <a:blip r:embed="rId3">
            <a:alphaModFix/>
          </a:blip>
          <a:stretch>
            <a:fillRect/>
          </a:stretch>
        </p:blipFill>
        <p:spPr>
          <a:xfrm>
            <a:off x="152425" y="875906"/>
            <a:ext cx="5330194" cy="4063538"/>
          </a:xfrm>
          <a:prstGeom prst="rect">
            <a:avLst/>
          </a:prstGeom>
          <a:noFill/>
          <a:ln>
            <a:noFill/>
          </a:ln>
        </p:spPr>
      </p:pic>
      <p:pic>
        <p:nvPicPr>
          <p:cNvPr id="111" name="Google Shape;111;p20"/>
          <p:cNvPicPr preferRelativeResize="0"/>
          <p:nvPr/>
        </p:nvPicPr>
        <p:blipFill>
          <a:blip r:embed="rId4">
            <a:alphaModFix/>
          </a:blip>
          <a:stretch>
            <a:fillRect/>
          </a:stretch>
        </p:blipFill>
        <p:spPr>
          <a:xfrm>
            <a:off x="7520335" y="1534800"/>
            <a:ext cx="921544" cy="1443038"/>
          </a:xfrm>
          <a:prstGeom prst="rect">
            <a:avLst/>
          </a:prstGeom>
          <a:noFill/>
          <a:ln>
            <a:noFill/>
          </a:ln>
        </p:spPr>
      </p:pic>
      <p:sp>
        <p:nvSpPr>
          <p:cNvPr id="112" name="Google Shape;112;p20"/>
          <p:cNvSpPr txBox="1"/>
          <p:nvPr/>
        </p:nvSpPr>
        <p:spPr>
          <a:xfrm>
            <a:off x="7335039" y="875906"/>
            <a:ext cx="1599300" cy="522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1800">
                <a:solidFill>
                  <a:schemeClr val="dk1"/>
                </a:solidFill>
              </a:rPr>
              <a:t>Clases de Envoltura</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6" name="Shape 116"/>
        <p:cNvGrpSpPr/>
        <p:nvPr/>
      </p:nvGrpSpPr>
      <p:grpSpPr>
        <a:xfrm>
          <a:off x="0" y="0"/>
          <a:ext cx="0" cy="0"/>
          <a:chOff x="0" y="0"/>
          <a:chExt cx="0" cy="0"/>
        </a:xfrm>
      </p:grpSpPr>
      <p:sp>
        <p:nvSpPr>
          <p:cNvPr id="117" name="Google Shape;117;p21"/>
          <p:cNvSpPr txBox="1"/>
          <p:nvPr>
            <p:ph idx="12" type="sldNum"/>
          </p:nvPr>
        </p:nvSpPr>
        <p:spPr>
          <a:xfrm>
            <a:off x="6553200" y="4686300"/>
            <a:ext cx="1905000" cy="3429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s" sz="2400" u="none">
                <a:solidFill>
                  <a:schemeClr val="dk1"/>
                </a:solidFill>
                <a:latin typeface="Times New Roman"/>
                <a:ea typeface="Times New Roman"/>
                <a:cs typeface="Times New Roman"/>
                <a:sym typeface="Times New Roman"/>
              </a:rPr>
              <a:t>‹#›</a:t>
            </a:fld>
            <a:endParaRPr/>
          </a:p>
        </p:txBody>
      </p:sp>
      <p:sp>
        <p:nvSpPr>
          <p:cNvPr id="118" name="Google Shape;118;p21"/>
          <p:cNvSpPr txBox="1"/>
          <p:nvPr>
            <p:ph type="title"/>
          </p:nvPr>
        </p:nvSpPr>
        <p:spPr>
          <a:xfrm>
            <a:off x="685800" y="114300"/>
            <a:ext cx="7772400" cy="857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000"/>
              <a:buFont typeface="Times New Roman"/>
              <a:buNone/>
            </a:pPr>
            <a:r>
              <a:rPr b="0" i="0" lang="es" sz="4000" u="none">
                <a:solidFill>
                  <a:schemeClr val="dk2"/>
                </a:solidFill>
                <a:latin typeface="Times New Roman"/>
                <a:ea typeface="Times New Roman"/>
                <a:cs typeface="Times New Roman"/>
                <a:sym typeface="Times New Roman"/>
              </a:rPr>
              <a:t>Declaraciones</a:t>
            </a:r>
            <a:endParaRPr/>
          </a:p>
        </p:txBody>
      </p:sp>
      <p:sp>
        <p:nvSpPr>
          <p:cNvPr id="119" name="Google Shape;119;p21"/>
          <p:cNvSpPr txBox="1"/>
          <p:nvPr>
            <p:ph idx="1" type="body"/>
          </p:nvPr>
        </p:nvSpPr>
        <p:spPr>
          <a:xfrm>
            <a:off x="457200" y="971550"/>
            <a:ext cx="8305800" cy="30861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accent2"/>
              </a:buClr>
              <a:buSzPts val="2800"/>
              <a:buFont typeface="Courier"/>
              <a:buNone/>
            </a:pPr>
            <a:r>
              <a:rPr b="0" i="0" lang="es" sz="2800" u="none" cap="none" strike="noStrike">
                <a:solidFill>
                  <a:schemeClr val="accent2"/>
                </a:solidFill>
                <a:latin typeface="Courier"/>
                <a:ea typeface="Courier"/>
                <a:cs typeface="Courier"/>
                <a:sym typeface="Courier"/>
              </a:rPr>
              <a:t>int i;</a:t>
            </a:r>
            <a:endParaRPr/>
          </a:p>
          <a:p>
            <a:pPr indent="-342900" lvl="0" marL="342900" marR="0" rtl="0" algn="l">
              <a:lnSpc>
                <a:spcPct val="100000"/>
              </a:lnSpc>
              <a:spcBef>
                <a:spcPts val="560"/>
              </a:spcBef>
              <a:spcAft>
                <a:spcPts val="0"/>
              </a:spcAft>
              <a:buClr>
                <a:schemeClr val="accent2"/>
              </a:buClr>
              <a:buSzPts val="2800"/>
              <a:buFont typeface="Courier"/>
              <a:buNone/>
            </a:pPr>
            <a:r>
              <a:rPr b="0" i="0" lang="es" sz="2800" u="none" cap="none" strike="noStrike">
                <a:solidFill>
                  <a:schemeClr val="accent2"/>
                </a:solidFill>
                <a:latin typeface="Courier"/>
                <a:ea typeface="Courier"/>
                <a:cs typeface="Courier"/>
                <a:sym typeface="Courier"/>
              </a:rPr>
              <a:t>int i = 1;</a:t>
            </a:r>
            <a:endParaRPr/>
          </a:p>
          <a:p>
            <a:pPr indent="-342900" lvl="0" marL="342900" marR="0" rtl="0" algn="l">
              <a:lnSpc>
                <a:spcPct val="100000"/>
              </a:lnSpc>
              <a:spcBef>
                <a:spcPts val="560"/>
              </a:spcBef>
              <a:spcAft>
                <a:spcPts val="0"/>
              </a:spcAft>
              <a:buClr>
                <a:schemeClr val="accent2"/>
              </a:buClr>
              <a:buSzPts val="2800"/>
              <a:buFont typeface="Courier"/>
              <a:buNone/>
            </a:pPr>
            <a:r>
              <a:rPr b="0" i="0" lang="es" sz="2800" u="none" cap="none" strike="noStrike">
                <a:solidFill>
                  <a:schemeClr val="accent2"/>
                </a:solidFill>
                <a:latin typeface="Courier"/>
                <a:ea typeface="Courier"/>
                <a:cs typeface="Courier"/>
                <a:sym typeface="Courier"/>
              </a:rPr>
              <a:t>double pi = 3.14159;</a:t>
            </a:r>
            <a:endParaRPr/>
          </a:p>
          <a:p>
            <a:pPr indent="-342900" lvl="0" marL="342900" marR="0" rtl="0" algn="l">
              <a:lnSpc>
                <a:spcPct val="100000"/>
              </a:lnSpc>
              <a:spcBef>
                <a:spcPts val="560"/>
              </a:spcBef>
              <a:spcAft>
                <a:spcPts val="0"/>
              </a:spcAft>
              <a:buClr>
                <a:schemeClr val="accent2"/>
              </a:buClr>
              <a:buSzPts val="2800"/>
              <a:buFont typeface="Courier"/>
              <a:buNone/>
            </a:pPr>
            <a:r>
              <a:rPr b="0" i="0" lang="es" sz="2800" u="none" cap="none" strike="noStrike">
                <a:solidFill>
                  <a:schemeClr val="accent2"/>
                </a:solidFill>
                <a:latin typeface="Courier"/>
                <a:ea typeface="Courier"/>
                <a:cs typeface="Courier"/>
                <a:sym typeface="Courier"/>
              </a:rPr>
              <a:t>char c = ‘a’;</a:t>
            </a:r>
            <a:endParaRPr/>
          </a:p>
          <a:p>
            <a:pPr indent="-342900" lvl="0" marL="342900" marR="0" rtl="0" algn="l">
              <a:lnSpc>
                <a:spcPct val="100000"/>
              </a:lnSpc>
              <a:spcBef>
                <a:spcPts val="560"/>
              </a:spcBef>
              <a:spcAft>
                <a:spcPts val="0"/>
              </a:spcAft>
              <a:buClr>
                <a:schemeClr val="accent2"/>
              </a:buClr>
              <a:buSzPts val="2800"/>
              <a:buFont typeface="Courier"/>
              <a:buNone/>
            </a:pPr>
            <a:r>
              <a:rPr b="0" i="0" lang="es" sz="2800" u="none" cap="none" strike="noStrike">
                <a:solidFill>
                  <a:schemeClr val="accent2"/>
                </a:solidFill>
                <a:latin typeface="Courier"/>
                <a:ea typeface="Courier"/>
                <a:cs typeface="Courier"/>
                <a:sym typeface="Courier"/>
              </a:rPr>
              <a:t>boolean estamos_bien = true;</a:t>
            </a:r>
            <a:endParaRPr/>
          </a:p>
          <a:p>
            <a:pPr indent="-342900" lvl="0" marL="342900" marR="0" rtl="0" algn="l">
              <a:lnSpc>
                <a:spcPct val="100000"/>
              </a:lnSpc>
              <a:spcBef>
                <a:spcPts val="560"/>
              </a:spcBef>
              <a:spcAft>
                <a:spcPts val="0"/>
              </a:spcAft>
              <a:buClr>
                <a:schemeClr val="dk1"/>
              </a:buClr>
              <a:buSzPts val="2800"/>
              <a:buFont typeface="Times New Roman"/>
              <a:buNone/>
            </a:pPr>
            <a:r>
              <a:t/>
            </a:r>
            <a:endParaRPr b="0" i="0" sz="2800" u="none" cap="none" strike="noStrike">
              <a:solidFill>
                <a:schemeClr val="dk1"/>
              </a:solidFill>
              <a:latin typeface="Courier"/>
              <a:ea typeface="Courier"/>
              <a:cs typeface="Courier"/>
              <a:sym typeface="Courier"/>
            </a:endParaRPr>
          </a:p>
          <a:p>
            <a:pPr indent="-342900" lvl="0" marL="342900" marR="0" rtl="0" algn="l">
              <a:lnSpc>
                <a:spcPct val="100000"/>
              </a:lnSpc>
              <a:spcBef>
                <a:spcPts val="560"/>
              </a:spcBef>
              <a:spcAft>
                <a:spcPts val="0"/>
              </a:spcAft>
              <a:buClr>
                <a:schemeClr val="dk1"/>
              </a:buClr>
              <a:buSzPts val="2800"/>
              <a:buFont typeface="Times New Roman"/>
              <a:buNone/>
            </a:pPr>
            <a:r>
              <a:rPr b="0" i="0" lang="es" sz="2800" u="none" cap="none" strike="noStrike">
                <a:solidFill>
                  <a:schemeClr val="dk1"/>
                </a:solidFill>
                <a:latin typeface="Times New Roman"/>
                <a:ea typeface="Times New Roman"/>
                <a:cs typeface="Times New Roman"/>
                <a:sym typeface="Times New Roman"/>
              </a:rPr>
              <a:t>   Las declaraciones de variables pueden ir en cualquier parte del programa pero siempre antes de que la variable sea usada.Hay que tener cuidado con el rango de validez (scope) de la declaración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3" name="Shape 123"/>
        <p:cNvGrpSpPr/>
        <p:nvPr/>
      </p:nvGrpSpPr>
      <p:grpSpPr>
        <a:xfrm>
          <a:off x="0" y="0"/>
          <a:ext cx="0" cy="0"/>
          <a:chOff x="0" y="0"/>
          <a:chExt cx="0" cy="0"/>
        </a:xfrm>
      </p:grpSpPr>
      <p:sp>
        <p:nvSpPr>
          <p:cNvPr id="124" name="Google Shape;124;p22"/>
          <p:cNvSpPr txBox="1"/>
          <p:nvPr>
            <p:ph idx="12" type="sldNum"/>
          </p:nvPr>
        </p:nvSpPr>
        <p:spPr>
          <a:xfrm>
            <a:off x="6553200" y="4686300"/>
            <a:ext cx="1905000" cy="3429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fld id="{00000000-1234-1234-1234-123412341234}" type="slidenum">
              <a:rPr b="0" i="0" lang="es" sz="2400" u="none">
                <a:solidFill>
                  <a:schemeClr val="dk1"/>
                </a:solidFill>
                <a:latin typeface="Times New Roman"/>
                <a:ea typeface="Times New Roman"/>
                <a:cs typeface="Times New Roman"/>
                <a:sym typeface="Times New Roman"/>
              </a:rPr>
              <a:t>‹#›</a:t>
            </a:fld>
            <a:endParaRPr/>
          </a:p>
        </p:txBody>
      </p:sp>
      <p:sp>
        <p:nvSpPr>
          <p:cNvPr id="125" name="Google Shape;125;p22"/>
          <p:cNvSpPr txBox="1"/>
          <p:nvPr>
            <p:ph type="title"/>
          </p:nvPr>
        </p:nvSpPr>
        <p:spPr>
          <a:xfrm>
            <a:off x="685800" y="0"/>
            <a:ext cx="7772400" cy="857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000"/>
              <a:buFont typeface="Times New Roman"/>
              <a:buNone/>
            </a:pPr>
            <a:r>
              <a:rPr b="0" i="0" lang="es" sz="4000" u="none">
                <a:solidFill>
                  <a:schemeClr val="dk2"/>
                </a:solidFill>
                <a:latin typeface="Times New Roman"/>
                <a:ea typeface="Times New Roman"/>
                <a:cs typeface="Times New Roman"/>
                <a:sym typeface="Times New Roman"/>
              </a:rPr>
              <a:t>Expresiones y asignación</a:t>
            </a:r>
            <a:endParaRPr/>
          </a:p>
        </p:txBody>
      </p:sp>
      <p:sp>
        <p:nvSpPr>
          <p:cNvPr id="126" name="Google Shape;126;p22"/>
          <p:cNvSpPr txBox="1"/>
          <p:nvPr>
            <p:ph idx="1" type="body"/>
          </p:nvPr>
        </p:nvSpPr>
        <p:spPr>
          <a:xfrm>
            <a:off x="609600" y="1563225"/>
            <a:ext cx="8534400" cy="1096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s" sz="3200" u="none" cap="none" strike="noStrike">
                <a:solidFill>
                  <a:schemeClr val="dk1"/>
                </a:solidFill>
                <a:latin typeface="Times New Roman"/>
                <a:ea typeface="Times New Roman"/>
                <a:cs typeface="Times New Roman"/>
                <a:sym typeface="Times New Roman"/>
              </a:rPr>
              <a:t>Aritmeticas: </a:t>
            </a:r>
            <a:r>
              <a:rPr b="0" i="0" lang="es" sz="2800" u="none" cap="none" strike="noStrike">
                <a:solidFill>
                  <a:schemeClr val="accent2"/>
                </a:solidFill>
                <a:latin typeface="Courier"/>
                <a:ea typeface="Courier"/>
                <a:cs typeface="Courier"/>
                <a:sym typeface="Courier"/>
              </a:rPr>
              <a:t>suma + 20 * c / (mod % 3)</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s" sz="3200" u="none" cap="none" strike="noStrike">
                <a:solidFill>
                  <a:schemeClr val="dk1"/>
                </a:solidFill>
                <a:latin typeface="Times New Roman"/>
                <a:ea typeface="Times New Roman"/>
                <a:cs typeface="Times New Roman"/>
                <a:sym typeface="Times New Roman"/>
              </a:rPr>
              <a:t>Relacionales: </a:t>
            </a:r>
            <a:r>
              <a:rPr b="0" i="0" lang="es" sz="2800" u="none" cap="none" strike="noStrike">
                <a:solidFill>
                  <a:schemeClr val="accent2"/>
                </a:solidFill>
                <a:latin typeface="Arial"/>
                <a:ea typeface="Arial"/>
                <a:cs typeface="Arial"/>
                <a:sym typeface="Arial"/>
              </a:rPr>
              <a:t>a &gt; b, b &gt;= c, c != 4, a == 0</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560"/>
              </a:spcBef>
              <a:spcAft>
                <a:spcPts val="0"/>
              </a:spcAft>
              <a:buClr>
                <a:schemeClr val="accent2"/>
              </a:buClr>
              <a:buSzPts val="28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ción en blanco.pot">
  <a:themeElements>
    <a:clrScheme name="Presentación en blanco.pot">
      <a:dk1>
        <a:srgbClr val="000000"/>
      </a:dk1>
      <a:lt1>
        <a:srgbClr val="FFFFFF"/>
      </a:lt1>
      <a:dk2>
        <a:srgbClr val="000000"/>
      </a:dk2>
      <a:lt2>
        <a:srgbClr val="969696"/>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