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0" r:id="rId1"/>
  </p:sldMasterIdLst>
  <p:notesMasterIdLst>
    <p:notesMasterId r:id="rId9"/>
  </p:notesMasterIdLst>
  <p:sldIdLst>
    <p:sldId id="296" r:id="rId2"/>
    <p:sldId id="297" r:id="rId3"/>
    <p:sldId id="298" r:id="rId4"/>
    <p:sldId id="299" r:id="rId5"/>
    <p:sldId id="300" r:id="rId6"/>
    <p:sldId id="301" r:id="rId7"/>
    <p:sldId id="302" r:id="rId8"/>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BBEAA47-A0F3-44C4-84A6-6AA7F497104C}">
  <a:tblStyle styleId="{1BBEAA47-A0F3-44C4-84A6-6AA7F497104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1362"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sldNum" idx="12"/>
          </p:nvPr>
        </p:nvSpPr>
        <p:spPr>
          <a:xfrm>
            <a:off x="3886200" y="8686800"/>
            <a:ext cx="2971800" cy="457200"/>
          </a:xfrm>
          <a:prstGeom prst="rect">
            <a:avLst/>
          </a:prstGeom>
          <a:noFill/>
          <a:ln>
            <a:noFill/>
          </a:ln>
        </p:spPr>
        <p:txBody>
          <a:bodyPr spcFirstLastPara="1" wrap="square" lIns="19050" tIns="0" rIns="19050" bIns="0" anchor="b" anchorCtr="0">
            <a:noAutofit/>
          </a:bodyPr>
          <a:lstStyle/>
          <a:p>
            <a:pPr marL="0" marR="0" lvl="0" indent="0" algn="l" rtl="0">
              <a:lnSpc>
                <a:spcPct val="100000"/>
              </a:lnSpc>
              <a:spcBef>
                <a:spcPts val="0"/>
              </a:spcBef>
              <a:spcAft>
                <a:spcPts val="0"/>
              </a:spcAft>
              <a:buNone/>
            </a:pPr>
            <a:fld id="{00000000-1234-1234-1234-123412341234}" type="slidenum">
              <a:rPr lang="en-US" sz="2400" b="0" i="0" u="none" strike="noStrike" cap="none">
                <a:solidFill>
                  <a:srgbClr val="000000"/>
                </a:solidFill>
                <a:latin typeface="Times New Roman"/>
                <a:ea typeface="Times New Roman"/>
                <a:cs typeface="Times New Roman"/>
                <a:sym typeface="Times New Roman"/>
              </a:rPr>
              <a:t>‹Nº›</a:t>
            </a:fld>
            <a:endParaRPr/>
          </a:p>
        </p:txBody>
      </p:sp>
      <p:sp>
        <p:nvSpPr>
          <p:cNvPr id="4" name="Google Shape;4;n"/>
          <p:cNvSpPr txBox="1">
            <a:spLocks noGrp="1"/>
          </p:cNvSpPr>
          <p:nvPr>
            <p:ph type="hdr" idx="2"/>
          </p:nvPr>
        </p:nvSpPr>
        <p:spPr>
          <a:xfrm>
            <a:off x="0" y="0"/>
            <a:ext cx="2971800" cy="457200"/>
          </a:xfrm>
          <a:prstGeom prst="rect">
            <a:avLst/>
          </a:prstGeom>
          <a:noFill/>
          <a:ln>
            <a:noFill/>
          </a:ln>
        </p:spPr>
        <p:txBody>
          <a:bodyPr spcFirstLastPara="1" wrap="square" lIns="19050" tIns="0" rIns="19050" bIns="0" anchor="t" anchorCtr="0"/>
          <a:lstStyle>
            <a:lvl1pPr marR="0" lvl="0" algn="l" rtl="0">
              <a:lnSpc>
                <a:spcPct val="100000"/>
              </a:lnSpc>
              <a:spcBef>
                <a:spcPts val="0"/>
              </a:spcBef>
              <a:spcAft>
                <a:spcPts val="0"/>
              </a:spcAft>
              <a:buSzPts val="1400"/>
              <a:buNone/>
              <a:defRPr sz="1000" b="0" i="1" u="none">
                <a:solidFill>
                  <a:srgbClr val="000000"/>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9pPr>
          </a:lstStyle>
          <a:p>
            <a:endParaRPr/>
          </a:p>
        </p:txBody>
      </p:sp>
      <p:sp>
        <p:nvSpPr>
          <p:cNvPr id="5" name="Google Shape;5;n"/>
          <p:cNvSpPr txBox="1">
            <a:spLocks noGrp="1"/>
          </p:cNvSpPr>
          <p:nvPr>
            <p:ph type="dt" idx="10"/>
          </p:nvPr>
        </p:nvSpPr>
        <p:spPr>
          <a:xfrm>
            <a:off x="3886200" y="0"/>
            <a:ext cx="2971800" cy="457200"/>
          </a:xfrm>
          <a:prstGeom prst="rect">
            <a:avLst/>
          </a:prstGeom>
          <a:noFill/>
          <a:ln>
            <a:noFill/>
          </a:ln>
        </p:spPr>
        <p:txBody>
          <a:bodyPr spcFirstLastPara="1" wrap="square" lIns="19050" tIns="0" rIns="19050" bIns="0" anchor="t" anchorCtr="0"/>
          <a:lstStyle>
            <a:lvl1pPr marR="0" lvl="0" algn="r" rtl="0">
              <a:lnSpc>
                <a:spcPct val="100000"/>
              </a:lnSpc>
              <a:spcBef>
                <a:spcPts val="0"/>
              </a:spcBef>
              <a:spcAft>
                <a:spcPts val="0"/>
              </a:spcAft>
              <a:buSzPts val="1400"/>
              <a:buNone/>
              <a:defRPr sz="1000" b="0" i="1" u="none">
                <a:solidFill>
                  <a:srgbClr val="000000"/>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9pPr>
          </a:lstStyle>
          <a:p>
            <a:endParaRPr/>
          </a:p>
        </p:txBody>
      </p:sp>
      <p:sp>
        <p:nvSpPr>
          <p:cNvPr id="6" name="Google Shape;6;n"/>
          <p:cNvSpPr>
            <a:spLocks noGrp="1" noRot="1" noChangeAspect="1"/>
          </p:cNvSpPr>
          <p:nvPr>
            <p:ph type="sldImg" idx="3"/>
          </p:nvPr>
        </p:nvSpPr>
        <p:spPr>
          <a:xfrm>
            <a:off x="1149350" y="692150"/>
            <a:ext cx="4559300" cy="34163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7" name="Google Shape;7;n"/>
          <p:cNvSpPr txBox="1">
            <a:spLocks noGrp="1"/>
          </p:cNvSpPr>
          <p:nvPr>
            <p:ph type="body" idx="1"/>
          </p:nvPr>
        </p:nvSpPr>
        <p:spPr>
          <a:xfrm>
            <a:off x="914400" y="4343400"/>
            <a:ext cx="5029200" cy="4114800"/>
          </a:xfrm>
          <a:prstGeom prst="rect">
            <a:avLst/>
          </a:prstGeom>
          <a:noFill/>
          <a:ln>
            <a:noFill/>
          </a:ln>
        </p:spPr>
        <p:txBody>
          <a:bodyPr spcFirstLastPara="1" wrap="square" lIns="92075" tIns="46025" rIns="92075" bIns="460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8" name="Google Shape;8;n"/>
          <p:cNvSpPr txBox="1">
            <a:spLocks noGrp="1"/>
          </p:cNvSpPr>
          <p:nvPr>
            <p:ph type="ftr" idx="11"/>
          </p:nvPr>
        </p:nvSpPr>
        <p:spPr>
          <a:xfrm>
            <a:off x="0" y="8686800"/>
            <a:ext cx="2971800" cy="457200"/>
          </a:xfrm>
          <a:prstGeom prst="rect">
            <a:avLst/>
          </a:prstGeom>
          <a:noFill/>
          <a:ln>
            <a:noFill/>
          </a:ln>
        </p:spPr>
        <p:txBody>
          <a:bodyPr spcFirstLastPara="1" wrap="square" lIns="19050" tIns="0" rIns="19050" bIns="0" anchor="b" anchorCtr="0"/>
          <a:lstStyle>
            <a:lvl1pPr marR="0" lvl="0" algn="l" rtl="0">
              <a:lnSpc>
                <a:spcPct val="100000"/>
              </a:lnSpc>
              <a:spcBef>
                <a:spcPts val="0"/>
              </a:spcBef>
              <a:spcAft>
                <a:spcPts val="0"/>
              </a:spcAft>
              <a:buSzPts val="1400"/>
              <a:buNone/>
              <a:defRPr sz="1000" b="0" i="1" u="none">
                <a:solidFill>
                  <a:srgbClr val="000000"/>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9pPr>
          </a:lstStyle>
          <a:p>
            <a:endParaRPr/>
          </a:p>
        </p:txBody>
      </p:sp>
      <p:sp>
        <p:nvSpPr>
          <p:cNvPr id="9" name="Google Shape;9;n"/>
          <p:cNvSpPr txBox="1">
            <a:spLocks noGrp="1"/>
          </p:cNvSpPr>
          <p:nvPr>
            <p:ph type="sldNum" idx="4"/>
          </p:nvPr>
        </p:nvSpPr>
        <p:spPr>
          <a:xfrm>
            <a:off x="3886200" y="8686800"/>
            <a:ext cx="2971800" cy="457200"/>
          </a:xfrm>
          <a:prstGeom prst="rect">
            <a:avLst/>
          </a:prstGeom>
          <a:noFill/>
          <a:ln>
            <a:noFill/>
          </a:ln>
        </p:spPr>
        <p:txBody>
          <a:bodyPr spcFirstLastPara="1" wrap="square" lIns="19050" tIns="0" rIns="19050" bIns="0" anchor="b" anchorCtr="0">
            <a:noAutofit/>
          </a:bodyPr>
          <a:lstStyle/>
          <a:p>
            <a:pPr marL="0" marR="0" lvl="0" indent="0" algn="r" rtl="0">
              <a:lnSpc>
                <a:spcPct val="100000"/>
              </a:lnSpc>
              <a:spcBef>
                <a:spcPts val="0"/>
              </a:spcBef>
              <a:spcAft>
                <a:spcPts val="0"/>
              </a:spcAft>
              <a:buClr>
                <a:srgbClr val="000000"/>
              </a:buClr>
              <a:buSzPts val="1000"/>
              <a:buFont typeface="Times New Roman"/>
              <a:buNone/>
            </a:pPr>
            <a:fld id="{00000000-1234-1234-1234-123412341234}" type="slidenum">
              <a:rPr lang="en-US" sz="1000" b="0" i="1" u="none">
                <a:solidFill>
                  <a:srgbClr val="000000"/>
                </a:solidFill>
                <a:latin typeface="Times New Roman"/>
                <a:ea typeface="Times New Roman"/>
                <a:cs typeface="Times New Roman"/>
                <a:sym typeface="Times New Roman"/>
              </a:rPr>
              <a:t>‹Nº›</a:t>
            </a:fld>
            <a:endParaRPr/>
          </a:p>
        </p:txBody>
      </p:sp>
    </p:spTree>
    <p:extLst>
      <p:ext uri="{BB962C8B-B14F-4D97-AF65-F5344CB8AC3E}">
        <p14:creationId xmlns:p14="http://schemas.microsoft.com/office/powerpoint/2010/main" val="122516740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33a585c44d_0_26:notes"/>
          <p:cNvSpPr txBox="1">
            <a:spLocks noGrp="1"/>
          </p:cNvSpPr>
          <p:nvPr>
            <p:ph type="body" idx="1"/>
          </p:nvPr>
        </p:nvSpPr>
        <p:spPr>
          <a:xfrm>
            <a:off x="914400" y="4343400"/>
            <a:ext cx="5029200" cy="4114800"/>
          </a:xfrm>
          <a:prstGeom prst="rect">
            <a:avLst/>
          </a:prstGeom>
        </p:spPr>
        <p:txBody>
          <a:bodyPr spcFirstLastPara="1" wrap="square" lIns="92075" tIns="46025" rIns="92075" bIns="46025" anchor="t" anchorCtr="0">
            <a:noAutofit/>
          </a:bodyPr>
          <a:lstStyle/>
          <a:p>
            <a:pPr marL="0" lvl="0" indent="0" algn="l" rtl="0">
              <a:spcBef>
                <a:spcPts val="0"/>
              </a:spcBef>
              <a:spcAft>
                <a:spcPts val="0"/>
              </a:spcAft>
              <a:buNone/>
            </a:pPr>
            <a:endParaRPr/>
          </a:p>
        </p:txBody>
      </p:sp>
      <p:sp>
        <p:nvSpPr>
          <p:cNvPr id="398" name="Google Shape;398;g33a585c44d_0_26:notes"/>
          <p:cNvSpPr>
            <a:spLocks noGrp="1" noRot="1" noChangeAspect="1"/>
          </p:cNvSpPr>
          <p:nvPr>
            <p:ph type="sldImg" idx="2"/>
          </p:nvPr>
        </p:nvSpPr>
        <p:spPr>
          <a:xfrm>
            <a:off x="1150938" y="692150"/>
            <a:ext cx="4556125" cy="34163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619138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g49c81f8cdb_0_0:notes"/>
          <p:cNvSpPr txBox="1">
            <a:spLocks noGrp="1"/>
          </p:cNvSpPr>
          <p:nvPr>
            <p:ph type="sldNum" idx="12"/>
          </p:nvPr>
        </p:nvSpPr>
        <p:spPr>
          <a:xfrm>
            <a:off x="3886200" y="8686800"/>
            <a:ext cx="2971800" cy="457200"/>
          </a:xfrm>
          <a:prstGeom prst="rect">
            <a:avLst/>
          </a:prstGeom>
        </p:spPr>
        <p:txBody>
          <a:bodyPr spcFirstLastPara="1" wrap="square" lIns="19050" tIns="0" rIns="19050" bIns="0" anchor="b" anchorCtr="0">
            <a:noAutofit/>
          </a:bodyPr>
          <a:lstStyle/>
          <a:p>
            <a:pPr marL="0" lvl="0" indent="0" algn="l" rtl="0">
              <a:spcBef>
                <a:spcPts val="0"/>
              </a:spcBef>
              <a:spcAft>
                <a:spcPts val="0"/>
              </a:spcAft>
              <a:buClr>
                <a:srgbClr val="000000"/>
              </a:buClr>
              <a:buFont typeface="Arial"/>
              <a:buNone/>
            </a:pPr>
            <a:fld id="{00000000-1234-1234-1234-123412341234}" type="slidenum">
              <a:rPr lang="en-US"/>
              <a:t>2</a:t>
            </a:fld>
            <a:endParaRPr sz="1400">
              <a:latin typeface="Arial"/>
              <a:ea typeface="Arial"/>
              <a:cs typeface="Arial"/>
              <a:sym typeface="Arial"/>
            </a:endParaRPr>
          </a:p>
        </p:txBody>
      </p:sp>
      <p:sp>
        <p:nvSpPr>
          <p:cNvPr id="407" name="Google Shape;407;g49c81f8cdb_0_0:notes"/>
          <p:cNvSpPr>
            <a:spLocks noGrp="1" noRot="1" noChangeAspect="1"/>
          </p:cNvSpPr>
          <p:nvPr>
            <p:ph type="sldImg" idx="2"/>
          </p:nvPr>
        </p:nvSpPr>
        <p:spPr>
          <a:xfrm>
            <a:off x="1150938" y="692150"/>
            <a:ext cx="4556125" cy="34163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49c81f8cdb_0_0:notes"/>
          <p:cNvSpPr txBox="1">
            <a:spLocks noGrp="1"/>
          </p:cNvSpPr>
          <p:nvPr>
            <p:ph type="body" idx="1"/>
          </p:nvPr>
        </p:nvSpPr>
        <p:spPr>
          <a:xfrm>
            <a:off x="914400" y="4343400"/>
            <a:ext cx="5029200" cy="4114800"/>
          </a:xfrm>
          <a:prstGeom prst="rect">
            <a:avLst/>
          </a:prstGeom>
        </p:spPr>
        <p:txBody>
          <a:bodyPr spcFirstLastPara="1" wrap="square" lIns="92075" tIns="46025" rIns="92075" bIns="46025" anchor="t" anchorCtr="0">
            <a:noAutofit/>
          </a:bodyPr>
          <a:lstStyle/>
          <a:p>
            <a:pPr marL="0" lvl="0" indent="0" algn="l" rtl="0">
              <a:spcBef>
                <a:spcPts val="0"/>
              </a:spcBef>
              <a:spcAft>
                <a:spcPts val="0"/>
              </a:spcAft>
              <a:buNone/>
            </a:pPr>
            <a:endParaRPr/>
          </a:p>
        </p:txBody>
      </p:sp>
      <p:sp>
        <p:nvSpPr>
          <p:cNvPr id="409" name="Google Shape;409;g49c81f8cdb_0_0:notes"/>
          <p:cNvSpPr txBox="1">
            <a:spLocks noGrp="1"/>
          </p:cNvSpPr>
          <p:nvPr>
            <p:ph type="sldNum" idx="3"/>
          </p:nvPr>
        </p:nvSpPr>
        <p:spPr>
          <a:xfrm>
            <a:off x="3886200" y="8686800"/>
            <a:ext cx="2971800" cy="457200"/>
          </a:xfrm>
          <a:prstGeom prst="rect">
            <a:avLst/>
          </a:prstGeom>
        </p:spPr>
        <p:txBody>
          <a:bodyPr spcFirstLastPara="1" wrap="square" lIns="19050" tIns="0" rIns="19050" bIns="0" anchor="b" anchorCtr="0">
            <a:noAutofit/>
          </a:bodyPr>
          <a:lstStyle/>
          <a:p>
            <a:pPr marL="0" lvl="0" indent="0" algn="r" rtl="0">
              <a:spcBef>
                <a:spcPts val="0"/>
              </a:spcBef>
              <a:spcAft>
                <a:spcPts val="0"/>
              </a:spcAft>
              <a:buClr>
                <a:srgbClr val="000000"/>
              </a:buClr>
              <a:buSzPts val="1000"/>
              <a:buFont typeface="Times New Roman"/>
              <a:buNone/>
            </a:pPr>
            <a:fld id="{00000000-1234-1234-1234-123412341234}" type="slidenum">
              <a:rPr lang="en-US"/>
              <a:t>2</a:t>
            </a:fld>
            <a:endParaRPr sz="1400" i="0">
              <a:latin typeface="Arial"/>
              <a:ea typeface="Arial"/>
              <a:cs typeface="Arial"/>
              <a:sym typeface="Arial"/>
            </a:endParaRPr>
          </a:p>
        </p:txBody>
      </p:sp>
    </p:spTree>
    <p:extLst>
      <p:ext uri="{BB962C8B-B14F-4D97-AF65-F5344CB8AC3E}">
        <p14:creationId xmlns:p14="http://schemas.microsoft.com/office/powerpoint/2010/main" val="7273002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p16:notes"/>
          <p:cNvSpPr txBox="1">
            <a:spLocks noGrp="1"/>
          </p:cNvSpPr>
          <p:nvPr>
            <p:ph type="body" idx="1"/>
          </p:nvPr>
        </p:nvSpPr>
        <p:spPr>
          <a:xfrm>
            <a:off x="914400" y="4343400"/>
            <a:ext cx="5029200" cy="4114800"/>
          </a:xfrm>
          <a:prstGeom prst="rect">
            <a:avLst/>
          </a:prstGeom>
        </p:spPr>
        <p:txBody>
          <a:bodyPr spcFirstLastPara="1" wrap="square" lIns="92075" tIns="46025" rIns="92075" bIns="46025" anchor="t" anchorCtr="0">
            <a:noAutofit/>
          </a:bodyPr>
          <a:lstStyle/>
          <a:p>
            <a:pPr marL="0" lvl="0" indent="0" algn="l" rtl="0">
              <a:spcBef>
                <a:spcPts val="0"/>
              </a:spcBef>
              <a:spcAft>
                <a:spcPts val="0"/>
              </a:spcAft>
              <a:buNone/>
            </a:pPr>
            <a:endParaRPr/>
          </a:p>
        </p:txBody>
      </p:sp>
      <p:sp>
        <p:nvSpPr>
          <p:cNvPr id="415" name="Google Shape;415;p16:notes"/>
          <p:cNvSpPr>
            <a:spLocks noGrp="1" noRot="1" noChangeAspect="1"/>
          </p:cNvSpPr>
          <p:nvPr>
            <p:ph type="sldImg" idx="2"/>
          </p:nvPr>
        </p:nvSpPr>
        <p:spPr>
          <a:xfrm>
            <a:off x="1150938" y="692150"/>
            <a:ext cx="4556125" cy="34163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257842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49c81f8cdb_0_14:notes"/>
          <p:cNvSpPr txBox="1">
            <a:spLocks noGrp="1"/>
          </p:cNvSpPr>
          <p:nvPr>
            <p:ph type="sldNum" idx="12"/>
          </p:nvPr>
        </p:nvSpPr>
        <p:spPr>
          <a:xfrm>
            <a:off x="3886200" y="8686800"/>
            <a:ext cx="2971800" cy="457200"/>
          </a:xfrm>
          <a:prstGeom prst="rect">
            <a:avLst/>
          </a:prstGeom>
        </p:spPr>
        <p:txBody>
          <a:bodyPr spcFirstLastPara="1" wrap="square" lIns="19050" tIns="0" rIns="19050" bIns="0" anchor="b" anchorCtr="0">
            <a:noAutofit/>
          </a:bodyPr>
          <a:lstStyle/>
          <a:p>
            <a:pPr marL="0" lvl="0" indent="0" algn="l" rtl="0">
              <a:spcBef>
                <a:spcPts val="0"/>
              </a:spcBef>
              <a:spcAft>
                <a:spcPts val="0"/>
              </a:spcAft>
              <a:buClr>
                <a:srgbClr val="000000"/>
              </a:buClr>
              <a:buFont typeface="Arial"/>
              <a:buNone/>
            </a:pPr>
            <a:fld id="{00000000-1234-1234-1234-123412341234}" type="slidenum">
              <a:rPr lang="en-US"/>
              <a:t>4</a:t>
            </a:fld>
            <a:endParaRPr sz="1400">
              <a:latin typeface="Arial"/>
              <a:ea typeface="Arial"/>
              <a:cs typeface="Arial"/>
              <a:sym typeface="Arial"/>
            </a:endParaRPr>
          </a:p>
        </p:txBody>
      </p:sp>
      <p:sp>
        <p:nvSpPr>
          <p:cNvPr id="422" name="Google Shape;422;g49c81f8cdb_0_14:notes"/>
          <p:cNvSpPr>
            <a:spLocks noGrp="1" noRot="1" noChangeAspect="1"/>
          </p:cNvSpPr>
          <p:nvPr>
            <p:ph type="sldImg" idx="2"/>
          </p:nvPr>
        </p:nvSpPr>
        <p:spPr>
          <a:xfrm>
            <a:off x="1150938" y="692150"/>
            <a:ext cx="4556125" cy="34163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3" name="Google Shape;423;g49c81f8cdb_0_14:notes"/>
          <p:cNvSpPr txBox="1">
            <a:spLocks noGrp="1"/>
          </p:cNvSpPr>
          <p:nvPr>
            <p:ph type="body" idx="1"/>
          </p:nvPr>
        </p:nvSpPr>
        <p:spPr>
          <a:xfrm>
            <a:off x="914400" y="4343400"/>
            <a:ext cx="5029200" cy="4114800"/>
          </a:xfrm>
          <a:prstGeom prst="rect">
            <a:avLst/>
          </a:prstGeom>
        </p:spPr>
        <p:txBody>
          <a:bodyPr spcFirstLastPara="1" wrap="square" lIns="92075" tIns="46025" rIns="92075" bIns="46025" anchor="t" anchorCtr="0">
            <a:noAutofit/>
          </a:bodyPr>
          <a:lstStyle/>
          <a:p>
            <a:pPr marL="0" lvl="0" indent="0" algn="l" rtl="0">
              <a:spcBef>
                <a:spcPts val="0"/>
              </a:spcBef>
              <a:spcAft>
                <a:spcPts val="0"/>
              </a:spcAft>
              <a:buNone/>
            </a:pPr>
            <a:endParaRPr/>
          </a:p>
        </p:txBody>
      </p:sp>
      <p:sp>
        <p:nvSpPr>
          <p:cNvPr id="424" name="Google Shape;424;g49c81f8cdb_0_14:notes"/>
          <p:cNvSpPr txBox="1">
            <a:spLocks noGrp="1"/>
          </p:cNvSpPr>
          <p:nvPr>
            <p:ph type="sldNum" idx="3"/>
          </p:nvPr>
        </p:nvSpPr>
        <p:spPr>
          <a:xfrm>
            <a:off x="3886200" y="8686800"/>
            <a:ext cx="2971800" cy="457200"/>
          </a:xfrm>
          <a:prstGeom prst="rect">
            <a:avLst/>
          </a:prstGeom>
        </p:spPr>
        <p:txBody>
          <a:bodyPr spcFirstLastPara="1" wrap="square" lIns="19050" tIns="0" rIns="19050" bIns="0" anchor="b" anchorCtr="0">
            <a:noAutofit/>
          </a:bodyPr>
          <a:lstStyle/>
          <a:p>
            <a:pPr marL="0" lvl="0" indent="0" algn="r" rtl="0">
              <a:spcBef>
                <a:spcPts val="0"/>
              </a:spcBef>
              <a:spcAft>
                <a:spcPts val="0"/>
              </a:spcAft>
              <a:buClr>
                <a:srgbClr val="000000"/>
              </a:buClr>
              <a:buSzPts val="1000"/>
              <a:buFont typeface="Times New Roman"/>
              <a:buNone/>
            </a:pPr>
            <a:fld id="{00000000-1234-1234-1234-123412341234}" type="slidenum">
              <a:rPr lang="en-US"/>
              <a:t>4</a:t>
            </a:fld>
            <a:endParaRPr sz="1400" i="0">
              <a:latin typeface="Arial"/>
              <a:ea typeface="Arial"/>
              <a:cs typeface="Arial"/>
              <a:sym typeface="Arial"/>
            </a:endParaRPr>
          </a:p>
        </p:txBody>
      </p:sp>
    </p:spTree>
    <p:extLst>
      <p:ext uri="{BB962C8B-B14F-4D97-AF65-F5344CB8AC3E}">
        <p14:creationId xmlns:p14="http://schemas.microsoft.com/office/powerpoint/2010/main" val="13397350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49c81f8cdb_0_21:notes"/>
          <p:cNvSpPr txBox="1">
            <a:spLocks noGrp="1"/>
          </p:cNvSpPr>
          <p:nvPr>
            <p:ph type="sldNum" idx="12"/>
          </p:nvPr>
        </p:nvSpPr>
        <p:spPr>
          <a:xfrm>
            <a:off x="3886200" y="8686800"/>
            <a:ext cx="2971800" cy="457200"/>
          </a:xfrm>
          <a:prstGeom prst="rect">
            <a:avLst/>
          </a:prstGeom>
        </p:spPr>
        <p:txBody>
          <a:bodyPr spcFirstLastPara="1" wrap="square" lIns="19050" tIns="0" rIns="19050" bIns="0" anchor="b" anchorCtr="0">
            <a:noAutofit/>
          </a:bodyPr>
          <a:lstStyle/>
          <a:p>
            <a:pPr marL="0" lvl="0" indent="0" algn="l" rtl="0">
              <a:spcBef>
                <a:spcPts val="0"/>
              </a:spcBef>
              <a:spcAft>
                <a:spcPts val="0"/>
              </a:spcAft>
              <a:buClr>
                <a:srgbClr val="000000"/>
              </a:buClr>
              <a:buFont typeface="Arial"/>
              <a:buNone/>
            </a:pPr>
            <a:fld id="{00000000-1234-1234-1234-123412341234}" type="slidenum">
              <a:rPr lang="en-US"/>
              <a:t>5</a:t>
            </a:fld>
            <a:endParaRPr sz="1400">
              <a:latin typeface="Arial"/>
              <a:ea typeface="Arial"/>
              <a:cs typeface="Arial"/>
              <a:sym typeface="Arial"/>
            </a:endParaRPr>
          </a:p>
        </p:txBody>
      </p:sp>
      <p:sp>
        <p:nvSpPr>
          <p:cNvPr id="430" name="Google Shape;430;g49c81f8cdb_0_21:notes"/>
          <p:cNvSpPr>
            <a:spLocks noGrp="1" noRot="1" noChangeAspect="1"/>
          </p:cNvSpPr>
          <p:nvPr>
            <p:ph type="sldImg" idx="2"/>
          </p:nvPr>
        </p:nvSpPr>
        <p:spPr>
          <a:xfrm>
            <a:off x="1150938" y="692150"/>
            <a:ext cx="4556125" cy="34163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1" name="Google Shape;431;g49c81f8cdb_0_21:notes"/>
          <p:cNvSpPr txBox="1">
            <a:spLocks noGrp="1"/>
          </p:cNvSpPr>
          <p:nvPr>
            <p:ph type="body" idx="1"/>
          </p:nvPr>
        </p:nvSpPr>
        <p:spPr>
          <a:xfrm>
            <a:off x="914400" y="4343400"/>
            <a:ext cx="5029200" cy="4114800"/>
          </a:xfrm>
          <a:prstGeom prst="rect">
            <a:avLst/>
          </a:prstGeom>
        </p:spPr>
        <p:txBody>
          <a:bodyPr spcFirstLastPara="1" wrap="square" lIns="92075" tIns="46025" rIns="92075" bIns="46025" anchor="t" anchorCtr="0">
            <a:noAutofit/>
          </a:bodyPr>
          <a:lstStyle/>
          <a:p>
            <a:pPr marL="0" lvl="0" indent="0" algn="l" rtl="0">
              <a:spcBef>
                <a:spcPts val="0"/>
              </a:spcBef>
              <a:spcAft>
                <a:spcPts val="0"/>
              </a:spcAft>
              <a:buNone/>
            </a:pPr>
            <a:endParaRPr/>
          </a:p>
        </p:txBody>
      </p:sp>
      <p:sp>
        <p:nvSpPr>
          <p:cNvPr id="432" name="Google Shape;432;g49c81f8cdb_0_21:notes"/>
          <p:cNvSpPr txBox="1">
            <a:spLocks noGrp="1"/>
          </p:cNvSpPr>
          <p:nvPr>
            <p:ph type="sldNum" idx="3"/>
          </p:nvPr>
        </p:nvSpPr>
        <p:spPr>
          <a:xfrm>
            <a:off x="3886200" y="8686800"/>
            <a:ext cx="2971800" cy="457200"/>
          </a:xfrm>
          <a:prstGeom prst="rect">
            <a:avLst/>
          </a:prstGeom>
        </p:spPr>
        <p:txBody>
          <a:bodyPr spcFirstLastPara="1" wrap="square" lIns="19050" tIns="0" rIns="19050" bIns="0" anchor="b" anchorCtr="0">
            <a:noAutofit/>
          </a:bodyPr>
          <a:lstStyle/>
          <a:p>
            <a:pPr marL="0" lvl="0" indent="0" algn="r" rtl="0">
              <a:spcBef>
                <a:spcPts val="0"/>
              </a:spcBef>
              <a:spcAft>
                <a:spcPts val="0"/>
              </a:spcAft>
              <a:buClr>
                <a:srgbClr val="000000"/>
              </a:buClr>
              <a:buSzPts val="1000"/>
              <a:buFont typeface="Times New Roman"/>
              <a:buNone/>
            </a:pPr>
            <a:fld id="{00000000-1234-1234-1234-123412341234}" type="slidenum">
              <a:rPr lang="en-US"/>
              <a:t>5</a:t>
            </a:fld>
            <a:endParaRPr sz="1400" i="0">
              <a:latin typeface="Arial"/>
              <a:ea typeface="Arial"/>
              <a:cs typeface="Arial"/>
              <a:sym typeface="Arial"/>
            </a:endParaRPr>
          </a:p>
        </p:txBody>
      </p:sp>
    </p:spTree>
    <p:extLst>
      <p:ext uri="{BB962C8B-B14F-4D97-AF65-F5344CB8AC3E}">
        <p14:creationId xmlns:p14="http://schemas.microsoft.com/office/powerpoint/2010/main" val="17671356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p28:notes"/>
          <p:cNvSpPr txBox="1">
            <a:spLocks noGrp="1"/>
          </p:cNvSpPr>
          <p:nvPr>
            <p:ph type="body" idx="1"/>
          </p:nvPr>
        </p:nvSpPr>
        <p:spPr>
          <a:xfrm>
            <a:off x="914400" y="4343400"/>
            <a:ext cx="5029200" cy="4114800"/>
          </a:xfrm>
          <a:prstGeom prst="rect">
            <a:avLst/>
          </a:prstGeom>
        </p:spPr>
        <p:txBody>
          <a:bodyPr spcFirstLastPara="1" wrap="square" lIns="92075" tIns="46025" rIns="92075" bIns="46025" anchor="t" anchorCtr="0">
            <a:noAutofit/>
          </a:bodyPr>
          <a:lstStyle/>
          <a:p>
            <a:pPr marL="0" lvl="0" indent="0" algn="l" rtl="0">
              <a:spcBef>
                <a:spcPts val="0"/>
              </a:spcBef>
              <a:spcAft>
                <a:spcPts val="0"/>
              </a:spcAft>
              <a:buNone/>
            </a:pPr>
            <a:endParaRPr/>
          </a:p>
        </p:txBody>
      </p:sp>
      <p:sp>
        <p:nvSpPr>
          <p:cNvPr id="438" name="Google Shape;438;p28:notes"/>
          <p:cNvSpPr>
            <a:spLocks noGrp="1" noRot="1" noChangeAspect="1"/>
          </p:cNvSpPr>
          <p:nvPr>
            <p:ph type="sldImg" idx="2"/>
          </p:nvPr>
        </p:nvSpPr>
        <p:spPr>
          <a:xfrm>
            <a:off x="1150938" y="692150"/>
            <a:ext cx="4556125" cy="34163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55381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g49b06b3461_0_27:notes"/>
          <p:cNvSpPr txBox="1">
            <a:spLocks noGrp="1"/>
          </p:cNvSpPr>
          <p:nvPr>
            <p:ph type="body" idx="1"/>
          </p:nvPr>
        </p:nvSpPr>
        <p:spPr>
          <a:xfrm>
            <a:off x="914400" y="4343400"/>
            <a:ext cx="5029200" cy="4114800"/>
          </a:xfrm>
          <a:prstGeom prst="rect">
            <a:avLst/>
          </a:prstGeom>
        </p:spPr>
        <p:txBody>
          <a:bodyPr spcFirstLastPara="1" wrap="square" lIns="92075" tIns="46025" rIns="92075" bIns="46025" anchor="t" anchorCtr="0">
            <a:noAutofit/>
          </a:bodyPr>
          <a:lstStyle/>
          <a:p>
            <a:pPr marL="0" lvl="0" indent="0" algn="l" rtl="0">
              <a:spcBef>
                <a:spcPts val="0"/>
              </a:spcBef>
              <a:spcAft>
                <a:spcPts val="0"/>
              </a:spcAft>
              <a:buNone/>
            </a:pPr>
            <a:endParaRPr/>
          </a:p>
        </p:txBody>
      </p:sp>
      <p:sp>
        <p:nvSpPr>
          <p:cNvPr id="445" name="Google Shape;445;g49b06b3461_0_27:notes"/>
          <p:cNvSpPr>
            <a:spLocks noGrp="1" noRot="1" noChangeAspect="1"/>
          </p:cNvSpPr>
          <p:nvPr>
            <p:ph type="sldImg" idx="2"/>
          </p:nvPr>
        </p:nvSpPr>
        <p:spPr>
          <a:xfrm>
            <a:off x="1150938" y="692150"/>
            <a:ext cx="4556125" cy="34163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234819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layout with centered title and subtitle placeholders" type="title">
  <p:cSld name="TITLE">
    <p:spTree>
      <p:nvGrpSpPr>
        <p:cNvPr id="1" name="Shape 16"/>
        <p:cNvGrpSpPr/>
        <p:nvPr/>
      </p:nvGrpSpPr>
      <p:grpSpPr>
        <a:xfrm>
          <a:off x="0" y="0"/>
          <a:ext cx="0" cy="0"/>
          <a:chOff x="0" y="0"/>
          <a:chExt cx="0" cy="0"/>
        </a:xfrm>
      </p:grpSpPr>
      <p:sp>
        <p:nvSpPr>
          <p:cNvPr id="17" name="Google Shape;17;p2"/>
          <p:cNvSpPr txBox="1">
            <a:spLocks noGrp="1"/>
          </p:cNvSpPr>
          <p:nvPr>
            <p:ph type="ctrTitle"/>
          </p:nvPr>
        </p:nvSpPr>
        <p:spPr>
          <a:xfrm>
            <a:off x="685800" y="2130425"/>
            <a:ext cx="7772400" cy="1470025"/>
          </a:xfrm>
          <a:prstGeom prst="rect">
            <a:avLst/>
          </a:prstGeom>
          <a:noFill/>
          <a:ln>
            <a:noFill/>
          </a:ln>
        </p:spPr>
        <p:txBody>
          <a:bodyPr spcFirstLastPara="1" wrap="square" lIns="92075" tIns="46025" rIns="92075" bIns="46025" anchor="ctr" anchorCtr="0"/>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8" name="Google Shape;18;p2"/>
          <p:cNvSpPr txBox="1">
            <a:spLocks noGrp="1"/>
          </p:cNvSpPr>
          <p:nvPr>
            <p:ph type="subTitle" idx="1"/>
          </p:nvPr>
        </p:nvSpPr>
        <p:spPr>
          <a:xfrm>
            <a:off x="1371600" y="3886200"/>
            <a:ext cx="6400800" cy="1752600"/>
          </a:xfrm>
          <a:prstGeom prst="rect">
            <a:avLst/>
          </a:prstGeom>
          <a:noFill/>
          <a:ln>
            <a:noFill/>
          </a:ln>
        </p:spPr>
        <p:txBody>
          <a:bodyPr spcFirstLastPara="1" wrap="square" lIns="92075" tIns="46025" rIns="92075" bIns="46025" anchor="t" anchorCtr="0"/>
          <a:lstStyle>
            <a:lvl1pPr lvl="0" algn="l">
              <a:lnSpc>
                <a:spcPct val="100000"/>
              </a:lnSpc>
              <a:spcBef>
                <a:spcPts val="360"/>
              </a:spcBef>
              <a:spcAft>
                <a:spcPts val="0"/>
              </a:spcAft>
              <a:buClr>
                <a:schemeClr val="dk1"/>
              </a:buClr>
              <a:buSzPts val="1800"/>
              <a:buChar char="•"/>
              <a:defRPr/>
            </a:lvl1pPr>
            <a:lvl2pPr lvl="1" algn="l">
              <a:lnSpc>
                <a:spcPct val="100000"/>
              </a:lnSpc>
              <a:spcBef>
                <a:spcPts val="360"/>
              </a:spcBef>
              <a:spcAft>
                <a:spcPts val="0"/>
              </a:spcAft>
              <a:buClr>
                <a:schemeClr val="dk1"/>
              </a:buClr>
              <a:buSzPts val="1800"/>
              <a:buChar char="–"/>
              <a:defRPr/>
            </a:lvl2pPr>
            <a:lvl3pPr lvl="2" algn="l">
              <a:lnSpc>
                <a:spcPct val="100000"/>
              </a:lnSpc>
              <a:spcBef>
                <a:spcPts val="360"/>
              </a:spcBef>
              <a:spcAft>
                <a:spcPts val="0"/>
              </a:spcAft>
              <a:buClr>
                <a:schemeClr val="dk1"/>
              </a:buClr>
              <a:buSzPts val="1800"/>
              <a:buChar char="•"/>
              <a:defRPr/>
            </a:lvl3pPr>
            <a:lvl4pPr lvl="3" algn="l">
              <a:lnSpc>
                <a:spcPct val="100000"/>
              </a:lnSpc>
              <a:spcBef>
                <a:spcPts val="360"/>
              </a:spcBef>
              <a:spcAft>
                <a:spcPts val="0"/>
              </a:spcAft>
              <a:buClr>
                <a:schemeClr val="dk1"/>
              </a:buClr>
              <a:buSzPts val="1800"/>
              <a:buChar char="–"/>
              <a:defRPr/>
            </a:lvl4pPr>
            <a:lvl5pPr lvl="4" algn="l">
              <a:lnSpc>
                <a:spcPct val="100000"/>
              </a:lnSpc>
              <a:spcBef>
                <a:spcPts val="360"/>
              </a:spcBef>
              <a:spcAft>
                <a:spcPts val="0"/>
              </a:spcAft>
              <a:buClr>
                <a:schemeClr val="dk1"/>
              </a:buClr>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a:endParaRPr/>
          </a:p>
        </p:txBody>
      </p:sp>
      <p:sp>
        <p:nvSpPr>
          <p:cNvPr id="19" name="Google Shape;19;p2"/>
          <p:cNvSpPr txBox="1">
            <a:spLocks noGrp="1"/>
          </p:cNvSpPr>
          <p:nvPr>
            <p:ph type="dt" idx="10"/>
          </p:nvPr>
        </p:nvSpPr>
        <p:spPr>
          <a:xfrm>
            <a:off x="685800" y="6248400"/>
            <a:ext cx="1905000" cy="457200"/>
          </a:xfrm>
          <a:prstGeom prst="rect">
            <a:avLst/>
          </a:prstGeom>
          <a:noFill/>
          <a:ln>
            <a:noFill/>
          </a:ln>
        </p:spPr>
        <p:txBody>
          <a:bodyPr spcFirstLastPara="1" wrap="square" lIns="92075" tIns="46025" rIns="92075" bIns="46025"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2"/>
          <p:cNvSpPr txBox="1">
            <a:spLocks noGrp="1"/>
          </p:cNvSpPr>
          <p:nvPr>
            <p:ph type="ftr" idx="11"/>
          </p:nvPr>
        </p:nvSpPr>
        <p:spPr>
          <a:xfrm>
            <a:off x="3124200" y="6248400"/>
            <a:ext cx="2895600" cy="457200"/>
          </a:xfrm>
          <a:prstGeom prst="rect">
            <a:avLst/>
          </a:prstGeom>
          <a:noFill/>
          <a:ln>
            <a:noFill/>
          </a:ln>
        </p:spPr>
        <p:txBody>
          <a:bodyPr spcFirstLastPara="1" wrap="square" lIns="92075" tIns="46025" rIns="92075" bIns="46025"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2"/>
          <p:cNvSpPr txBox="1">
            <a:spLocks noGrp="1"/>
          </p:cNvSpPr>
          <p:nvPr>
            <p:ph type="sldNum" idx="12"/>
          </p:nvPr>
        </p:nvSpPr>
        <p:spPr>
          <a:xfrm>
            <a:off x="6553200" y="6248400"/>
            <a:ext cx="1905000" cy="457200"/>
          </a:xfrm>
          <a:prstGeom prst="rect">
            <a:avLst/>
          </a:prstGeom>
          <a:noFill/>
          <a:ln>
            <a:noFill/>
          </a:ln>
        </p:spPr>
        <p:txBody>
          <a:bodyPr spcFirstLastPara="1" wrap="square" lIns="92075" tIns="46025" rIns="92075" bIns="46025" anchor="ctr" anchorCtr="0">
            <a:noAutofit/>
          </a:bodyPr>
          <a:lstStyle>
            <a:lvl1pPr marL="0" lvl="0" indent="0" algn="r">
              <a:lnSpc>
                <a:spcPct val="100000"/>
              </a:lnSpc>
              <a:spcBef>
                <a:spcPts val="0"/>
              </a:spcBef>
              <a:spcAft>
                <a:spcPts val="0"/>
              </a:spcAft>
              <a:buNone/>
              <a:defRPr sz="1400"/>
            </a:lvl1pPr>
            <a:lvl2pPr marL="0" lvl="1" indent="0" algn="r">
              <a:lnSpc>
                <a:spcPct val="100000"/>
              </a:lnSpc>
              <a:spcBef>
                <a:spcPts val="0"/>
              </a:spcBef>
              <a:spcAft>
                <a:spcPts val="0"/>
              </a:spcAft>
              <a:buNone/>
              <a:defRPr sz="1400"/>
            </a:lvl2pPr>
            <a:lvl3pPr marL="0" lvl="2" indent="0" algn="r">
              <a:lnSpc>
                <a:spcPct val="100000"/>
              </a:lnSpc>
              <a:spcBef>
                <a:spcPts val="0"/>
              </a:spcBef>
              <a:spcAft>
                <a:spcPts val="0"/>
              </a:spcAft>
              <a:buNone/>
              <a:defRPr sz="1400"/>
            </a:lvl3pPr>
            <a:lvl4pPr marL="0" lvl="3" indent="0" algn="r">
              <a:lnSpc>
                <a:spcPct val="100000"/>
              </a:lnSpc>
              <a:spcBef>
                <a:spcPts val="0"/>
              </a:spcBef>
              <a:spcAft>
                <a:spcPts val="0"/>
              </a:spcAft>
              <a:buNone/>
              <a:defRPr sz="1400"/>
            </a:lvl4pPr>
            <a:lvl5pPr marL="0" lvl="4" indent="0" algn="r">
              <a:lnSpc>
                <a:spcPct val="100000"/>
              </a:lnSpc>
              <a:spcBef>
                <a:spcPts val="0"/>
              </a:spcBef>
              <a:spcAft>
                <a:spcPts val="0"/>
              </a:spcAft>
              <a:buNone/>
              <a:defRPr sz="1400"/>
            </a:lvl5pPr>
            <a:lvl6pPr marL="0" lvl="5" indent="0" algn="r">
              <a:lnSpc>
                <a:spcPct val="100000"/>
              </a:lnSpc>
              <a:spcBef>
                <a:spcPts val="0"/>
              </a:spcBef>
              <a:spcAft>
                <a:spcPts val="0"/>
              </a:spcAft>
              <a:buNone/>
              <a:defRPr sz="1400"/>
            </a:lvl6pPr>
            <a:lvl7pPr marL="0" lvl="6" indent="0" algn="r">
              <a:lnSpc>
                <a:spcPct val="100000"/>
              </a:lnSpc>
              <a:spcBef>
                <a:spcPts val="0"/>
              </a:spcBef>
              <a:spcAft>
                <a:spcPts val="0"/>
              </a:spcAft>
              <a:buNone/>
              <a:defRPr sz="1400"/>
            </a:lvl7pPr>
            <a:lvl8pPr marL="0" lvl="7" indent="0" algn="r">
              <a:lnSpc>
                <a:spcPct val="100000"/>
              </a:lnSpc>
              <a:spcBef>
                <a:spcPts val="0"/>
              </a:spcBef>
              <a:spcAft>
                <a:spcPts val="0"/>
              </a:spcAft>
              <a:buNone/>
              <a:defRPr sz="1400"/>
            </a:lvl8pPr>
            <a:lvl9pPr marL="0" lvl="8" indent="0" algn="r">
              <a:lnSpc>
                <a:spcPct val="100000"/>
              </a:lnSpc>
              <a:spcBef>
                <a:spcPts val="0"/>
              </a:spcBef>
              <a:spcAft>
                <a:spcPts val="0"/>
              </a:spcAft>
              <a:buNone/>
              <a:defRPr sz="1400"/>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ext" type="tx">
  <p:cSld name="TITLE_AND_BODY">
    <p:spTree>
      <p:nvGrpSpPr>
        <p:cNvPr id="1" name="Shape 22"/>
        <p:cNvGrpSpPr/>
        <p:nvPr/>
      </p:nvGrpSpPr>
      <p:grpSpPr>
        <a:xfrm>
          <a:off x="0" y="0"/>
          <a:ext cx="0" cy="0"/>
          <a:chOff x="0" y="0"/>
          <a:chExt cx="0" cy="0"/>
        </a:xfrm>
      </p:grpSpPr>
      <p:sp>
        <p:nvSpPr>
          <p:cNvPr id="23" name="Google Shape;23;p3"/>
          <p:cNvSpPr txBox="1">
            <a:spLocks noGrp="1"/>
          </p:cNvSpPr>
          <p:nvPr>
            <p:ph type="title"/>
          </p:nvPr>
        </p:nvSpPr>
        <p:spPr>
          <a:xfrm>
            <a:off x="685800" y="609600"/>
            <a:ext cx="7772400" cy="1143000"/>
          </a:xfrm>
          <a:prstGeom prst="rect">
            <a:avLst/>
          </a:prstGeom>
          <a:noFill/>
          <a:ln>
            <a:noFill/>
          </a:ln>
        </p:spPr>
        <p:txBody>
          <a:bodyPr spcFirstLastPara="1" wrap="square" lIns="92075" tIns="46025" rIns="92075" bIns="46025" anchor="ctr" anchorCtr="0"/>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4" name="Google Shape;24;p3"/>
          <p:cNvSpPr txBox="1">
            <a:spLocks noGrp="1"/>
          </p:cNvSpPr>
          <p:nvPr>
            <p:ph type="body" idx="1"/>
          </p:nvPr>
        </p:nvSpPr>
        <p:spPr>
          <a:xfrm>
            <a:off x="685800" y="1981200"/>
            <a:ext cx="7772400" cy="4114800"/>
          </a:xfrm>
          <a:prstGeom prst="rect">
            <a:avLst/>
          </a:prstGeom>
          <a:noFill/>
          <a:ln>
            <a:noFill/>
          </a:ln>
        </p:spPr>
        <p:txBody>
          <a:bodyPr spcFirstLastPara="1" wrap="square" lIns="92075" tIns="46025" rIns="92075" bIns="46025" anchor="t" anchorCtr="0"/>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5" name="Google Shape;25;p3"/>
          <p:cNvSpPr txBox="1">
            <a:spLocks noGrp="1"/>
          </p:cNvSpPr>
          <p:nvPr>
            <p:ph type="dt" idx="10"/>
          </p:nvPr>
        </p:nvSpPr>
        <p:spPr>
          <a:xfrm>
            <a:off x="685800" y="6248400"/>
            <a:ext cx="1905000" cy="457200"/>
          </a:xfrm>
          <a:prstGeom prst="rect">
            <a:avLst/>
          </a:prstGeom>
          <a:noFill/>
          <a:ln>
            <a:noFill/>
          </a:ln>
        </p:spPr>
        <p:txBody>
          <a:bodyPr spcFirstLastPara="1" wrap="square" lIns="92075" tIns="46025" rIns="92075" bIns="46025"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3"/>
          <p:cNvSpPr txBox="1">
            <a:spLocks noGrp="1"/>
          </p:cNvSpPr>
          <p:nvPr>
            <p:ph type="ftr" idx="11"/>
          </p:nvPr>
        </p:nvSpPr>
        <p:spPr>
          <a:xfrm>
            <a:off x="3124200" y="6248400"/>
            <a:ext cx="2895600" cy="457200"/>
          </a:xfrm>
          <a:prstGeom prst="rect">
            <a:avLst/>
          </a:prstGeom>
          <a:noFill/>
          <a:ln>
            <a:noFill/>
          </a:ln>
        </p:spPr>
        <p:txBody>
          <a:bodyPr spcFirstLastPara="1" wrap="square" lIns="92075" tIns="46025" rIns="92075" bIns="46025"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3"/>
          <p:cNvSpPr txBox="1">
            <a:spLocks noGrp="1"/>
          </p:cNvSpPr>
          <p:nvPr>
            <p:ph type="sldNum" idx="12"/>
          </p:nvPr>
        </p:nvSpPr>
        <p:spPr>
          <a:xfrm>
            <a:off x="6553200" y="6248400"/>
            <a:ext cx="1905000" cy="457200"/>
          </a:xfrm>
          <a:prstGeom prst="rect">
            <a:avLst/>
          </a:prstGeom>
          <a:noFill/>
          <a:ln>
            <a:noFill/>
          </a:ln>
        </p:spPr>
        <p:txBody>
          <a:bodyPr spcFirstLastPara="1" wrap="square" lIns="92075" tIns="46025" rIns="92075" bIns="46025" anchor="ctr" anchorCtr="0">
            <a:noAutofit/>
          </a:bodyPr>
          <a:lstStyle>
            <a:lvl1pPr marL="0" lvl="0" indent="0" algn="r">
              <a:lnSpc>
                <a:spcPct val="100000"/>
              </a:lnSpc>
              <a:spcBef>
                <a:spcPts val="0"/>
              </a:spcBef>
              <a:spcAft>
                <a:spcPts val="0"/>
              </a:spcAft>
              <a:buNone/>
              <a:defRPr sz="1400"/>
            </a:lvl1pPr>
            <a:lvl2pPr marL="0" lvl="1" indent="0" algn="r">
              <a:lnSpc>
                <a:spcPct val="100000"/>
              </a:lnSpc>
              <a:spcBef>
                <a:spcPts val="0"/>
              </a:spcBef>
              <a:spcAft>
                <a:spcPts val="0"/>
              </a:spcAft>
              <a:buNone/>
              <a:defRPr sz="1400"/>
            </a:lvl2pPr>
            <a:lvl3pPr marL="0" lvl="2" indent="0" algn="r">
              <a:lnSpc>
                <a:spcPct val="100000"/>
              </a:lnSpc>
              <a:spcBef>
                <a:spcPts val="0"/>
              </a:spcBef>
              <a:spcAft>
                <a:spcPts val="0"/>
              </a:spcAft>
              <a:buNone/>
              <a:defRPr sz="1400"/>
            </a:lvl3pPr>
            <a:lvl4pPr marL="0" lvl="3" indent="0" algn="r">
              <a:lnSpc>
                <a:spcPct val="100000"/>
              </a:lnSpc>
              <a:spcBef>
                <a:spcPts val="0"/>
              </a:spcBef>
              <a:spcAft>
                <a:spcPts val="0"/>
              </a:spcAft>
              <a:buNone/>
              <a:defRPr sz="1400"/>
            </a:lvl4pPr>
            <a:lvl5pPr marL="0" lvl="4" indent="0" algn="r">
              <a:lnSpc>
                <a:spcPct val="100000"/>
              </a:lnSpc>
              <a:spcBef>
                <a:spcPts val="0"/>
              </a:spcBef>
              <a:spcAft>
                <a:spcPts val="0"/>
              </a:spcAft>
              <a:buNone/>
              <a:defRPr sz="1400"/>
            </a:lvl5pPr>
            <a:lvl6pPr marL="0" lvl="5" indent="0" algn="r">
              <a:lnSpc>
                <a:spcPct val="100000"/>
              </a:lnSpc>
              <a:spcBef>
                <a:spcPts val="0"/>
              </a:spcBef>
              <a:spcAft>
                <a:spcPts val="0"/>
              </a:spcAft>
              <a:buNone/>
              <a:defRPr sz="1400"/>
            </a:lvl6pPr>
            <a:lvl7pPr marL="0" lvl="6" indent="0" algn="r">
              <a:lnSpc>
                <a:spcPct val="100000"/>
              </a:lnSpc>
              <a:spcBef>
                <a:spcPts val="0"/>
              </a:spcBef>
              <a:spcAft>
                <a:spcPts val="0"/>
              </a:spcAft>
              <a:buNone/>
              <a:defRPr sz="1400"/>
            </a:lvl7pPr>
            <a:lvl8pPr marL="0" lvl="7" indent="0" algn="r">
              <a:lnSpc>
                <a:spcPct val="100000"/>
              </a:lnSpc>
              <a:spcBef>
                <a:spcPts val="0"/>
              </a:spcBef>
              <a:spcAft>
                <a:spcPts val="0"/>
              </a:spcAft>
              <a:buNone/>
              <a:defRPr sz="1400"/>
            </a:lvl8pPr>
            <a:lvl9pPr marL="0" lvl="8" indent="0" algn="r">
              <a:lnSpc>
                <a:spcPct val="100000"/>
              </a:lnSpc>
              <a:spcBef>
                <a:spcPts val="0"/>
              </a:spcBef>
              <a:spcAft>
                <a:spcPts val="0"/>
              </a:spcAft>
              <a:buNone/>
              <a:defRPr sz="1400"/>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
        <p:cNvGrpSpPr/>
        <p:nvPr/>
      </p:nvGrpSpPr>
      <p:grpSpPr>
        <a:xfrm>
          <a:off x="0" y="0"/>
          <a:ext cx="0" cy="0"/>
          <a:chOff x="0" y="0"/>
          <a:chExt cx="0" cy="0"/>
        </a:xfrm>
      </p:grpSpPr>
      <p:sp>
        <p:nvSpPr>
          <p:cNvPr id="11" name="Google Shape;11;p1"/>
          <p:cNvSpPr txBox="1">
            <a:spLocks noGrp="1"/>
          </p:cNvSpPr>
          <p:nvPr>
            <p:ph type="title"/>
          </p:nvPr>
        </p:nvSpPr>
        <p:spPr>
          <a:xfrm>
            <a:off x="685800" y="609600"/>
            <a:ext cx="7772400" cy="1143000"/>
          </a:xfrm>
          <a:prstGeom prst="rect">
            <a:avLst/>
          </a:prstGeom>
          <a:noFill/>
          <a:ln>
            <a:noFill/>
          </a:ln>
        </p:spPr>
        <p:txBody>
          <a:bodyPr spcFirstLastPara="1" wrap="square" lIns="92075" tIns="46025" rIns="92075" bIns="46025" anchor="ctr" anchorCtr="0"/>
          <a:lstStyle>
            <a:lvl1pPr marR="0" lvl="0" algn="ctr" rtl="0">
              <a:lnSpc>
                <a:spcPct val="100000"/>
              </a:lnSpc>
              <a:spcBef>
                <a:spcPts val="0"/>
              </a:spcBef>
              <a:spcAft>
                <a:spcPts val="0"/>
              </a:spcAft>
              <a:buSzPts val="1400"/>
              <a:buNone/>
              <a:defRPr sz="4400" b="0" i="0" u="none" strike="noStrike" cap="none">
                <a:solidFill>
                  <a:schemeClr val="dk2"/>
                </a:solidFill>
                <a:latin typeface="Times New Roman"/>
                <a:ea typeface="Times New Roman"/>
                <a:cs typeface="Times New Roman"/>
                <a:sym typeface="Times New Roman"/>
              </a:defRPr>
            </a:lvl1pPr>
            <a:lvl2pPr marR="0" lvl="1" algn="ctr" rtl="0">
              <a:lnSpc>
                <a:spcPct val="100000"/>
              </a:lnSpc>
              <a:spcBef>
                <a:spcPts val="0"/>
              </a:spcBef>
              <a:spcAft>
                <a:spcPts val="0"/>
              </a:spcAft>
              <a:buSzPts val="1400"/>
              <a:buNone/>
              <a:defRPr sz="4400" b="0" i="0" u="none" strike="noStrike" cap="none">
                <a:solidFill>
                  <a:schemeClr val="dk2"/>
                </a:solidFill>
                <a:latin typeface="Times New Roman"/>
                <a:ea typeface="Times New Roman"/>
                <a:cs typeface="Times New Roman"/>
                <a:sym typeface="Times New Roman"/>
              </a:defRPr>
            </a:lvl2pPr>
            <a:lvl3pPr marR="0" lvl="2" algn="ctr" rtl="0">
              <a:lnSpc>
                <a:spcPct val="100000"/>
              </a:lnSpc>
              <a:spcBef>
                <a:spcPts val="0"/>
              </a:spcBef>
              <a:spcAft>
                <a:spcPts val="0"/>
              </a:spcAft>
              <a:buSzPts val="1400"/>
              <a:buNone/>
              <a:defRPr sz="4400" b="0" i="0" u="none" strike="noStrike" cap="none">
                <a:solidFill>
                  <a:schemeClr val="dk2"/>
                </a:solidFill>
                <a:latin typeface="Times New Roman"/>
                <a:ea typeface="Times New Roman"/>
                <a:cs typeface="Times New Roman"/>
                <a:sym typeface="Times New Roman"/>
              </a:defRPr>
            </a:lvl3pPr>
            <a:lvl4pPr marR="0" lvl="3" algn="ctr" rtl="0">
              <a:lnSpc>
                <a:spcPct val="100000"/>
              </a:lnSpc>
              <a:spcBef>
                <a:spcPts val="0"/>
              </a:spcBef>
              <a:spcAft>
                <a:spcPts val="0"/>
              </a:spcAft>
              <a:buSzPts val="1400"/>
              <a:buNone/>
              <a:defRPr sz="4400" b="0" i="0" u="none" strike="noStrike" cap="none">
                <a:solidFill>
                  <a:schemeClr val="dk2"/>
                </a:solidFill>
                <a:latin typeface="Times New Roman"/>
                <a:ea typeface="Times New Roman"/>
                <a:cs typeface="Times New Roman"/>
                <a:sym typeface="Times New Roman"/>
              </a:defRPr>
            </a:lvl4pPr>
            <a:lvl5pPr marR="0" lvl="4" algn="ctr" rtl="0">
              <a:lnSpc>
                <a:spcPct val="100000"/>
              </a:lnSpc>
              <a:spcBef>
                <a:spcPts val="0"/>
              </a:spcBef>
              <a:spcAft>
                <a:spcPts val="0"/>
              </a:spcAft>
              <a:buSzPts val="1400"/>
              <a:buNone/>
              <a:defRPr sz="4400" b="0" i="0" u="none" strike="noStrike" cap="none">
                <a:solidFill>
                  <a:schemeClr val="dk2"/>
                </a:solidFill>
                <a:latin typeface="Times New Roman"/>
                <a:ea typeface="Times New Roman"/>
                <a:cs typeface="Times New Roman"/>
                <a:sym typeface="Times New Roman"/>
              </a:defRPr>
            </a:lvl5pPr>
            <a:lvl6pPr marR="0" lvl="5" algn="ctr" rtl="0">
              <a:lnSpc>
                <a:spcPct val="100000"/>
              </a:lnSpc>
              <a:spcBef>
                <a:spcPts val="0"/>
              </a:spcBef>
              <a:spcAft>
                <a:spcPts val="0"/>
              </a:spcAft>
              <a:buSzPts val="1400"/>
              <a:buNone/>
              <a:defRPr sz="4400" b="0" i="0" u="none" strike="noStrike" cap="none">
                <a:solidFill>
                  <a:schemeClr val="dk2"/>
                </a:solidFill>
                <a:latin typeface="Times New Roman"/>
                <a:ea typeface="Times New Roman"/>
                <a:cs typeface="Times New Roman"/>
                <a:sym typeface="Times New Roman"/>
              </a:defRPr>
            </a:lvl6pPr>
            <a:lvl7pPr marR="0" lvl="6" algn="ctr" rtl="0">
              <a:lnSpc>
                <a:spcPct val="100000"/>
              </a:lnSpc>
              <a:spcBef>
                <a:spcPts val="0"/>
              </a:spcBef>
              <a:spcAft>
                <a:spcPts val="0"/>
              </a:spcAft>
              <a:buSzPts val="1400"/>
              <a:buNone/>
              <a:defRPr sz="4400" b="0" i="0" u="none" strike="noStrike" cap="none">
                <a:solidFill>
                  <a:schemeClr val="dk2"/>
                </a:solidFill>
                <a:latin typeface="Times New Roman"/>
                <a:ea typeface="Times New Roman"/>
                <a:cs typeface="Times New Roman"/>
                <a:sym typeface="Times New Roman"/>
              </a:defRPr>
            </a:lvl7pPr>
            <a:lvl8pPr marR="0" lvl="7" algn="ctr" rtl="0">
              <a:lnSpc>
                <a:spcPct val="100000"/>
              </a:lnSpc>
              <a:spcBef>
                <a:spcPts val="0"/>
              </a:spcBef>
              <a:spcAft>
                <a:spcPts val="0"/>
              </a:spcAft>
              <a:buSzPts val="1400"/>
              <a:buNone/>
              <a:defRPr sz="4400" b="0" i="0" u="none" strike="noStrike" cap="none">
                <a:solidFill>
                  <a:schemeClr val="dk2"/>
                </a:solidFill>
                <a:latin typeface="Times New Roman"/>
                <a:ea typeface="Times New Roman"/>
                <a:cs typeface="Times New Roman"/>
                <a:sym typeface="Times New Roman"/>
              </a:defRPr>
            </a:lvl8pPr>
            <a:lvl9pPr marR="0" lvl="8" algn="ctr" rtl="0">
              <a:lnSpc>
                <a:spcPct val="100000"/>
              </a:lnSpc>
              <a:spcBef>
                <a:spcPts val="0"/>
              </a:spcBef>
              <a:spcAft>
                <a:spcPts val="0"/>
              </a:spcAft>
              <a:buSzPts val="1400"/>
              <a:buNone/>
              <a:defRPr sz="4400" b="0" i="0" u="none" strike="noStrike" cap="none">
                <a:solidFill>
                  <a:schemeClr val="dk2"/>
                </a:solidFill>
                <a:latin typeface="Times New Roman"/>
                <a:ea typeface="Times New Roman"/>
                <a:cs typeface="Times New Roman"/>
                <a:sym typeface="Times New Roman"/>
              </a:defRPr>
            </a:lvl9pPr>
          </a:lstStyle>
          <a:p>
            <a:endParaRPr/>
          </a:p>
        </p:txBody>
      </p:sp>
      <p:sp>
        <p:nvSpPr>
          <p:cNvPr id="12" name="Google Shape;12;p1"/>
          <p:cNvSpPr txBox="1">
            <a:spLocks noGrp="1"/>
          </p:cNvSpPr>
          <p:nvPr>
            <p:ph type="body" idx="1"/>
          </p:nvPr>
        </p:nvSpPr>
        <p:spPr>
          <a:xfrm>
            <a:off x="685800" y="1981200"/>
            <a:ext cx="7772400" cy="4114800"/>
          </a:xfrm>
          <a:prstGeom prst="rect">
            <a:avLst/>
          </a:prstGeom>
          <a:noFill/>
          <a:ln>
            <a:noFill/>
          </a:ln>
        </p:spPr>
        <p:txBody>
          <a:bodyPr spcFirstLastPara="1" wrap="square" lIns="92075" tIns="46025" rIns="92075" bIns="46025" anchor="t" anchorCtr="0"/>
          <a:lstStyle>
            <a:lvl1pPr marL="457200" marR="0" lvl="0" indent="-431800" algn="l" rtl="0">
              <a:lnSpc>
                <a:spcPct val="100000"/>
              </a:lnSpc>
              <a:spcBef>
                <a:spcPts val="640"/>
              </a:spcBef>
              <a:spcAft>
                <a:spcPts val="0"/>
              </a:spcAft>
              <a:buClr>
                <a:schemeClr val="dk1"/>
              </a:buClr>
              <a:buSzPts val="3200"/>
              <a:buFont typeface="Times New Roman"/>
              <a:buChar char="•"/>
              <a:defRPr sz="3200" b="0" i="0" u="none" strike="noStrike" cap="none">
                <a:solidFill>
                  <a:schemeClr val="dk1"/>
                </a:solidFill>
                <a:latin typeface="Times New Roman"/>
                <a:ea typeface="Times New Roman"/>
                <a:cs typeface="Times New Roman"/>
                <a:sym typeface="Times New Roman"/>
              </a:defRPr>
            </a:lvl1pPr>
            <a:lvl2pPr marL="914400" marR="0" lvl="1" indent="-406400" algn="l" rtl="0">
              <a:lnSpc>
                <a:spcPct val="100000"/>
              </a:lnSpc>
              <a:spcBef>
                <a:spcPts val="560"/>
              </a:spcBef>
              <a:spcAft>
                <a:spcPts val="0"/>
              </a:spcAft>
              <a:buClr>
                <a:schemeClr val="dk1"/>
              </a:buClr>
              <a:buSzPts val="2800"/>
              <a:buFont typeface="Times New Roman"/>
              <a:buChar char="–"/>
              <a:defRPr sz="2800" b="0" i="0" u="none" strike="noStrike" cap="none">
                <a:solidFill>
                  <a:schemeClr val="dk1"/>
                </a:solidFill>
                <a:latin typeface="Times New Roman"/>
                <a:ea typeface="Times New Roman"/>
                <a:cs typeface="Times New Roman"/>
                <a:sym typeface="Times New Roman"/>
              </a:defRPr>
            </a:lvl2pPr>
            <a:lvl3pPr marL="1371600" marR="0" lvl="2" indent="-381000" algn="l" rtl="0">
              <a:lnSpc>
                <a:spcPct val="100000"/>
              </a:lnSpc>
              <a:spcBef>
                <a:spcPts val="480"/>
              </a:spcBef>
              <a:spcAft>
                <a:spcPts val="0"/>
              </a:spcAft>
              <a:buClr>
                <a:schemeClr val="dk1"/>
              </a:buClr>
              <a:buSzPts val="2400"/>
              <a:buFont typeface="Times New Roman"/>
              <a:buChar char="•"/>
              <a:defRPr sz="2400" b="0" i="0" u="none" strike="noStrike" cap="none">
                <a:solidFill>
                  <a:schemeClr val="dk1"/>
                </a:solidFill>
                <a:latin typeface="Times New Roman"/>
                <a:ea typeface="Times New Roman"/>
                <a:cs typeface="Times New Roman"/>
                <a:sym typeface="Times New Roman"/>
              </a:defRPr>
            </a:lvl3pPr>
            <a:lvl4pPr marL="1828800" marR="0" lvl="3"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286000" marR="0" lvl="4"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13" name="Google Shape;13;p1"/>
          <p:cNvSpPr txBox="1">
            <a:spLocks noGrp="1"/>
          </p:cNvSpPr>
          <p:nvPr>
            <p:ph type="dt" idx="10"/>
          </p:nvPr>
        </p:nvSpPr>
        <p:spPr>
          <a:xfrm>
            <a:off x="685800" y="6248400"/>
            <a:ext cx="1905000" cy="457200"/>
          </a:xfrm>
          <a:prstGeom prst="rect">
            <a:avLst/>
          </a:prstGeom>
          <a:noFill/>
          <a:ln>
            <a:noFill/>
          </a:ln>
        </p:spPr>
        <p:txBody>
          <a:bodyPr spcFirstLastPara="1" wrap="square" lIns="92075" tIns="46025" rIns="92075" bIns="46025" anchor="ctr" anchorCtr="0"/>
          <a:lstStyle>
            <a:lvl1pPr marR="0" lvl="0" algn="l" rtl="0">
              <a:lnSpc>
                <a:spcPct val="100000"/>
              </a:lnSpc>
              <a:spcBef>
                <a:spcPts val="0"/>
              </a:spcBef>
              <a:spcAft>
                <a:spcPts val="0"/>
              </a:spcAft>
              <a:buSzPts val="1400"/>
              <a:buNone/>
              <a:defRPr sz="1400" b="0" i="0" u="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14" name="Google Shape;14;p1"/>
          <p:cNvSpPr txBox="1">
            <a:spLocks noGrp="1"/>
          </p:cNvSpPr>
          <p:nvPr>
            <p:ph type="ftr" idx="11"/>
          </p:nvPr>
        </p:nvSpPr>
        <p:spPr>
          <a:xfrm>
            <a:off x="3124200" y="6248400"/>
            <a:ext cx="2895600" cy="457200"/>
          </a:xfrm>
          <a:prstGeom prst="rect">
            <a:avLst/>
          </a:prstGeom>
          <a:noFill/>
          <a:ln>
            <a:noFill/>
          </a:ln>
        </p:spPr>
        <p:txBody>
          <a:bodyPr spcFirstLastPara="1" wrap="square" lIns="92075" tIns="46025" rIns="92075" bIns="46025" anchor="ctr" anchorCtr="0"/>
          <a:lstStyle>
            <a:lvl1pPr marR="0" lvl="0" algn="ctr" rtl="0">
              <a:lnSpc>
                <a:spcPct val="100000"/>
              </a:lnSpc>
              <a:spcBef>
                <a:spcPts val="0"/>
              </a:spcBef>
              <a:spcAft>
                <a:spcPts val="0"/>
              </a:spcAft>
              <a:buSzPts val="1400"/>
              <a:buNone/>
              <a:defRPr sz="1400" b="0" i="0" u="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15" name="Google Shape;15;p1"/>
          <p:cNvSpPr txBox="1">
            <a:spLocks noGrp="1"/>
          </p:cNvSpPr>
          <p:nvPr>
            <p:ph type="sldNum" idx="12"/>
          </p:nvPr>
        </p:nvSpPr>
        <p:spPr>
          <a:xfrm>
            <a:off x="6553200" y="6248400"/>
            <a:ext cx="1905000" cy="457200"/>
          </a:xfrm>
          <a:prstGeom prst="rect">
            <a:avLst/>
          </a:prstGeom>
          <a:noFill/>
          <a:ln>
            <a:noFill/>
          </a:ln>
        </p:spPr>
        <p:txBody>
          <a:bodyPr spcFirstLastPara="1" wrap="square" lIns="92075" tIns="46025" rIns="92075" bIns="46025" anchor="ctr" anchorCtr="0">
            <a:noAutofit/>
          </a:bodyPr>
          <a:lstStyle>
            <a:lvl1pPr marL="0" marR="0" lvl="0" indent="0" algn="r" rtl="0">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1pPr>
            <a:lvl2pPr marL="0" marR="0" lvl="1" indent="0" algn="r" rtl="0">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2pPr>
            <a:lvl3pPr marL="0" marR="0" lvl="2" indent="0" algn="r" rtl="0">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3pPr>
            <a:lvl4pPr marL="0" marR="0" lvl="3" indent="0" algn="r" rtl="0">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4pPr>
            <a:lvl5pPr marL="0" marR="0" lvl="4" indent="0" algn="r" rtl="0">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5pPr>
            <a:lvl6pPr marL="0" marR="0" lvl="5" indent="0" algn="r" rtl="0">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6pPr>
            <a:lvl7pPr marL="0" marR="0" lvl="6" indent="0" algn="r" rtl="0">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7pPr>
            <a:lvl8pPr marL="0" marR="0" lvl="7" indent="0" algn="r" rtl="0">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8pPr>
            <a:lvl9pPr marL="0" marR="0" lvl="8" indent="0" algn="r" rtl="0">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‹Nº›</a:t>
            </a:fld>
            <a:endParaRPr>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99"/>
        <p:cNvGrpSpPr/>
        <p:nvPr/>
      </p:nvGrpSpPr>
      <p:grpSpPr>
        <a:xfrm>
          <a:off x="0" y="0"/>
          <a:ext cx="0" cy="0"/>
          <a:chOff x="0" y="0"/>
          <a:chExt cx="0" cy="0"/>
        </a:xfrm>
      </p:grpSpPr>
      <p:sp>
        <p:nvSpPr>
          <p:cNvPr id="400" name="Google Shape;400;p44"/>
          <p:cNvSpPr txBox="1">
            <a:spLocks noGrp="1"/>
          </p:cNvSpPr>
          <p:nvPr>
            <p:ph type="sldNum" idx="12"/>
          </p:nvPr>
        </p:nvSpPr>
        <p:spPr>
          <a:xfrm>
            <a:off x="6553200" y="6248400"/>
            <a:ext cx="1905000" cy="457200"/>
          </a:xfrm>
          <a:prstGeom prst="rect">
            <a:avLst/>
          </a:prstGeom>
          <a:noFill/>
          <a:ln>
            <a:noFill/>
          </a:ln>
        </p:spPr>
        <p:txBody>
          <a:bodyPr spcFirstLastPara="1" wrap="square" lIns="92075" tIns="46025" rIns="92075" bIns="46025" anchor="ctr" anchorCtr="0">
            <a:noAutofit/>
          </a:bodyPr>
          <a:lstStyle/>
          <a:p>
            <a:pPr marL="0" marR="0" lvl="0" indent="0" algn="l" rtl="0">
              <a:lnSpc>
                <a:spcPct val="100000"/>
              </a:lnSpc>
              <a:spcBef>
                <a:spcPts val="0"/>
              </a:spcBef>
              <a:spcAft>
                <a:spcPts val="0"/>
              </a:spcAft>
              <a:buNone/>
            </a:pPr>
            <a:fld id="{00000000-1234-1234-1234-123412341234}" type="slidenum">
              <a:rPr lang="en-US" sz="2400" b="0" i="0" u="none">
                <a:solidFill>
                  <a:schemeClr val="dk1"/>
                </a:solidFill>
                <a:latin typeface="Times New Roman"/>
                <a:ea typeface="Times New Roman"/>
                <a:cs typeface="Times New Roman"/>
                <a:sym typeface="Times New Roman"/>
              </a:rPr>
              <a:t>1</a:t>
            </a:fld>
            <a:endParaRPr/>
          </a:p>
        </p:txBody>
      </p:sp>
      <p:sp>
        <p:nvSpPr>
          <p:cNvPr id="401" name="Google Shape;401;p44"/>
          <p:cNvSpPr txBox="1">
            <a:spLocks noGrp="1"/>
          </p:cNvSpPr>
          <p:nvPr>
            <p:ph type="ctrTitle"/>
          </p:nvPr>
        </p:nvSpPr>
        <p:spPr>
          <a:xfrm>
            <a:off x="658900" y="1102650"/>
            <a:ext cx="7772400" cy="1143000"/>
          </a:xfrm>
          <a:prstGeom prst="rect">
            <a:avLst/>
          </a:prstGeom>
          <a:noFill/>
          <a:ln>
            <a:noFill/>
          </a:ln>
        </p:spPr>
        <p:txBody>
          <a:bodyPr spcFirstLastPara="1" wrap="square" lIns="92075" tIns="46025" rIns="92075" bIns="46025" anchor="ctr" anchorCtr="0">
            <a:noAutofit/>
          </a:bodyPr>
          <a:lstStyle/>
          <a:p>
            <a:pPr marL="0" lvl="0" indent="0" algn="ctr" rtl="0">
              <a:lnSpc>
                <a:spcPct val="100000"/>
              </a:lnSpc>
              <a:spcBef>
                <a:spcPts val="0"/>
              </a:spcBef>
              <a:spcAft>
                <a:spcPts val="0"/>
              </a:spcAft>
              <a:buClr>
                <a:schemeClr val="dk2"/>
              </a:buClr>
              <a:buSzPts val="4400"/>
              <a:buFont typeface="Times New Roman"/>
              <a:buNone/>
            </a:pPr>
            <a:r>
              <a:rPr lang="en-US"/>
              <a:t>Fundamentos básicos de la programación orientada a objetos</a:t>
            </a:r>
            <a:endParaRPr/>
          </a:p>
        </p:txBody>
      </p:sp>
      <p:sp>
        <p:nvSpPr>
          <p:cNvPr id="402" name="Google Shape;402;p44"/>
          <p:cNvSpPr txBox="1">
            <a:spLocks noGrp="1"/>
          </p:cNvSpPr>
          <p:nvPr>
            <p:ph type="subTitle" idx="1"/>
          </p:nvPr>
        </p:nvSpPr>
        <p:spPr>
          <a:xfrm>
            <a:off x="1344700" y="2702850"/>
            <a:ext cx="6400800" cy="1752600"/>
          </a:xfrm>
          <a:prstGeom prst="rect">
            <a:avLst/>
          </a:prstGeom>
          <a:noFill/>
          <a:ln>
            <a:noFill/>
          </a:ln>
        </p:spPr>
        <p:txBody>
          <a:bodyPr spcFirstLastPara="1" wrap="square" lIns="92075" tIns="46025" rIns="92075" bIns="46025" anchor="t" anchorCtr="0">
            <a:noAutofit/>
          </a:bodyPr>
          <a:lstStyle/>
          <a:p>
            <a:pPr marL="0" marR="0" lvl="0" indent="0" algn="ctr" rtl="0">
              <a:lnSpc>
                <a:spcPct val="100000"/>
              </a:lnSpc>
              <a:spcBef>
                <a:spcPts val="0"/>
              </a:spcBef>
              <a:spcAft>
                <a:spcPts val="0"/>
              </a:spcAft>
              <a:buClr>
                <a:schemeClr val="dk1"/>
              </a:buClr>
              <a:buSzPts val="3200"/>
              <a:buFont typeface="Times New Roman"/>
              <a:buNone/>
            </a:pPr>
            <a:r>
              <a:rPr lang="en-US"/>
              <a:t>u</a:t>
            </a:r>
            <a:r>
              <a:rPr lang="en-US" sz="3200" b="0" i="0" u="none" strike="noStrike" cap="none">
                <a:solidFill>
                  <a:schemeClr val="dk1"/>
                </a:solidFill>
                <a:latin typeface="Times New Roman"/>
                <a:ea typeface="Times New Roman"/>
                <a:cs typeface="Times New Roman"/>
                <a:sym typeface="Times New Roman"/>
              </a:rPr>
              <a:t>sando el lenguaje de programación JAVA</a:t>
            </a:r>
            <a:endParaRPr/>
          </a:p>
        </p:txBody>
      </p:sp>
      <p:pic>
        <p:nvPicPr>
          <p:cNvPr id="403" name="Google Shape;403;p44"/>
          <p:cNvPicPr preferRelativeResize="0"/>
          <p:nvPr/>
        </p:nvPicPr>
        <p:blipFill>
          <a:blip r:embed="rId3">
            <a:alphaModFix/>
          </a:blip>
          <a:stretch>
            <a:fillRect/>
          </a:stretch>
        </p:blipFill>
        <p:spPr>
          <a:xfrm>
            <a:off x="6795225" y="4092375"/>
            <a:ext cx="1981200" cy="1981200"/>
          </a:xfrm>
          <a:prstGeom prst="rect">
            <a:avLst/>
          </a:prstGeom>
          <a:noFill/>
          <a:ln>
            <a:noFill/>
          </a:ln>
        </p:spPr>
      </p:pic>
      <p:sp>
        <p:nvSpPr>
          <p:cNvPr id="404" name="Google Shape;404;p44"/>
          <p:cNvSpPr txBox="1"/>
          <p:nvPr/>
        </p:nvSpPr>
        <p:spPr>
          <a:xfrm>
            <a:off x="2918050" y="4455450"/>
            <a:ext cx="3254100" cy="820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4800" b="1">
                <a:solidFill>
                  <a:srgbClr val="0000FF"/>
                </a:solidFill>
              </a:rPr>
              <a:t>CLASE 5</a:t>
            </a:r>
            <a:endParaRPr sz="4800" b="1">
              <a:solidFill>
                <a:srgbClr val="0000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45"/>
          <p:cNvSpPr txBox="1">
            <a:spLocks noGrp="1"/>
          </p:cNvSpPr>
          <p:nvPr>
            <p:ph type="title"/>
          </p:nvPr>
        </p:nvSpPr>
        <p:spPr>
          <a:xfrm>
            <a:off x="685800" y="609600"/>
            <a:ext cx="7772400" cy="1143000"/>
          </a:xfrm>
          <a:prstGeom prst="rect">
            <a:avLst/>
          </a:prstGeom>
        </p:spPr>
        <p:txBody>
          <a:bodyPr spcFirstLastPara="1" wrap="square" lIns="92075" tIns="46025" rIns="92075" bIns="46025" anchor="ctr" anchorCtr="0">
            <a:noAutofit/>
          </a:bodyPr>
          <a:lstStyle/>
          <a:p>
            <a:pPr marL="0" lvl="0" indent="0" algn="ctr" rtl="0">
              <a:spcBef>
                <a:spcPts val="0"/>
              </a:spcBef>
              <a:spcAft>
                <a:spcPts val="0"/>
              </a:spcAft>
              <a:buNone/>
            </a:pPr>
            <a:r>
              <a:rPr lang="en-US"/>
              <a:t>CLASES</a:t>
            </a:r>
            <a:endParaRPr/>
          </a:p>
        </p:txBody>
      </p:sp>
      <p:sp>
        <p:nvSpPr>
          <p:cNvPr id="412" name="Google Shape;412;p45"/>
          <p:cNvSpPr txBox="1">
            <a:spLocks noGrp="1"/>
          </p:cNvSpPr>
          <p:nvPr>
            <p:ph type="body" idx="1"/>
          </p:nvPr>
        </p:nvSpPr>
        <p:spPr>
          <a:xfrm>
            <a:off x="685800" y="1981200"/>
            <a:ext cx="7772400" cy="4803000"/>
          </a:xfrm>
          <a:prstGeom prst="rect">
            <a:avLst/>
          </a:prstGeom>
        </p:spPr>
        <p:txBody>
          <a:bodyPr spcFirstLastPara="1" wrap="square" lIns="92075" tIns="46025" rIns="92075" bIns="46025" anchor="t" anchorCtr="0">
            <a:noAutofit/>
          </a:bodyPr>
          <a:lstStyle/>
          <a:p>
            <a:pPr marL="0" lvl="0" indent="0" algn="l" rtl="0">
              <a:spcBef>
                <a:spcPts val="360"/>
              </a:spcBef>
              <a:spcAft>
                <a:spcPts val="0"/>
              </a:spcAft>
              <a:buNone/>
            </a:pPr>
            <a:r>
              <a:rPr lang="en-US" sz="2400"/>
              <a:t>¿Qué es una clase?</a:t>
            </a:r>
            <a:endParaRPr sz="2400"/>
          </a:p>
          <a:p>
            <a:pPr marL="0" lvl="0" indent="0" algn="l" rtl="0">
              <a:spcBef>
                <a:spcPts val="360"/>
              </a:spcBef>
              <a:spcAft>
                <a:spcPts val="0"/>
              </a:spcAft>
              <a:buNone/>
            </a:pPr>
            <a:r>
              <a:rPr lang="en-US" sz="2400"/>
              <a:t>Es un modelo que actúa como representación lógica de una entidad o elemento. Estos pueden tener propiedades que representan las características propias del objeto representado y métodos que nos permiten interactuar con el objeto.</a:t>
            </a:r>
            <a:endParaRPr sz="2400"/>
          </a:p>
          <a:p>
            <a:pPr marL="0" lvl="0" indent="0" algn="l" rtl="0">
              <a:spcBef>
                <a:spcPts val="360"/>
              </a:spcBef>
              <a:spcAft>
                <a:spcPts val="0"/>
              </a:spcAft>
              <a:buNone/>
            </a:pPr>
            <a:endParaRPr sz="2400"/>
          </a:p>
          <a:p>
            <a:pPr marL="0" lvl="0" indent="0" algn="l" rtl="0">
              <a:spcBef>
                <a:spcPts val="360"/>
              </a:spcBef>
              <a:spcAft>
                <a:spcPts val="0"/>
              </a:spcAft>
              <a:buNone/>
            </a:pPr>
            <a:r>
              <a:rPr lang="en-US" sz="2400"/>
              <a:t>¿Instanciación?</a:t>
            </a:r>
            <a:endParaRPr sz="2400"/>
          </a:p>
          <a:p>
            <a:pPr marL="0" lvl="0" indent="0" algn="l" rtl="0">
              <a:spcBef>
                <a:spcPts val="360"/>
              </a:spcBef>
              <a:spcAft>
                <a:spcPts val="0"/>
              </a:spcAft>
              <a:buNone/>
            </a:pPr>
            <a:r>
              <a:rPr lang="en-US" sz="2400"/>
              <a:t>Luego de haber creado el modelo del objeto (Clase), para poder crear una representación propia de ese modelo se crea una instancia de la clase con la palabra reservada </a:t>
            </a:r>
            <a:r>
              <a:rPr lang="en-US" sz="2400" b="1">
                <a:solidFill>
                  <a:srgbClr val="0000FF"/>
                </a:solidFill>
              </a:rPr>
              <a:t>new</a:t>
            </a:r>
            <a:r>
              <a:rPr lang="en-US" sz="2400"/>
              <a:t>.</a:t>
            </a:r>
            <a:endParaRPr sz="2400"/>
          </a:p>
          <a:p>
            <a:pPr marL="0" lvl="0" indent="0" algn="l" rtl="0">
              <a:spcBef>
                <a:spcPts val="360"/>
              </a:spcBef>
              <a:spcAft>
                <a:spcPts val="0"/>
              </a:spcAft>
              <a:buNone/>
            </a:pPr>
            <a:r>
              <a:rPr lang="en-US" sz="2400"/>
              <a:t>Cada instancia es independiente de otras instancias aún cuando sean de la misma clase.</a:t>
            </a:r>
            <a:endParaRPr sz="2400"/>
          </a:p>
          <a:p>
            <a:pPr marL="0" lvl="0" indent="0" algn="l" rtl="0">
              <a:spcBef>
                <a:spcPts val="360"/>
              </a:spcBef>
              <a:spcAft>
                <a:spcPts val="0"/>
              </a:spcAft>
              <a:buNone/>
            </a:pP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16"/>
        <p:cNvGrpSpPr/>
        <p:nvPr/>
      </p:nvGrpSpPr>
      <p:grpSpPr>
        <a:xfrm>
          <a:off x="0" y="0"/>
          <a:ext cx="0" cy="0"/>
          <a:chOff x="0" y="0"/>
          <a:chExt cx="0" cy="0"/>
        </a:xfrm>
      </p:grpSpPr>
      <p:sp>
        <p:nvSpPr>
          <p:cNvPr id="417" name="Google Shape;417;p46"/>
          <p:cNvSpPr txBox="1">
            <a:spLocks noGrp="1"/>
          </p:cNvSpPr>
          <p:nvPr>
            <p:ph type="sldNum" idx="12"/>
          </p:nvPr>
        </p:nvSpPr>
        <p:spPr>
          <a:xfrm>
            <a:off x="6553200" y="6248400"/>
            <a:ext cx="1905000" cy="457200"/>
          </a:xfrm>
          <a:prstGeom prst="rect">
            <a:avLst/>
          </a:prstGeom>
          <a:noFill/>
          <a:ln>
            <a:noFill/>
          </a:ln>
        </p:spPr>
        <p:txBody>
          <a:bodyPr spcFirstLastPara="1" wrap="square" lIns="92075" tIns="46025" rIns="92075" bIns="46025" anchor="ctr" anchorCtr="0">
            <a:noAutofit/>
          </a:bodyPr>
          <a:lstStyle/>
          <a:p>
            <a:pPr marL="0" marR="0" lvl="0" indent="0" algn="l" rtl="0">
              <a:lnSpc>
                <a:spcPct val="100000"/>
              </a:lnSpc>
              <a:spcBef>
                <a:spcPts val="0"/>
              </a:spcBef>
              <a:spcAft>
                <a:spcPts val="0"/>
              </a:spcAft>
              <a:buNone/>
            </a:pPr>
            <a:fld id="{00000000-1234-1234-1234-123412341234}" type="slidenum">
              <a:rPr lang="en-US" sz="2400" b="0" i="0" u="none">
                <a:solidFill>
                  <a:schemeClr val="dk1"/>
                </a:solidFill>
                <a:latin typeface="Times New Roman"/>
                <a:ea typeface="Times New Roman"/>
                <a:cs typeface="Times New Roman"/>
                <a:sym typeface="Times New Roman"/>
              </a:rPr>
              <a:t>3</a:t>
            </a:fld>
            <a:endParaRPr/>
          </a:p>
        </p:txBody>
      </p:sp>
      <p:sp>
        <p:nvSpPr>
          <p:cNvPr id="418" name="Google Shape;418;p46"/>
          <p:cNvSpPr txBox="1">
            <a:spLocks noGrp="1"/>
          </p:cNvSpPr>
          <p:nvPr>
            <p:ph type="title"/>
          </p:nvPr>
        </p:nvSpPr>
        <p:spPr>
          <a:xfrm>
            <a:off x="762000" y="0"/>
            <a:ext cx="7772400" cy="685800"/>
          </a:xfrm>
          <a:prstGeom prst="rect">
            <a:avLst/>
          </a:prstGeom>
          <a:noFill/>
          <a:ln>
            <a:noFill/>
          </a:ln>
        </p:spPr>
        <p:txBody>
          <a:bodyPr spcFirstLastPara="1" wrap="square" lIns="92075" tIns="46025" rIns="92075" bIns="46025" anchor="ctr" anchorCtr="0">
            <a:noAutofit/>
          </a:bodyPr>
          <a:lstStyle/>
          <a:p>
            <a:pPr marL="0" lvl="0" indent="0" algn="ctr" rtl="0">
              <a:lnSpc>
                <a:spcPct val="100000"/>
              </a:lnSpc>
              <a:spcBef>
                <a:spcPts val="0"/>
              </a:spcBef>
              <a:spcAft>
                <a:spcPts val="0"/>
              </a:spcAft>
              <a:buClr>
                <a:schemeClr val="dk2"/>
              </a:buClr>
              <a:buSzPts val="4000"/>
              <a:buFont typeface="Times New Roman"/>
              <a:buNone/>
            </a:pPr>
            <a:r>
              <a:rPr lang="en-US" sz="4000"/>
              <a:t>Clases concretas</a:t>
            </a:r>
            <a:endParaRPr/>
          </a:p>
        </p:txBody>
      </p:sp>
      <p:sp>
        <p:nvSpPr>
          <p:cNvPr id="419" name="Google Shape;419;p46"/>
          <p:cNvSpPr txBox="1">
            <a:spLocks noGrp="1"/>
          </p:cNvSpPr>
          <p:nvPr>
            <p:ph type="body" idx="1"/>
          </p:nvPr>
        </p:nvSpPr>
        <p:spPr>
          <a:xfrm>
            <a:off x="228600" y="609600"/>
            <a:ext cx="8610600" cy="5978700"/>
          </a:xfrm>
          <a:prstGeom prst="rect">
            <a:avLst/>
          </a:prstGeom>
          <a:noFill/>
          <a:ln>
            <a:noFill/>
          </a:ln>
        </p:spPr>
        <p:txBody>
          <a:bodyPr spcFirstLastPara="1" wrap="square" lIns="91425" tIns="45700" rIns="91425" bIns="45700" anchor="t" anchorCtr="0">
            <a:noAutofit/>
          </a:bodyPr>
          <a:lstStyle/>
          <a:p>
            <a:pPr marL="342900" marR="0" lvl="0" indent="0" algn="l" rtl="0">
              <a:lnSpc>
                <a:spcPct val="100000"/>
              </a:lnSpc>
              <a:spcBef>
                <a:spcPts val="480"/>
              </a:spcBef>
              <a:spcAft>
                <a:spcPts val="0"/>
              </a:spcAft>
              <a:buNone/>
            </a:pPr>
            <a:r>
              <a:rPr lang="en-US"/>
              <a:t>Las clases concretas son modelos de clases que representa una entidad concreta de un objeto.</a:t>
            </a:r>
            <a:endParaRPr/>
          </a:p>
          <a:p>
            <a:pPr marL="342900" marR="0" lvl="0" indent="0" algn="l" rtl="0">
              <a:lnSpc>
                <a:spcPct val="100000"/>
              </a:lnSpc>
              <a:spcBef>
                <a:spcPts val="480"/>
              </a:spcBef>
              <a:spcAft>
                <a:spcPts val="0"/>
              </a:spcAft>
              <a:buNone/>
            </a:pPr>
            <a:r>
              <a:rPr lang="en-US"/>
              <a:t>Ejemplo:</a:t>
            </a:r>
            <a:endParaRPr/>
          </a:p>
          <a:p>
            <a:pPr marL="342900" marR="0" lvl="0" indent="0" algn="l" rtl="0">
              <a:lnSpc>
                <a:spcPct val="100000"/>
              </a:lnSpc>
              <a:spcBef>
                <a:spcPts val="480"/>
              </a:spcBef>
              <a:spcAft>
                <a:spcPts val="0"/>
              </a:spcAft>
              <a:buNone/>
            </a:pPr>
            <a:endParaRPr sz="1800"/>
          </a:p>
          <a:p>
            <a:pPr marL="342900" marR="0" lvl="0" indent="0" algn="l" rtl="0">
              <a:lnSpc>
                <a:spcPct val="100000"/>
              </a:lnSpc>
              <a:spcBef>
                <a:spcPts val="480"/>
              </a:spcBef>
              <a:spcAft>
                <a:spcPts val="0"/>
              </a:spcAft>
              <a:buNone/>
            </a:pPr>
            <a:r>
              <a:rPr lang="en-US" sz="1800">
                <a:solidFill>
                  <a:srgbClr val="0000FF"/>
                </a:solidFill>
                <a:latin typeface="Courier New"/>
                <a:ea typeface="Courier New"/>
                <a:cs typeface="Courier New"/>
                <a:sym typeface="Courier New"/>
              </a:rPr>
              <a:t>public </a:t>
            </a:r>
            <a:r>
              <a:rPr lang="en-US" sz="1800">
                <a:solidFill>
                  <a:srgbClr val="274E13"/>
                </a:solidFill>
                <a:latin typeface="Courier New"/>
                <a:ea typeface="Courier New"/>
                <a:cs typeface="Courier New"/>
                <a:sym typeface="Courier New"/>
              </a:rPr>
              <a:t>class </a:t>
            </a:r>
            <a:r>
              <a:rPr lang="en-US" sz="1800">
                <a:latin typeface="Courier New"/>
                <a:ea typeface="Courier New"/>
                <a:cs typeface="Courier New"/>
                <a:sym typeface="Courier New"/>
              </a:rPr>
              <a:t>Profesor {</a:t>
            </a:r>
            <a:endParaRPr sz="1800">
              <a:latin typeface="Courier New"/>
              <a:ea typeface="Courier New"/>
              <a:cs typeface="Courier New"/>
              <a:sym typeface="Courier New"/>
            </a:endParaRPr>
          </a:p>
          <a:p>
            <a:pPr marL="342900" marR="0" lvl="0" indent="0" algn="l" rtl="0">
              <a:lnSpc>
                <a:spcPct val="100000"/>
              </a:lnSpc>
              <a:spcBef>
                <a:spcPts val="480"/>
              </a:spcBef>
              <a:spcAft>
                <a:spcPts val="0"/>
              </a:spcAft>
              <a:buNone/>
            </a:pPr>
            <a:r>
              <a:rPr lang="en-US" sz="1800">
                <a:latin typeface="Courier New"/>
                <a:ea typeface="Courier New"/>
                <a:cs typeface="Courier New"/>
                <a:sym typeface="Courier New"/>
              </a:rPr>
              <a:t>		</a:t>
            </a:r>
            <a:r>
              <a:rPr lang="en-US" sz="1800">
                <a:solidFill>
                  <a:srgbClr val="274E13"/>
                </a:solidFill>
                <a:latin typeface="Courier New"/>
                <a:ea typeface="Courier New"/>
                <a:cs typeface="Courier New"/>
                <a:sym typeface="Courier New"/>
              </a:rPr>
              <a:t>private</a:t>
            </a:r>
            <a:r>
              <a:rPr lang="en-US" sz="1800">
                <a:latin typeface="Courier New"/>
                <a:ea typeface="Courier New"/>
                <a:cs typeface="Courier New"/>
                <a:sym typeface="Courier New"/>
              </a:rPr>
              <a:t> </a:t>
            </a:r>
            <a:r>
              <a:rPr lang="en-US" sz="1800">
                <a:solidFill>
                  <a:srgbClr val="0000FF"/>
                </a:solidFill>
                <a:latin typeface="Courier New"/>
                <a:ea typeface="Courier New"/>
                <a:cs typeface="Courier New"/>
                <a:sym typeface="Courier New"/>
              </a:rPr>
              <a:t>String </a:t>
            </a:r>
            <a:r>
              <a:rPr lang="en-US" sz="1800">
                <a:latin typeface="Courier New"/>
                <a:ea typeface="Courier New"/>
                <a:cs typeface="Courier New"/>
                <a:sym typeface="Courier New"/>
              </a:rPr>
              <a:t>nombre;</a:t>
            </a:r>
            <a:endParaRPr sz="1800">
              <a:latin typeface="Courier New"/>
              <a:ea typeface="Courier New"/>
              <a:cs typeface="Courier New"/>
              <a:sym typeface="Courier New"/>
            </a:endParaRPr>
          </a:p>
          <a:p>
            <a:pPr marL="342900" marR="0" lvl="0" indent="0" algn="l" rtl="0">
              <a:lnSpc>
                <a:spcPct val="100000"/>
              </a:lnSpc>
              <a:spcBef>
                <a:spcPts val="480"/>
              </a:spcBef>
              <a:spcAft>
                <a:spcPts val="0"/>
              </a:spcAft>
              <a:buNone/>
            </a:pPr>
            <a:r>
              <a:rPr lang="en-US" sz="1800">
                <a:latin typeface="Courier New"/>
                <a:ea typeface="Courier New"/>
                <a:cs typeface="Courier New"/>
                <a:sym typeface="Courier New"/>
              </a:rPr>
              <a:t>		</a:t>
            </a:r>
            <a:r>
              <a:rPr lang="en-US" sz="1800">
                <a:solidFill>
                  <a:srgbClr val="274E13"/>
                </a:solidFill>
                <a:latin typeface="Courier New"/>
                <a:ea typeface="Courier New"/>
                <a:cs typeface="Courier New"/>
                <a:sym typeface="Courier New"/>
              </a:rPr>
              <a:t>private</a:t>
            </a:r>
            <a:r>
              <a:rPr lang="en-US" sz="1800">
                <a:latin typeface="Courier New"/>
                <a:ea typeface="Courier New"/>
                <a:cs typeface="Courier New"/>
                <a:sym typeface="Courier New"/>
              </a:rPr>
              <a:t> </a:t>
            </a:r>
            <a:r>
              <a:rPr lang="en-US" sz="1800">
                <a:solidFill>
                  <a:srgbClr val="0000FF"/>
                </a:solidFill>
                <a:latin typeface="Courier New"/>
                <a:ea typeface="Courier New"/>
                <a:cs typeface="Courier New"/>
                <a:sym typeface="Courier New"/>
              </a:rPr>
              <a:t>int </a:t>
            </a:r>
            <a:r>
              <a:rPr lang="en-US" sz="1800">
                <a:latin typeface="Courier New"/>
                <a:ea typeface="Courier New"/>
                <a:cs typeface="Courier New"/>
                <a:sym typeface="Courier New"/>
              </a:rPr>
              <a:t>edad;</a:t>
            </a:r>
            <a:endParaRPr sz="1800">
              <a:latin typeface="Courier New"/>
              <a:ea typeface="Courier New"/>
              <a:cs typeface="Courier New"/>
              <a:sym typeface="Courier New"/>
            </a:endParaRPr>
          </a:p>
          <a:p>
            <a:pPr marL="342900" marR="0" lvl="0" indent="0" algn="l" rtl="0">
              <a:lnSpc>
                <a:spcPct val="100000"/>
              </a:lnSpc>
              <a:spcBef>
                <a:spcPts val="480"/>
              </a:spcBef>
              <a:spcAft>
                <a:spcPts val="0"/>
              </a:spcAft>
              <a:buNone/>
            </a:pPr>
            <a:endParaRPr sz="1800">
              <a:latin typeface="Courier New"/>
              <a:ea typeface="Courier New"/>
              <a:cs typeface="Courier New"/>
              <a:sym typeface="Courier New"/>
            </a:endParaRPr>
          </a:p>
          <a:p>
            <a:pPr marL="342900" marR="0" lvl="0" indent="0" algn="l" rtl="0">
              <a:lnSpc>
                <a:spcPct val="100000"/>
              </a:lnSpc>
              <a:spcBef>
                <a:spcPts val="480"/>
              </a:spcBef>
              <a:spcAft>
                <a:spcPts val="0"/>
              </a:spcAft>
              <a:buNone/>
            </a:pPr>
            <a:r>
              <a:rPr lang="en-US" sz="1800">
                <a:latin typeface="Courier New"/>
                <a:ea typeface="Courier New"/>
                <a:cs typeface="Courier New"/>
                <a:sym typeface="Courier New"/>
              </a:rPr>
              <a:t>		</a:t>
            </a:r>
            <a:r>
              <a:rPr lang="en-US" sz="1800">
                <a:solidFill>
                  <a:srgbClr val="274E13"/>
                </a:solidFill>
                <a:latin typeface="Courier New"/>
                <a:ea typeface="Courier New"/>
                <a:cs typeface="Courier New"/>
                <a:sym typeface="Courier New"/>
              </a:rPr>
              <a:t>public</a:t>
            </a:r>
            <a:r>
              <a:rPr lang="en-US" sz="1800">
                <a:latin typeface="Courier New"/>
                <a:ea typeface="Courier New"/>
                <a:cs typeface="Courier New"/>
                <a:sym typeface="Courier New"/>
              </a:rPr>
              <a:t> void setEdad(</a:t>
            </a:r>
            <a:r>
              <a:rPr lang="en-US" sz="1800">
                <a:solidFill>
                  <a:srgbClr val="0000FF"/>
                </a:solidFill>
                <a:latin typeface="Courier New"/>
                <a:ea typeface="Courier New"/>
                <a:cs typeface="Courier New"/>
                <a:sym typeface="Courier New"/>
              </a:rPr>
              <a:t>int</a:t>
            </a:r>
            <a:r>
              <a:rPr lang="en-US" sz="1800">
                <a:latin typeface="Courier New"/>
                <a:ea typeface="Courier New"/>
                <a:cs typeface="Courier New"/>
                <a:sym typeface="Courier New"/>
              </a:rPr>
              <a:t> pEdad){</a:t>
            </a:r>
            <a:endParaRPr sz="1800">
              <a:latin typeface="Courier New"/>
              <a:ea typeface="Courier New"/>
              <a:cs typeface="Courier New"/>
              <a:sym typeface="Courier New"/>
            </a:endParaRPr>
          </a:p>
          <a:p>
            <a:pPr marL="342900" marR="0" lvl="0" indent="0" algn="l" rtl="0">
              <a:lnSpc>
                <a:spcPct val="100000"/>
              </a:lnSpc>
              <a:spcBef>
                <a:spcPts val="480"/>
              </a:spcBef>
              <a:spcAft>
                <a:spcPts val="0"/>
              </a:spcAft>
              <a:buNone/>
            </a:pPr>
            <a:r>
              <a:rPr lang="en-US" sz="1800">
                <a:latin typeface="Courier New"/>
                <a:ea typeface="Courier New"/>
                <a:cs typeface="Courier New"/>
                <a:sym typeface="Courier New"/>
              </a:rPr>
              <a:t>			edad = pEdad;</a:t>
            </a:r>
            <a:endParaRPr sz="1800">
              <a:latin typeface="Courier New"/>
              <a:ea typeface="Courier New"/>
              <a:cs typeface="Courier New"/>
              <a:sym typeface="Courier New"/>
            </a:endParaRPr>
          </a:p>
          <a:p>
            <a:pPr marL="800100" marR="0" lvl="0" indent="114300" algn="l" rtl="0">
              <a:lnSpc>
                <a:spcPct val="100000"/>
              </a:lnSpc>
              <a:spcBef>
                <a:spcPts val="480"/>
              </a:spcBef>
              <a:spcAft>
                <a:spcPts val="0"/>
              </a:spcAft>
              <a:buNone/>
            </a:pPr>
            <a:r>
              <a:rPr lang="en-US" sz="1800">
                <a:latin typeface="Courier New"/>
                <a:ea typeface="Courier New"/>
                <a:cs typeface="Courier New"/>
                <a:sym typeface="Courier New"/>
              </a:rPr>
              <a:t>}</a:t>
            </a:r>
            <a:endParaRPr sz="1800">
              <a:latin typeface="Courier New"/>
              <a:ea typeface="Courier New"/>
              <a:cs typeface="Courier New"/>
              <a:sym typeface="Courier New"/>
            </a:endParaRPr>
          </a:p>
          <a:p>
            <a:pPr marL="800100" marR="0" lvl="0" indent="114300" algn="l" rtl="0">
              <a:lnSpc>
                <a:spcPct val="100000"/>
              </a:lnSpc>
              <a:spcBef>
                <a:spcPts val="480"/>
              </a:spcBef>
              <a:spcAft>
                <a:spcPts val="0"/>
              </a:spcAft>
              <a:buNone/>
            </a:pPr>
            <a:endParaRPr sz="1800">
              <a:latin typeface="Courier New"/>
              <a:ea typeface="Courier New"/>
              <a:cs typeface="Courier New"/>
              <a:sym typeface="Courier New"/>
            </a:endParaRPr>
          </a:p>
          <a:p>
            <a:pPr marL="800100" marR="0" lvl="0" indent="114300" algn="l" rtl="0">
              <a:lnSpc>
                <a:spcPct val="100000"/>
              </a:lnSpc>
              <a:spcBef>
                <a:spcPts val="480"/>
              </a:spcBef>
              <a:spcAft>
                <a:spcPts val="0"/>
              </a:spcAft>
              <a:buNone/>
            </a:pPr>
            <a:r>
              <a:rPr lang="en-US" sz="1800">
                <a:solidFill>
                  <a:srgbClr val="274E13"/>
                </a:solidFill>
                <a:latin typeface="Courier New"/>
                <a:ea typeface="Courier New"/>
                <a:cs typeface="Courier New"/>
                <a:sym typeface="Courier New"/>
              </a:rPr>
              <a:t>public</a:t>
            </a:r>
            <a:r>
              <a:rPr lang="en-US" sz="1800">
                <a:latin typeface="Courier New"/>
                <a:ea typeface="Courier New"/>
                <a:cs typeface="Courier New"/>
                <a:sym typeface="Courier New"/>
              </a:rPr>
              <a:t> </a:t>
            </a:r>
            <a:r>
              <a:rPr lang="en-US" sz="1800">
                <a:solidFill>
                  <a:srgbClr val="0000FF"/>
                </a:solidFill>
                <a:latin typeface="Courier New"/>
                <a:ea typeface="Courier New"/>
                <a:cs typeface="Courier New"/>
                <a:sym typeface="Courier New"/>
              </a:rPr>
              <a:t>int </a:t>
            </a:r>
            <a:r>
              <a:rPr lang="en-US" sz="1800">
                <a:latin typeface="Courier New"/>
                <a:ea typeface="Courier New"/>
                <a:cs typeface="Courier New"/>
                <a:sym typeface="Courier New"/>
              </a:rPr>
              <a:t>getEdad(){</a:t>
            </a:r>
            <a:endParaRPr sz="1800">
              <a:latin typeface="Courier New"/>
              <a:ea typeface="Courier New"/>
              <a:cs typeface="Courier New"/>
              <a:sym typeface="Courier New"/>
            </a:endParaRPr>
          </a:p>
          <a:p>
            <a:pPr marL="800100" marR="0" lvl="0" indent="114300" algn="l" rtl="0">
              <a:lnSpc>
                <a:spcPct val="100000"/>
              </a:lnSpc>
              <a:spcBef>
                <a:spcPts val="480"/>
              </a:spcBef>
              <a:spcAft>
                <a:spcPts val="0"/>
              </a:spcAft>
              <a:buNone/>
            </a:pPr>
            <a:r>
              <a:rPr lang="en-US" sz="1800">
                <a:latin typeface="Courier New"/>
                <a:ea typeface="Courier New"/>
                <a:cs typeface="Courier New"/>
                <a:sym typeface="Courier New"/>
              </a:rPr>
              <a:t>	return edad;</a:t>
            </a:r>
            <a:endParaRPr sz="1800">
              <a:latin typeface="Courier New"/>
              <a:ea typeface="Courier New"/>
              <a:cs typeface="Courier New"/>
              <a:sym typeface="Courier New"/>
            </a:endParaRPr>
          </a:p>
          <a:p>
            <a:pPr marL="800100" marR="0" lvl="0" indent="114300" algn="l" rtl="0">
              <a:lnSpc>
                <a:spcPct val="100000"/>
              </a:lnSpc>
              <a:spcBef>
                <a:spcPts val="480"/>
              </a:spcBef>
              <a:spcAft>
                <a:spcPts val="0"/>
              </a:spcAft>
              <a:buNone/>
            </a:pPr>
            <a:r>
              <a:rPr lang="en-US" sz="1800">
                <a:latin typeface="Courier New"/>
                <a:ea typeface="Courier New"/>
                <a:cs typeface="Courier New"/>
                <a:sym typeface="Courier New"/>
              </a:rPr>
              <a:t>}</a:t>
            </a:r>
            <a:endParaRPr sz="1800">
              <a:latin typeface="Courier New"/>
              <a:ea typeface="Courier New"/>
              <a:cs typeface="Courier New"/>
              <a:sym typeface="Courier New"/>
            </a:endParaRPr>
          </a:p>
          <a:p>
            <a:pPr marL="342900" marR="0" lvl="0" indent="0" algn="l" rtl="0">
              <a:lnSpc>
                <a:spcPct val="100000"/>
              </a:lnSpc>
              <a:spcBef>
                <a:spcPts val="480"/>
              </a:spcBef>
              <a:spcAft>
                <a:spcPts val="0"/>
              </a:spcAft>
              <a:buNone/>
            </a:pPr>
            <a:r>
              <a:rPr lang="en-US" sz="1800">
                <a:latin typeface="Courier New"/>
                <a:ea typeface="Courier New"/>
                <a:cs typeface="Courier New"/>
                <a:sym typeface="Courier New"/>
              </a:rPr>
              <a:t>}</a:t>
            </a:r>
            <a:endParaRPr sz="1800">
              <a:latin typeface="Courier New"/>
              <a:ea typeface="Courier New"/>
              <a:cs typeface="Courier New"/>
              <a:sym typeface="Courier New"/>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Google Shape;426;p47"/>
          <p:cNvSpPr txBox="1">
            <a:spLocks noGrp="1"/>
          </p:cNvSpPr>
          <p:nvPr>
            <p:ph type="title"/>
          </p:nvPr>
        </p:nvSpPr>
        <p:spPr>
          <a:xfrm>
            <a:off x="685800" y="609600"/>
            <a:ext cx="7772400" cy="1143000"/>
          </a:xfrm>
          <a:prstGeom prst="rect">
            <a:avLst/>
          </a:prstGeom>
        </p:spPr>
        <p:txBody>
          <a:bodyPr spcFirstLastPara="1" wrap="square" lIns="92075" tIns="46025" rIns="92075" bIns="46025" anchor="ctr" anchorCtr="0">
            <a:noAutofit/>
          </a:bodyPr>
          <a:lstStyle/>
          <a:p>
            <a:pPr marL="0" lvl="0" indent="0" algn="ctr" rtl="0">
              <a:spcBef>
                <a:spcPts val="0"/>
              </a:spcBef>
              <a:spcAft>
                <a:spcPts val="0"/>
              </a:spcAft>
              <a:buNone/>
            </a:pPr>
            <a:r>
              <a:rPr lang="en-US"/>
              <a:t>Constructores</a:t>
            </a:r>
            <a:endParaRPr/>
          </a:p>
        </p:txBody>
      </p:sp>
      <p:sp>
        <p:nvSpPr>
          <p:cNvPr id="427" name="Google Shape;427;p47"/>
          <p:cNvSpPr txBox="1">
            <a:spLocks noGrp="1"/>
          </p:cNvSpPr>
          <p:nvPr>
            <p:ph type="body" idx="1"/>
          </p:nvPr>
        </p:nvSpPr>
        <p:spPr>
          <a:xfrm>
            <a:off x="685800" y="1981200"/>
            <a:ext cx="7772400" cy="4114800"/>
          </a:xfrm>
          <a:prstGeom prst="rect">
            <a:avLst/>
          </a:prstGeom>
        </p:spPr>
        <p:txBody>
          <a:bodyPr spcFirstLastPara="1" wrap="square" lIns="92075" tIns="46025" rIns="92075" bIns="46025" anchor="t" anchorCtr="0">
            <a:noAutofit/>
          </a:bodyPr>
          <a:lstStyle/>
          <a:p>
            <a:pPr marL="0" lvl="0" indent="0" algn="l" rtl="0">
              <a:spcBef>
                <a:spcPts val="360"/>
              </a:spcBef>
              <a:spcAft>
                <a:spcPts val="0"/>
              </a:spcAft>
              <a:buNone/>
            </a:pPr>
            <a:r>
              <a:rPr lang="en-US" sz="1800"/>
              <a:t>Son métodos propios de las clases que permiten realizar acciones o inicializar variables al momento de ser instanciada la clase en cuestión.</a:t>
            </a:r>
            <a:endParaRPr sz="1800"/>
          </a:p>
          <a:p>
            <a:pPr marL="0" lvl="0" indent="0" algn="l" rtl="0">
              <a:spcBef>
                <a:spcPts val="360"/>
              </a:spcBef>
              <a:spcAft>
                <a:spcPts val="0"/>
              </a:spcAft>
              <a:buNone/>
            </a:pPr>
            <a:endParaRPr sz="1800"/>
          </a:p>
          <a:p>
            <a:pPr marL="0" lvl="0" indent="0" algn="l" rtl="0">
              <a:spcBef>
                <a:spcPts val="360"/>
              </a:spcBef>
              <a:spcAft>
                <a:spcPts val="0"/>
              </a:spcAft>
              <a:buNone/>
            </a:pPr>
            <a:r>
              <a:rPr lang="en-US" sz="1800" b="1"/>
              <a:t>Ejemplo</a:t>
            </a:r>
            <a:r>
              <a:rPr lang="en-US" sz="1800"/>
              <a:t>:</a:t>
            </a:r>
            <a:endParaRPr sz="1800"/>
          </a:p>
          <a:p>
            <a:pPr marL="0" lvl="0" indent="0" algn="l" rtl="0">
              <a:spcBef>
                <a:spcPts val="360"/>
              </a:spcBef>
              <a:spcAft>
                <a:spcPts val="0"/>
              </a:spcAft>
              <a:buNone/>
            </a:pPr>
            <a:endParaRPr sz="1800"/>
          </a:p>
          <a:p>
            <a:pPr marL="0" lvl="0" indent="0" algn="l" rtl="0">
              <a:spcBef>
                <a:spcPts val="360"/>
              </a:spcBef>
              <a:spcAft>
                <a:spcPts val="0"/>
              </a:spcAft>
              <a:buClr>
                <a:schemeClr val="dk1"/>
              </a:buClr>
              <a:buSzPts val="1100"/>
              <a:buFont typeface="Arial"/>
              <a:buNone/>
            </a:pPr>
            <a:r>
              <a:rPr lang="en-US" sz="1800">
                <a:latin typeface="Courier New"/>
                <a:ea typeface="Courier New"/>
                <a:cs typeface="Courier New"/>
                <a:sym typeface="Courier New"/>
              </a:rPr>
              <a:t>public class FiguraGeométrica{</a:t>
            </a:r>
            <a:endParaRPr sz="1800">
              <a:latin typeface="Courier New"/>
              <a:ea typeface="Courier New"/>
              <a:cs typeface="Courier New"/>
              <a:sym typeface="Courier New"/>
            </a:endParaRPr>
          </a:p>
          <a:p>
            <a:pPr marL="0" lvl="0" indent="457200" algn="l" rtl="0">
              <a:spcBef>
                <a:spcPts val="360"/>
              </a:spcBef>
              <a:spcAft>
                <a:spcPts val="0"/>
              </a:spcAft>
              <a:buNone/>
            </a:pPr>
            <a:r>
              <a:rPr lang="en-US" sz="1800">
                <a:latin typeface="Courier New"/>
                <a:ea typeface="Courier New"/>
                <a:cs typeface="Courier New"/>
                <a:sym typeface="Courier New"/>
              </a:rPr>
              <a:t>private int x, y, z;</a:t>
            </a:r>
            <a:endParaRPr sz="1800">
              <a:latin typeface="Courier New"/>
              <a:ea typeface="Courier New"/>
              <a:cs typeface="Courier New"/>
              <a:sym typeface="Courier New"/>
            </a:endParaRPr>
          </a:p>
          <a:p>
            <a:pPr marL="0" lvl="0" indent="0" algn="l" rtl="0">
              <a:spcBef>
                <a:spcPts val="360"/>
              </a:spcBef>
              <a:spcAft>
                <a:spcPts val="0"/>
              </a:spcAft>
              <a:buNone/>
            </a:pPr>
            <a:endParaRPr sz="1800">
              <a:latin typeface="Courier New"/>
              <a:ea typeface="Courier New"/>
              <a:cs typeface="Courier New"/>
              <a:sym typeface="Courier New"/>
            </a:endParaRPr>
          </a:p>
          <a:p>
            <a:pPr marL="0" lvl="0" indent="457200" algn="l" rtl="0">
              <a:spcBef>
                <a:spcPts val="360"/>
              </a:spcBef>
              <a:spcAft>
                <a:spcPts val="0"/>
              </a:spcAft>
              <a:buClr>
                <a:schemeClr val="dk1"/>
              </a:buClr>
              <a:buSzPts val="1100"/>
              <a:buFont typeface="Arial"/>
              <a:buNone/>
            </a:pPr>
            <a:r>
              <a:rPr lang="en-US" sz="1800">
                <a:latin typeface="Courier New"/>
                <a:ea typeface="Courier New"/>
                <a:cs typeface="Courier New"/>
                <a:sym typeface="Courier New"/>
              </a:rPr>
              <a:t>public FiguraGeometrica(int pX, int pY, int pZ) {</a:t>
            </a:r>
            <a:endParaRPr sz="1800">
              <a:latin typeface="Courier New"/>
              <a:ea typeface="Courier New"/>
              <a:cs typeface="Courier New"/>
              <a:sym typeface="Courier New"/>
            </a:endParaRPr>
          </a:p>
          <a:p>
            <a:pPr marL="457200" lvl="0" indent="457200" algn="l" rtl="0">
              <a:spcBef>
                <a:spcPts val="360"/>
              </a:spcBef>
              <a:spcAft>
                <a:spcPts val="0"/>
              </a:spcAft>
              <a:buNone/>
            </a:pPr>
            <a:r>
              <a:rPr lang="en-US" sz="1800">
                <a:latin typeface="Courier New"/>
                <a:ea typeface="Courier New"/>
                <a:cs typeface="Courier New"/>
                <a:sym typeface="Courier New"/>
              </a:rPr>
              <a:t>x = pX;</a:t>
            </a:r>
            <a:endParaRPr sz="1800">
              <a:latin typeface="Courier New"/>
              <a:ea typeface="Courier New"/>
              <a:cs typeface="Courier New"/>
              <a:sym typeface="Courier New"/>
            </a:endParaRPr>
          </a:p>
          <a:p>
            <a:pPr marL="457200" lvl="0" indent="457200" algn="l" rtl="0">
              <a:spcBef>
                <a:spcPts val="360"/>
              </a:spcBef>
              <a:spcAft>
                <a:spcPts val="0"/>
              </a:spcAft>
              <a:buNone/>
            </a:pPr>
            <a:r>
              <a:rPr lang="en-US" sz="1800">
                <a:latin typeface="Courier New"/>
                <a:ea typeface="Courier New"/>
                <a:cs typeface="Courier New"/>
                <a:sym typeface="Courier New"/>
              </a:rPr>
              <a:t>y = pY;</a:t>
            </a:r>
            <a:endParaRPr sz="1800">
              <a:latin typeface="Courier New"/>
              <a:ea typeface="Courier New"/>
              <a:cs typeface="Courier New"/>
              <a:sym typeface="Courier New"/>
            </a:endParaRPr>
          </a:p>
          <a:p>
            <a:pPr marL="457200" lvl="0" indent="457200" algn="l" rtl="0">
              <a:spcBef>
                <a:spcPts val="360"/>
              </a:spcBef>
              <a:spcAft>
                <a:spcPts val="0"/>
              </a:spcAft>
              <a:buClr>
                <a:schemeClr val="dk1"/>
              </a:buClr>
              <a:buSzPts val="1100"/>
              <a:buFont typeface="Arial"/>
              <a:buNone/>
            </a:pPr>
            <a:r>
              <a:rPr lang="en-US" sz="1800">
                <a:latin typeface="Courier New"/>
                <a:ea typeface="Courier New"/>
                <a:cs typeface="Courier New"/>
                <a:sym typeface="Courier New"/>
              </a:rPr>
              <a:t>z = pZ;</a:t>
            </a:r>
            <a:endParaRPr sz="1800">
              <a:latin typeface="Courier New"/>
              <a:ea typeface="Courier New"/>
              <a:cs typeface="Courier New"/>
              <a:sym typeface="Courier New"/>
            </a:endParaRPr>
          </a:p>
          <a:p>
            <a:pPr marL="457200" lvl="0" indent="0" algn="l" rtl="0">
              <a:spcBef>
                <a:spcPts val="360"/>
              </a:spcBef>
              <a:spcAft>
                <a:spcPts val="0"/>
              </a:spcAft>
              <a:buClr>
                <a:schemeClr val="dk1"/>
              </a:buClr>
              <a:buSzPts val="1100"/>
              <a:buFont typeface="Arial"/>
              <a:buNone/>
            </a:pPr>
            <a:r>
              <a:rPr lang="en-US" sz="1800">
                <a:latin typeface="Courier New"/>
                <a:ea typeface="Courier New"/>
                <a:cs typeface="Courier New"/>
                <a:sym typeface="Courier New"/>
              </a:rPr>
              <a:t>}</a:t>
            </a:r>
            <a:endParaRPr sz="1800">
              <a:latin typeface="Courier New"/>
              <a:ea typeface="Courier New"/>
              <a:cs typeface="Courier New"/>
              <a:sym typeface="Courier New"/>
            </a:endParaRPr>
          </a:p>
          <a:p>
            <a:pPr marL="0" lvl="0" indent="0" algn="l" rtl="0">
              <a:spcBef>
                <a:spcPts val="360"/>
              </a:spcBef>
              <a:spcAft>
                <a:spcPts val="0"/>
              </a:spcAft>
              <a:buNone/>
            </a:pPr>
            <a:r>
              <a:rPr lang="en-US" sz="1800">
                <a:latin typeface="Courier New"/>
                <a:ea typeface="Courier New"/>
                <a:cs typeface="Courier New"/>
                <a:sym typeface="Courier New"/>
              </a:rPr>
              <a:t>}</a:t>
            </a:r>
            <a:endParaRPr sz="1800">
              <a:latin typeface="Courier New"/>
              <a:ea typeface="Courier New"/>
              <a:cs typeface="Courier New"/>
              <a:sym typeface="Courier New"/>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48"/>
          <p:cNvSpPr txBox="1">
            <a:spLocks noGrp="1"/>
          </p:cNvSpPr>
          <p:nvPr>
            <p:ph type="title"/>
          </p:nvPr>
        </p:nvSpPr>
        <p:spPr>
          <a:xfrm>
            <a:off x="685800" y="101600"/>
            <a:ext cx="7772400" cy="671100"/>
          </a:xfrm>
          <a:prstGeom prst="rect">
            <a:avLst/>
          </a:prstGeom>
        </p:spPr>
        <p:txBody>
          <a:bodyPr spcFirstLastPara="1" wrap="square" lIns="92075" tIns="46025" rIns="92075" bIns="46025" anchor="ctr" anchorCtr="0">
            <a:noAutofit/>
          </a:bodyPr>
          <a:lstStyle/>
          <a:p>
            <a:pPr marL="0" lvl="0" indent="0" algn="ctr" rtl="0">
              <a:spcBef>
                <a:spcPts val="0"/>
              </a:spcBef>
              <a:spcAft>
                <a:spcPts val="0"/>
              </a:spcAft>
              <a:buNone/>
            </a:pPr>
            <a:r>
              <a:rPr lang="en-US"/>
              <a:t>Polimorfismo</a:t>
            </a:r>
            <a:endParaRPr/>
          </a:p>
        </p:txBody>
      </p:sp>
      <p:sp>
        <p:nvSpPr>
          <p:cNvPr id="435" name="Google Shape;435;p48"/>
          <p:cNvSpPr txBox="1">
            <a:spLocks noGrp="1"/>
          </p:cNvSpPr>
          <p:nvPr>
            <p:ph type="body" idx="1"/>
          </p:nvPr>
        </p:nvSpPr>
        <p:spPr>
          <a:xfrm>
            <a:off x="685800" y="772700"/>
            <a:ext cx="7772400" cy="5842200"/>
          </a:xfrm>
          <a:prstGeom prst="rect">
            <a:avLst/>
          </a:prstGeom>
        </p:spPr>
        <p:txBody>
          <a:bodyPr spcFirstLastPara="1" wrap="square" lIns="92075" tIns="46025" rIns="92075" bIns="46025" anchor="t" anchorCtr="0">
            <a:noAutofit/>
          </a:bodyPr>
          <a:lstStyle/>
          <a:p>
            <a:pPr marL="0" lvl="0" indent="0" algn="l" rtl="0">
              <a:spcBef>
                <a:spcPts val="360"/>
              </a:spcBef>
              <a:spcAft>
                <a:spcPts val="0"/>
              </a:spcAft>
              <a:buNone/>
            </a:pPr>
            <a:r>
              <a:rPr lang="en-US" sz="1800"/>
              <a:t>En programación orientada a objetos se denomina polimorfismo a la capacidad que tienen los objetos de una clase de responder al mismo mensaje o evento en función de los parámetros utilizados durante su invocación. Un objeto polimórfico es una entidad que puede contener valores de diferentes tipos durante la ejecución del programa. (Sobrecarga de parámetros)</a:t>
            </a:r>
            <a:endParaRPr sz="1800"/>
          </a:p>
          <a:p>
            <a:pPr marL="0" lvl="0" indent="0" algn="l" rtl="0">
              <a:spcBef>
                <a:spcPts val="360"/>
              </a:spcBef>
              <a:spcAft>
                <a:spcPts val="0"/>
              </a:spcAft>
              <a:buNone/>
            </a:pPr>
            <a:endParaRPr sz="1800"/>
          </a:p>
          <a:p>
            <a:pPr marL="0" lvl="0" indent="0" algn="l" rtl="0">
              <a:spcBef>
                <a:spcPts val="360"/>
              </a:spcBef>
              <a:spcAft>
                <a:spcPts val="0"/>
              </a:spcAft>
              <a:buClr>
                <a:schemeClr val="dk1"/>
              </a:buClr>
              <a:buSzPts val="1100"/>
              <a:buFont typeface="Arial"/>
              <a:buNone/>
            </a:pPr>
            <a:r>
              <a:rPr lang="en-US" sz="1800" b="1"/>
              <a:t>Ejemplo</a:t>
            </a:r>
            <a:r>
              <a:rPr lang="en-US" sz="1800"/>
              <a:t>:</a:t>
            </a:r>
            <a:endParaRPr sz="1800"/>
          </a:p>
          <a:p>
            <a:pPr marL="0" lvl="0" indent="0" algn="l" rtl="0">
              <a:spcBef>
                <a:spcPts val="360"/>
              </a:spcBef>
              <a:spcAft>
                <a:spcPts val="0"/>
              </a:spcAft>
              <a:buClr>
                <a:schemeClr val="dk1"/>
              </a:buClr>
              <a:buSzPts val="1100"/>
              <a:buFont typeface="Arial"/>
              <a:buNone/>
            </a:pPr>
            <a:endParaRPr sz="1800"/>
          </a:p>
          <a:p>
            <a:pPr marL="0" lvl="0" indent="0" algn="l" rtl="0">
              <a:spcBef>
                <a:spcPts val="360"/>
              </a:spcBef>
              <a:spcAft>
                <a:spcPts val="0"/>
              </a:spcAft>
              <a:buClr>
                <a:schemeClr val="dk1"/>
              </a:buClr>
              <a:buSzPts val="1100"/>
              <a:buFont typeface="Arial"/>
              <a:buNone/>
            </a:pPr>
            <a:r>
              <a:rPr lang="en-US" sz="1000">
                <a:latin typeface="Courier New"/>
                <a:ea typeface="Courier New"/>
                <a:cs typeface="Courier New"/>
                <a:sym typeface="Courier New"/>
              </a:rPr>
              <a:t>public class FiguraGeométrica{</a:t>
            </a:r>
            <a:endParaRPr sz="1000">
              <a:latin typeface="Courier New"/>
              <a:ea typeface="Courier New"/>
              <a:cs typeface="Courier New"/>
              <a:sym typeface="Courier New"/>
            </a:endParaRPr>
          </a:p>
          <a:p>
            <a:pPr marL="0" lvl="0" indent="457200" algn="l" rtl="0">
              <a:spcBef>
                <a:spcPts val="360"/>
              </a:spcBef>
              <a:spcAft>
                <a:spcPts val="0"/>
              </a:spcAft>
              <a:buNone/>
            </a:pPr>
            <a:r>
              <a:rPr lang="en-US" sz="1000">
                <a:latin typeface="Courier New"/>
                <a:ea typeface="Courier New"/>
                <a:cs typeface="Courier New"/>
                <a:sym typeface="Courier New"/>
              </a:rPr>
              <a:t>private int x, y, z;</a:t>
            </a:r>
            <a:endParaRPr sz="1000">
              <a:latin typeface="Courier New"/>
              <a:ea typeface="Courier New"/>
              <a:cs typeface="Courier New"/>
              <a:sym typeface="Courier New"/>
            </a:endParaRPr>
          </a:p>
          <a:p>
            <a:pPr marL="0" lvl="0" indent="457200" algn="l" rtl="0">
              <a:spcBef>
                <a:spcPts val="360"/>
              </a:spcBef>
              <a:spcAft>
                <a:spcPts val="0"/>
              </a:spcAft>
              <a:buClr>
                <a:schemeClr val="dk1"/>
              </a:buClr>
              <a:buSzPts val="1100"/>
              <a:buFont typeface="Arial"/>
              <a:buNone/>
            </a:pPr>
            <a:r>
              <a:rPr lang="en-US" sz="1000">
                <a:latin typeface="Courier New"/>
                <a:ea typeface="Courier New"/>
                <a:cs typeface="Courier New"/>
                <a:sym typeface="Courier New"/>
              </a:rPr>
              <a:t>private boolean shape3D;</a:t>
            </a:r>
            <a:endParaRPr sz="1000">
              <a:latin typeface="Courier New"/>
              <a:ea typeface="Courier New"/>
              <a:cs typeface="Courier New"/>
              <a:sym typeface="Courier New"/>
            </a:endParaRPr>
          </a:p>
          <a:p>
            <a:pPr marL="0" lvl="0" indent="0" algn="l" rtl="0">
              <a:spcBef>
                <a:spcPts val="360"/>
              </a:spcBef>
              <a:spcAft>
                <a:spcPts val="0"/>
              </a:spcAft>
              <a:buClr>
                <a:schemeClr val="dk1"/>
              </a:buClr>
              <a:buSzPts val="1100"/>
              <a:buFont typeface="Arial"/>
              <a:buNone/>
            </a:pPr>
            <a:endParaRPr sz="1000">
              <a:latin typeface="Courier New"/>
              <a:ea typeface="Courier New"/>
              <a:cs typeface="Courier New"/>
              <a:sym typeface="Courier New"/>
            </a:endParaRPr>
          </a:p>
          <a:p>
            <a:pPr marL="0" lvl="0" indent="457200" algn="l" rtl="0">
              <a:spcBef>
                <a:spcPts val="360"/>
              </a:spcBef>
              <a:spcAft>
                <a:spcPts val="0"/>
              </a:spcAft>
              <a:buClr>
                <a:schemeClr val="dk1"/>
              </a:buClr>
              <a:buSzPts val="1100"/>
              <a:buFont typeface="Arial"/>
              <a:buNone/>
            </a:pPr>
            <a:r>
              <a:rPr lang="en-US" sz="1000">
                <a:latin typeface="Courier New"/>
                <a:ea typeface="Courier New"/>
                <a:cs typeface="Courier New"/>
                <a:sym typeface="Courier New"/>
              </a:rPr>
              <a:t>public FiguraGeometrica(int pX, int pY, int pZ) {</a:t>
            </a:r>
            <a:endParaRPr sz="1000">
              <a:latin typeface="Courier New"/>
              <a:ea typeface="Courier New"/>
              <a:cs typeface="Courier New"/>
              <a:sym typeface="Courier New"/>
            </a:endParaRPr>
          </a:p>
          <a:p>
            <a:pPr marL="457200" lvl="0" indent="457200" algn="l" rtl="0">
              <a:spcBef>
                <a:spcPts val="360"/>
              </a:spcBef>
              <a:spcAft>
                <a:spcPts val="0"/>
              </a:spcAft>
              <a:buClr>
                <a:schemeClr val="dk1"/>
              </a:buClr>
              <a:buSzPts val="1100"/>
              <a:buFont typeface="Arial"/>
              <a:buNone/>
            </a:pPr>
            <a:r>
              <a:rPr lang="en-US" sz="1000">
                <a:latin typeface="Courier New"/>
                <a:ea typeface="Courier New"/>
                <a:cs typeface="Courier New"/>
                <a:sym typeface="Courier New"/>
              </a:rPr>
              <a:t>x = pX;</a:t>
            </a:r>
            <a:endParaRPr sz="1000">
              <a:latin typeface="Courier New"/>
              <a:ea typeface="Courier New"/>
              <a:cs typeface="Courier New"/>
              <a:sym typeface="Courier New"/>
            </a:endParaRPr>
          </a:p>
          <a:p>
            <a:pPr marL="457200" lvl="0" indent="457200" algn="l" rtl="0">
              <a:spcBef>
                <a:spcPts val="360"/>
              </a:spcBef>
              <a:spcAft>
                <a:spcPts val="0"/>
              </a:spcAft>
              <a:buClr>
                <a:schemeClr val="dk1"/>
              </a:buClr>
              <a:buSzPts val="1100"/>
              <a:buFont typeface="Arial"/>
              <a:buNone/>
            </a:pPr>
            <a:r>
              <a:rPr lang="en-US" sz="1000">
                <a:latin typeface="Courier New"/>
                <a:ea typeface="Courier New"/>
                <a:cs typeface="Courier New"/>
                <a:sym typeface="Courier New"/>
              </a:rPr>
              <a:t>y = pY;</a:t>
            </a:r>
            <a:endParaRPr sz="1000">
              <a:latin typeface="Courier New"/>
              <a:ea typeface="Courier New"/>
              <a:cs typeface="Courier New"/>
              <a:sym typeface="Courier New"/>
            </a:endParaRPr>
          </a:p>
          <a:p>
            <a:pPr marL="457200" lvl="0" indent="457200" algn="l" rtl="0">
              <a:spcBef>
                <a:spcPts val="360"/>
              </a:spcBef>
              <a:spcAft>
                <a:spcPts val="0"/>
              </a:spcAft>
              <a:buClr>
                <a:schemeClr val="dk1"/>
              </a:buClr>
              <a:buSzPts val="1100"/>
              <a:buFont typeface="Arial"/>
              <a:buNone/>
            </a:pPr>
            <a:r>
              <a:rPr lang="en-US" sz="1000">
                <a:latin typeface="Courier New"/>
                <a:ea typeface="Courier New"/>
                <a:cs typeface="Courier New"/>
                <a:sym typeface="Courier New"/>
              </a:rPr>
              <a:t>z = pZ;</a:t>
            </a:r>
            <a:endParaRPr sz="1000">
              <a:latin typeface="Courier New"/>
              <a:ea typeface="Courier New"/>
              <a:cs typeface="Courier New"/>
              <a:sym typeface="Courier New"/>
            </a:endParaRPr>
          </a:p>
          <a:p>
            <a:pPr marL="457200" lvl="0" indent="0" algn="l" rtl="0">
              <a:spcBef>
                <a:spcPts val="360"/>
              </a:spcBef>
              <a:spcAft>
                <a:spcPts val="0"/>
              </a:spcAft>
              <a:buNone/>
            </a:pPr>
            <a:r>
              <a:rPr lang="en-US" sz="1000">
                <a:latin typeface="Courier New"/>
                <a:ea typeface="Courier New"/>
                <a:cs typeface="Courier New"/>
                <a:sym typeface="Courier New"/>
              </a:rPr>
              <a:t>}</a:t>
            </a:r>
            <a:endParaRPr sz="1000">
              <a:latin typeface="Courier New"/>
              <a:ea typeface="Courier New"/>
              <a:cs typeface="Courier New"/>
              <a:sym typeface="Courier New"/>
            </a:endParaRPr>
          </a:p>
          <a:p>
            <a:pPr marL="457200" lvl="0" indent="0" algn="l" rtl="0">
              <a:spcBef>
                <a:spcPts val="360"/>
              </a:spcBef>
              <a:spcAft>
                <a:spcPts val="0"/>
              </a:spcAft>
              <a:buNone/>
            </a:pPr>
            <a:endParaRPr sz="1000">
              <a:latin typeface="Courier New"/>
              <a:ea typeface="Courier New"/>
              <a:cs typeface="Courier New"/>
              <a:sym typeface="Courier New"/>
            </a:endParaRPr>
          </a:p>
          <a:p>
            <a:pPr marL="0" lvl="0" indent="457200" algn="l" rtl="0">
              <a:spcBef>
                <a:spcPts val="360"/>
              </a:spcBef>
              <a:spcAft>
                <a:spcPts val="0"/>
              </a:spcAft>
              <a:buNone/>
            </a:pPr>
            <a:r>
              <a:rPr lang="en-US" sz="1000">
                <a:latin typeface="Courier New"/>
                <a:ea typeface="Courier New"/>
                <a:cs typeface="Courier New"/>
                <a:sym typeface="Courier New"/>
              </a:rPr>
              <a:t>public FiguraGeometrica(int pX, int pY) {</a:t>
            </a:r>
            <a:endParaRPr sz="1000">
              <a:latin typeface="Courier New"/>
              <a:ea typeface="Courier New"/>
              <a:cs typeface="Courier New"/>
              <a:sym typeface="Courier New"/>
            </a:endParaRPr>
          </a:p>
          <a:p>
            <a:pPr marL="457200" lvl="0" indent="457200" algn="l" rtl="0">
              <a:spcBef>
                <a:spcPts val="360"/>
              </a:spcBef>
              <a:spcAft>
                <a:spcPts val="0"/>
              </a:spcAft>
              <a:buNone/>
            </a:pPr>
            <a:r>
              <a:rPr lang="en-US" sz="1000">
                <a:latin typeface="Courier New"/>
                <a:ea typeface="Courier New"/>
                <a:cs typeface="Courier New"/>
                <a:sym typeface="Courier New"/>
              </a:rPr>
              <a:t>x = pX;</a:t>
            </a:r>
            <a:endParaRPr sz="1000">
              <a:latin typeface="Courier New"/>
              <a:ea typeface="Courier New"/>
              <a:cs typeface="Courier New"/>
              <a:sym typeface="Courier New"/>
            </a:endParaRPr>
          </a:p>
          <a:p>
            <a:pPr marL="457200" lvl="0" indent="457200" algn="l" rtl="0">
              <a:spcBef>
                <a:spcPts val="360"/>
              </a:spcBef>
              <a:spcAft>
                <a:spcPts val="0"/>
              </a:spcAft>
              <a:buNone/>
            </a:pPr>
            <a:r>
              <a:rPr lang="en-US" sz="1000">
                <a:latin typeface="Courier New"/>
                <a:ea typeface="Courier New"/>
                <a:cs typeface="Courier New"/>
                <a:sym typeface="Courier New"/>
              </a:rPr>
              <a:t>y = pY;</a:t>
            </a:r>
            <a:endParaRPr sz="1000">
              <a:latin typeface="Courier New"/>
              <a:ea typeface="Courier New"/>
              <a:cs typeface="Courier New"/>
              <a:sym typeface="Courier New"/>
            </a:endParaRPr>
          </a:p>
          <a:p>
            <a:pPr marL="457200" lvl="0" indent="457200" algn="l" rtl="0">
              <a:spcBef>
                <a:spcPts val="360"/>
              </a:spcBef>
              <a:spcAft>
                <a:spcPts val="0"/>
              </a:spcAft>
              <a:buNone/>
            </a:pPr>
            <a:r>
              <a:rPr lang="en-US" sz="1000">
                <a:latin typeface="Courier New"/>
                <a:ea typeface="Courier New"/>
                <a:cs typeface="Courier New"/>
                <a:sym typeface="Courier New"/>
              </a:rPr>
              <a:t>z = 0;</a:t>
            </a:r>
            <a:endParaRPr sz="1000">
              <a:latin typeface="Courier New"/>
              <a:ea typeface="Courier New"/>
              <a:cs typeface="Courier New"/>
              <a:sym typeface="Courier New"/>
            </a:endParaRPr>
          </a:p>
          <a:p>
            <a:pPr marL="457200" lvl="0" indent="0" algn="l" rtl="0">
              <a:spcBef>
                <a:spcPts val="360"/>
              </a:spcBef>
              <a:spcAft>
                <a:spcPts val="0"/>
              </a:spcAft>
              <a:buClr>
                <a:schemeClr val="dk1"/>
              </a:buClr>
              <a:buSzPts val="1100"/>
              <a:buFont typeface="Arial"/>
              <a:buNone/>
            </a:pPr>
            <a:r>
              <a:rPr lang="en-US" sz="1000">
                <a:latin typeface="Courier New"/>
                <a:ea typeface="Courier New"/>
                <a:cs typeface="Courier New"/>
                <a:sym typeface="Courier New"/>
              </a:rPr>
              <a:t>}</a:t>
            </a:r>
            <a:endParaRPr sz="1000">
              <a:latin typeface="Courier New"/>
              <a:ea typeface="Courier New"/>
              <a:cs typeface="Courier New"/>
              <a:sym typeface="Courier New"/>
            </a:endParaRPr>
          </a:p>
          <a:p>
            <a:pPr marL="0" lvl="0" indent="0" algn="l" rtl="0">
              <a:spcBef>
                <a:spcPts val="360"/>
              </a:spcBef>
              <a:spcAft>
                <a:spcPts val="0"/>
              </a:spcAft>
              <a:buClr>
                <a:schemeClr val="dk1"/>
              </a:buClr>
              <a:buSzPts val="1100"/>
              <a:buFont typeface="Arial"/>
              <a:buNone/>
            </a:pPr>
            <a:r>
              <a:rPr lang="en-US" sz="1000">
                <a:latin typeface="Courier New"/>
                <a:ea typeface="Courier New"/>
                <a:cs typeface="Courier New"/>
                <a:sym typeface="Courier New"/>
              </a:rPr>
              <a:t>}</a:t>
            </a:r>
            <a:endParaRPr sz="1000">
              <a:latin typeface="Courier New"/>
              <a:ea typeface="Courier New"/>
              <a:cs typeface="Courier New"/>
              <a:sym typeface="Courier New"/>
            </a:endParaRPr>
          </a:p>
          <a:p>
            <a:pPr marL="0" lvl="0" indent="0" algn="l" rtl="0">
              <a:spcBef>
                <a:spcPts val="360"/>
              </a:spcBef>
              <a:spcAft>
                <a:spcPts val="0"/>
              </a:spcAft>
              <a:buNone/>
            </a:pPr>
            <a:endParaRPr sz="1800">
              <a:latin typeface="Courier New"/>
              <a:ea typeface="Courier New"/>
              <a:cs typeface="Courier New"/>
              <a:sym typeface="Courier New"/>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39"/>
        <p:cNvGrpSpPr/>
        <p:nvPr/>
      </p:nvGrpSpPr>
      <p:grpSpPr>
        <a:xfrm>
          <a:off x="0" y="0"/>
          <a:ext cx="0" cy="0"/>
          <a:chOff x="0" y="0"/>
          <a:chExt cx="0" cy="0"/>
        </a:xfrm>
      </p:grpSpPr>
      <p:sp>
        <p:nvSpPr>
          <p:cNvPr id="440" name="Google Shape;440;p49"/>
          <p:cNvSpPr txBox="1">
            <a:spLocks noGrp="1"/>
          </p:cNvSpPr>
          <p:nvPr>
            <p:ph type="sldNum" idx="12"/>
          </p:nvPr>
        </p:nvSpPr>
        <p:spPr>
          <a:xfrm>
            <a:off x="6553200" y="6248400"/>
            <a:ext cx="1905000" cy="457200"/>
          </a:xfrm>
          <a:prstGeom prst="rect">
            <a:avLst/>
          </a:prstGeom>
          <a:noFill/>
          <a:ln>
            <a:noFill/>
          </a:ln>
        </p:spPr>
        <p:txBody>
          <a:bodyPr spcFirstLastPara="1" wrap="square" lIns="92075" tIns="46025" rIns="92075" bIns="46025" anchor="ctr" anchorCtr="0">
            <a:noAutofit/>
          </a:bodyPr>
          <a:lstStyle/>
          <a:p>
            <a:pPr marL="0" marR="0" lvl="0" indent="0" algn="l" rtl="0">
              <a:lnSpc>
                <a:spcPct val="100000"/>
              </a:lnSpc>
              <a:spcBef>
                <a:spcPts val="0"/>
              </a:spcBef>
              <a:spcAft>
                <a:spcPts val="0"/>
              </a:spcAft>
              <a:buNone/>
            </a:pPr>
            <a:fld id="{00000000-1234-1234-1234-123412341234}" type="slidenum">
              <a:rPr lang="en-US" sz="2400" b="0" i="0" u="none">
                <a:solidFill>
                  <a:schemeClr val="dk1"/>
                </a:solidFill>
                <a:latin typeface="Times New Roman"/>
                <a:ea typeface="Times New Roman"/>
                <a:cs typeface="Times New Roman"/>
                <a:sym typeface="Times New Roman"/>
              </a:rPr>
              <a:t>6</a:t>
            </a:fld>
            <a:endParaRPr/>
          </a:p>
        </p:txBody>
      </p:sp>
      <p:sp>
        <p:nvSpPr>
          <p:cNvPr id="441" name="Google Shape;441;p49"/>
          <p:cNvSpPr txBox="1">
            <a:spLocks noGrp="1"/>
          </p:cNvSpPr>
          <p:nvPr>
            <p:ph type="title"/>
          </p:nvPr>
        </p:nvSpPr>
        <p:spPr>
          <a:xfrm>
            <a:off x="685800" y="228600"/>
            <a:ext cx="7772400" cy="685800"/>
          </a:xfrm>
          <a:prstGeom prst="rect">
            <a:avLst/>
          </a:prstGeom>
          <a:noFill/>
          <a:ln>
            <a:noFill/>
          </a:ln>
        </p:spPr>
        <p:txBody>
          <a:bodyPr spcFirstLastPara="1" wrap="square" lIns="92075" tIns="46025" rIns="92075" bIns="46025" anchor="ctr" anchorCtr="0">
            <a:noAutofit/>
          </a:bodyPr>
          <a:lstStyle/>
          <a:p>
            <a:pPr marL="0" lvl="0" indent="0" algn="ctr" rtl="0">
              <a:lnSpc>
                <a:spcPct val="100000"/>
              </a:lnSpc>
              <a:spcBef>
                <a:spcPts val="0"/>
              </a:spcBef>
              <a:spcAft>
                <a:spcPts val="0"/>
              </a:spcAft>
              <a:buClr>
                <a:schemeClr val="dk2"/>
              </a:buClr>
              <a:buSzPts val="4400"/>
              <a:buFont typeface="Times New Roman"/>
              <a:buNone/>
            </a:pPr>
            <a:r>
              <a:rPr lang="en-US" sz="4400" b="0" i="0" u="none">
                <a:solidFill>
                  <a:schemeClr val="dk2"/>
                </a:solidFill>
                <a:latin typeface="Times New Roman"/>
                <a:ea typeface="Times New Roman"/>
                <a:cs typeface="Times New Roman"/>
                <a:sym typeface="Times New Roman"/>
              </a:rPr>
              <a:t>Métodos de una Clase</a:t>
            </a:r>
            <a:endParaRPr/>
          </a:p>
        </p:txBody>
      </p:sp>
      <p:sp>
        <p:nvSpPr>
          <p:cNvPr id="442" name="Google Shape;442;p49"/>
          <p:cNvSpPr txBox="1">
            <a:spLocks noGrp="1"/>
          </p:cNvSpPr>
          <p:nvPr>
            <p:ph type="body" idx="1"/>
          </p:nvPr>
        </p:nvSpPr>
        <p:spPr>
          <a:xfrm>
            <a:off x="228600" y="1066800"/>
            <a:ext cx="8610600" cy="5486400"/>
          </a:xfrm>
          <a:prstGeom prst="rect">
            <a:avLst/>
          </a:prstGeom>
          <a:noFill/>
          <a:ln>
            <a:noFill/>
          </a:ln>
        </p:spPr>
        <p:txBody>
          <a:bodyPr spcFirstLastPara="1" wrap="square" lIns="91425" tIns="45700" rIns="91425" bIns="45700" anchor="t" anchorCtr="0">
            <a:noAutofit/>
          </a:bodyPr>
          <a:lstStyle/>
          <a:p>
            <a:pPr marL="342900" marR="0" lvl="0" indent="-292100" algn="l" rtl="0">
              <a:lnSpc>
                <a:spcPct val="100000"/>
              </a:lnSpc>
              <a:spcBef>
                <a:spcPts val="0"/>
              </a:spcBef>
              <a:spcAft>
                <a:spcPts val="0"/>
              </a:spcAft>
              <a:buClr>
                <a:schemeClr val="dk1"/>
              </a:buClr>
              <a:buSzPts val="2000"/>
              <a:buFont typeface="Times New Roman"/>
              <a:buChar char="•"/>
            </a:pPr>
            <a:r>
              <a:rPr lang="en-US" sz="2000" b="0" i="0" u="none">
                <a:solidFill>
                  <a:schemeClr val="dk1"/>
                </a:solidFill>
                <a:latin typeface="Times New Roman"/>
                <a:ea typeface="Times New Roman"/>
                <a:cs typeface="Times New Roman"/>
                <a:sym typeface="Times New Roman"/>
              </a:rPr>
              <a:t>Son los que tienen la responsabilidad de: </a:t>
            </a:r>
            <a:endParaRPr sz="2000"/>
          </a:p>
          <a:p>
            <a:pPr marL="800100" marR="0" lvl="0" indent="-342900" algn="l" rtl="0">
              <a:lnSpc>
                <a:spcPct val="80000"/>
              </a:lnSpc>
              <a:spcBef>
                <a:spcPts val="560"/>
              </a:spcBef>
              <a:spcAft>
                <a:spcPts val="0"/>
              </a:spcAft>
              <a:buClr>
                <a:schemeClr val="dk1"/>
              </a:buClr>
              <a:buSzPts val="2800"/>
              <a:buFont typeface="Times New Roman"/>
              <a:buNone/>
            </a:pPr>
            <a:r>
              <a:rPr lang="en-US" sz="2000" b="0" i="0" u="none">
                <a:solidFill>
                  <a:schemeClr val="dk1"/>
                </a:solidFill>
                <a:latin typeface="Times New Roman"/>
                <a:ea typeface="Times New Roman"/>
                <a:cs typeface="Times New Roman"/>
                <a:sym typeface="Times New Roman"/>
              </a:rPr>
              <a:t>- Modificar y devolver datos </a:t>
            </a:r>
            <a:r>
              <a:rPr lang="en-US" sz="2000"/>
              <a:t>de un </a:t>
            </a:r>
            <a:r>
              <a:rPr lang="en-US" sz="2000" b="0" i="0" u="none">
                <a:solidFill>
                  <a:schemeClr val="dk1"/>
                </a:solidFill>
                <a:latin typeface="Times New Roman"/>
                <a:ea typeface="Times New Roman"/>
                <a:cs typeface="Times New Roman"/>
                <a:sym typeface="Times New Roman"/>
              </a:rPr>
              <a:t>objeto (especialmente si las componentes del objeto no fueron declarados como public).</a:t>
            </a:r>
            <a:r>
              <a:rPr lang="en-US" sz="2000"/>
              <a:t> Operados principalmente con los “geters” y “seters”</a:t>
            </a:r>
            <a:endParaRPr sz="2000"/>
          </a:p>
          <a:p>
            <a:pPr marL="800100" marR="0" lvl="0" indent="-342900" algn="l" rtl="0">
              <a:lnSpc>
                <a:spcPct val="80000"/>
              </a:lnSpc>
              <a:spcBef>
                <a:spcPts val="480"/>
              </a:spcBef>
              <a:spcAft>
                <a:spcPts val="0"/>
              </a:spcAft>
              <a:buClr>
                <a:schemeClr val="dk1"/>
              </a:buClr>
              <a:buSzPts val="2400"/>
              <a:buFont typeface="Times New Roman"/>
              <a:buNone/>
            </a:pPr>
            <a:r>
              <a:rPr lang="en-US" sz="2000" b="0" i="0" u="none">
                <a:solidFill>
                  <a:schemeClr val="dk1"/>
                </a:solidFill>
                <a:latin typeface="Times New Roman"/>
                <a:ea typeface="Times New Roman"/>
                <a:cs typeface="Times New Roman"/>
                <a:sym typeface="Times New Roman"/>
              </a:rPr>
              <a:t>- </a:t>
            </a:r>
            <a:r>
              <a:rPr lang="en-US" sz="2000"/>
              <a:t>Gatillar acciones propias del objeto</a:t>
            </a:r>
            <a:endParaRPr sz="2000"/>
          </a:p>
          <a:p>
            <a:pPr marL="0" marR="0" lvl="0" indent="457200" algn="l" rtl="0">
              <a:lnSpc>
                <a:spcPct val="80000"/>
              </a:lnSpc>
              <a:spcBef>
                <a:spcPts val="480"/>
              </a:spcBef>
              <a:spcAft>
                <a:spcPts val="0"/>
              </a:spcAft>
              <a:buClr>
                <a:schemeClr val="dk1"/>
              </a:buClr>
              <a:buSzPts val="2400"/>
              <a:buFont typeface="Times New Roman"/>
              <a:buNone/>
            </a:pPr>
            <a:r>
              <a:rPr lang="en-US" sz="2000"/>
              <a:t>- </a:t>
            </a:r>
            <a:r>
              <a:rPr lang="en-US" sz="2000" b="0" i="0" u="none">
                <a:solidFill>
                  <a:schemeClr val="dk1"/>
                </a:solidFill>
                <a:latin typeface="Times New Roman"/>
                <a:ea typeface="Times New Roman"/>
                <a:cs typeface="Times New Roman"/>
                <a:sym typeface="Times New Roman"/>
              </a:rPr>
              <a:t>Crear un nuevo objeto (constructores)</a:t>
            </a:r>
            <a:endParaRPr sz="2000"/>
          </a:p>
          <a:p>
            <a:pPr marL="342900" marR="0" lvl="0" indent="-342900" algn="l" rtl="0">
              <a:lnSpc>
                <a:spcPct val="80000"/>
              </a:lnSpc>
              <a:spcBef>
                <a:spcPts val="480"/>
              </a:spcBef>
              <a:spcAft>
                <a:spcPts val="0"/>
              </a:spcAft>
              <a:buClr>
                <a:schemeClr val="dk1"/>
              </a:buClr>
              <a:buSzPts val="2400"/>
              <a:buFont typeface="Times New Roman"/>
              <a:buNone/>
            </a:pPr>
            <a:endParaRPr sz="2000" b="0" i="0" u="none">
              <a:solidFill>
                <a:schemeClr val="dk1"/>
              </a:solidFill>
              <a:latin typeface="Times New Roman"/>
              <a:ea typeface="Times New Roman"/>
              <a:cs typeface="Times New Roman"/>
              <a:sym typeface="Times New Roman"/>
            </a:endParaRPr>
          </a:p>
          <a:p>
            <a:pPr marL="342900" marR="0" lvl="0" indent="-292100" algn="l" rtl="0">
              <a:lnSpc>
                <a:spcPct val="100000"/>
              </a:lnSpc>
              <a:spcBef>
                <a:spcPts val="560"/>
              </a:spcBef>
              <a:spcAft>
                <a:spcPts val="0"/>
              </a:spcAft>
              <a:buClr>
                <a:schemeClr val="dk1"/>
              </a:buClr>
              <a:buSzPts val="2000"/>
              <a:buFont typeface="Times New Roman"/>
              <a:buChar char="•"/>
            </a:pPr>
            <a:r>
              <a:rPr lang="en-US" sz="2000" b="0" i="0" u="none">
                <a:solidFill>
                  <a:schemeClr val="dk1"/>
                </a:solidFill>
                <a:latin typeface="Times New Roman"/>
                <a:ea typeface="Times New Roman"/>
                <a:cs typeface="Times New Roman"/>
                <a:sym typeface="Times New Roman"/>
              </a:rPr>
              <a:t>Los métodos pueden ser públicos, privados o protegidos (</a:t>
            </a:r>
            <a:r>
              <a:rPr lang="en-US" sz="2000" b="0" i="0" u="none">
                <a:solidFill>
                  <a:schemeClr val="dk1"/>
                </a:solidFill>
                <a:latin typeface="Courier"/>
                <a:ea typeface="Courier"/>
                <a:cs typeface="Courier"/>
                <a:sym typeface="Courier"/>
              </a:rPr>
              <a:t>public, private, protected), al igual que las compoenetes</a:t>
            </a:r>
            <a:endParaRPr sz="2000"/>
          </a:p>
          <a:p>
            <a:pPr marL="342900" marR="0" lvl="0" indent="-342900" algn="l" rtl="0">
              <a:lnSpc>
                <a:spcPct val="80000"/>
              </a:lnSpc>
              <a:spcBef>
                <a:spcPts val="560"/>
              </a:spcBef>
              <a:spcAft>
                <a:spcPts val="0"/>
              </a:spcAft>
              <a:buClr>
                <a:schemeClr val="dk1"/>
              </a:buClr>
              <a:buSzPts val="2800"/>
              <a:buFont typeface="Times New Roman"/>
              <a:buNone/>
            </a:pPr>
            <a:r>
              <a:rPr lang="en-US" sz="2000" b="0" i="0" u="none">
                <a:solidFill>
                  <a:schemeClr val="dk1"/>
                </a:solidFill>
                <a:latin typeface="Times New Roman"/>
                <a:ea typeface="Times New Roman"/>
                <a:cs typeface="Times New Roman"/>
                <a:sym typeface="Times New Roman"/>
              </a:rPr>
              <a:t>	- </a:t>
            </a:r>
            <a:r>
              <a:rPr lang="en-US" sz="2000" b="1" i="0" u="none">
                <a:solidFill>
                  <a:schemeClr val="dk1"/>
                </a:solidFill>
              </a:rPr>
              <a:t>pirvate</a:t>
            </a:r>
            <a:r>
              <a:rPr lang="en-US" sz="2000" b="0" i="0" u="none">
                <a:solidFill>
                  <a:schemeClr val="dk1"/>
                </a:solidFill>
                <a:latin typeface="Times New Roman"/>
                <a:ea typeface="Times New Roman"/>
                <a:cs typeface="Times New Roman"/>
                <a:sym typeface="Times New Roman"/>
              </a:rPr>
              <a:t>: implica que pueden ser vistas sólo en la clase actual. Son invisibles incluso para clases derivadas de esta.</a:t>
            </a:r>
            <a:endParaRPr sz="2000"/>
          </a:p>
          <a:p>
            <a:pPr marL="342900" marR="0" lvl="0" indent="-342900" algn="l" rtl="0">
              <a:lnSpc>
                <a:spcPct val="80000"/>
              </a:lnSpc>
              <a:spcBef>
                <a:spcPts val="560"/>
              </a:spcBef>
              <a:spcAft>
                <a:spcPts val="0"/>
              </a:spcAft>
              <a:buClr>
                <a:schemeClr val="dk1"/>
              </a:buClr>
              <a:buSzPts val="2400"/>
              <a:buFont typeface="Times New Roman"/>
              <a:buNone/>
            </a:pPr>
            <a:r>
              <a:rPr lang="en-US" sz="2000" b="0" i="0" u="none">
                <a:solidFill>
                  <a:schemeClr val="dk1"/>
                </a:solidFill>
                <a:latin typeface="Times New Roman"/>
                <a:ea typeface="Times New Roman"/>
                <a:cs typeface="Times New Roman"/>
                <a:sym typeface="Times New Roman"/>
              </a:rPr>
              <a:t>	- </a:t>
            </a:r>
            <a:r>
              <a:rPr lang="en-US" sz="2000" b="1" i="0" u="none">
                <a:solidFill>
                  <a:schemeClr val="dk1"/>
                </a:solidFill>
              </a:rPr>
              <a:t>protected</a:t>
            </a:r>
            <a:r>
              <a:rPr lang="en-US" sz="2000" b="0" i="0" u="none">
                <a:solidFill>
                  <a:schemeClr val="dk1"/>
                </a:solidFill>
                <a:latin typeface="Times New Roman"/>
                <a:ea typeface="Times New Roman"/>
                <a:cs typeface="Times New Roman"/>
                <a:sym typeface="Times New Roman"/>
              </a:rPr>
              <a:t>: implica que pueden ser </a:t>
            </a:r>
            <a:r>
              <a:rPr lang="en-US" sz="2000"/>
              <a:t>accedidas </a:t>
            </a:r>
            <a:r>
              <a:rPr lang="en-US" sz="2000" b="0" i="0" u="none">
                <a:solidFill>
                  <a:schemeClr val="dk1"/>
                </a:solidFill>
                <a:latin typeface="Times New Roman"/>
                <a:ea typeface="Times New Roman"/>
                <a:cs typeface="Times New Roman"/>
                <a:sym typeface="Times New Roman"/>
              </a:rPr>
              <a:t>por la misma clase y las </a:t>
            </a:r>
            <a:r>
              <a:rPr lang="en-US" sz="2000"/>
              <a:t>clases que heredan de esta</a:t>
            </a:r>
            <a:r>
              <a:rPr lang="en-US" sz="2000" b="0" i="0" u="none">
                <a:solidFill>
                  <a:schemeClr val="dk1"/>
                </a:solidFill>
                <a:latin typeface="Times New Roman"/>
                <a:ea typeface="Times New Roman"/>
                <a:cs typeface="Times New Roman"/>
                <a:sym typeface="Times New Roman"/>
              </a:rPr>
              <a:t>.</a:t>
            </a:r>
            <a:endParaRPr sz="2000"/>
          </a:p>
          <a:p>
            <a:pPr marL="342900" marR="0" lvl="0" indent="-342900" algn="l" rtl="0">
              <a:lnSpc>
                <a:spcPct val="80000"/>
              </a:lnSpc>
              <a:spcBef>
                <a:spcPts val="560"/>
              </a:spcBef>
              <a:spcAft>
                <a:spcPts val="0"/>
              </a:spcAft>
              <a:buClr>
                <a:schemeClr val="dk1"/>
              </a:buClr>
              <a:buSzPts val="2400"/>
              <a:buFont typeface="Times New Roman"/>
              <a:buNone/>
            </a:pPr>
            <a:r>
              <a:rPr lang="en-US" sz="2000" b="0" i="0" u="none">
                <a:solidFill>
                  <a:schemeClr val="dk1"/>
                </a:solidFill>
                <a:latin typeface="Times New Roman"/>
                <a:ea typeface="Times New Roman"/>
                <a:cs typeface="Times New Roman"/>
                <a:sym typeface="Times New Roman"/>
              </a:rPr>
              <a:t>	- </a:t>
            </a:r>
            <a:r>
              <a:rPr lang="en-US" sz="2000" b="1" i="0" u="none">
                <a:solidFill>
                  <a:schemeClr val="dk1"/>
                </a:solidFill>
              </a:rPr>
              <a:t>public</a:t>
            </a:r>
            <a:r>
              <a:rPr lang="en-US" sz="2000" b="0" i="0" u="none">
                <a:solidFill>
                  <a:schemeClr val="dk1"/>
                </a:solidFill>
                <a:latin typeface="Times New Roman"/>
                <a:ea typeface="Times New Roman"/>
                <a:cs typeface="Times New Roman"/>
                <a:sym typeface="Times New Roman"/>
              </a:rPr>
              <a:t>:son vistas desde cualquier lado.</a:t>
            </a:r>
            <a:endParaRPr sz="2000"/>
          </a:p>
          <a:p>
            <a:pPr marL="342900" marR="0" lvl="0" indent="-342900" algn="l" rtl="0">
              <a:lnSpc>
                <a:spcPct val="80000"/>
              </a:lnSpc>
              <a:spcBef>
                <a:spcPts val="480"/>
              </a:spcBef>
              <a:spcAft>
                <a:spcPts val="0"/>
              </a:spcAft>
              <a:buClr>
                <a:schemeClr val="dk1"/>
              </a:buClr>
              <a:buSzPts val="2400"/>
              <a:buFont typeface="Times New Roman"/>
              <a:buNone/>
            </a:pPr>
            <a:r>
              <a:rPr lang="en-US" sz="2000" b="0" i="0" u="none">
                <a:solidFill>
                  <a:schemeClr val="dk1"/>
                </a:solidFill>
                <a:latin typeface="Times New Roman"/>
                <a:ea typeface="Times New Roman"/>
                <a:cs typeface="Times New Roman"/>
                <a:sym typeface="Times New Roman"/>
              </a:rPr>
              <a:t>		</a:t>
            </a:r>
            <a:endParaRPr sz="2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46"/>
        <p:cNvGrpSpPr/>
        <p:nvPr/>
      </p:nvGrpSpPr>
      <p:grpSpPr>
        <a:xfrm>
          <a:off x="0" y="0"/>
          <a:ext cx="0" cy="0"/>
          <a:chOff x="0" y="0"/>
          <a:chExt cx="0" cy="0"/>
        </a:xfrm>
      </p:grpSpPr>
      <p:sp>
        <p:nvSpPr>
          <p:cNvPr id="447" name="Google Shape;447;p50"/>
          <p:cNvSpPr txBox="1">
            <a:spLocks noGrp="1"/>
          </p:cNvSpPr>
          <p:nvPr>
            <p:ph type="sldNum" idx="12"/>
          </p:nvPr>
        </p:nvSpPr>
        <p:spPr>
          <a:xfrm>
            <a:off x="6553200" y="6248400"/>
            <a:ext cx="1905000" cy="457200"/>
          </a:xfrm>
          <a:prstGeom prst="rect">
            <a:avLst/>
          </a:prstGeom>
          <a:noFill/>
          <a:ln>
            <a:noFill/>
          </a:ln>
        </p:spPr>
        <p:txBody>
          <a:bodyPr spcFirstLastPara="1" wrap="square" lIns="92075" tIns="46025" rIns="92075" bIns="46025" anchor="ctr" anchorCtr="0">
            <a:noAutofit/>
          </a:bodyPr>
          <a:lstStyle/>
          <a:p>
            <a:pPr marL="0" marR="0" lvl="0" indent="0" algn="l" rtl="0">
              <a:lnSpc>
                <a:spcPct val="100000"/>
              </a:lnSpc>
              <a:spcBef>
                <a:spcPts val="0"/>
              </a:spcBef>
              <a:spcAft>
                <a:spcPts val="0"/>
              </a:spcAft>
              <a:buNone/>
            </a:pPr>
            <a:fld id="{00000000-1234-1234-1234-123412341234}" type="slidenum">
              <a:rPr lang="en-US" sz="2400" b="0" i="0" u="none">
                <a:solidFill>
                  <a:schemeClr val="dk1"/>
                </a:solidFill>
                <a:latin typeface="Times New Roman"/>
                <a:ea typeface="Times New Roman"/>
                <a:cs typeface="Times New Roman"/>
                <a:sym typeface="Times New Roman"/>
              </a:rPr>
              <a:t>7</a:t>
            </a:fld>
            <a:endParaRPr/>
          </a:p>
        </p:txBody>
      </p:sp>
      <p:sp>
        <p:nvSpPr>
          <p:cNvPr id="448" name="Google Shape;448;p50"/>
          <p:cNvSpPr txBox="1">
            <a:spLocks noGrp="1"/>
          </p:cNvSpPr>
          <p:nvPr>
            <p:ph type="title"/>
          </p:nvPr>
        </p:nvSpPr>
        <p:spPr>
          <a:xfrm>
            <a:off x="762000" y="0"/>
            <a:ext cx="7772400" cy="685800"/>
          </a:xfrm>
          <a:prstGeom prst="rect">
            <a:avLst/>
          </a:prstGeom>
          <a:noFill/>
          <a:ln>
            <a:noFill/>
          </a:ln>
        </p:spPr>
        <p:txBody>
          <a:bodyPr spcFirstLastPara="1" wrap="square" lIns="92075" tIns="46025" rIns="92075" bIns="46025" anchor="ctr" anchorCtr="0">
            <a:noAutofit/>
          </a:bodyPr>
          <a:lstStyle/>
          <a:p>
            <a:pPr marL="0" lvl="0" indent="0" algn="ctr" rtl="0">
              <a:lnSpc>
                <a:spcPct val="100000"/>
              </a:lnSpc>
              <a:spcBef>
                <a:spcPts val="0"/>
              </a:spcBef>
              <a:spcAft>
                <a:spcPts val="0"/>
              </a:spcAft>
              <a:buClr>
                <a:schemeClr val="dk2"/>
              </a:buClr>
              <a:buSzPts val="4000"/>
              <a:buFont typeface="Times New Roman"/>
              <a:buNone/>
            </a:pPr>
            <a:r>
              <a:rPr lang="en-US" sz="4000"/>
              <a:t>Propiedades</a:t>
            </a:r>
            <a:endParaRPr/>
          </a:p>
        </p:txBody>
      </p:sp>
      <p:sp>
        <p:nvSpPr>
          <p:cNvPr id="449" name="Google Shape;449;p50"/>
          <p:cNvSpPr txBox="1">
            <a:spLocks noGrp="1"/>
          </p:cNvSpPr>
          <p:nvPr>
            <p:ph type="body" idx="1"/>
          </p:nvPr>
        </p:nvSpPr>
        <p:spPr>
          <a:xfrm>
            <a:off x="228600" y="609600"/>
            <a:ext cx="8610600" cy="51054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480"/>
              </a:spcBef>
              <a:spcAft>
                <a:spcPts val="0"/>
              </a:spcAft>
              <a:buClr>
                <a:schemeClr val="dk1"/>
              </a:buClr>
              <a:buSzPts val="2400"/>
              <a:buFont typeface="Times New Roman"/>
              <a:buChar char="•"/>
            </a:pPr>
            <a:r>
              <a:rPr lang="en-US" sz="2400"/>
              <a:t>Son variables que se definen dentro de la clase para almacenar información propia del objeto.</a:t>
            </a:r>
            <a:endParaRPr sz="2400"/>
          </a:p>
          <a:p>
            <a:pPr marL="342900" marR="0" lvl="0" indent="-342900" algn="l" rtl="0">
              <a:lnSpc>
                <a:spcPct val="100000"/>
              </a:lnSpc>
              <a:spcBef>
                <a:spcPts val="480"/>
              </a:spcBef>
              <a:spcAft>
                <a:spcPts val="0"/>
              </a:spcAft>
              <a:buSzPts val="2400"/>
              <a:buChar char="•"/>
            </a:pPr>
            <a:r>
              <a:rPr lang="en-US" sz="2400"/>
              <a:t>Se rigen también por los modificadores de acceso que operan con los métodos (private, public, protected)</a:t>
            </a:r>
            <a:endParaRPr sz="2400"/>
          </a:p>
        </p:txBody>
      </p:sp>
    </p:spTree>
  </p:cSld>
  <p:clrMapOvr>
    <a:masterClrMapping/>
  </p:clrMapOvr>
</p:sld>
</file>

<file path=ppt/theme/theme1.xml><?xml version="1.0" encoding="utf-8"?>
<a:theme xmlns:a="http://schemas.openxmlformats.org/drawingml/2006/main" name="Presentación en blanco.pot">
  <a:themeElements>
    <a:clrScheme name="Presentación en blanco.pot">
      <a:dk1>
        <a:srgbClr val="000000"/>
      </a:dk1>
      <a:lt1>
        <a:srgbClr val="FFFFFF"/>
      </a:lt1>
      <a:dk2>
        <a:srgbClr val="000000"/>
      </a:dk2>
      <a:lt2>
        <a:srgbClr val="969696"/>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447</Words>
  <Application>Microsoft Office PowerPoint</Application>
  <PresentationFormat>Presentación en pantalla (4:3)</PresentationFormat>
  <Paragraphs>85</Paragraphs>
  <Slides>7</Slides>
  <Notes>7</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7</vt:i4>
      </vt:variant>
    </vt:vector>
  </HeadingPairs>
  <TitlesOfParts>
    <vt:vector size="12" baseType="lpstr">
      <vt:lpstr>Arial</vt:lpstr>
      <vt:lpstr>Times New Roman</vt:lpstr>
      <vt:lpstr>Courier New</vt:lpstr>
      <vt:lpstr>Courier</vt:lpstr>
      <vt:lpstr>Presentación en blanco.pot</vt:lpstr>
      <vt:lpstr>Fundamentos básicos de la programación orientada a objetos</vt:lpstr>
      <vt:lpstr>CLASES</vt:lpstr>
      <vt:lpstr>Clases concretas</vt:lpstr>
      <vt:lpstr>Constructores</vt:lpstr>
      <vt:lpstr>Polimorfismo</vt:lpstr>
      <vt:lpstr>Métodos de una Clase</vt:lpstr>
      <vt:lpstr>Propiedades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Fundamentos básicos de la programación orientada a objetos</dc:title>
  <cp:lastModifiedBy>Rodriguez Mena, Daniel Alexis</cp:lastModifiedBy>
  <cp:revision>2</cp:revision>
  <dcterms:modified xsi:type="dcterms:W3CDTF">2018-12-11T12:33:58Z</dcterms:modified>
</cp:coreProperties>
</file>