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6"/>
  </p:notesMasterIdLst>
  <p:sldIdLst>
    <p:sldId id="296" r:id="rId2"/>
    <p:sldId id="303" r:id="rId3"/>
    <p:sldId id="304" r:id="rId4"/>
    <p:sldId id="305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BEAA47-A0F3-44C4-84A6-6AA7F497104C}">
  <a:tblStyle styleId="{1BBEAA47-A0F3-44C4-84A6-6AA7F49710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167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a585c44d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33a585c44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91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9c81f8cdb_0_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49c81f8c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9c81f8cdb_0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49c81f8cdb_0_43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24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9c81f8cdb_0_10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49c81f8cd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9c81f8cdb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49c81f8cdb_0_102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31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9c81f8cdb_0_1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49c81f8cd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9c81f8cdb_0_1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49c81f8cdb_0_117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1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ctrTitle"/>
          </p:nvPr>
        </p:nvSpPr>
        <p:spPr>
          <a:xfrm>
            <a:off x="658900" y="11026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dirty="0" err="1"/>
              <a:t>Fundamentos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dirty="0"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1344700" y="27028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u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sando el lenguaje de programación JAVA</a:t>
            </a: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225" y="4092375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 txBox="1"/>
          <p:nvPr/>
        </p:nvSpPr>
        <p:spPr>
          <a:xfrm>
            <a:off x="2918050" y="4455450"/>
            <a:ext cx="32541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FF"/>
                </a:solidFill>
              </a:rPr>
              <a:t>CLASE </a:t>
            </a:r>
            <a:r>
              <a:rPr lang="en-US" sz="4800" b="1" dirty="0" smtClean="0">
                <a:solidFill>
                  <a:srgbClr val="0000FF"/>
                </a:solidFill>
              </a:rPr>
              <a:t>6</a:t>
            </a:r>
            <a:endParaRPr sz="4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Herencia</a:t>
            </a:r>
            <a:endParaRPr/>
          </a:p>
        </p:txBody>
      </p:sp>
      <p:sp>
        <p:nvSpPr>
          <p:cNvPr id="457" name="Google Shape;457;p5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Mediante la Herencia es posible crear una clase a partir de otra clase padre, la cual herederá tanto sus propiedades o atributos como los métodos de la misma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Herencia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Clase padre</a:t>
            </a:r>
            <a:endParaRPr/>
          </a:p>
        </p:txBody>
      </p:sp>
      <p:sp>
        <p:nvSpPr>
          <p:cNvPr id="465" name="Google Shape;465;p5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 class Coche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private int marchas;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public Coche()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public int getMarchas()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return this.marchas;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public void setMarchas(int marchas)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this.marchas = marchas;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public void arrancar()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System.out.println("Comprobando el sistema de encendido...");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Herencia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Clase hijo (Extiende la clase padre)</a:t>
            </a:r>
            <a:endParaRPr sz="3000"/>
          </a:p>
        </p:txBody>
      </p:sp>
      <p:sp>
        <p:nvSpPr>
          <p:cNvPr id="473" name="Google Shape;473;p5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5650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Toyota extends Coche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private String modelo;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Toyota(){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String getModelo()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return this.modelo;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void setModelo( String modelo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this.modelo = modelo;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// Este método está sobreescrito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@Override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public void arrancar()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// Utilizamos 'super' para procesar el método 'arrancar()' en clase padre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super.arrancar();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// A continuación procesamos otro código específico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System.out.println("El Toyota está en marcha");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.pot">
  <a:themeElements>
    <a:clrScheme name="Presentación en blanco.pot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223</Words>
  <Application>Microsoft Office PowerPoint</Application>
  <PresentationFormat>Presentación en pantalla (4:3)</PresentationFormat>
  <Paragraphs>55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Courier New</vt:lpstr>
      <vt:lpstr>Presentación en blanco.pot</vt:lpstr>
      <vt:lpstr>Fundamentos básicos de la programación orientada a objetos</vt:lpstr>
      <vt:lpstr>Herencia</vt:lpstr>
      <vt:lpstr>Herencia Clase padre</vt:lpstr>
      <vt:lpstr>Herencia Clase hijo (Extiende la clase padre)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de la programación orientada a objetos</dc:title>
  <dc:creator>Rodriguez Mena, Daniel Alexis</dc:creator>
  <cp:lastModifiedBy>Rodriguez Mena, Daniel Alexis</cp:lastModifiedBy>
  <cp:revision>4</cp:revision>
  <dcterms:modified xsi:type="dcterms:W3CDTF">2018-12-12T22:41:02Z</dcterms:modified>
</cp:coreProperties>
</file>