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0"/>
  </p:notesMasterIdLst>
  <p:sldIdLst>
    <p:sldId id="296" r:id="rId2"/>
    <p:sldId id="306" r:id="rId3"/>
    <p:sldId id="307" r:id="rId4"/>
    <p:sldId id="308" r:id="rId5"/>
    <p:sldId id="309" r:id="rId6"/>
    <p:sldId id="310" r:id="rId7"/>
    <p:sldId id="311" r:id="rId8"/>
    <p:sldId id="312"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BEAA47-A0F3-44C4-84A6-6AA7F497104C}">
  <a:tblStyle styleId="{1BBEAA47-A0F3-44C4-84A6-6AA7F49710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68" d="100"/>
          <a:sy n="68" d="100"/>
        </p:scale>
        <p:origin x="132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000000"/>
                </a:solidFill>
                <a:latin typeface="Times New Roman"/>
                <a:ea typeface="Times New Roman"/>
                <a:cs typeface="Times New Roman"/>
                <a:sym typeface="Times New Roman"/>
              </a:rPr>
              <a:t>‹Nº›</a:t>
            </a:fld>
            <a:endParaRPr/>
          </a:p>
        </p:txBody>
      </p:sp>
      <p:sp>
        <p:nvSpPr>
          <p:cNvPr id="4" name="Google Shape;4;n"/>
          <p:cNvSpPr txBox="1">
            <a:spLocks noGrp="1"/>
          </p:cNvSpPr>
          <p:nvPr>
            <p:ph type="hdr" idx="2"/>
          </p:nvPr>
        </p:nvSpPr>
        <p:spPr>
          <a:xfrm>
            <a:off x="0" y="0"/>
            <a:ext cx="2971800" cy="457200"/>
          </a:xfrm>
          <a:prstGeom prst="rect">
            <a:avLst/>
          </a:prstGeom>
          <a:noFill/>
          <a:ln>
            <a:noFill/>
          </a:ln>
        </p:spPr>
        <p:txBody>
          <a:bodyPr spcFirstLastPara="1" wrap="square" lIns="19050" tIns="0" rIns="19050" bIns="0" anchor="t" anchorCtr="0"/>
          <a:lstStyle>
            <a:lvl1pPr marR="0" lvl="0" algn="l"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dt" idx="10"/>
          </p:nvPr>
        </p:nvSpPr>
        <p:spPr>
          <a:xfrm>
            <a:off x="3886200" y="0"/>
            <a:ext cx="2971800" cy="457200"/>
          </a:xfrm>
          <a:prstGeom prst="rect">
            <a:avLst/>
          </a:prstGeom>
          <a:noFill/>
          <a:ln>
            <a:noFill/>
          </a:ln>
        </p:spPr>
        <p:txBody>
          <a:bodyPr spcFirstLastPara="1" wrap="square" lIns="19050" tIns="0" rIns="19050" bIns="0" anchor="t" anchorCtr="0"/>
          <a:lstStyle>
            <a:lvl1pPr marR="0" lvl="0" algn="r"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6" name="Google Shape;6;n"/>
          <p:cNvSpPr>
            <a:spLocks noGrp="1" noRot="1" noChangeAspect="1"/>
          </p:cNvSpPr>
          <p:nvPr>
            <p:ph type="sldImg" idx="3"/>
          </p:nvPr>
        </p:nvSpPr>
        <p:spPr>
          <a:xfrm>
            <a:off x="1149350" y="692150"/>
            <a:ext cx="4559300"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914400" y="4343400"/>
            <a:ext cx="5029200" cy="4114800"/>
          </a:xfrm>
          <a:prstGeom prst="rect">
            <a:avLst/>
          </a:prstGeom>
          <a:noFill/>
          <a:ln>
            <a:noFill/>
          </a:ln>
        </p:spPr>
        <p:txBody>
          <a:bodyPr spcFirstLastPara="1" wrap="square" lIns="92075" tIns="46025" rIns="92075" bIns="460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8686800"/>
            <a:ext cx="2971800" cy="457200"/>
          </a:xfrm>
          <a:prstGeom prst="rect">
            <a:avLst/>
          </a:prstGeom>
          <a:noFill/>
          <a:ln>
            <a:noFill/>
          </a:ln>
        </p:spPr>
        <p:txBody>
          <a:bodyPr spcFirstLastPara="1" wrap="square" lIns="19050" tIns="0" rIns="19050" bIns="0" anchor="b" anchorCtr="0"/>
          <a:lstStyle>
            <a:lvl1pPr marR="0" lvl="0" algn="l" rtl="0">
              <a:lnSpc>
                <a:spcPct val="100000"/>
              </a:lnSpc>
              <a:spcBef>
                <a:spcPts val="0"/>
              </a:spcBef>
              <a:spcAft>
                <a:spcPts val="0"/>
              </a:spcAft>
              <a:buSzPts val="1400"/>
              <a:buNone/>
              <a:defRPr sz="1000" b="0" i="1"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9" name="Google Shape;9;n"/>
          <p:cNvSpPr txBox="1">
            <a:spLocks noGrp="1"/>
          </p:cNvSpPr>
          <p:nvPr>
            <p:ph type="sldNum" idx="4"/>
          </p:nvPr>
        </p:nvSpPr>
        <p:spPr>
          <a:xfrm>
            <a:off x="3886200" y="8686800"/>
            <a:ext cx="2971800" cy="457200"/>
          </a:xfrm>
          <a:prstGeom prst="rect">
            <a:avLst/>
          </a:prstGeom>
          <a:noFill/>
          <a:ln>
            <a:noFill/>
          </a:ln>
        </p:spPr>
        <p:txBody>
          <a:bodyPr spcFirstLastPara="1" wrap="square" lIns="19050" tIns="0" rIns="19050" bIns="0" anchor="b" anchorCtr="0">
            <a:noAutofit/>
          </a:bodyPr>
          <a:lstStyle/>
          <a:p>
            <a:pPr marL="0" marR="0" lvl="0" indent="0" algn="r" rtl="0">
              <a:lnSpc>
                <a:spcPct val="100000"/>
              </a:lnSpc>
              <a:spcBef>
                <a:spcPts val="0"/>
              </a:spcBef>
              <a:spcAft>
                <a:spcPts val="0"/>
              </a:spcAft>
              <a:buClr>
                <a:srgbClr val="000000"/>
              </a:buClr>
              <a:buSzPts val="1000"/>
              <a:buFont typeface="Times New Roman"/>
              <a:buNone/>
            </a:pPr>
            <a:fld id="{00000000-1234-1234-1234-123412341234}" type="slidenum">
              <a:rPr lang="en-US" sz="1000" b="0" i="1" u="none">
                <a:solidFill>
                  <a:srgbClr val="000000"/>
                </a:solidFill>
                <a:latin typeface="Times New Roman"/>
                <a:ea typeface="Times New Roman"/>
                <a:cs typeface="Times New Roman"/>
                <a:sym typeface="Times New Roman"/>
              </a:rPr>
              <a:t>‹Nº›</a:t>
            </a:fld>
            <a:endParaRPr/>
          </a:p>
        </p:txBody>
      </p:sp>
    </p:spTree>
    <p:extLst>
      <p:ext uri="{BB962C8B-B14F-4D97-AF65-F5344CB8AC3E}">
        <p14:creationId xmlns:p14="http://schemas.microsoft.com/office/powerpoint/2010/main" val="1225167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3a585c44d_0_2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398" name="Google Shape;398;g33a585c44d_0_2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913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49c81f8cdb_0_3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76" name="Google Shape;476;g49c81f8cdb_0_3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20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49c81f8cdb_0_36: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3</a:t>
            </a:fld>
            <a:endParaRPr sz="1400">
              <a:latin typeface="Arial"/>
              <a:ea typeface="Arial"/>
              <a:cs typeface="Arial"/>
              <a:sym typeface="Arial"/>
            </a:endParaRPr>
          </a:p>
        </p:txBody>
      </p:sp>
      <p:sp>
        <p:nvSpPr>
          <p:cNvPr id="483" name="Google Shape;483;g49c81f8cdb_0_36: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49c81f8cdb_0_36: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85" name="Google Shape;485;g49c81f8cdb_0_36: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3</a:t>
            </a:fld>
            <a:endParaRPr sz="1400" i="0">
              <a:latin typeface="Arial"/>
              <a:ea typeface="Arial"/>
              <a:cs typeface="Arial"/>
              <a:sym typeface="Arial"/>
            </a:endParaRPr>
          </a:p>
        </p:txBody>
      </p:sp>
    </p:spTree>
    <p:extLst>
      <p:ext uri="{BB962C8B-B14F-4D97-AF65-F5344CB8AC3E}">
        <p14:creationId xmlns:p14="http://schemas.microsoft.com/office/powerpoint/2010/main" val="371993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49c81f8cdb_0_50: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4</a:t>
            </a:fld>
            <a:endParaRPr sz="1400">
              <a:latin typeface="Arial"/>
              <a:ea typeface="Arial"/>
              <a:cs typeface="Arial"/>
              <a:sym typeface="Arial"/>
            </a:endParaRPr>
          </a:p>
        </p:txBody>
      </p:sp>
      <p:sp>
        <p:nvSpPr>
          <p:cNvPr id="491" name="Google Shape;491;g49c81f8cdb_0_50: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49c81f8cdb_0_50: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493" name="Google Shape;493;g49c81f8cdb_0_50: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4</a:t>
            </a:fld>
            <a:endParaRPr sz="1400" i="0">
              <a:latin typeface="Arial"/>
              <a:ea typeface="Arial"/>
              <a:cs typeface="Arial"/>
              <a:sym typeface="Arial"/>
            </a:endParaRPr>
          </a:p>
        </p:txBody>
      </p:sp>
    </p:spTree>
    <p:extLst>
      <p:ext uri="{BB962C8B-B14F-4D97-AF65-F5344CB8AC3E}">
        <p14:creationId xmlns:p14="http://schemas.microsoft.com/office/powerpoint/2010/main" val="2796837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49c81f8cdb_0_73: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None/>
            </a:pPr>
            <a:fld id="{00000000-1234-1234-1234-123412341234}" type="slidenum">
              <a:rPr lang="en-US"/>
              <a:t>5</a:t>
            </a:fld>
            <a:endParaRPr sz="1400">
              <a:latin typeface="Arial"/>
              <a:ea typeface="Arial"/>
              <a:cs typeface="Arial"/>
              <a:sym typeface="Arial"/>
            </a:endParaRPr>
          </a:p>
        </p:txBody>
      </p:sp>
      <p:sp>
        <p:nvSpPr>
          <p:cNvPr id="499" name="Google Shape;499;g49c81f8cdb_0_7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49c81f8cdb_0_73: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01" name="Google Shape;501;g49c81f8cdb_0_73: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5</a:t>
            </a:fld>
            <a:endParaRPr sz="1400" i="0">
              <a:latin typeface="Arial"/>
              <a:ea typeface="Arial"/>
              <a:cs typeface="Arial"/>
              <a:sym typeface="Arial"/>
            </a:endParaRPr>
          </a:p>
        </p:txBody>
      </p:sp>
    </p:spTree>
    <p:extLst>
      <p:ext uri="{BB962C8B-B14F-4D97-AF65-F5344CB8AC3E}">
        <p14:creationId xmlns:p14="http://schemas.microsoft.com/office/powerpoint/2010/main" val="302641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49c81f8cdb_0_64: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6</a:t>
            </a:fld>
            <a:endParaRPr sz="1400">
              <a:latin typeface="Arial"/>
              <a:ea typeface="Arial"/>
              <a:cs typeface="Arial"/>
              <a:sym typeface="Arial"/>
            </a:endParaRPr>
          </a:p>
        </p:txBody>
      </p:sp>
      <p:sp>
        <p:nvSpPr>
          <p:cNvPr id="507" name="Google Shape;507;g49c81f8cdb_0_6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9c81f8cdb_0_6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09" name="Google Shape;509;g49c81f8cdb_0_64: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6</a:t>
            </a:fld>
            <a:endParaRPr sz="1400" i="0">
              <a:latin typeface="Arial"/>
              <a:ea typeface="Arial"/>
              <a:cs typeface="Arial"/>
              <a:sym typeface="Arial"/>
            </a:endParaRPr>
          </a:p>
        </p:txBody>
      </p:sp>
    </p:spTree>
    <p:extLst>
      <p:ext uri="{BB962C8B-B14F-4D97-AF65-F5344CB8AC3E}">
        <p14:creationId xmlns:p14="http://schemas.microsoft.com/office/powerpoint/2010/main" val="415326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9c81f8cdb_0_94: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None/>
            </a:pPr>
            <a:fld id="{00000000-1234-1234-1234-123412341234}" type="slidenum">
              <a:rPr lang="en-US"/>
              <a:t>7</a:t>
            </a:fld>
            <a:endParaRPr sz="1400">
              <a:latin typeface="Arial"/>
              <a:ea typeface="Arial"/>
              <a:cs typeface="Arial"/>
              <a:sym typeface="Arial"/>
            </a:endParaRPr>
          </a:p>
        </p:txBody>
      </p:sp>
      <p:sp>
        <p:nvSpPr>
          <p:cNvPr id="515" name="Google Shape;515;g49c81f8cdb_0_94: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49c81f8cdb_0_94: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17" name="Google Shape;517;g49c81f8cdb_0_94: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None/>
            </a:pPr>
            <a:fld id="{00000000-1234-1234-1234-123412341234}" type="slidenum">
              <a:rPr lang="en-US"/>
              <a:t>7</a:t>
            </a:fld>
            <a:endParaRPr sz="1400" i="0">
              <a:latin typeface="Arial"/>
              <a:ea typeface="Arial"/>
              <a:cs typeface="Arial"/>
              <a:sym typeface="Arial"/>
            </a:endParaRPr>
          </a:p>
        </p:txBody>
      </p:sp>
    </p:spTree>
    <p:extLst>
      <p:ext uri="{BB962C8B-B14F-4D97-AF65-F5344CB8AC3E}">
        <p14:creationId xmlns:p14="http://schemas.microsoft.com/office/powerpoint/2010/main" val="3168866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49c81f8cdb_0_125:notes"/>
          <p:cNvSpPr txBox="1">
            <a:spLocks noGrp="1"/>
          </p:cNvSpPr>
          <p:nvPr>
            <p:ph type="sldNum" idx="12"/>
          </p:nvPr>
        </p:nvSpPr>
        <p:spPr>
          <a:xfrm>
            <a:off x="3886200" y="8686800"/>
            <a:ext cx="2971800" cy="457200"/>
          </a:xfrm>
          <a:prstGeom prst="rect">
            <a:avLst/>
          </a:prstGeom>
        </p:spPr>
        <p:txBody>
          <a:bodyPr spcFirstLastPara="1" wrap="square" lIns="19050" tIns="0" rIns="19050" bIns="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8</a:t>
            </a:fld>
            <a:endParaRPr sz="1400">
              <a:latin typeface="Arial"/>
              <a:ea typeface="Arial"/>
              <a:cs typeface="Arial"/>
              <a:sym typeface="Arial"/>
            </a:endParaRPr>
          </a:p>
        </p:txBody>
      </p:sp>
      <p:sp>
        <p:nvSpPr>
          <p:cNvPr id="523" name="Google Shape;523;g49c81f8cdb_0_125: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49c81f8cdb_0_125:notes"/>
          <p:cNvSpPr txBox="1">
            <a:spLocks noGrp="1"/>
          </p:cNvSpPr>
          <p:nvPr>
            <p:ph type="body" idx="1"/>
          </p:nvPr>
        </p:nvSpPr>
        <p:spPr>
          <a:xfrm>
            <a:off x="914400" y="4343400"/>
            <a:ext cx="5029200" cy="4114800"/>
          </a:xfrm>
          <a:prstGeom prst="rect">
            <a:avLst/>
          </a:prstGeom>
        </p:spPr>
        <p:txBody>
          <a:bodyPr spcFirstLastPara="1" wrap="square" lIns="92075" tIns="46025" rIns="92075" bIns="46025" anchor="t" anchorCtr="0">
            <a:noAutofit/>
          </a:bodyPr>
          <a:lstStyle/>
          <a:p>
            <a:pPr marL="0" lvl="0" indent="0" algn="l" rtl="0">
              <a:spcBef>
                <a:spcPts val="0"/>
              </a:spcBef>
              <a:spcAft>
                <a:spcPts val="0"/>
              </a:spcAft>
              <a:buNone/>
            </a:pPr>
            <a:endParaRPr/>
          </a:p>
        </p:txBody>
      </p:sp>
      <p:sp>
        <p:nvSpPr>
          <p:cNvPr id="525" name="Google Shape;525;g49c81f8cdb_0_125:notes"/>
          <p:cNvSpPr txBox="1">
            <a:spLocks noGrp="1"/>
          </p:cNvSpPr>
          <p:nvPr>
            <p:ph type="sldNum" idx="3"/>
          </p:nvPr>
        </p:nvSpPr>
        <p:spPr>
          <a:xfrm>
            <a:off x="3886200" y="8686800"/>
            <a:ext cx="2971800" cy="457200"/>
          </a:xfrm>
          <a:prstGeom prst="rect">
            <a:avLst/>
          </a:prstGeom>
        </p:spPr>
        <p:txBody>
          <a:bodyPr spcFirstLastPara="1" wrap="square" lIns="19050" tIns="0" rIns="19050" bIns="0" anchor="b" anchorCtr="0">
            <a:noAutofit/>
          </a:bodyPr>
          <a:lstStyle/>
          <a:p>
            <a:pPr marL="0" lvl="0" indent="0" algn="r" rtl="0">
              <a:spcBef>
                <a:spcPts val="0"/>
              </a:spcBef>
              <a:spcAft>
                <a:spcPts val="0"/>
              </a:spcAft>
              <a:buClr>
                <a:srgbClr val="000000"/>
              </a:buClr>
              <a:buSzPts val="1000"/>
              <a:buFont typeface="Times New Roman"/>
              <a:buNone/>
            </a:pPr>
            <a:fld id="{00000000-1234-1234-1234-123412341234}" type="slidenum">
              <a:rPr lang="en-US"/>
              <a:t>8</a:t>
            </a:fld>
            <a:endParaRPr sz="1400" i="0">
              <a:latin typeface="Arial"/>
              <a:ea typeface="Arial"/>
              <a:cs typeface="Arial"/>
              <a:sym typeface="Arial"/>
            </a:endParaRPr>
          </a:p>
        </p:txBody>
      </p:sp>
    </p:spTree>
    <p:extLst>
      <p:ext uri="{BB962C8B-B14F-4D97-AF65-F5344CB8AC3E}">
        <p14:creationId xmlns:p14="http://schemas.microsoft.com/office/powerpoint/2010/main" val="313547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2075" tIns="46025" rIns="92075" bIns="46025" anchor="t" anchorCtr="0"/>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9" name="Google Shape;19;p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lnSpc>
                <a:spcPct val="100000"/>
              </a:lnSpc>
              <a:spcBef>
                <a:spcPts val="0"/>
              </a:spcBef>
              <a:spcAft>
                <a:spcPts val="0"/>
              </a:spcAft>
              <a:buNone/>
              <a:defRPr sz="1400"/>
            </a:lvl1pPr>
            <a:lvl2pPr marL="0" lvl="1" indent="0" algn="r">
              <a:lnSpc>
                <a:spcPct val="100000"/>
              </a:lnSpc>
              <a:spcBef>
                <a:spcPts val="0"/>
              </a:spcBef>
              <a:spcAft>
                <a:spcPts val="0"/>
              </a:spcAft>
              <a:buNone/>
              <a:defRPr sz="1400"/>
            </a:lvl2pPr>
            <a:lvl3pPr marL="0" lvl="2" indent="0" algn="r">
              <a:lnSpc>
                <a:spcPct val="100000"/>
              </a:lnSpc>
              <a:spcBef>
                <a:spcPts val="0"/>
              </a:spcBef>
              <a:spcAft>
                <a:spcPts val="0"/>
              </a:spcAft>
              <a:buNone/>
              <a:defRPr sz="1400"/>
            </a:lvl3pPr>
            <a:lvl4pPr marL="0" lvl="3" indent="0" algn="r">
              <a:lnSpc>
                <a:spcPct val="100000"/>
              </a:lnSpc>
              <a:spcBef>
                <a:spcPts val="0"/>
              </a:spcBef>
              <a:spcAft>
                <a:spcPts val="0"/>
              </a:spcAft>
              <a:buNone/>
              <a:defRPr sz="1400"/>
            </a:lvl4pPr>
            <a:lvl5pPr marL="0" lvl="4" indent="0" algn="r">
              <a:lnSpc>
                <a:spcPct val="100000"/>
              </a:lnSpc>
              <a:spcBef>
                <a:spcPts val="0"/>
              </a:spcBef>
              <a:spcAft>
                <a:spcPts val="0"/>
              </a:spcAft>
              <a:buNone/>
              <a:defRPr sz="1400"/>
            </a:lvl5pPr>
            <a:lvl6pPr marL="0" lvl="5" indent="0" algn="r">
              <a:lnSpc>
                <a:spcPct val="100000"/>
              </a:lnSpc>
              <a:spcBef>
                <a:spcPts val="0"/>
              </a:spcBef>
              <a:spcAft>
                <a:spcPts val="0"/>
              </a:spcAft>
              <a:buNone/>
              <a:defRPr sz="1400"/>
            </a:lvl6pPr>
            <a:lvl7pPr marL="0" lvl="6" indent="0" algn="r">
              <a:lnSpc>
                <a:spcPct val="100000"/>
              </a:lnSpc>
              <a:spcBef>
                <a:spcPts val="0"/>
              </a:spcBef>
              <a:spcAft>
                <a:spcPts val="0"/>
              </a:spcAft>
              <a:buNone/>
              <a:defRPr sz="1400"/>
            </a:lvl7pPr>
            <a:lvl8pPr marL="0" lvl="7" indent="0" algn="r">
              <a:lnSpc>
                <a:spcPct val="100000"/>
              </a:lnSpc>
              <a:spcBef>
                <a:spcPts val="0"/>
              </a:spcBef>
              <a:spcAft>
                <a:spcPts val="0"/>
              </a:spcAft>
              <a:buNone/>
              <a:defRPr sz="1400"/>
            </a:lvl8pPr>
            <a:lvl9pPr marL="0" lvl="8" indent="0" algn="r">
              <a:lnSpc>
                <a:spcPct val="100000"/>
              </a:lnSpc>
              <a:spcBef>
                <a:spcPts val="0"/>
              </a:spcBef>
              <a:spcAft>
                <a:spcPts val="0"/>
              </a:spcAft>
              <a:buNone/>
              <a:defRPr sz="1400"/>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lnSpc>
                <a:spcPct val="100000"/>
              </a:lnSpc>
              <a:spcBef>
                <a:spcPts val="0"/>
              </a:spcBef>
              <a:spcAft>
                <a:spcPts val="0"/>
              </a:spcAft>
              <a:buNone/>
              <a:defRPr sz="1400"/>
            </a:lvl1pPr>
            <a:lvl2pPr marL="0" lvl="1" indent="0" algn="r">
              <a:lnSpc>
                <a:spcPct val="100000"/>
              </a:lnSpc>
              <a:spcBef>
                <a:spcPts val="0"/>
              </a:spcBef>
              <a:spcAft>
                <a:spcPts val="0"/>
              </a:spcAft>
              <a:buNone/>
              <a:defRPr sz="1400"/>
            </a:lvl2pPr>
            <a:lvl3pPr marL="0" lvl="2" indent="0" algn="r">
              <a:lnSpc>
                <a:spcPct val="100000"/>
              </a:lnSpc>
              <a:spcBef>
                <a:spcPts val="0"/>
              </a:spcBef>
              <a:spcAft>
                <a:spcPts val="0"/>
              </a:spcAft>
              <a:buNone/>
              <a:defRPr sz="1400"/>
            </a:lvl3pPr>
            <a:lvl4pPr marL="0" lvl="3" indent="0" algn="r">
              <a:lnSpc>
                <a:spcPct val="100000"/>
              </a:lnSpc>
              <a:spcBef>
                <a:spcPts val="0"/>
              </a:spcBef>
              <a:spcAft>
                <a:spcPts val="0"/>
              </a:spcAft>
              <a:buNone/>
              <a:defRPr sz="1400"/>
            </a:lvl4pPr>
            <a:lvl5pPr marL="0" lvl="4" indent="0" algn="r">
              <a:lnSpc>
                <a:spcPct val="100000"/>
              </a:lnSpc>
              <a:spcBef>
                <a:spcPts val="0"/>
              </a:spcBef>
              <a:spcAft>
                <a:spcPts val="0"/>
              </a:spcAft>
              <a:buNone/>
              <a:defRPr sz="1400"/>
            </a:lvl5pPr>
            <a:lvl6pPr marL="0" lvl="5" indent="0" algn="r">
              <a:lnSpc>
                <a:spcPct val="100000"/>
              </a:lnSpc>
              <a:spcBef>
                <a:spcPts val="0"/>
              </a:spcBef>
              <a:spcAft>
                <a:spcPts val="0"/>
              </a:spcAft>
              <a:buNone/>
              <a:defRPr sz="1400"/>
            </a:lvl6pPr>
            <a:lvl7pPr marL="0" lvl="6" indent="0" algn="r">
              <a:lnSpc>
                <a:spcPct val="100000"/>
              </a:lnSpc>
              <a:spcBef>
                <a:spcPts val="0"/>
              </a:spcBef>
              <a:spcAft>
                <a:spcPts val="0"/>
              </a:spcAft>
              <a:buNone/>
              <a:defRPr sz="1400"/>
            </a:lvl7pPr>
            <a:lvl8pPr marL="0" lvl="7" indent="0" algn="r">
              <a:lnSpc>
                <a:spcPct val="100000"/>
              </a:lnSpc>
              <a:spcBef>
                <a:spcPts val="0"/>
              </a:spcBef>
              <a:spcAft>
                <a:spcPts val="0"/>
              </a:spcAft>
              <a:buNone/>
              <a:defRPr sz="1400"/>
            </a:lvl8pPr>
            <a:lvl9pPr marL="0" lvl="8" indent="0" algn="r">
              <a:lnSpc>
                <a:spcPct val="100000"/>
              </a:lnSpc>
              <a:spcBef>
                <a:spcPts val="0"/>
              </a:spcBef>
              <a:spcAft>
                <a:spcPts val="0"/>
              </a:spcAft>
              <a:buNone/>
              <a:defRPr sz="1400"/>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lstStyle>
            <a:lvl1pPr marR="0" lvl="0"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9"/>
        <p:cNvGrpSpPr/>
        <p:nvPr/>
      </p:nvGrpSpPr>
      <p:grpSpPr>
        <a:xfrm>
          <a:off x="0" y="0"/>
          <a:ext cx="0" cy="0"/>
          <a:chOff x="0" y="0"/>
          <a:chExt cx="0" cy="0"/>
        </a:xfrm>
      </p:grpSpPr>
      <p:sp>
        <p:nvSpPr>
          <p:cNvPr id="400" name="Google Shape;400;p4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a:t>
            </a:fld>
            <a:endParaRPr/>
          </a:p>
        </p:txBody>
      </p:sp>
      <p:sp>
        <p:nvSpPr>
          <p:cNvPr id="401" name="Google Shape;401;p44"/>
          <p:cNvSpPr txBox="1">
            <a:spLocks noGrp="1"/>
          </p:cNvSpPr>
          <p:nvPr>
            <p:ph type="ctrTitle"/>
          </p:nvPr>
        </p:nvSpPr>
        <p:spPr>
          <a:xfrm>
            <a:off x="658900" y="110265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dirty="0" err="1"/>
              <a:t>Fundamentos</a:t>
            </a:r>
            <a:r>
              <a:rPr lang="en-US" dirty="0"/>
              <a:t> </a:t>
            </a:r>
            <a:r>
              <a:rPr lang="en-US" dirty="0" err="1"/>
              <a:t>básicos</a:t>
            </a:r>
            <a:r>
              <a:rPr lang="en-US" dirty="0"/>
              <a:t> de la </a:t>
            </a:r>
            <a:r>
              <a:rPr lang="en-US" dirty="0" err="1"/>
              <a:t>programación</a:t>
            </a:r>
            <a:r>
              <a:rPr lang="en-US" dirty="0"/>
              <a:t> </a:t>
            </a:r>
            <a:r>
              <a:rPr lang="en-US" dirty="0" err="1"/>
              <a:t>orientada</a:t>
            </a:r>
            <a:r>
              <a:rPr lang="en-US" dirty="0"/>
              <a:t> a </a:t>
            </a:r>
            <a:r>
              <a:rPr lang="en-US" dirty="0" err="1"/>
              <a:t>objetos</a:t>
            </a:r>
            <a:endParaRPr dirty="0"/>
          </a:p>
        </p:txBody>
      </p:sp>
      <p:sp>
        <p:nvSpPr>
          <p:cNvPr id="402" name="Google Shape;402;p44"/>
          <p:cNvSpPr txBox="1">
            <a:spLocks noGrp="1"/>
          </p:cNvSpPr>
          <p:nvPr>
            <p:ph type="subTitle" idx="1"/>
          </p:nvPr>
        </p:nvSpPr>
        <p:spPr>
          <a:xfrm>
            <a:off x="1344700" y="2702850"/>
            <a:ext cx="6400800" cy="17526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a:t>u</a:t>
            </a:r>
            <a:r>
              <a:rPr lang="en-US" sz="3200" b="0" i="0" u="none" strike="noStrike" cap="none">
                <a:solidFill>
                  <a:schemeClr val="dk1"/>
                </a:solidFill>
                <a:latin typeface="Times New Roman"/>
                <a:ea typeface="Times New Roman"/>
                <a:cs typeface="Times New Roman"/>
                <a:sym typeface="Times New Roman"/>
              </a:rPr>
              <a:t>sando el lenguaje de programación JAVA</a:t>
            </a:r>
            <a:endParaRPr/>
          </a:p>
        </p:txBody>
      </p:sp>
      <p:pic>
        <p:nvPicPr>
          <p:cNvPr id="403" name="Google Shape;403;p44"/>
          <p:cNvPicPr preferRelativeResize="0"/>
          <p:nvPr/>
        </p:nvPicPr>
        <p:blipFill>
          <a:blip r:embed="rId3">
            <a:alphaModFix/>
          </a:blip>
          <a:stretch>
            <a:fillRect/>
          </a:stretch>
        </p:blipFill>
        <p:spPr>
          <a:xfrm>
            <a:off x="6795225" y="4092375"/>
            <a:ext cx="1981200" cy="1981200"/>
          </a:xfrm>
          <a:prstGeom prst="rect">
            <a:avLst/>
          </a:prstGeom>
          <a:noFill/>
          <a:ln>
            <a:noFill/>
          </a:ln>
        </p:spPr>
      </p:pic>
      <p:sp>
        <p:nvSpPr>
          <p:cNvPr id="404" name="Google Shape;404;p44"/>
          <p:cNvSpPr txBox="1"/>
          <p:nvPr/>
        </p:nvSpPr>
        <p:spPr>
          <a:xfrm>
            <a:off x="2918050" y="4455450"/>
            <a:ext cx="3254100" cy="82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800" b="1" dirty="0">
                <a:solidFill>
                  <a:srgbClr val="0000FF"/>
                </a:solidFill>
              </a:rPr>
              <a:t>CLASE </a:t>
            </a:r>
            <a:r>
              <a:rPr lang="en-US" sz="4800" b="1" dirty="0">
                <a:solidFill>
                  <a:srgbClr val="0000FF"/>
                </a:solidFill>
              </a:rPr>
              <a:t>7</a:t>
            </a:r>
            <a:endParaRPr sz="4800" b="1"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7"/>
        <p:cNvGrpSpPr/>
        <p:nvPr/>
      </p:nvGrpSpPr>
      <p:grpSpPr>
        <a:xfrm>
          <a:off x="0" y="0"/>
          <a:ext cx="0" cy="0"/>
          <a:chOff x="0" y="0"/>
          <a:chExt cx="0" cy="0"/>
        </a:xfrm>
      </p:grpSpPr>
      <p:sp>
        <p:nvSpPr>
          <p:cNvPr id="478" name="Google Shape;478;p5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2</a:t>
            </a:fld>
            <a:endParaRPr/>
          </a:p>
        </p:txBody>
      </p:sp>
      <p:sp>
        <p:nvSpPr>
          <p:cNvPr id="479" name="Google Shape;479;p54"/>
          <p:cNvSpPr txBox="1">
            <a:spLocks noGrp="1"/>
          </p:cNvSpPr>
          <p:nvPr>
            <p:ph type="title"/>
          </p:nvPr>
        </p:nvSpPr>
        <p:spPr>
          <a:xfrm>
            <a:off x="762000" y="0"/>
            <a:ext cx="7772400" cy="6858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t>Clases abstractas</a:t>
            </a:r>
            <a:endParaRPr/>
          </a:p>
        </p:txBody>
      </p:sp>
      <p:sp>
        <p:nvSpPr>
          <p:cNvPr id="480" name="Google Shape;480;p54"/>
          <p:cNvSpPr txBox="1">
            <a:spLocks noGrp="1"/>
          </p:cNvSpPr>
          <p:nvPr>
            <p:ph type="body" idx="1"/>
          </p:nvPr>
        </p:nvSpPr>
        <p:spPr>
          <a:xfrm>
            <a:off x="228600" y="609600"/>
            <a:ext cx="8610600" cy="59787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80"/>
              </a:spcBef>
              <a:spcAft>
                <a:spcPts val="0"/>
              </a:spcAft>
              <a:buNone/>
            </a:pPr>
            <a:r>
              <a:rPr lang="en-US" sz="1400"/>
              <a:t>Las clases abstractas son modelos de clases que que definen un comportamiento base para que, a partir de ellas, se creen otras clases.</a:t>
            </a:r>
            <a:endParaRPr sz="1400"/>
          </a:p>
          <a:p>
            <a:pPr marL="342900" marR="0" lvl="0" indent="0" algn="l" rtl="0">
              <a:lnSpc>
                <a:spcPct val="100000"/>
              </a:lnSpc>
              <a:spcBef>
                <a:spcPts val="480"/>
              </a:spcBef>
              <a:spcAft>
                <a:spcPts val="0"/>
              </a:spcAft>
              <a:buNone/>
            </a:pPr>
            <a:endParaRPr sz="1400"/>
          </a:p>
          <a:p>
            <a:pPr marL="342900" marR="0" lvl="0" indent="0" algn="l" rtl="0">
              <a:lnSpc>
                <a:spcPct val="100000"/>
              </a:lnSpc>
              <a:spcBef>
                <a:spcPts val="480"/>
              </a:spcBef>
              <a:spcAft>
                <a:spcPts val="0"/>
              </a:spcAft>
              <a:buNone/>
            </a:pPr>
            <a:r>
              <a:rPr lang="en-US" sz="1400"/>
              <a:t>Tiene las siguientes restricciones:</a:t>
            </a:r>
            <a:endParaRPr sz="1400"/>
          </a:p>
          <a:p>
            <a:pPr marL="457200" marR="0" lvl="0" indent="-317500" algn="l" rtl="0">
              <a:lnSpc>
                <a:spcPct val="100000"/>
              </a:lnSpc>
              <a:spcBef>
                <a:spcPts val="480"/>
              </a:spcBef>
              <a:spcAft>
                <a:spcPts val="0"/>
              </a:spcAft>
              <a:buSzPts val="1400"/>
              <a:buChar char="-"/>
            </a:pPr>
            <a:r>
              <a:rPr lang="en-US" sz="1400"/>
              <a:t>No pueden ser instanciadas</a:t>
            </a:r>
            <a:endParaRPr sz="1400"/>
          </a:p>
          <a:p>
            <a:pPr marL="457200" marR="0" lvl="0" indent="-317500" algn="l" rtl="0">
              <a:lnSpc>
                <a:spcPct val="100000"/>
              </a:lnSpc>
              <a:spcBef>
                <a:spcPts val="0"/>
              </a:spcBef>
              <a:spcAft>
                <a:spcPts val="0"/>
              </a:spcAft>
              <a:buSzPts val="1400"/>
              <a:buChar char="-"/>
            </a:pPr>
            <a:r>
              <a:rPr lang="en-US" sz="1400"/>
              <a:t>Todos sus métodos deben ser declarados dentro de la clase, a excepción de los métodos que se declaren “abstract”, los cuales deben ser implementados en la clase que las hereda.</a:t>
            </a:r>
            <a:endParaRPr sz="1400"/>
          </a:p>
          <a:p>
            <a:pPr marL="0" marR="0" lvl="0" indent="0" algn="l" rtl="0">
              <a:lnSpc>
                <a:spcPct val="100000"/>
              </a:lnSpc>
              <a:spcBef>
                <a:spcPts val="480"/>
              </a:spcBef>
              <a:spcAft>
                <a:spcPts val="0"/>
              </a:spcAft>
              <a:buNone/>
            </a:pPr>
            <a:endParaRPr sz="1800"/>
          </a:p>
          <a:p>
            <a:pPr marL="0" marR="0" lvl="0" indent="0" algn="l" rtl="0">
              <a:lnSpc>
                <a:spcPct val="100000"/>
              </a:lnSpc>
              <a:spcBef>
                <a:spcPts val="480"/>
              </a:spcBef>
              <a:spcAft>
                <a:spcPts val="0"/>
              </a:spcAft>
              <a:buNone/>
            </a:pPr>
            <a:r>
              <a:rPr lang="en-US" sz="1800" b="1"/>
              <a:t>Ejemplo</a:t>
            </a:r>
            <a:r>
              <a:rPr lang="en-US" sz="1800"/>
              <a:t>:</a:t>
            </a:r>
            <a:endParaRPr sz="1800"/>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public abstract class Formas {</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private boolean circular;</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protected int puntas;</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public setPuntas (int p){</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puntas = p;</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public isCircular(){</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		if (puntas &gt; 0) </a:t>
            </a:r>
            <a:endParaRPr sz="1000">
              <a:latin typeface="Courier New"/>
              <a:ea typeface="Courier New"/>
              <a:cs typeface="Courier New"/>
              <a:sym typeface="Courier New"/>
            </a:endParaRPr>
          </a:p>
          <a:p>
            <a:pPr marL="1371600" marR="0" lvl="0" indent="457200" algn="l" rtl="0">
              <a:lnSpc>
                <a:spcPct val="100000"/>
              </a:lnSpc>
              <a:spcBef>
                <a:spcPts val="480"/>
              </a:spcBef>
              <a:spcAft>
                <a:spcPts val="0"/>
              </a:spcAft>
              <a:buNone/>
            </a:pPr>
            <a:r>
              <a:rPr lang="en-US" sz="1000">
                <a:latin typeface="Courier New"/>
                <a:ea typeface="Courier New"/>
                <a:cs typeface="Courier New"/>
                <a:sym typeface="Courier New"/>
              </a:rPr>
              <a:t>return true;</a:t>
            </a:r>
            <a:endParaRPr sz="1000">
              <a:latin typeface="Courier New"/>
              <a:ea typeface="Courier New"/>
              <a:cs typeface="Courier New"/>
              <a:sym typeface="Courier New"/>
            </a:endParaRPr>
          </a:p>
          <a:p>
            <a:pPr marL="1371600" marR="0" lvl="0" indent="0" algn="l" rtl="0">
              <a:lnSpc>
                <a:spcPct val="100000"/>
              </a:lnSpc>
              <a:spcBef>
                <a:spcPts val="480"/>
              </a:spcBef>
              <a:spcAft>
                <a:spcPts val="0"/>
              </a:spcAft>
              <a:buNone/>
            </a:pPr>
            <a:r>
              <a:rPr lang="en-US" sz="1000">
                <a:latin typeface="Courier New"/>
                <a:ea typeface="Courier New"/>
                <a:cs typeface="Courier New"/>
                <a:sym typeface="Courier New"/>
              </a:rPr>
              <a:t>else</a:t>
            </a:r>
            <a:endParaRPr sz="1000">
              <a:latin typeface="Courier New"/>
              <a:ea typeface="Courier New"/>
              <a:cs typeface="Courier New"/>
              <a:sym typeface="Courier New"/>
            </a:endParaRPr>
          </a:p>
          <a:p>
            <a:pPr marL="1371600" marR="0" lvl="0" indent="0" algn="l" rtl="0">
              <a:lnSpc>
                <a:spcPct val="100000"/>
              </a:lnSpc>
              <a:spcBef>
                <a:spcPts val="480"/>
              </a:spcBef>
              <a:spcAft>
                <a:spcPts val="0"/>
              </a:spcAft>
              <a:buNone/>
            </a:pPr>
            <a:r>
              <a:rPr lang="en-US" sz="1000">
                <a:latin typeface="Courier New"/>
                <a:ea typeface="Courier New"/>
                <a:cs typeface="Courier New"/>
                <a:sym typeface="Courier New"/>
              </a:rPr>
              <a:t>	return false;</a:t>
            </a:r>
            <a:endParaRPr sz="1000">
              <a:latin typeface="Courier New"/>
              <a:ea typeface="Courier New"/>
              <a:cs typeface="Courier New"/>
              <a:sym typeface="Courier New"/>
            </a:endParaRPr>
          </a:p>
          <a:p>
            <a:pPr marL="457200" marR="0" lvl="0" indent="457200" algn="l" rtl="0">
              <a:lnSpc>
                <a:spcPct val="100000"/>
              </a:lnSpc>
              <a:spcBef>
                <a:spcPts val="480"/>
              </a:spcBef>
              <a:spcAft>
                <a:spcPts val="0"/>
              </a:spcAft>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a:p>
            <a:pPr marL="457200" marR="0" lvl="0" indent="457200" algn="l" rtl="0">
              <a:lnSpc>
                <a:spcPct val="100000"/>
              </a:lnSpc>
              <a:spcBef>
                <a:spcPts val="480"/>
              </a:spcBef>
              <a:spcAft>
                <a:spcPts val="0"/>
              </a:spcAft>
              <a:buNone/>
            </a:pPr>
            <a:endParaRPr sz="1000">
              <a:latin typeface="Courier New"/>
              <a:ea typeface="Courier New"/>
              <a:cs typeface="Courier New"/>
              <a:sym typeface="Courier New"/>
            </a:endParaRPr>
          </a:p>
          <a:p>
            <a:pPr marL="457200" marR="0" lvl="0" indent="457200" algn="l" rtl="0">
              <a:lnSpc>
                <a:spcPct val="100000"/>
              </a:lnSpc>
              <a:spcBef>
                <a:spcPts val="480"/>
              </a:spcBef>
              <a:spcAft>
                <a:spcPts val="0"/>
              </a:spcAft>
              <a:buNone/>
            </a:pPr>
            <a:r>
              <a:rPr lang="en-US" sz="1000">
                <a:latin typeface="Courier New"/>
                <a:ea typeface="Courier New"/>
                <a:cs typeface="Courier New"/>
                <a:sym typeface="Courier New"/>
              </a:rPr>
              <a:t>public abstract void mostrar();</a:t>
            </a:r>
            <a:endParaRPr sz="1000">
              <a:latin typeface="Courier New"/>
              <a:ea typeface="Courier New"/>
              <a:cs typeface="Courier New"/>
              <a:sym typeface="Courier New"/>
            </a:endParaRPr>
          </a:p>
          <a:p>
            <a:pPr marL="457200" marR="0" lvl="0" indent="0" algn="l" rtl="0">
              <a:lnSpc>
                <a:spcPct val="100000"/>
              </a:lnSpc>
              <a:spcBef>
                <a:spcPts val="480"/>
              </a:spcBef>
              <a:spcAft>
                <a:spcPts val="0"/>
              </a:spcAft>
              <a:buNone/>
            </a:pPr>
            <a:r>
              <a:rPr lang="en-US"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Interfaces</a:t>
            </a:r>
            <a:endParaRPr/>
          </a:p>
        </p:txBody>
      </p:sp>
      <p:sp>
        <p:nvSpPr>
          <p:cNvPr id="488" name="Google Shape;488;p55"/>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457200" lvl="0" indent="-342900" algn="l" rtl="0">
              <a:spcBef>
                <a:spcPts val="360"/>
              </a:spcBef>
              <a:spcAft>
                <a:spcPts val="0"/>
              </a:spcAft>
              <a:buSzPts val="1800"/>
              <a:buChar char="•"/>
            </a:pPr>
            <a:r>
              <a:rPr lang="en-US" sz="1800"/>
              <a:t>Las interfaces son esqueletos de modelos que especifican los métodos que deben ser implementados por la clase que las implementa.</a:t>
            </a:r>
            <a:endParaRPr sz="1800"/>
          </a:p>
          <a:p>
            <a:pPr marL="457200" lvl="0" indent="-342900" algn="l" rtl="0">
              <a:spcBef>
                <a:spcPts val="0"/>
              </a:spcBef>
              <a:spcAft>
                <a:spcPts val="0"/>
              </a:spcAft>
              <a:buSzPts val="1800"/>
              <a:buChar char="•"/>
            </a:pPr>
            <a:r>
              <a:rPr lang="en-US" sz="1800"/>
              <a:t>Son usadas para indicar qué métodos debe obligatoriamente implementar (contener) una Clase (aunque no tienen por qué comportarse del mismo modo).</a:t>
            </a:r>
            <a:endParaRPr sz="1800"/>
          </a:p>
          <a:p>
            <a:pPr marL="457200" lvl="0" indent="-342900" algn="l" rtl="0">
              <a:spcBef>
                <a:spcPts val="0"/>
              </a:spcBef>
              <a:spcAft>
                <a:spcPts val="0"/>
              </a:spcAft>
              <a:buSzPts val="1800"/>
              <a:buChar char="•"/>
            </a:pPr>
            <a:r>
              <a:rPr lang="en-US" sz="1800"/>
              <a:t>Los métodos definidos en una una Interface deben ser public.</a:t>
            </a:r>
            <a:endParaRPr sz="1800"/>
          </a:p>
          <a:p>
            <a:pPr marL="457200" lvl="0" indent="-342900" algn="l" rtl="0">
              <a:spcBef>
                <a:spcPts val="0"/>
              </a:spcBef>
              <a:spcAft>
                <a:spcPts val="0"/>
              </a:spcAft>
              <a:buSzPts val="1800"/>
              <a:buChar char="•"/>
            </a:pPr>
            <a:r>
              <a:rPr lang="en-US" sz="1800"/>
              <a:t>Permite implementación múltiple</a:t>
            </a:r>
            <a:endParaRPr sz="1800"/>
          </a:p>
          <a:p>
            <a:pPr marL="457200" lvl="0" indent="-342900" algn="l" rtl="0">
              <a:spcBef>
                <a:spcPts val="0"/>
              </a:spcBef>
              <a:spcAft>
                <a:spcPts val="0"/>
              </a:spcAft>
              <a:buSzPts val="1800"/>
              <a:buChar char="•"/>
            </a:pPr>
            <a:r>
              <a:rPr lang="en-US" sz="1800"/>
              <a:t>Como nomenclatura, su nombre siempre debe comenzar con una “I” en mayúsculas</a:t>
            </a:r>
            <a:endParaRPr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6"/>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Interfaz como implementación</a:t>
            </a:r>
            <a:endParaRPr/>
          </a:p>
        </p:txBody>
      </p:sp>
      <p:sp>
        <p:nvSpPr>
          <p:cNvPr id="496" name="Google Shape;496;p56"/>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latin typeface="Courier New"/>
                <a:ea typeface="Courier New"/>
                <a:cs typeface="Courier New"/>
                <a:sym typeface="Courier New"/>
              </a:rPr>
              <a:t>public interface IEmpleado</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 Método que deberán definir las clases que implementen esta interface</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public void trabajar();</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7"/>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Implementación de interfaz</a:t>
            </a:r>
            <a:endParaRPr/>
          </a:p>
        </p:txBody>
      </p:sp>
      <p:sp>
        <p:nvSpPr>
          <p:cNvPr id="504" name="Google Shape;504;p57"/>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latin typeface="Courier New"/>
                <a:ea typeface="Courier New"/>
                <a:cs typeface="Courier New"/>
                <a:sym typeface="Courier New"/>
              </a:rPr>
              <a:t>public class Empleado implements IEmpleado {</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private String nombre;</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private int RUT;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private char DV;</a:t>
            </a:r>
            <a:endParaRPr sz="1800">
              <a:latin typeface="Courier New"/>
              <a:ea typeface="Courier New"/>
              <a:cs typeface="Courier New"/>
              <a:sym typeface="Courier New"/>
            </a:endParaRPr>
          </a:p>
          <a:p>
            <a:pPr marL="457200" lvl="0" indent="0" algn="l" rtl="0">
              <a:spcBef>
                <a:spcPts val="360"/>
              </a:spcBef>
              <a:spcAft>
                <a:spcPts val="0"/>
              </a:spcAft>
              <a:buNone/>
            </a:pP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 Método de la interfaz que debe ser implementado</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public void trabajar(){</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System.out.println(“Desarrollando en Java”);</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8"/>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Interfaz como tipo de dato</a:t>
            </a:r>
            <a:endParaRPr/>
          </a:p>
        </p:txBody>
      </p:sp>
      <p:sp>
        <p:nvSpPr>
          <p:cNvPr id="512" name="Google Shape;512;p58"/>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457200" lvl="0" indent="-342900" algn="l" rtl="0">
              <a:spcBef>
                <a:spcPts val="360"/>
              </a:spcBef>
              <a:spcAft>
                <a:spcPts val="0"/>
              </a:spcAft>
              <a:buSzPts val="1800"/>
              <a:buChar char="•"/>
            </a:pPr>
            <a:r>
              <a:rPr lang="en-US" sz="1800"/>
              <a:t>Las interfaces también pueden ser usados como “contratos” de implementación que se espera como parámetro de un método, haciendo que el compilador obligue que se implemente esta en el objeto pasado.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9"/>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Interfaz en el parámetro del método</a:t>
            </a:r>
            <a:endParaRPr/>
          </a:p>
        </p:txBody>
      </p:sp>
      <p:sp>
        <p:nvSpPr>
          <p:cNvPr id="520" name="Google Shape;520;p59"/>
          <p:cNvSpPr txBox="1">
            <a:spLocks noGrp="1"/>
          </p:cNvSpPr>
          <p:nvPr>
            <p:ph type="body" idx="1"/>
          </p:nvPr>
        </p:nvSpPr>
        <p:spPr>
          <a:xfrm>
            <a:off x="685800" y="1981200"/>
            <a:ext cx="7772400" cy="4114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sz="1800">
                <a:latin typeface="Courier New"/>
                <a:ea typeface="Courier New"/>
                <a:cs typeface="Courier New"/>
                <a:sym typeface="Courier New"/>
              </a:rPr>
              <a:t>public class Empresa {</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private String nombre;</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private int Direccion;</a:t>
            </a:r>
            <a:endParaRPr sz="1800">
              <a:latin typeface="Courier New"/>
              <a:ea typeface="Courier New"/>
              <a:cs typeface="Courier New"/>
              <a:sym typeface="Courier New"/>
            </a:endParaRPr>
          </a:p>
          <a:p>
            <a:pPr marL="0" lvl="0" indent="0" algn="l" rtl="0">
              <a:spcBef>
                <a:spcPts val="360"/>
              </a:spcBef>
              <a:spcAft>
                <a:spcPts val="0"/>
              </a:spcAft>
              <a:buNone/>
            </a:pP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   public void diaLaboral(IEmpleado empleado){</a:t>
            </a:r>
            <a:endParaRPr sz="1800">
              <a:latin typeface="Courier New"/>
              <a:ea typeface="Courier New"/>
              <a:cs typeface="Courier New"/>
              <a:sym typeface="Courier New"/>
            </a:endParaRPr>
          </a:p>
          <a:p>
            <a:pPr marL="914400" lvl="0" indent="0" algn="l" rtl="0">
              <a:spcBef>
                <a:spcPts val="360"/>
              </a:spcBef>
              <a:spcAft>
                <a:spcPts val="0"/>
              </a:spcAft>
              <a:buNone/>
            </a:pPr>
            <a:r>
              <a:rPr lang="en-US" sz="1800">
                <a:latin typeface="Courier New"/>
                <a:ea typeface="Courier New"/>
                <a:cs typeface="Courier New"/>
                <a:sym typeface="Courier New"/>
              </a:rPr>
              <a:t>System.out.println(“actividad del empleado en la jornada”);</a:t>
            </a:r>
            <a:endParaRPr sz="1800">
              <a:latin typeface="Courier New"/>
              <a:ea typeface="Courier New"/>
              <a:cs typeface="Courier New"/>
              <a:sym typeface="Courier New"/>
            </a:endParaRPr>
          </a:p>
          <a:p>
            <a:pPr marL="914400" lvl="0" indent="0" algn="l" rtl="0">
              <a:spcBef>
                <a:spcPts val="360"/>
              </a:spcBef>
              <a:spcAft>
                <a:spcPts val="0"/>
              </a:spcAft>
              <a:buNone/>
            </a:pPr>
            <a:r>
              <a:rPr lang="en-US" sz="1800">
                <a:latin typeface="Courier New"/>
                <a:ea typeface="Courier New"/>
                <a:cs typeface="Courier New"/>
                <a:sym typeface="Courier New"/>
              </a:rPr>
              <a:t>empleado.trabajar();</a:t>
            </a:r>
            <a:endParaRPr sz="1800">
              <a:latin typeface="Courier New"/>
              <a:ea typeface="Courier New"/>
              <a:cs typeface="Courier New"/>
              <a:sym typeface="Courier New"/>
            </a:endParaRPr>
          </a:p>
          <a:p>
            <a:pPr marL="45720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360"/>
              </a:spcBef>
              <a:spcAft>
                <a:spcPts val="0"/>
              </a:spcAft>
              <a:buNone/>
            </a:pPr>
            <a:endParaRPr/>
          </a:p>
          <a:p>
            <a:pPr marL="0" lvl="0" indent="0" algn="l" rtl="0">
              <a:spcBef>
                <a:spcPts val="36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0"/>
          <p:cNvSpPr txBox="1">
            <a:spLocks noGrp="1"/>
          </p:cNvSpPr>
          <p:nvPr>
            <p:ph type="title"/>
          </p:nvPr>
        </p:nvSpPr>
        <p:spPr>
          <a:xfrm>
            <a:off x="685800" y="609600"/>
            <a:ext cx="7772400" cy="1143000"/>
          </a:xfrm>
          <a:prstGeom prst="rect">
            <a:avLst/>
          </a:prstGeom>
        </p:spPr>
        <p:txBody>
          <a:bodyPr spcFirstLastPara="1" wrap="square" lIns="92075" tIns="46025" rIns="92075" bIns="46025" anchor="ctr" anchorCtr="0">
            <a:noAutofit/>
          </a:bodyPr>
          <a:lstStyle/>
          <a:p>
            <a:pPr marL="0" lvl="0" indent="0" algn="ctr" rtl="0">
              <a:spcBef>
                <a:spcPts val="0"/>
              </a:spcBef>
              <a:spcAft>
                <a:spcPts val="0"/>
              </a:spcAft>
              <a:buNone/>
            </a:pPr>
            <a:r>
              <a:rPr lang="en-US"/>
              <a:t>Tarea</a:t>
            </a:r>
            <a:endParaRPr/>
          </a:p>
        </p:txBody>
      </p:sp>
      <p:sp>
        <p:nvSpPr>
          <p:cNvPr id="528" name="Google Shape;528;p60"/>
          <p:cNvSpPr txBox="1">
            <a:spLocks noGrp="1"/>
          </p:cNvSpPr>
          <p:nvPr>
            <p:ph type="body" idx="1"/>
          </p:nvPr>
        </p:nvSpPr>
        <p:spPr>
          <a:xfrm>
            <a:off x="465675" y="1752600"/>
            <a:ext cx="8297400" cy="4819800"/>
          </a:xfrm>
          <a:prstGeom prst="rect">
            <a:avLst/>
          </a:prstGeom>
        </p:spPr>
        <p:txBody>
          <a:bodyPr spcFirstLastPara="1" wrap="square" lIns="92075" tIns="46025" rIns="92075" bIns="46025" anchor="t" anchorCtr="0">
            <a:noAutofit/>
          </a:bodyPr>
          <a:lstStyle/>
          <a:p>
            <a:pPr marL="457200" lvl="0" indent="-342900" algn="l" rtl="0">
              <a:spcBef>
                <a:spcPts val="360"/>
              </a:spcBef>
              <a:spcAft>
                <a:spcPts val="0"/>
              </a:spcAft>
              <a:buSzPts val="1800"/>
              <a:buChar char="•"/>
            </a:pPr>
            <a:r>
              <a:rPr lang="en-US" sz="1800"/>
              <a:t>Definir la clase abstracta “FilesType” como base para definir tipos de archivos y que tenga el método abstracto “listContenido()”.</a:t>
            </a:r>
            <a:endParaRPr sz="1800"/>
          </a:p>
          <a:p>
            <a:pPr marL="457200" lvl="0" indent="0" algn="l" rtl="0">
              <a:spcBef>
                <a:spcPts val="360"/>
              </a:spcBef>
              <a:spcAft>
                <a:spcPts val="0"/>
              </a:spcAft>
              <a:buNone/>
            </a:pPr>
            <a:endParaRPr sz="1800"/>
          </a:p>
          <a:p>
            <a:pPr marL="457200" lvl="0" indent="-342900" algn="l" rtl="0">
              <a:spcBef>
                <a:spcPts val="360"/>
              </a:spcBef>
              <a:spcAft>
                <a:spcPts val="0"/>
              </a:spcAft>
              <a:buSzPts val="1800"/>
              <a:buChar char="•"/>
            </a:pPr>
            <a:r>
              <a:rPr lang="en-US" sz="1800"/>
              <a:t>Definir 3 clases concretas (TxtFile, DocFile, DatFile) que hereden de la clase abstracta anterior e implementen el método abstracto con un print que indique el tipo de archivo en cuestión.</a:t>
            </a:r>
            <a:endParaRPr sz="1800"/>
          </a:p>
          <a:p>
            <a:pPr marL="457200" lvl="0" indent="0" algn="l" rtl="0">
              <a:spcBef>
                <a:spcPts val="360"/>
              </a:spcBef>
              <a:spcAft>
                <a:spcPts val="0"/>
              </a:spcAft>
              <a:buNone/>
            </a:pPr>
            <a:endParaRPr sz="1800"/>
          </a:p>
          <a:p>
            <a:pPr marL="457200" lvl="0" indent="-342900" algn="l" rtl="0">
              <a:spcBef>
                <a:spcPts val="360"/>
              </a:spcBef>
              <a:spcAft>
                <a:spcPts val="0"/>
              </a:spcAft>
              <a:buSzPts val="1800"/>
              <a:buChar char="•"/>
            </a:pPr>
            <a:r>
              <a:rPr lang="en-US" sz="1800"/>
              <a:t>Definir la clase concreta “FilesTypeFactory” que, según un parámetro en el método getInstance(int tipo), devuelva la instancia de una de las clases concretas anteriores.</a:t>
            </a:r>
            <a:endParaRPr sz="1800"/>
          </a:p>
          <a:p>
            <a:pPr marL="457200" lvl="0" indent="0" algn="l" rtl="0">
              <a:spcBef>
                <a:spcPts val="360"/>
              </a:spcBef>
              <a:spcAft>
                <a:spcPts val="0"/>
              </a:spcAft>
              <a:buNone/>
            </a:pPr>
            <a:endParaRPr sz="1800"/>
          </a:p>
          <a:p>
            <a:pPr marL="457200" lvl="0" indent="-342900" algn="l" rtl="0">
              <a:spcBef>
                <a:spcPts val="360"/>
              </a:spcBef>
              <a:spcAft>
                <a:spcPts val="0"/>
              </a:spcAft>
              <a:buSzPts val="1800"/>
              <a:buChar char="•"/>
            </a:pPr>
            <a:r>
              <a:rPr lang="en-US" sz="1800"/>
              <a:t>En el método main() de la aplicación instanciar, en una variable de tipo “FilesType”, la clase concreta “FilesTypeFactory”. Obtener la instancia del método “getInstance()”, indicando el tipo de archivo a obtener e invocar, para la instancia devuelta, el método “listContenido()”.</a:t>
            </a:r>
            <a:endParaRPr sz="1800"/>
          </a:p>
        </p:txBody>
      </p:sp>
    </p:spTree>
  </p:cSld>
  <p:clrMapOvr>
    <a:masterClrMapping/>
  </p:clrMapOvr>
</p:sld>
</file>

<file path=ppt/theme/theme1.xml><?xml version="1.0" encoding="utf-8"?>
<a:theme xmlns:a="http://schemas.openxmlformats.org/drawingml/2006/main" name="Presentación en blanco.pot">
  <a:themeElements>
    <a:clrScheme name="Presentación en blanco.pot">
      <a:dk1>
        <a:srgbClr val="000000"/>
      </a:dk1>
      <a:lt1>
        <a:srgbClr val="FFFFFF"/>
      </a:lt1>
      <a:dk2>
        <a:srgbClr val="000000"/>
      </a:dk2>
      <a:lt2>
        <a:srgbClr val="969696"/>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436</Words>
  <Application>Microsoft Office PowerPoint</Application>
  <PresentationFormat>Presentación en pantalla (4:3)</PresentationFormat>
  <Paragraphs>87</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Times New Roman</vt:lpstr>
      <vt:lpstr>Courier New</vt:lpstr>
      <vt:lpstr>Presentación en blanco.pot</vt:lpstr>
      <vt:lpstr>Fundamentos básicos de la programación orientada a objetos</vt:lpstr>
      <vt:lpstr>Clases abstractas</vt:lpstr>
      <vt:lpstr>Interfaces</vt:lpstr>
      <vt:lpstr>Interfaz como implementación</vt:lpstr>
      <vt:lpstr>Implementación de interfaz</vt:lpstr>
      <vt:lpstr>Interfaz como tipo de dato</vt:lpstr>
      <vt:lpstr>Interfaz en el parámetro del método</vt:lpstr>
      <vt:lpstr>Tarea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básicos de la programación orientada a objetos</dc:title>
  <dc:creator>Rodriguez Mena, Daniel Alexis</dc:creator>
  <cp:lastModifiedBy>Rodriguez Mena, Daniel Alexis</cp:lastModifiedBy>
  <cp:revision>4</cp:revision>
  <dcterms:modified xsi:type="dcterms:W3CDTF">2018-12-12T22:41:33Z</dcterms:modified>
</cp:coreProperties>
</file>