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Questrial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font" Target="fonts/Questria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2f7418c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462f7418c9_0_0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62f7418c9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462f7418c9_0_8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2f7418c9_0_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462f7418c9_0_14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2f7418c9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462f7418c9_0_14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2f7418c9_0_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462f7418c9_0_23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2f7418c9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462f7418c9_0_23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62f7418c9_0_3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462f7418c9_0_31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2f7418c9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462f7418c9_0_31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2f7418c9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462f7418c9_0_40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2f7418c9_0_4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462f7418c9_0_46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62f7418c9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462f7418c9_0_46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2f7418c9_0_5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462f7418c9_0_55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2f7418c9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462f7418c9_0_55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62f7418c9_0_6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462f7418c9_0_63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62f7418c9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462f7418c9_0_63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oracle.com/javase/8/docs/api/index.html" TargetMode="External"/><Relationship Id="rId4" Type="http://schemas.openxmlformats.org/officeDocument/2006/relationships/hyperlink" Target="https://docs.oracle.com/javase/8/docs/api/index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type="ctrTitle"/>
          </p:nvPr>
        </p:nvSpPr>
        <p:spPr>
          <a:xfrm>
            <a:off x="658900" y="82698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s"/>
              <a:t>Fundamentos básicos de la programación orientada a objetos</a:t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1344700" y="2027138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"/>
              <a:t>u</a:t>
            </a:r>
            <a:r>
              <a:rPr b="0" i="0" lang="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sando el lenguaje de programación JAVA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225" y="3069281"/>
            <a:ext cx="14859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918050" y="3341588"/>
            <a:ext cx="3254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0000FF"/>
                </a:solidFill>
              </a:rPr>
              <a:t>CLASE 3</a:t>
            </a:r>
            <a:endParaRPr b="1" sz="4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Expresiones y asignación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609600" y="857250"/>
            <a:ext cx="8534400" cy="3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s" sz="2400"/>
              <a:t>Lógicas</a:t>
            </a:r>
            <a:r>
              <a:rPr b="0" i="0" lang="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/>
          </a:p>
          <a:p>
            <a:pPr indent="-3238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s" sz="2400"/>
              <a:t>&amp;&amp; (AND)</a:t>
            </a:r>
            <a:endParaRPr sz="2400"/>
          </a:p>
          <a:p>
            <a:pPr indent="-3238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s" sz="2400"/>
              <a:t>|| (OR)</a:t>
            </a:r>
            <a:endParaRPr sz="2400"/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String: </a:t>
            </a:r>
            <a:r>
              <a:rPr b="0" i="0" lang="e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“hola “+ nombre + “ hoy es “+ 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	dia + “de”+mes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Asignacion: </a:t>
            </a:r>
            <a:r>
              <a:rPr b="0" i="0" lang="e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= 1;</a:t>
            </a:r>
            <a:endParaRPr sz="2400"/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Asignación como operador: </a:t>
            </a:r>
            <a:r>
              <a:rPr b="0" i="0" lang="e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= b = c = d = 0;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boolean cero = ( b = c - 10) == 0;</a:t>
            </a:r>
            <a:endParaRPr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Casting implícito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425" y="997181"/>
            <a:ext cx="5330194" cy="406353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 flipH="1" rot="10800000">
            <a:off x="1190625" y="1485900"/>
            <a:ext cx="651000" cy="351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25295" l="25293" r="41913" t="43129"/>
          <a:stretch/>
        </p:blipFill>
        <p:spPr>
          <a:xfrm>
            <a:off x="1366525" y="1485900"/>
            <a:ext cx="6410949" cy="2501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Casting explícito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425" y="997181"/>
            <a:ext cx="5330194" cy="406353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1190625" y="1485825"/>
            <a:ext cx="651000" cy="351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685800" y="1143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primer programa en JAVA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09562" y="976313"/>
            <a:ext cx="8826600" cy="30765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"/>
              <a:buNone/>
            </a:pPr>
            <a:r>
              <a:rPr b="0" i="0" lang="es" sz="2400" u="none" cap="none" strike="noStrik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public class Hello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"/>
              <a:buNone/>
            </a:pPr>
            <a:r>
              <a:rPr b="0" i="0" lang="es" sz="2400" u="none" cap="none" strike="noStrik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	public static void main(String args[ ])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"/>
              <a:buNone/>
            </a:pPr>
            <a:r>
              <a:rPr b="0" i="0" lang="es" sz="2400" u="none" cap="none" strike="noStrik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		System.out.println(</a:t>
            </a:r>
            <a:r>
              <a:rPr b="0" i="0" lang="es" sz="24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r>
              <a:rPr b="0" i="0" lang="es" sz="2400" u="none" cap="none" strike="noStrik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Hola Mundo</a:t>
            </a:r>
            <a:r>
              <a:rPr b="0" i="0" lang="es" sz="24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“);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Questrial"/>
              <a:buNone/>
            </a:pPr>
            <a:r>
              <a:rPr b="0" i="0" lang="es" sz="24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		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Questrial"/>
              <a:buNone/>
            </a:pPr>
            <a:r>
              <a:rPr b="0" i="0" lang="es" sz="24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Todo programa es escrito como el método estático llamado </a:t>
            </a:r>
            <a:r>
              <a:rPr b="0" i="0" lang="es" sz="2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b="0" i="0" lang="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una clase cualquiera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método se empieza a ejecutar cuando se invoca el intérprete de java para una clase dada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args es un arreglo de Strings que contiene los parámetros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 los que fué invocado el programa.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JavaDoc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/>
              <a:t>Para distintas versiones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/>
              <a:t>8, 9, 10, etc.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https://docs.oracle.com/javase/8/docs/api/index.html</a:t>
            </a:r>
            <a:endParaRPr sz="2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4935075" y="3053494"/>
            <a:ext cx="242100" cy="655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5499850" y="3779625"/>
            <a:ext cx="1963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Indicador de versión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32463" l="0" r="0" t="28124"/>
          <a:stretch/>
        </p:blipFill>
        <p:spPr>
          <a:xfrm>
            <a:off x="125500" y="189263"/>
            <a:ext cx="8847550" cy="464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Eclipse IDE</a:t>
            </a:r>
            <a:endParaRPr b="1"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043113"/>
            <a:ext cx="57150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esentación en blanco.pot">
  <a:themeElements>
    <a:clrScheme name="Presentación en blanco.pot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