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4647"/>
  </p:normalViewPr>
  <p:slideViewPr>
    <p:cSldViewPr snapToGrid="0" snapToObjects="1">
      <p:cViewPr varScale="1">
        <p:scale>
          <a:sx n="108" d="100"/>
          <a:sy n="108" d="100"/>
        </p:scale>
        <p:origin x="23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B547-442B-3245-8568-A97983159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4E893-2125-AD43-987A-287FFB78B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AEDF-04E0-A341-81C9-CE97665B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4E2D-0C55-4D46-8DAF-5E9B9604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FFEF-D182-124B-AACE-270B82F1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80C9-53DD-8D43-943A-AAB1147A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8F6E9-C39F-E340-AF5F-3B53F60E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4CBA-1AE0-804F-A2F8-2AAA58E9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9370-7D40-524A-8015-244DE357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28A7-E2A8-0849-A75D-0CF852B3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F8AE0-4217-654B-B464-96868C95F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F8D88-8827-6D48-A8A2-3B4C767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D297-0C57-CE44-B950-27918F39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9127-FC0E-EF43-925E-447B900E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E0DD-A623-6642-AE56-78ECF06C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9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A976-3B31-6944-88F9-BB717C07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305F-F75E-2C45-8459-BD46F418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43EA-843D-CC4D-8C4D-5E714165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541B-354B-FE4E-A863-9767C07A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A06D-0F89-4141-9731-0671F9A9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900F-3F0E-1948-8CDA-5EBE3277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9FDFF-BBE4-B74D-8976-DE3761B0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6F0F-133A-1644-96BC-F460341E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BE1F-A43E-0F41-B75B-927665F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F692-F93F-084B-B41F-C283E52D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A304-EF82-D747-BD78-93F90BD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E5B6-4521-0844-B3C1-A6F1737F0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5C53C-EA15-7945-9EA4-64F0049A5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DA45-BFA0-2348-9308-E64BEB7B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63CD-4C6D-D844-9902-A16A467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D727-BE89-C049-AB8D-B8ECBD4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A5FC-208E-7242-BB55-F9006BB6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F5BE-19B9-A245-B0DE-45690D90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0C8A0-46A7-2042-A53A-576F1566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5950E-03E3-7B42-8B27-163EFFF6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A1D83-A197-3843-8D94-6034B1173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819CA-401D-3244-8157-39D0A49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D0755-0E19-494F-B81C-9D4CB44C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8B56D-7E89-6C40-B9C1-3FED1E5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19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6667-F761-144D-84A5-47DE61AA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9B90A-7C3D-B24A-8303-361AA1B9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4DDED-991B-A040-9806-7F284C1C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6BFA-EA01-AC48-8CA5-C8AD4740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D29C2-4ABC-DF4C-8393-A7242506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45E6C-981D-A444-A850-D77B42D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25A1E-4FA1-964C-9029-902423EB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EDD5-B35A-4E48-87E6-0FE337FA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13F0-38EA-A841-8C31-485B979E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3EDAA-2114-C94A-9372-FF6C59ABA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B2AB1-B3A0-FC4D-B4EA-3D88DB0D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C175F-18A5-8F44-AD88-E6A5ECC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8AB34-E420-6145-AB45-64C9BC68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9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AA8E-41D1-8945-B997-19D22D20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24661-7077-8F47-A9D1-61DE91D6C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3F834-B9BD-F64E-B736-EB51FDFA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FC33-6B8B-014C-A190-97558B8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2C45-F23A-3D48-B0FF-25E17101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4F583-AFF7-C34B-8537-BB7882A5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CE773-4AC1-C542-8C26-86B58AFF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4A8D-99ED-AB48-B8D0-0A837065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DA84-1446-904D-8E5A-4C9CA4709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90DAB-3439-624D-AB0A-9FC923211666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F279-C94D-3346-851A-B56CF4DC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ADBA-6D48-084D-B531-A53E501A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39E4-15E0-064C-9A8E-2216FD215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5E0761-5922-0045-9878-D1F2EDB37B90}"/>
              </a:ext>
            </a:extLst>
          </p:cNvPr>
          <p:cNvSpPr/>
          <p:nvPr/>
        </p:nvSpPr>
        <p:spPr>
          <a:xfrm>
            <a:off x="122895" y="6308497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Public GitHub Site: https://</a:t>
            </a:r>
            <a:r>
              <a:rPr lang="en-GB" dirty="0" err="1">
                <a:solidFill>
                  <a:schemeClr val="bg1"/>
                </a:solidFill>
              </a:rPr>
              <a:t>github.com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darogan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MetEor_Project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5B113-F681-F745-8326-021480A1B2AE}"/>
              </a:ext>
            </a:extLst>
          </p:cNvPr>
          <p:cNvSpPr txBox="1"/>
          <p:nvPr/>
        </p:nvSpPr>
        <p:spPr>
          <a:xfrm>
            <a:off x="8480271" y="413144"/>
            <a:ext cx="32562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Ferguson-Smith Lab</a:t>
            </a:r>
          </a:p>
          <a:p>
            <a:r>
              <a:rPr lang="en-GB" sz="2400" dirty="0">
                <a:solidFill>
                  <a:schemeClr val="bg1"/>
                </a:solidFill>
              </a:rPr>
              <a:t>Department of Genetics </a:t>
            </a:r>
          </a:p>
          <a:p>
            <a:r>
              <a:rPr lang="en-GB" sz="2400" dirty="0">
                <a:solidFill>
                  <a:schemeClr val="bg1"/>
                </a:solidFill>
              </a:rPr>
              <a:t>University of Cambridge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Carol Edwards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Russell Hamilton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Noah Kessler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 dirty="0" err="1">
                <a:solidFill>
                  <a:schemeClr val="bg1"/>
                </a:solidFill>
              </a:rPr>
              <a:t>Catrin</a:t>
            </a:r>
            <a:r>
              <a:rPr lang="en-GB" sz="2400" dirty="0">
                <a:solidFill>
                  <a:schemeClr val="bg1"/>
                </a:solidFill>
              </a:rPr>
              <a:t> Lloyd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Jenni </a:t>
            </a:r>
            <a:r>
              <a:rPr lang="en-GB" sz="2400" dirty="0" err="1">
                <a:solidFill>
                  <a:schemeClr val="bg1"/>
                </a:solidFill>
              </a:rPr>
              <a:t>Westoby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F759D-D2B4-0447-90AB-1B31F227671A}"/>
              </a:ext>
            </a:extLst>
          </p:cNvPr>
          <p:cNvSpPr txBox="1"/>
          <p:nvPr/>
        </p:nvSpPr>
        <p:spPr>
          <a:xfrm>
            <a:off x="59376" y="43812"/>
            <a:ext cx="418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Cambridge Bioinformatics Hackathon 2018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0E20C4-4B9C-B64B-80E0-F4538523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4399989"/>
            <a:ext cx="1820546" cy="1785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F642E-A1F4-A94D-8ADE-BB4CF842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98"/>
          <a:stretch/>
        </p:blipFill>
        <p:spPr>
          <a:xfrm>
            <a:off x="273133" y="594075"/>
            <a:ext cx="7231826" cy="31903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3EAB1D-F9D5-0D48-AF3D-8994BBA1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057" y="2612934"/>
            <a:ext cx="4320083" cy="35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1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916B7-8223-EF40-8847-DBEAEC2A3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56" b="34146"/>
          <a:stretch/>
        </p:blipFill>
        <p:spPr>
          <a:xfrm>
            <a:off x="59375" y="59375"/>
            <a:ext cx="8942119" cy="1546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1D885-009F-7A40-96E0-62ECCC0C7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58"/>
          <a:stretch/>
        </p:blipFill>
        <p:spPr>
          <a:xfrm>
            <a:off x="7226359" y="4665558"/>
            <a:ext cx="3093865" cy="2154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B5B3D-372A-CF41-93A2-EB294AC6C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04" r="26656"/>
          <a:stretch/>
        </p:blipFill>
        <p:spPr>
          <a:xfrm>
            <a:off x="154378" y="1645347"/>
            <a:ext cx="8942119" cy="60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4B0DB2-726D-104D-ADBE-A899D4FA3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73"/>
          <a:stretch/>
        </p:blipFill>
        <p:spPr>
          <a:xfrm>
            <a:off x="7226359" y="2201152"/>
            <a:ext cx="4677740" cy="24644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5E0761-5922-0045-9878-D1F2EDB37B90}"/>
              </a:ext>
            </a:extLst>
          </p:cNvPr>
          <p:cNvSpPr/>
          <p:nvPr/>
        </p:nvSpPr>
        <p:spPr>
          <a:xfrm>
            <a:off x="7513858" y="228478"/>
            <a:ext cx="439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</a:t>
            </a:r>
            <a:r>
              <a:rPr lang="en-GB" dirty="0" err="1">
                <a:solidFill>
                  <a:schemeClr val="bg1"/>
                </a:solidFill>
              </a:rPr>
              <a:t>github.com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darogan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MetEor_Project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5283B-0122-5A45-9BFA-71020F15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8" y="2236778"/>
            <a:ext cx="7074171" cy="4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S. Hamilton</dc:creator>
  <cp:lastModifiedBy>Russell S. Hamilton</cp:lastModifiedBy>
  <cp:revision>3</cp:revision>
  <dcterms:created xsi:type="dcterms:W3CDTF">2018-12-12T13:59:04Z</dcterms:created>
  <dcterms:modified xsi:type="dcterms:W3CDTF">2018-12-12T14:26:02Z</dcterms:modified>
</cp:coreProperties>
</file>