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74" r:id="rId5"/>
    <p:sldId id="267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6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41DD-6612-4C95-8BFC-B1C514951694}" type="datetimeFigureOut">
              <a:rPr lang="es-PE" smtClean="0"/>
              <a:t>30/04/2021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ADDC-3031-4E5C-BA79-E6A74FFC3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096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alphaModFix amt="1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 userDrawn="1"/>
        </p:nvGrpSpPr>
        <p:grpSpPr>
          <a:xfrm>
            <a:off x="-2471" y="5327934"/>
            <a:ext cx="12194471" cy="1341439"/>
            <a:chOff x="296589" y="1557817"/>
            <a:chExt cx="11897882" cy="1308813"/>
          </a:xfrm>
          <a:solidFill>
            <a:srgbClr val="FF0000">
              <a:alpha val="10000"/>
            </a:srgbClr>
          </a:solidFill>
        </p:grpSpPr>
        <p:sp>
          <p:nvSpPr>
            <p:cNvPr id="85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86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87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grpFill/>
          </p:grpSpPr>
          <p:sp>
            <p:nvSpPr>
              <p:cNvPr id="235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6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7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8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9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40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41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42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88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grpFill/>
          </p:grpSpPr>
          <p:sp>
            <p:nvSpPr>
              <p:cNvPr id="226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7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8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9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0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1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2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3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34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89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grpFill/>
          </p:grpSpPr>
          <p:sp>
            <p:nvSpPr>
              <p:cNvPr id="218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9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0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1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2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3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4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25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0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grpFill/>
          </p:grpSpPr>
          <p:sp>
            <p:nvSpPr>
              <p:cNvPr id="208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9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0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1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2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3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4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5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6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17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1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grpFill/>
          </p:grpSpPr>
          <p:sp>
            <p:nvSpPr>
              <p:cNvPr id="200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1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2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3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4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5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6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07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2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grpFill/>
          </p:grpSpPr>
          <p:sp>
            <p:nvSpPr>
              <p:cNvPr id="190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1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2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3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4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5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6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7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8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99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3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grpFill/>
          </p:grpSpPr>
          <p:sp>
            <p:nvSpPr>
              <p:cNvPr id="182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3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4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5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6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7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8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9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4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grpFill/>
          </p:grpSpPr>
          <p:sp>
            <p:nvSpPr>
              <p:cNvPr id="173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4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5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6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7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8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9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0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1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5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grpFill/>
          </p:grpSpPr>
          <p:sp>
            <p:nvSpPr>
              <p:cNvPr id="165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6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7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8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9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0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1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72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6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grpFill/>
          </p:grpSpPr>
          <p:sp>
            <p:nvSpPr>
              <p:cNvPr id="155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6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7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8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9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0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1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2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3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4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7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grpFill/>
          </p:grpSpPr>
          <p:sp>
            <p:nvSpPr>
              <p:cNvPr id="147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8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9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0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1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2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3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4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8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grpFill/>
          </p:grpSpPr>
          <p:sp>
            <p:nvSpPr>
              <p:cNvPr id="137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8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9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0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1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2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3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4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5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6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99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0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1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2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3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4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5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6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7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8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9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0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1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2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113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grpFill/>
          </p:grpSpPr>
          <p:sp>
            <p:nvSpPr>
              <p:cNvPr id="129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0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1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2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3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4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5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6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114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5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6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7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118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grpFill/>
          </p:grpSpPr>
          <p:sp>
            <p:nvSpPr>
              <p:cNvPr id="119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0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1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2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3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4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5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6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8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246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alphaModFix amt="8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2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41DD-6612-4C95-8BFC-B1C514951694}" type="datetimeFigureOut">
              <a:rPr lang="es-PE" smtClean="0"/>
              <a:t>30/04/2021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ADDC-3031-4E5C-BA79-E6A74FFC3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7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60" r:id="rId4"/>
    <p:sldLayoutId id="2147483661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5">
            <a:extLst>
              <a:ext uri="{FF2B5EF4-FFF2-40B4-BE49-F238E27FC236}">
                <a16:creationId xmlns:a16="http://schemas.microsoft.com/office/drawing/2014/main" id="{D93E68F4-9231-46E5-8F91-DDC322278475}"/>
              </a:ext>
            </a:extLst>
          </p:cNvPr>
          <p:cNvSpPr txBox="1"/>
          <p:nvPr/>
        </p:nvSpPr>
        <p:spPr>
          <a:xfrm>
            <a:off x="6720114" y="1199565"/>
            <a:ext cx="492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/>
            <a:r>
              <a:rPr lang="en-US" altLang="ko-KR" sz="3600" b="1" dirty="0">
                <a:latin typeface="Arial"/>
                <a:ea typeface="Arial Unicode MS"/>
                <a:cs typeface="Arial" pitchFamily="34" charset="0"/>
              </a:rPr>
              <a:t>NOCIONES</a:t>
            </a:r>
          </a:p>
          <a:p>
            <a:pPr defTabSz="914286"/>
            <a:r>
              <a:rPr lang="en-US" altLang="ko-KR" sz="3600" b="1" dirty="0">
                <a:latin typeface="Arial"/>
                <a:ea typeface="Arial Unicode MS"/>
                <a:cs typeface="Arial" pitchFamily="34" charset="0"/>
              </a:rPr>
              <a:t>DE GENETICA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755D3A07-BE70-448E-A530-6A8AB7207309}"/>
              </a:ext>
            </a:extLst>
          </p:cNvPr>
          <p:cNvSpPr/>
          <p:nvPr/>
        </p:nvSpPr>
        <p:spPr>
          <a:xfrm>
            <a:off x="7445326" y="3505670"/>
            <a:ext cx="576064" cy="57606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0D4B1149-4324-499C-AA7C-2D7DF1CE5D64}"/>
              </a:ext>
            </a:extLst>
          </p:cNvPr>
          <p:cNvSpPr/>
          <p:nvPr/>
        </p:nvSpPr>
        <p:spPr>
          <a:xfrm>
            <a:off x="7392115" y="5007307"/>
            <a:ext cx="576064" cy="57606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CDCEE6-E0BD-4F75-9B28-C0715454BBCE}"/>
              </a:ext>
            </a:extLst>
          </p:cNvPr>
          <p:cNvGrpSpPr/>
          <p:nvPr/>
        </p:nvGrpSpPr>
        <p:grpSpPr>
          <a:xfrm>
            <a:off x="7445328" y="4153459"/>
            <a:ext cx="3853132" cy="514788"/>
            <a:chOff x="270024" y="1671305"/>
            <a:chExt cx="3812301" cy="519935"/>
          </a:xfrm>
        </p:grpSpPr>
        <p:sp>
          <p:nvSpPr>
            <p:cNvPr id="17" name="TextBox 49">
              <a:extLst>
                <a:ext uri="{FF2B5EF4-FFF2-40B4-BE49-F238E27FC236}">
                  <a16:creationId xmlns:a16="http://schemas.microsoft.com/office/drawing/2014/main" id="{26549A3D-7A65-435F-AAC8-1249432A9EF8}"/>
                </a:ext>
              </a:extLst>
            </p:cNvPr>
            <p:cNvSpPr txBox="1"/>
            <p:nvPr/>
          </p:nvSpPr>
          <p:spPr>
            <a:xfrm>
              <a:off x="270025" y="1911471"/>
              <a:ext cx="3812300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Badem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Cielo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Alanoca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Ojeda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60DC7862-242A-439F-9274-72ED0635D277}"/>
                </a:ext>
              </a:extLst>
            </p:cNvPr>
            <p:cNvSpPr txBox="1"/>
            <p:nvPr/>
          </p:nvSpPr>
          <p:spPr>
            <a:xfrm>
              <a:off x="270024" y="1671305"/>
              <a:ext cx="381230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ESTUDIANTE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5C816-6312-4F26-A350-676588FAF174}"/>
              </a:ext>
            </a:extLst>
          </p:cNvPr>
          <p:cNvGrpSpPr/>
          <p:nvPr/>
        </p:nvGrpSpPr>
        <p:grpSpPr>
          <a:xfrm>
            <a:off x="7445325" y="5598737"/>
            <a:ext cx="3853135" cy="525238"/>
            <a:chOff x="270021" y="1660750"/>
            <a:chExt cx="3812304" cy="530490"/>
          </a:xfrm>
        </p:grpSpPr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4C4F6644-902F-445E-9C72-87DA2B7C8D82}"/>
                </a:ext>
              </a:extLst>
            </p:cNvPr>
            <p:cNvSpPr txBox="1"/>
            <p:nvPr/>
          </p:nvSpPr>
          <p:spPr>
            <a:xfrm>
              <a:off x="270025" y="1911471"/>
              <a:ext cx="3812300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GENETICA MODERNA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1" name="TextBox 53">
              <a:extLst>
                <a:ext uri="{FF2B5EF4-FFF2-40B4-BE49-F238E27FC236}">
                  <a16:creationId xmlns:a16="http://schemas.microsoft.com/office/drawing/2014/main" id="{D77830B6-9DE3-48F1-A743-A6D057B6DA55}"/>
                </a:ext>
              </a:extLst>
            </p:cNvPr>
            <p:cNvSpPr txBox="1"/>
            <p:nvPr/>
          </p:nvSpPr>
          <p:spPr>
            <a:xfrm>
              <a:off x="270021" y="1660750"/>
              <a:ext cx="381230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TEMA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23" name="Rectangle 9">
            <a:extLst>
              <a:ext uri="{FF2B5EF4-FFF2-40B4-BE49-F238E27FC236}">
                <a16:creationId xmlns:a16="http://schemas.microsoft.com/office/drawing/2014/main" id="{2EB29737-88B9-423E-801B-A48B14F732B1}"/>
              </a:ext>
            </a:extLst>
          </p:cNvPr>
          <p:cNvSpPr/>
          <p:nvPr/>
        </p:nvSpPr>
        <p:spPr>
          <a:xfrm>
            <a:off x="7588855" y="3651694"/>
            <a:ext cx="289009" cy="2705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pic>
        <p:nvPicPr>
          <p:cNvPr id="24" name="Marcador de posición de 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r="3517"/>
          <a:stretch>
            <a:fillRect/>
          </a:stretch>
        </p:blipFill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</p:spPr>
      </p:pic>
      <p:sp>
        <p:nvSpPr>
          <p:cNvPr id="47" name="Rectángulo 46"/>
          <p:cNvSpPr/>
          <p:nvPr/>
        </p:nvSpPr>
        <p:spPr>
          <a:xfrm>
            <a:off x="6487886" y="3097982"/>
            <a:ext cx="5152571" cy="16017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Freeform 108">
            <a:extLst>
              <a:ext uri="{FF2B5EF4-FFF2-40B4-BE49-F238E27FC236}">
                <a16:creationId xmlns:a16="http://schemas.microsoft.com/office/drawing/2014/main" id="{FFE23993-3587-410E-9FDA-C1EAAE9726BB}"/>
              </a:ext>
            </a:extLst>
          </p:cNvPr>
          <p:cNvSpPr/>
          <p:nvPr/>
        </p:nvSpPr>
        <p:spPr>
          <a:xfrm>
            <a:off x="7482429" y="5100961"/>
            <a:ext cx="395436" cy="38875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D4D4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272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1"/>
          <p:cNvSpPr txBox="1">
            <a:spLocks/>
          </p:cNvSpPr>
          <p:nvPr/>
        </p:nvSpPr>
        <p:spPr>
          <a:xfrm>
            <a:off x="627571" y="359361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PREGUNTAS</a:t>
            </a:r>
          </a:p>
        </p:txBody>
      </p:sp>
      <p:grpSp>
        <p:nvGrpSpPr>
          <p:cNvPr id="74" name="Group 9">
            <a:extLst>
              <a:ext uri="{FF2B5EF4-FFF2-40B4-BE49-F238E27FC236}">
                <a16:creationId xmlns:a16="http://schemas.microsoft.com/office/drawing/2014/main" id="{F665BD61-BC17-4BE9-9DE3-8EABD3BEAFD2}"/>
              </a:ext>
            </a:extLst>
          </p:cNvPr>
          <p:cNvGrpSpPr/>
          <p:nvPr/>
        </p:nvGrpSpPr>
        <p:grpSpPr>
          <a:xfrm rot="20618438">
            <a:off x="4391068" y="2315208"/>
            <a:ext cx="3409869" cy="3231342"/>
            <a:chOff x="-116760" y="950876"/>
            <a:chExt cx="6261875" cy="5934029"/>
          </a:xfrm>
        </p:grpSpPr>
        <p:grpSp>
          <p:nvGrpSpPr>
            <p:cNvPr id="75" name="Group 10">
              <a:extLst>
                <a:ext uri="{FF2B5EF4-FFF2-40B4-BE49-F238E27FC236}">
                  <a16:creationId xmlns:a16="http://schemas.microsoft.com/office/drawing/2014/main" id="{2107A6D2-FA32-436F-A956-6FABDD55057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89" name="Rounded Rectangle 41">
                <a:extLst>
                  <a:ext uri="{FF2B5EF4-FFF2-40B4-BE49-F238E27FC236}">
                    <a16:creationId xmlns:a16="http://schemas.microsoft.com/office/drawing/2014/main" id="{90F3E05B-8290-47D4-8559-724C65AD22FE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0" name="Rounded Rectangle 62">
                <a:extLst>
                  <a:ext uri="{FF2B5EF4-FFF2-40B4-BE49-F238E27FC236}">
                    <a16:creationId xmlns:a16="http://schemas.microsoft.com/office/drawing/2014/main" id="{D8F8E051-C0E9-4604-8AC8-A1E81EA9733C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1" name="Rounded Rectangle 63">
                <a:extLst>
                  <a:ext uri="{FF2B5EF4-FFF2-40B4-BE49-F238E27FC236}">
                    <a16:creationId xmlns:a16="http://schemas.microsoft.com/office/drawing/2014/main" id="{9F419162-DB5E-4AB6-BA29-43608E0BC7C5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2" name="Rounded Rectangle 64">
                <a:extLst>
                  <a:ext uri="{FF2B5EF4-FFF2-40B4-BE49-F238E27FC236}">
                    <a16:creationId xmlns:a16="http://schemas.microsoft.com/office/drawing/2014/main" id="{15DE4F1D-EB23-48C9-B066-8AB903CCD6DA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3" name="Rounded Rectangle 65">
                <a:extLst>
                  <a:ext uri="{FF2B5EF4-FFF2-40B4-BE49-F238E27FC236}">
                    <a16:creationId xmlns:a16="http://schemas.microsoft.com/office/drawing/2014/main" id="{603E82B0-1D53-41A7-B36D-A7F03833B746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4" name="Rounded Rectangle 66">
                <a:extLst>
                  <a:ext uri="{FF2B5EF4-FFF2-40B4-BE49-F238E27FC236}">
                    <a16:creationId xmlns:a16="http://schemas.microsoft.com/office/drawing/2014/main" id="{EDF29EB8-71DC-4A7A-8F91-64F5952BA6F1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5" name="Rounded Rectangle 67">
                <a:extLst>
                  <a:ext uri="{FF2B5EF4-FFF2-40B4-BE49-F238E27FC236}">
                    <a16:creationId xmlns:a16="http://schemas.microsoft.com/office/drawing/2014/main" id="{CF206FC9-44B9-475E-96F9-66B7AEA3D78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6" name="Rounded Rectangle 68">
                <a:extLst>
                  <a:ext uri="{FF2B5EF4-FFF2-40B4-BE49-F238E27FC236}">
                    <a16:creationId xmlns:a16="http://schemas.microsoft.com/office/drawing/2014/main" id="{3659BC47-A7AA-4045-8D7D-78FC5FA74138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7" name="Rounded Rectangle 69">
                <a:extLst>
                  <a:ext uri="{FF2B5EF4-FFF2-40B4-BE49-F238E27FC236}">
                    <a16:creationId xmlns:a16="http://schemas.microsoft.com/office/drawing/2014/main" id="{5270DCE5-2CC8-47A1-A1D3-524D1262F10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8" name="Oval 39">
                <a:extLst>
                  <a:ext uri="{FF2B5EF4-FFF2-40B4-BE49-F238E27FC236}">
                    <a16:creationId xmlns:a16="http://schemas.microsoft.com/office/drawing/2014/main" id="{4A8B032C-34B0-4ABB-B5DB-F936837F2AC1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rgbClr val="60BED4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9" name="Oval 39">
                <a:extLst>
                  <a:ext uri="{FF2B5EF4-FFF2-40B4-BE49-F238E27FC236}">
                    <a16:creationId xmlns:a16="http://schemas.microsoft.com/office/drawing/2014/main" id="{08C0A577-8A7A-4D3A-ADAA-F7350ABFB4F5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rgbClr val="8EDADA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76" name="Group 11">
              <a:extLst>
                <a:ext uri="{FF2B5EF4-FFF2-40B4-BE49-F238E27FC236}">
                  <a16:creationId xmlns:a16="http://schemas.microsoft.com/office/drawing/2014/main" id="{CAB54B28-9E55-4BFD-83B5-961C33D159B4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77" name="Rounded Rectangle 16">
                <a:extLst>
                  <a:ext uri="{FF2B5EF4-FFF2-40B4-BE49-F238E27FC236}">
                    <a16:creationId xmlns:a16="http://schemas.microsoft.com/office/drawing/2014/main" id="{AFCE442C-EA2F-4BD1-A6D8-64781E226658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4E15B7BA-F5C9-4FED-8767-2A867AD98B79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9" name="Rounded Rectangle 18">
                <a:extLst>
                  <a:ext uri="{FF2B5EF4-FFF2-40B4-BE49-F238E27FC236}">
                    <a16:creationId xmlns:a16="http://schemas.microsoft.com/office/drawing/2014/main" id="{D9CFEEB6-D739-4864-A4CD-EA6B6C2375D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0" name="Rounded Rectangle 19">
                <a:extLst>
                  <a:ext uri="{FF2B5EF4-FFF2-40B4-BE49-F238E27FC236}">
                    <a16:creationId xmlns:a16="http://schemas.microsoft.com/office/drawing/2014/main" id="{B361D4FE-7387-4BF3-8D11-A6D1DFB0447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1" name="Rounded Rectangle 20">
                <a:extLst>
                  <a:ext uri="{FF2B5EF4-FFF2-40B4-BE49-F238E27FC236}">
                    <a16:creationId xmlns:a16="http://schemas.microsoft.com/office/drawing/2014/main" id="{E9F38B96-AD04-4636-B547-7A036F72754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2" name="Rounded Rectangle 21">
                <a:extLst>
                  <a:ext uri="{FF2B5EF4-FFF2-40B4-BE49-F238E27FC236}">
                    <a16:creationId xmlns:a16="http://schemas.microsoft.com/office/drawing/2014/main" id="{5E20016C-2127-4A00-90B7-5863966C762E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3" name="Rounded Rectangle 22">
                <a:extLst>
                  <a:ext uri="{FF2B5EF4-FFF2-40B4-BE49-F238E27FC236}">
                    <a16:creationId xmlns:a16="http://schemas.microsoft.com/office/drawing/2014/main" id="{D50821E4-CEDD-451C-9B84-F8B105BF1CC1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4" name="Rounded Rectangle 23">
                <a:extLst>
                  <a:ext uri="{FF2B5EF4-FFF2-40B4-BE49-F238E27FC236}">
                    <a16:creationId xmlns:a16="http://schemas.microsoft.com/office/drawing/2014/main" id="{739AE10A-ACDB-4574-B898-D643DD4E8163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5" name="Rounded Rectangle 24">
                <a:extLst>
                  <a:ext uri="{FF2B5EF4-FFF2-40B4-BE49-F238E27FC236}">
                    <a16:creationId xmlns:a16="http://schemas.microsoft.com/office/drawing/2014/main" id="{1158B5C1-6374-4E85-8842-5E72973A78DF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6" name="Oval 39">
                <a:extLst>
                  <a:ext uri="{FF2B5EF4-FFF2-40B4-BE49-F238E27FC236}">
                    <a16:creationId xmlns:a16="http://schemas.microsoft.com/office/drawing/2014/main" id="{A89BF971-67D7-4F1B-AA35-7AB2147C04C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rgbClr val="60BED4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7" name="Oval 39">
                <a:extLst>
                  <a:ext uri="{FF2B5EF4-FFF2-40B4-BE49-F238E27FC236}">
                    <a16:creationId xmlns:a16="http://schemas.microsoft.com/office/drawing/2014/main" id="{7B3A4C72-05BF-4208-A9E4-70CCBCE45114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rgbClr val="8EDADA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8" name="Rounded Rectangle 21">
                <a:extLst>
                  <a:ext uri="{FF2B5EF4-FFF2-40B4-BE49-F238E27FC236}">
                    <a16:creationId xmlns:a16="http://schemas.microsoft.com/office/drawing/2014/main" id="{4330962B-51C2-4813-95AD-8B1BB7066BE7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</p:grpSp>
      <p:grpSp>
        <p:nvGrpSpPr>
          <p:cNvPr id="100" name="Group 35">
            <a:extLst>
              <a:ext uri="{FF2B5EF4-FFF2-40B4-BE49-F238E27FC236}">
                <a16:creationId xmlns:a16="http://schemas.microsoft.com/office/drawing/2014/main" id="{E5BC68F7-74A9-4F15-AC2B-100ECFB0E004}"/>
              </a:ext>
            </a:extLst>
          </p:cNvPr>
          <p:cNvGrpSpPr/>
          <p:nvPr/>
        </p:nvGrpSpPr>
        <p:grpSpPr>
          <a:xfrm>
            <a:off x="8540119" y="1916736"/>
            <a:ext cx="2734773" cy="859789"/>
            <a:chOff x="1418442" y="3789040"/>
            <a:chExt cx="1512168" cy="1067667"/>
          </a:xfrm>
        </p:grpSpPr>
        <p:sp>
          <p:nvSpPr>
            <p:cNvPr id="101" name="TextBox 36">
              <a:extLst>
                <a:ext uri="{FF2B5EF4-FFF2-40B4-BE49-F238E27FC236}">
                  <a16:creationId xmlns:a16="http://schemas.microsoft.com/office/drawing/2014/main" id="{A643A4A1-6242-4048-B407-4899AF601810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914286"/>
              <a:r>
                <a:rPr lang="en-US" altLang="ko-KR" sz="1400" b="1" dirty="0">
                  <a:solidFill>
                    <a:srgbClr val="60BED4"/>
                  </a:solidFill>
                  <a:latin typeface="Arial"/>
                  <a:ea typeface="Arial Unicode MS"/>
                  <a:cs typeface="Arial" pitchFamily="34" charset="0"/>
                </a:rPr>
                <a:t>PREGUNTA</a:t>
              </a:r>
              <a:endParaRPr lang="ko-KR" altLang="en-US" sz="1400" b="1" dirty="0">
                <a:solidFill>
                  <a:srgbClr val="8EDAD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02" name="TextBox 37">
              <a:extLst>
                <a:ext uri="{FF2B5EF4-FFF2-40B4-BE49-F238E27FC236}">
                  <a16:creationId xmlns:a16="http://schemas.microsoft.com/office/drawing/2014/main" id="{C3F6FEAC-8CC8-4515-89F0-E649A31DEE5E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914286"/>
              <a:r>
                <a:rPr lang="es-MX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¿Cómo se hereda el material genético a través del ciclo</a:t>
              </a:r>
            </a:p>
            <a:p>
              <a:pPr defTabSz="914286"/>
              <a:r>
                <a:rPr lang="es-MX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celular?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03" name="Group 38">
            <a:extLst>
              <a:ext uri="{FF2B5EF4-FFF2-40B4-BE49-F238E27FC236}">
                <a16:creationId xmlns:a16="http://schemas.microsoft.com/office/drawing/2014/main" id="{9F13DB3F-69A2-427A-8C8C-DE0955138D2A}"/>
              </a:ext>
            </a:extLst>
          </p:cNvPr>
          <p:cNvGrpSpPr/>
          <p:nvPr/>
        </p:nvGrpSpPr>
        <p:grpSpPr>
          <a:xfrm>
            <a:off x="7691544" y="2016064"/>
            <a:ext cx="684000" cy="684000"/>
            <a:chOff x="6078081" y="1847059"/>
            <a:chExt cx="684000" cy="684000"/>
          </a:xfrm>
        </p:grpSpPr>
        <p:sp>
          <p:nvSpPr>
            <p:cNvPr id="104" name="Oval 39">
              <a:extLst>
                <a:ext uri="{FF2B5EF4-FFF2-40B4-BE49-F238E27FC236}">
                  <a16:creationId xmlns:a16="http://schemas.microsoft.com/office/drawing/2014/main" id="{660EE885-71E4-47BE-8253-2F2ABFEB546E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rgbClr val="8EDAD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5" name="Oval 40">
              <a:extLst>
                <a:ext uri="{FF2B5EF4-FFF2-40B4-BE49-F238E27FC236}">
                  <a16:creationId xmlns:a16="http://schemas.microsoft.com/office/drawing/2014/main" id="{AF73458E-E827-4916-AA18-23257CB66BF5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rgbClr val="8EDAD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06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7785745" y="2132593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04</a:t>
            </a:r>
          </a:p>
        </p:txBody>
      </p:sp>
      <p:grpSp>
        <p:nvGrpSpPr>
          <p:cNvPr id="107" name="Group 42">
            <a:extLst>
              <a:ext uri="{FF2B5EF4-FFF2-40B4-BE49-F238E27FC236}">
                <a16:creationId xmlns:a16="http://schemas.microsoft.com/office/drawing/2014/main" id="{37937C04-BEDF-47AD-BFA4-1DFB745BA331}"/>
              </a:ext>
            </a:extLst>
          </p:cNvPr>
          <p:cNvGrpSpPr/>
          <p:nvPr/>
        </p:nvGrpSpPr>
        <p:grpSpPr>
          <a:xfrm>
            <a:off x="7839630" y="3423488"/>
            <a:ext cx="2752619" cy="705415"/>
            <a:chOff x="1408574" y="3751424"/>
            <a:chExt cx="1522036" cy="875969"/>
          </a:xfrm>
        </p:grpSpPr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15C6D73C-BA7B-47C6-99D0-AB486580601C}"/>
                </a:ext>
              </a:extLst>
            </p:cNvPr>
            <p:cNvSpPr txBox="1"/>
            <p:nvPr/>
          </p:nvSpPr>
          <p:spPr>
            <a:xfrm>
              <a:off x="1408574" y="3751424"/>
              <a:ext cx="1516843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914286"/>
              <a:r>
                <a:rPr lang="en-US" altLang="ko-KR" sz="1400" b="1" dirty="0">
                  <a:solidFill>
                    <a:srgbClr val="60BED4"/>
                  </a:solidFill>
                  <a:latin typeface="Arial"/>
                  <a:ea typeface="Arial Unicode MS"/>
                  <a:cs typeface="Arial" pitchFamily="34" charset="0"/>
                </a:rPr>
                <a:t>PREGUNTA</a:t>
              </a:r>
              <a:endParaRPr lang="ko-KR" altLang="en-US" sz="1400" b="1" dirty="0">
                <a:solidFill>
                  <a:srgbClr val="8EDAD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09" name="TextBox 44">
              <a:extLst>
                <a:ext uri="{FF2B5EF4-FFF2-40B4-BE49-F238E27FC236}">
                  <a16:creationId xmlns:a16="http://schemas.microsoft.com/office/drawing/2014/main" id="{F68DD3FE-1FAE-4180-9D78-2DC18759F9DD}"/>
                </a:ext>
              </a:extLst>
            </p:cNvPr>
            <p:cNvSpPr txBox="1"/>
            <p:nvPr/>
          </p:nvSpPr>
          <p:spPr>
            <a:xfrm>
              <a:off x="1419255" y="4054108"/>
              <a:ext cx="1511355" cy="5732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914286"/>
              <a:r>
                <a:rPr lang="es-MX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¿Que se hereda del padre y de la madre? Genéticamente?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10" name="Group 45">
            <a:extLst>
              <a:ext uri="{FF2B5EF4-FFF2-40B4-BE49-F238E27FC236}">
                <a16:creationId xmlns:a16="http://schemas.microsoft.com/office/drawing/2014/main" id="{390C2371-1038-4683-8B06-719C62CC23AB}"/>
              </a:ext>
            </a:extLst>
          </p:cNvPr>
          <p:cNvGrpSpPr/>
          <p:nvPr/>
        </p:nvGrpSpPr>
        <p:grpSpPr>
          <a:xfrm>
            <a:off x="7004056" y="3553106"/>
            <a:ext cx="684000" cy="684000"/>
            <a:chOff x="6078081" y="1847059"/>
            <a:chExt cx="684000" cy="684000"/>
          </a:xfrm>
        </p:grpSpPr>
        <p:sp>
          <p:nvSpPr>
            <p:cNvPr id="111" name="Oval 46">
              <a:extLst>
                <a:ext uri="{FF2B5EF4-FFF2-40B4-BE49-F238E27FC236}">
                  <a16:creationId xmlns:a16="http://schemas.microsoft.com/office/drawing/2014/main" id="{22A3D1A6-D22C-46A9-A029-B845F3110DC7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rgbClr val="8EDAD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2" name="Oval 47">
              <a:extLst>
                <a:ext uri="{FF2B5EF4-FFF2-40B4-BE49-F238E27FC236}">
                  <a16:creationId xmlns:a16="http://schemas.microsoft.com/office/drawing/2014/main" id="{6CD54133-1AFF-4374-BA6E-D729D123F3F1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rgbClr val="8EDAD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13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05</a:t>
            </a:r>
          </a:p>
        </p:txBody>
      </p:sp>
      <p:sp>
        <p:nvSpPr>
          <p:cNvPr id="120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6</a:t>
            </a:r>
          </a:p>
        </p:txBody>
      </p:sp>
      <p:grpSp>
        <p:nvGrpSpPr>
          <p:cNvPr id="121" name="Group 56">
            <a:extLst>
              <a:ext uri="{FF2B5EF4-FFF2-40B4-BE49-F238E27FC236}">
                <a16:creationId xmlns:a16="http://schemas.microsoft.com/office/drawing/2014/main" id="{6CB955BB-8579-43D0-B725-9A917D8800D1}"/>
              </a:ext>
            </a:extLst>
          </p:cNvPr>
          <p:cNvGrpSpPr/>
          <p:nvPr/>
        </p:nvGrpSpPr>
        <p:grpSpPr>
          <a:xfrm>
            <a:off x="2695346" y="1916736"/>
            <a:ext cx="2703948" cy="675123"/>
            <a:chOff x="1586278" y="1610533"/>
            <a:chExt cx="1992330" cy="675123"/>
          </a:xfrm>
        </p:grpSpPr>
        <p:sp>
          <p:nvSpPr>
            <p:cNvPr id="122" name="TextBox 57">
              <a:extLst>
                <a:ext uri="{FF2B5EF4-FFF2-40B4-BE49-F238E27FC236}">
                  <a16:creationId xmlns:a16="http://schemas.microsoft.com/office/drawing/2014/main" id="{20187C8D-281A-4A9C-82E4-FD889EA5EF61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 defTabSz="914286"/>
              <a:r>
                <a:rPr lang="en-US" altLang="ko-KR" sz="1400" b="1" dirty="0">
                  <a:solidFill>
                    <a:srgbClr val="60BED4"/>
                  </a:solidFill>
                  <a:latin typeface="Arial"/>
                  <a:ea typeface="Arial Unicode MS"/>
                  <a:cs typeface="Arial" pitchFamily="34" charset="0"/>
                </a:rPr>
                <a:t>PREGUNTA</a:t>
              </a:r>
              <a:endParaRPr lang="ko-KR" altLang="en-US" sz="1400" b="1" dirty="0">
                <a:solidFill>
                  <a:srgbClr val="60BED4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23" name="TextBox 58">
              <a:extLst>
                <a:ext uri="{FF2B5EF4-FFF2-40B4-BE49-F238E27FC236}">
                  <a16:creationId xmlns:a16="http://schemas.microsoft.com/office/drawing/2014/main" id="{FCA18C61-E60C-4C27-BF79-6883DBA25E85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 defTabSz="914286"/>
              <a:r>
                <a:rPr lang="es-MX" sz="1200" dirty="0">
                  <a:latin typeface="Arial" panose="020B0604020202020204" pitchFamily="34" charset="0"/>
                  <a:cs typeface="Arial" panose="020B0604020202020204" pitchFamily="34" charset="0"/>
                </a:rPr>
                <a:t>¿Cuáles son los tres aspectos de la genética moderna?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59">
            <a:extLst>
              <a:ext uri="{FF2B5EF4-FFF2-40B4-BE49-F238E27FC236}">
                <a16:creationId xmlns:a16="http://schemas.microsoft.com/office/drawing/2014/main" id="{A98C5284-43D4-4207-AFC5-18CF85BB77E1}"/>
              </a:ext>
            </a:extLst>
          </p:cNvPr>
          <p:cNvGrpSpPr/>
          <p:nvPr/>
        </p:nvGrpSpPr>
        <p:grpSpPr>
          <a:xfrm>
            <a:off x="5575273" y="2016062"/>
            <a:ext cx="684000" cy="684000"/>
            <a:chOff x="3754587" y="1709861"/>
            <a:chExt cx="684000" cy="684000"/>
          </a:xfrm>
        </p:grpSpPr>
        <p:sp>
          <p:nvSpPr>
            <p:cNvPr id="125" name="Oval 60">
              <a:extLst>
                <a:ext uri="{FF2B5EF4-FFF2-40B4-BE49-F238E27FC236}">
                  <a16:creationId xmlns:a16="http://schemas.microsoft.com/office/drawing/2014/main" id="{109FA658-F31E-4DD7-AC02-37433C393414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rgbClr val="60BED4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6" name="Oval 61">
              <a:extLst>
                <a:ext uri="{FF2B5EF4-FFF2-40B4-BE49-F238E27FC236}">
                  <a16:creationId xmlns:a16="http://schemas.microsoft.com/office/drawing/2014/main" id="{ECAD3A45-FEEB-4BC7-91CF-AAEFA1B53283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rgbClr val="60BED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7" name="Text Placeholder 14">
              <a:extLst>
                <a:ext uri="{FF2B5EF4-FFF2-40B4-BE49-F238E27FC236}">
                  <a16:creationId xmlns:a16="http://schemas.microsoft.com/office/drawing/2014/main" id="{1E53ABAC-A530-4EB4-A562-C96D30C8C46D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128" name="Group 63">
            <a:extLst>
              <a:ext uri="{FF2B5EF4-FFF2-40B4-BE49-F238E27FC236}">
                <a16:creationId xmlns:a16="http://schemas.microsoft.com/office/drawing/2014/main" id="{0D5E6DE3-8D26-49FD-ACAC-0E708474386B}"/>
              </a:ext>
            </a:extLst>
          </p:cNvPr>
          <p:cNvGrpSpPr/>
          <p:nvPr/>
        </p:nvGrpSpPr>
        <p:grpSpPr>
          <a:xfrm>
            <a:off x="1759242" y="3453778"/>
            <a:ext cx="2703948" cy="490457"/>
            <a:chOff x="1586278" y="1610533"/>
            <a:chExt cx="1992330" cy="490457"/>
          </a:xfrm>
        </p:grpSpPr>
        <p:sp>
          <p:nvSpPr>
            <p:cNvPr id="129" name="TextBox 64">
              <a:extLst>
                <a:ext uri="{FF2B5EF4-FFF2-40B4-BE49-F238E27FC236}">
                  <a16:creationId xmlns:a16="http://schemas.microsoft.com/office/drawing/2014/main" id="{19559871-DC71-4EAE-B7EF-9230ABD49421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 defTabSz="914286"/>
              <a:r>
                <a:rPr lang="en-US" altLang="ko-KR" sz="1400" b="1" dirty="0">
                  <a:solidFill>
                    <a:srgbClr val="60BED4"/>
                  </a:solidFill>
                  <a:latin typeface="Arial"/>
                  <a:ea typeface="Arial Unicode MS"/>
                  <a:cs typeface="Arial" pitchFamily="34" charset="0"/>
                </a:rPr>
                <a:t>PREGUNTA</a:t>
              </a:r>
              <a:endParaRPr lang="ko-KR" altLang="en-US" sz="1400" b="1" dirty="0">
                <a:solidFill>
                  <a:srgbClr val="60BED4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0" name="TextBox 65">
              <a:extLst>
                <a:ext uri="{FF2B5EF4-FFF2-40B4-BE49-F238E27FC236}">
                  <a16:creationId xmlns:a16="http://schemas.microsoft.com/office/drawing/2014/main" id="{70030DDD-5146-4C0B-B464-F94FE884355C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 defTabSz="914286"/>
              <a:r>
                <a:rPr lang="es-MX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¿Que nos enseña la genética moderna?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31" name="Group 66">
            <a:extLst>
              <a:ext uri="{FF2B5EF4-FFF2-40B4-BE49-F238E27FC236}">
                <a16:creationId xmlns:a16="http://schemas.microsoft.com/office/drawing/2014/main" id="{C143D5AC-5E1D-438B-8418-32CE7A52A2A8}"/>
              </a:ext>
            </a:extLst>
          </p:cNvPr>
          <p:cNvGrpSpPr/>
          <p:nvPr/>
        </p:nvGrpSpPr>
        <p:grpSpPr>
          <a:xfrm>
            <a:off x="4639169" y="3553104"/>
            <a:ext cx="684000" cy="684000"/>
            <a:chOff x="3754587" y="1709861"/>
            <a:chExt cx="684000" cy="684000"/>
          </a:xfrm>
        </p:grpSpPr>
        <p:sp>
          <p:nvSpPr>
            <p:cNvPr id="132" name="Oval 67">
              <a:extLst>
                <a:ext uri="{FF2B5EF4-FFF2-40B4-BE49-F238E27FC236}">
                  <a16:creationId xmlns:a16="http://schemas.microsoft.com/office/drawing/2014/main" id="{D1CCBA64-939C-4378-B9EC-ED0B251ECE71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rgbClr val="60BED4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33" name="Oval 68">
              <a:extLst>
                <a:ext uri="{FF2B5EF4-FFF2-40B4-BE49-F238E27FC236}">
                  <a16:creationId xmlns:a16="http://schemas.microsoft.com/office/drawing/2014/main" id="{68B65B16-A6AE-404A-B003-6DDBC9F2BDF0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rgbClr val="60BED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34" name="Text Placeholder 14">
              <a:extLst>
                <a:ext uri="{FF2B5EF4-FFF2-40B4-BE49-F238E27FC236}">
                  <a16:creationId xmlns:a16="http://schemas.microsoft.com/office/drawing/2014/main" id="{63CE7CD5-0ACC-4664-86D1-E132A4CB4041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135" name="Group 70">
            <a:extLst>
              <a:ext uri="{FF2B5EF4-FFF2-40B4-BE49-F238E27FC236}">
                <a16:creationId xmlns:a16="http://schemas.microsoft.com/office/drawing/2014/main" id="{13C27CB9-DDE5-40CB-AC00-C3270054E0B0}"/>
              </a:ext>
            </a:extLst>
          </p:cNvPr>
          <p:cNvGrpSpPr/>
          <p:nvPr/>
        </p:nvGrpSpPr>
        <p:grpSpPr>
          <a:xfrm>
            <a:off x="967154" y="4990821"/>
            <a:ext cx="2703948" cy="675123"/>
            <a:chOff x="1586278" y="1610533"/>
            <a:chExt cx="1992330" cy="675123"/>
          </a:xfrm>
        </p:grpSpPr>
        <p:sp>
          <p:nvSpPr>
            <p:cNvPr id="136" name="TextBox 71">
              <a:extLst>
                <a:ext uri="{FF2B5EF4-FFF2-40B4-BE49-F238E27FC236}">
                  <a16:creationId xmlns:a16="http://schemas.microsoft.com/office/drawing/2014/main" id="{354E042A-8B68-4529-8B75-3244F4F89B01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 defTabSz="914286"/>
              <a:r>
                <a:rPr lang="en-US" altLang="ko-KR" sz="1400" b="1" dirty="0">
                  <a:solidFill>
                    <a:srgbClr val="60BED4"/>
                  </a:solidFill>
                  <a:latin typeface="Arial"/>
                  <a:ea typeface="Arial Unicode MS"/>
                  <a:cs typeface="Arial" pitchFamily="34" charset="0"/>
                </a:rPr>
                <a:t>PREGUNTA</a:t>
              </a:r>
              <a:endParaRPr lang="ko-KR" altLang="en-US" sz="1400" b="1" dirty="0">
                <a:solidFill>
                  <a:srgbClr val="60BED4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7" name="TextBox 72">
              <a:extLst>
                <a:ext uri="{FF2B5EF4-FFF2-40B4-BE49-F238E27FC236}">
                  <a16:creationId xmlns:a16="http://schemas.microsoft.com/office/drawing/2014/main" id="{C73DA988-5485-4C82-A22E-92D1AB75E630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 defTabSz="914286"/>
              <a:r>
                <a:rPr lang="es-MX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¿Cómo influyo Mendel en la genética moderna?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38" name="Group 73">
            <a:extLst>
              <a:ext uri="{FF2B5EF4-FFF2-40B4-BE49-F238E27FC236}">
                <a16:creationId xmlns:a16="http://schemas.microsoft.com/office/drawing/2014/main" id="{7AE8A0AA-85AE-444C-9658-A5BD6432A1F8}"/>
              </a:ext>
            </a:extLst>
          </p:cNvPr>
          <p:cNvGrpSpPr/>
          <p:nvPr/>
        </p:nvGrpSpPr>
        <p:grpSpPr>
          <a:xfrm>
            <a:off x="3847081" y="5090147"/>
            <a:ext cx="684000" cy="684000"/>
            <a:chOff x="3754587" y="1709861"/>
            <a:chExt cx="684000" cy="684000"/>
          </a:xfrm>
        </p:grpSpPr>
        <p:sp>
          <p:nvSpPr>
            <p:cNvPr id="139" name="Oval 74">
              <a:extLst>
                <a:ext uri="{FF2B5EF4-FFF2-40B4-BE49-F238E27FC236}">
                  <a16:creationId xmlns:a16="http://schemas.microsoft.com/office/drawing/2014/main" id="{2B3869E1-1074-4AB4-82B5-BF4B9A949A2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rgbClr val="60BED4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40" name="Oval 75">
              <a:extLst>
                <a:ext uri="{FF2B5EF4-FFF2-40B4-BE49-F238E27FC236}">
                  <a16:creationId xmlns:a16="http://schemas.microsoft.com/office/drawing/2014/main" id="{1302D9EF-E672-45A0-80D4-0BCAB69F1F48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rgbClr val="60BED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41" name="Text Placeholder 14">
              <a:extLst>
                <a:ext uri="{FF2B5EF4-FFF2-40B4-BE49-F238E27FC236}">
                  <a16:creationId xmlns:a16="http://schemas.microsoft.com/office/drawing/2014/main" id="{128694B0-2413-4FB4-B9E8-A8E0E6CD2EF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03</a:t>
              </a:r>
            </a:p>
          </p:txBody>
        </p:sp>
      </p:grpSp>
      <p:sp>
        <p:nvSpPr>
          <p:cNvPr id="142" name="Rectángulo 141"/>
          <p:cNvSpPr/>
          <p:nvPr/>
        </p:nvSpPr>
        <p:spPr>
          <a:xfrm>
            <a:off x="-5080" y="6644151"/>
            <a:ext cx="12192000" cy="999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¿Cuáles son los tres aspectos de la genética moderna?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4CA3B91-FB30-4B5C-8CC8-A69E4B7FE491}"/>
              </a:ext>
            </a:extLst>
          </p:cNvPr>
          <p:cNvGrpSpPr/>
          <p:nvPr/>
        </p:nvGrpSpPr>
        <p:grpSpPr>
          <a:xfrm flipH="1">
            <a:off x="1282317" y="1853001"/>
            <a:ext cx="7471065" cy="3792805"/>
            <a:chOff x="4567071" y="1844824"/>
            <a:chExt cx="6113041" cy="2750615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4848336-2BE9-4949-8D04-37CB2FE05E4B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2395A6">
                    <a:alpha val="0"/>
                  </a:srgbClr>
                </a:gs>
                <a:gs pos="80000">
                  <a:srgbClr val="2395A6">
                    <a:alpha val="85000"/>
                  </a:srgbClr>
                </a:gs>
              </a:gsLst>
              <a:lin ang="6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EDB168D-6E81-4BD8-9D10-155CA15910EC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A0ED949F-5C5A-4AC7-9ED9-1821694B9B79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2395A6">
                    <a:alpha val="0"/>
                  </a:srgbClr>
                </a:gs>
                <a:gs pos="80000">
                  <a:srgbClr val="2395A6">
                    <a:alpha val="85000"/>
                  </a:srgbClr>
                </a:gs>
              </a:gsLst>
              <a:lin ang="21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846717B-0749-4FB1-8FD2-BA9C3AEA786A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0E4604E-F2B1-47E6-A0BD-B3F29B931BEE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91CAFE70-A120-4719-BAFF-FD57CBAA2369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2395A6">
                    <a:alpha val="0"/>
                  </a:srgbClr>
                </a:gs>
                <a:gs pos="80000">
                  <a:srgbClr val="2395A6">
                    <a:alpha val="85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5" name="Group 20">
            <a:extLst>
              <a:ext uri="{FF2B5EF4-FFF2-40B4-BE49-F238E27FC236}">
                <a16:creationId xmlns:a16="http://schemas.microsoft.com/office/drawing/2014/main" id="{6C6F72C2-C658-4852-8FF6-375BB21DBF69}"/>
              </a:ext>
            </a:extLst>
          </p:cNvPr>
          <p:cNvGrpSpPr/>
          <p:nvPr/>
        </p:nvGrpSpPr>
        <p:grpSpPr>
          <a:xfrm>
            <a:off x="2130765" y="2096809"/>
            <a:ext cx="3434937" cy="739064"/>
            <a:chOff x="6111564" y="1822523"/>
            <a:chExt cx="2232251" cy="707795"/>
          </a:xfrm>
        </p:grpSpPr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F4CBB354-A388-49DF-A0D5-D49D8180D48C}"/>
                </a:ext>
              </a:extLst>
            </p:cNvPr>
            <p:cNvSpPr txBox="1"/>
            <p:nvPr/>
          </p:nvSpPr>
          <p:spPr>
            <a:xfrm>
              <a:off x="6111566" y="2029235"/>
              <a:ext cx="2232249" cy="50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s-MX" altLang="ko-KR" sz="14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Ley de la segregación de los genes (primera Ley de Mendel)</a:t>
              </a:r>
              <a:endParaRPr lang="ko-KR" altLang="en-US" sz="1400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652E2A65-2811-4BF3-BA06-040AC2A98C24}"/>
                </a:ext>
              </a:extLst>
            </p:cNvPr>
            <p:cNvSpPr txBox="1"/>
            <p:nvPr/>
          </p:nvSpPr>
          <p:spPr>
            <a:xfrm>
              <a:off x="6111564" y="1822523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b="1" dirty="0">
                  <a:solidFill>
                    <a:prstClr val="white"/>
                  </a:solidFill>
                  <a:latin typeface="Arial"/>
                  <a:ea typeface="Arial Unicode MS"/>
                </a:rPr>
                <a:t>PRIMERO</a:t>
              </a:r>
              <a:endParaRPr lang="ko-KR" altLang="en-US" sz="1200" b="1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28" name="Group 23">
            <a:extLst>
              <a:ext uri="{FF2B5EF4-FFF2-40B4-BE49-F238E27FC236}">
                <a16:creationId xmlns:a16="http://schemas.microsoft.com/office/drawing/2014/main" id="{418976A3-78AD-4F2A-A944-E61E98E5421B}"/>
              </a:ext>
            </a:extLst>
          </p:cNvPr>
          <p:cNvGrpSpPr/>
          <p:nvPr/>
        </p:nvGrpSpPr>
        <p:grpSpPr>
          <a:xfrm>
            <a:off x="2130764" y="3404078"/>
            <a:ext cx="3434935" cy="739065"/>
            <a:chOff x="6417575" y="2011204"/>
            <a:chExt cx="2232250" cy="707795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82D49CC5-87B1-4053-B70E-9B863543E147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50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s-MX" altLang="ko-KR" sz="14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Ley de la segregación de los caracteres (segunda Ley de Mendel) 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F6BE7407-28F7-40BA-872E-0FD0314D5F0F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b="1" dirty="0">
                  <a:solidFill>
                    <a:prstClr val="white"/>
                  </a:solidFill>
                  <a:latin typeface="Arial"/>
                  <a:ea typeface="Arial Unicode MS"/>
                </a:rPr>
                <a:t>SEGUNDO</a:t>
              </a:r>
              <a:endParaRPr lang="ko-KR" altLang="en-US" sz="1200" b="1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31" name="Group 26">
            <a:extLst>
              <a:ext uri="{FF2B5EF4-FFF2-40B4-BE49-F238E27FC236}">
                <a16:creationId xmlns:a16="http://schemas.microsoft.com/office/drawing/2014/main" id="{6C8D17F0-389E-4C8A-90CC-427FE21A4D8C}"/>
              </a:ext>
            </a:extLst>
          </p:cNvPr>
          <p:cNvGrpSpPr/>
          <p:nvPr/>
        </p:nvGrpSpPr>
        <p:grpSpPr>
          <a:xfrm>
            <a:off x="2130764" y="4670514"/>
            <a:ext cx="3434935" cy="739062"/>
            <a:chOff x="6111563" y="2474021"/>
            <a:chExt cx="2232250" cy="707793"/>
          </a:xfrm>
        </p:grpSpPr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1C22DCD-4ED7-441C-AAB6-B248696DF21F}"/>
                </a:ext>
              </a:extLst>
            </p:cNvPr>
            <p:cNvSpPr txBox="1"/>
            <p:nvPr/>
          </p:nvSpPr>
          <p:spPr>
            <a:xfrm>
              <a:off x="6111564" y="2680731"/>
              <a:ext cx="2232249" cy="50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s-MX" altLang="ko-KR" sz="1400" dirty="0">
                  <a:solidFill>
                    <a:prstClr val="white"/>
                  </a:solidFill>
                  <a:latin typeface="Arial"/>
                  <a:ea typeface="Arial Unicode MS"/>
                </a:rPr>
                <a:t>Ley de la transmisión independiente de los caracteres (tercera Ley de Mendel) 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B3CA22B2-A914-4A7A-8998-656009ED95C9}"/>
                </a:ext>
              </a:extLst>
            </p:cNvPr>
            <p:cNvSpPr txBox="1"/>
            <p:nvPr/>
          </p:nvSpPr>
          <p:spPr>
            <a:xfrm>
              <a:off x="6111563" y="2474021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b="1" dirty="0">
                  <a:solidFill>
                    <a:prstClr val="white"/>
                  </a:solidFill>
                  <a:latin typeface="Arial"/>
                  <a:ea typeface="Arial Unicode MS"/>
                </a:rPr>
                <a:t>TERCERO	</a:t>
              </a:r>
              <a:endParaRPr lang="ko-KR" altLang="en-US" sz="1200" b="1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sp>
        <p:nvSpPr>
          <p:cNvPr id="54" name="TextBox 49">
            <a:extLst>
              <a:ext uri="{FF2B5EF4-FFF2-40B4-BE49-F238E27FC236}">
                <a16:creationId xmlns:a16="http://schemas.microsoft.com/office/drawing/2014/main" id="{F1FC6DB6-C261-4B6F-86A7-647C85295374}"/>
              </a:ext>
            </a:extLst>
          </p:cNvPr>
          <p:cNvSpPr txBox="1"/>
          <p:nvPr/>
        </p:nvSpPr>
        <p:spPr>
          <a:xfrm>
            <a:off x="11897149" y="5645806"/>
            <a:ext cx="128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sz="1600" b="1" dirty="0">
                <a:solidFill>
                  <a:prstClr val="white"/>
                </a:solidFill>
                <a:latin typeface="Arial"/>
                <a:ea typeface="Arial Unicode MS"/>
              </a:rPr>
              <a:t>Contents</a:t>
            </a:r>
          </a:p>
          <a:p>
            <a:pPr algn="ctr" defTabSz="914286"/>
            <a:r>
              <a:rPr lang="en-US" altLang="ko-KR" sz="1600" b="1" dirty="0">
                <a:solidFill>
                  <a:prstClr val="white"/>
                </a:solidFill>
                <a:latin typeface="Arial"/>
                <a:ea typeface="Arial Unicode MS"/>
              </a:rPr>
              <a:t>Title</a:t>
            </a:r>
            <a:endParaRPr lang="ko-KR" altLang="en-US" sz="1600" b="1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2" name="Oval 25">
            <a:extLst>
              <a:ext uri="{FF2B5EF4-FFF2-40B4-BE49-F238E27FC236}">
                <a16:creationId xmlns:a16="http://schemas.microsoft.com/office/drawing/2014/main" id="{27ED7D71-9852-4D91-BCC7-D44F204E9EE4}"/>
              </a:ext>
            </a:extLst>
          </p:cNvPr>
          <p:cNvSpPr>
            <a:spLocks noChangeAspect="1"/>
          </p:cNvSpPr>
          <p:nvPr/>
        </p:nvSpPr>
        <p:spPr>
          <a:xfrm>
            <a:off x="6096000" y="3416171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AAAA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id="{A9BD4850-A449-469B-9AA6-DD751D0E537F}"/>
              </a:ext>
            </a:extLst>
          </p:cNvPr>
          <p:cNvSpPr>
            <a:spLocks noChangeAspect="1"/>
          </p:cNvSpPr>
          <p:nvPr/>
        </p:nvSpPr>
        <p:spPr>
          <a:xfrm>
            <a:off x="6062408" y="2183843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AAAA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131B6BE3-2E34-4629-9C97-E74894FC1857}"/>
              </a:ext>
            </a:extLst>
          </p:cNvPr>
          <p:cNvSpPr>
            <a:spLocks noChangeAspect="1"/>
          </p:cNvSpPr>
          <p:nvPr/>
        </p:nvSpPr>
        <p:spPr>
          <a:xfrm>
            <a:off x="6081381" y="4784458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AAAA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1" name="Freeform: Shape 75">
            <a:extLst>
              <a:ext uri="{FF2B5EF4-FFF2-40B4-BE49-F238E27FC236}">
                <a16:creationId xmlns:a16="http://schemas.microsoft.com/office/drawing/2014/main" id="{3430665A-BB24-49E3-A213-64FE033F3AA5}"/>
              </a:ext>
            </a:extLst>
          </p:cNvPr>
          <p:cNvSpPr/>
          <p:nvPr/>
        </p:nvSpPr>
        <p:spPr>
          <a:xfrm>
            <a:off x="7524959" y="1729944"/>
            <a:ext cx="1332450" cy="4432077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5247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323527" y="123477"/>
            <a:ext cx="9674508" cy="13023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D2906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¿Que nos enseña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la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genética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moderna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" name="Round Same Side Corner Rectangle 8"/>
          <p:cNvSpPr/>
          <p:nvPr/>
        </p:nvSpPr>
        <p:spPr>
          <a:xfrm>
            <a:off x="970457" y="1344165"/>
            <a:ext cx="989263" cy="260547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4" name="Round Same Side Corner Rectangle 20"/>
          <p:cNvSpPr/>
          <p:nvPr/>
        </p:nvSpPr>
        <p:spPr>
          <a:xfrm rot="10800000">
            <a:off x="9921234" y="1391580"/>
            <a:ext cx="1232669" cy="2629527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FD290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grpSp>
        <p:nvGrpSpPr>
          <p:cNvPr id="7" name="Group 103"/>
          <p:cNvGrpSpPr/>
          <p:nvPr/>
        </p:nvGrpSpPr>
        <p:grpSpPr>
          <a:xfrm>
            <a:off x="1975786" y="2171956"/>
            <a:ext cx="2991826" cy="736690"/>
            <a:chOff x="803640" y="3362835"/>
            <a:chExt cx="2059657" cy="581336"/>
          </a:xfrm>
        </p:grpSpPr>
        <p:sp>
          <p:nvSpPr>
            <p:cNvPr id="8" name="TextBox 104"/>
            <p:cNvSpPr txBox="1"/>
            <p:nvPr/>
          </p:nvSpPr>
          <p:spPr>
            <a:xfrm>
              <a:off x="803640" y="3579862"/>
              <a:ext cx="2059657" cy="36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EJ:La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altura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suele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determinarse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por el padre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" name="TextBox 105"/>
            <p:cNvSpPr txBox="1"/>
            <p:nvPr/>
          </p:nvSpPr>
          <p:spPr>
            <a:xfrm>
              <a:off x="803640" y="3362835"/>
              <a:ext cx="2059657" cy="218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Se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hereda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siertos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aspectos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del padre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0" name="Group 106"/>
          <p:cNvGrpSpPr/>
          <p:nvPr/>
        </p:nvGrpSpPr>
        <p:grpSpPr>
          <a:xfrm>
            <a:off x="6305752" y="2243893"/>
            <a:ext cx="3325390" cy="736690"/>
            <a:chOff x="574005" y="3362835"/>
            <a:chExt cx="2289292" cy="581336"/>
          </a:xfrm>
        </p:grpSpPr>
        <p:sp>
          <p:nvSpPr>
            <p:cNvPr id="11" name="TextBox 107"/>
            <p:cNvSpPr txBox="1"/>
            <p:nvPr/>
          </p:nvSpPr>
          <p:spPr>
            <a:xfrm>
              <a:off x="803640" y="3579862"/>
              <a:ext cx="2059657" cy="36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1"/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Ej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: El peso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suele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determinarse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por la </a:t>
              </a:r>
              <a:r>
                <a:rPr lang="en-US" altLang="ko-KR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madre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2" name="TextBox 108"/>
            <p:cNvSpPr txBox="1"/>
            <p:nvPr/>
          </p:nvSpPr>
          <p:spPr>
            <a:xfrm>
              <a:off x="574005" y="3362835"/>
              <a:ext cx="2289292" cy="218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1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Se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hereda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siertos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aspectos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de la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madre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3" name="TextBox 109"/>
          <p:cNvSpPr txBox="1"/>
          <p:nvPr/>
        </p:nvSpPr>
        <p:spPr>
          <a:xfrm>
            <a:off x="1685815" y="3615570"/>
            <a:ext cx="846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s-MX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estudia como los caracteres hereditarios se transmiten de generación en generación.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14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323528" y="5850458"/>
            <a:ext cx="11607478" cy="724513"/>
            <a:chOff x="-15505" y="4319285"/>
            <a:chExt cx="9159682" cy="571727"/>
          </a:xfrm>
        </p:grpSpPr>
        <p:grpSp>
          <p:nvGrpSpPr>
            <p:cNvPr id="1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84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6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7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8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9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90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85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6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79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0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1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2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83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78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7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70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72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73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74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75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76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71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8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63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65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6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7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8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9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64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9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56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8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59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0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1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62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20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49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1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52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53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54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55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50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21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42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44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45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46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47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48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43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22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35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37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38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39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40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41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36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23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3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32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33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34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3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24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25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27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28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  <p:sp>
              <p:nvSpPr>
                <p:cNvPr id="29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rgbClr val="FD290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</a:endParaRPr>
                </a:p>
              </p:txBody>
            </p:sp>
          </p:grpSp>
          <p:sp>
            <p:nvSpPr>
              <p:cNvPr id="26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</p:grpSp>
      <p:sp>
        <p:nvSpPr>
          <p:cNvPr id="91" name="Oval 8">
            <a:extLst>
              <a:ext uri="{FF2B5EF4-FFF2-40B4-BE49-F238E27FC236}">
                <a16:creationId xmlns:a16="http://schemas.microsoft.com/office/drawing/2014/main" id="{15D12A14-E32A-4543-9318-5C12AFD1B98D}"/>
              </a:ext>
            </a:extLst>
          </p:cNvPr>
          <p:cNvSpPr/>
          <p:nvPr/>
        </p:nvSpPr>
        <p:spPr>
          <a:xfrm>
            <a:off x="8661002" y="1266822"/>
            <a:ext cx="896711" cy="901334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grpSp>
        <p:nvGrpSpPr>
          <p:cNvPr id="92" name="Group 750">
            <a:extLst>
              <a:ext uri="{FF2B5EF4-FFF2-40B4-BE49-F238E27FC236}">
                <a16:creationId xmlns:a16="http://schemas.microsoft.com/office/drawing/2014/main" id="{0C800EE4-DBAD-4D2A-8FB7-73E4C66CCEEE}"/>
              </a:ext>
            </a:extLst>
          </p:cNvPr>
          <p:cNvGrpSpPr/>
          <p:nvPr/>
        </p:nvGrpSpPr>
        <p:grpSpPr>
          <a:xfrm>
            <a:off x="2078420" y="1276610"/>
            <a:ext cx="922099" cy="729596"/>
            <a:chOff x="3302040" y="3122958"/>
            <a:chExt cx="2546146" cy="2014595"/>
          </a:xfrm>
        </p:grpSpPr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DC7D9E97-725C-4A8A-8532-A959559A8DCE}"/>
                </a:ext>
              </a:extLst>
            </p:cNvPr>
            <p:cNvSpPr/>
            <p:nvPr/>
          </p:nvSpPr>
          <p:spPr>
            <a:xfrm>
              <a:off x="3544666" y="3122958"/>
              <a:ext cx="2271943" cy="2014595"/>
            </a:xfrm>
            <a:custGeom>
              <a:avLst/>
              <a:gdLst>
                <a:gd name="connsiteX0" fmla="*/ 935542 w 1855228"/>
                <a:gd name="connsiteY0" fmla="*/ 1918655 h 1918655"/>
                <a:gd name="connsiteX1" fmla="*/ 0 w 1855228"/>
                <a:gd name="connsiteY1" fmla="*/ 63427 h 1918655"/>
                <a:gd name="connsiteX2" fmla="*/ 946113 w 1855228"/>
                <a:gd name="connsiteY2" fmla="*/ 380560 h 1918655"/>
                <a:gd name="connsiteX3" fmla="*/ 1839371 w 1855228"/>
                <a:gd name="connsiteY3" fmla="*/ 0 h 1918655"/>
                <a:gd name="connsiteX4" fmla="*/ 1855228 w 1855228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1010025 w 1929711"/>
                <a:gd name="connsiteY0" fmla="*/ 1918655 h 1918655"/>
                <a:gd name="connsiteX1" fmla="*/ 74483 w 1929711"/>
                <a:gd name="connsiteY1" fmla="*/ 63427 h 1918655"/>
                <a:gd name="connsiteX2" fmla="*/ 1020596 w 1929711"/>
                <a:gd name="connsiteY2" fmla="*/ 380560 h 1918655"/>
                <a:gd name="connsiteX3" fmla="*/ 1913854 w 1929711"/>
                <a:gd name="connsiteY3" fmla="*/ 0 h 1918655"/>
                <a:gd name="connsiteX4" fmla="*/ 1929711 w 1929711"/>
                <a:gd name="connsiteY4" fmla="*/ 1072967 h 1918655"/>
                <a:gd name="connsiteX0" fmla="*/ 1117186 w 2036872"/>
                <a:gd name="connsiteY0" fmla="*/ 1918655 h 1918655"/>
                <a:gd name="connsiteX1" fmla="*/ 181644 w 2036872"/>
                <a:gd name="connsiteY1" fmla="*/ 63427 h 1918655"/>
                <a:gd name="connsiteX2" fmla="*/ 1127757 w 2036872"/>
                <a:gd name="connsiteY2" fmla="*/ 380560 h 1918655"/>
                <a:gd name="connsiteX3" fmla="*/ 2021015 w 2036872"/>
                <a:gd name="connsiteY3" fmla="*/ 0 h 1918655"/>
                <a:gd name="connsiteX4" fmla="*/ 2036872 w 2036872"/>
                <a:gd name="connsiteY4" fmla="*/ 1072967 h 1918655"/>
                <a:gd name="connsiteX0" fmla="*/ 1117186 w 2036872"/>
                <a:gd name="connsiteY0" fmla="*/ 1981136 h 1981136"/>
                <a:gd name="connsiteX1" fmla="*/ 181644 w 2036872"/>
                <a:gd name="connsiteY1" fmla="*/ 125908 h 1981136"/>
                <a:gd name="connsiteX2" fmla="*/ 1127757 w 2036872"/>
                <a:gd name="connsiteY2" fmla="*/ 443041 h 1981136"/>
                <a:gd name="connsiteX3" fmla="*/ 2021015 w 2036872"/>
                <a:gd name="connsiteY3" fmla="*/ 62481 h 1981136"/>
                <a:gd name="connsiteX4" fmla="*/ 2036872 w 2036872"/>
                <a:gd name="connsiteY4" fmla="*/ 1135448 h 1981136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47144 h 2047144"/>
                <a:gd name="connsiteX1" fmla="*/ 181644 w 2036872"/>
                <a:gd name="connsiteY1" fmla="*/ 191916 h 2047144"/>
                <a:gd name="connsiteX2" fmla="*/ 1127757 w 2036872"/>
                <a:gd name="connsiteY2" fmla="*/ 509049 h 2047144"/>
                <a:gd name="connsiteX3" fmla="*/ 2021015 w 2036872"/>
                <a:gd name="connsiteY3" fmla="*/ 128489 h 2047144"/>
                <a:gd name="connsiteX4" fmla="*/ 2036872 w 2036872"/>
                <a:gd name="connsiteY4" fmla="*/ 1201456 h 2047144"/>
                <a:gd name="connsiteX0" fmla="*/ 1117186 w 2036872"/>
                <a:gd name="connsiteY0" fmla="*/ 2033090 h 2033090"/>
                <a:gd name="connsiteX1" fmla="*/ 181644 w 2036872"/>
                <a:gd name="connsiteY1" fmla="*/ 177862 h 2033090"/>
                <a:gd name="connsiteX2" fmla="*/ 1127757 w 2036872"/>
                <a:gd name="connsiteY2" fmla="*/ 494995 h 2033090"/>
                <a:gd name="connsiteX3" fmla="*/ 2021015 w 2036872"/>
                <a:gd name="connsiteY3" fmla="*/ 114435 h 2033090"/>
                <a:gd name="connsiteX4" fmla="*/ 2036872 w 2036872"/>
                <a:gd name="connsiteY4" fmla="*/ 1187402 h 2033090"/>
                <a:gd name="connsiteX0" fmla="*/ 1117186 w 2036872"/>
                <a:gd name="connsiteY0" fmla="*/ 2037773 h 2037773"/>
                <a:gd name="connsiteX1" fmla="*/ 181644 w 2036872"/>
                <a:gd name="connsiteY1" fmla="*/ 182545 h 2037773"/>
                <a:gd name="connsiteX2" fmla="*/ 1127757 w 2036872"/>
                <a:gd name="connsiteY2" fmla="*/ 499678 h 2037773"/>
                <a:gd name="connsiteX3" fmla="*/ 2021015 w 2036872"/>
                <a:gd name="connsiteY3" fmla="*/ 119118 h 2037773"/>
                <a:gd name="connsiteX4" fmla="*/ 2036872 w 2036872"/>
                <a:gd name="connsiteY4" fmla="*/ 1192085 h 2037773"/>
                <a:gd name="connsiteX0" fmla="*/ 1117186 w 2181403"/>
                <a:gd name="connsiteY0" fmla="*/ 2037773 h 2037773"/>
                <a:gd name="connsiteX1" fmla="*/ 181644 w 2181403"/>
                <a:gd name="connsiteY1" fmla="*/ 182545 h 2037773"/>
                <a:gd name="connsiteX2" fmla="*/ 1127757 w 2181403"/>
                <a:gd name="connsiteY2" fmla="*/ 499678 h 2037773"/>
                <a:gd name="connsiteX3" fmla="*/ 2021015 w 2181403"/>
                <a:gd name="connsiteY3" fmla="*/ 119118 h 2037773"/>
                <a:gd name="connsiteX4" fmla="*/ 2036872 w 2181403"/>
                <a:gd name="connsiteY4" fmla="*/ 1192085 h 2037773"/>
                <a:gd name="connsiteX0" fmla="*/ 1117186 w 2181403"/>
                <a:gd name="connsiteY0" fmla="*/ 2028406 h 2028406"/>
                <a:gd name="connsiteX1" fmla="*/ 181644 w 2181403"/>
                <a:gd name="connsiteY1" fmla="*/ 173178 h 2028406"/>
                <a:gd name="connsiteX2" fmla="*/ 1127757 w 2181403"/>
                <a:gd name="connsiteY2" fmla="*/ 490311 h 2028406"/>
                <a:gd name="connsiteX3" fmla="*/ 2021015 w 2181403"/>
                <a:gd name="connsiteY3" fmla="*/ 109751 h 2028406"/>
                <a:gd name="connsiteX4" fmla="*/ 2036872 w 2181403"/>
                <a:gd name="connsiteY4" fmla="*/ 1182718 h 2028406"/>
                <a:gd name="connsiteX0" fmla="*/ 1117186 w 2275346"/>
                <a:gd name="connsiteY0" fmla="*/ 2028406 h 2028406"/>
                <a:gd name="connsiteX1" fmla="*/ 181644 w 2275346"/>
                <a:gd name="connsiteY1" fmla="*/ 173178 h 2028406"/>
                <a:gd name="connsiteX2" fmla="*/ 1127757 w 2275346"/>
                <a:gd name="connsiteY2" fmla="*/ 490311 h 2028406"/>
                <a:gd name="connsiteX3" fmla="*/ 2021015 w 2275346"/>
                <a:gd name="connsiteY3" fmla="*/ 109751 h 2028406"/>
                <a:gd name="connsiteX4" fmla="*/ 2036872 w 2275346"/>
                <a:gd name="connsiteY4" fmla="*/ 1182718 h 2028406"/>
                <a:gd name="connsiteX0" fmla="*/ 1117186 w 2251858"/>
                <a:gd name="connsiteY0" fmla="*/ 2028406 h 2028406"/>
                <a:gd name="connsiteX1" fmla="*/ 181644 w 2251858"/>
                <a:gd name="connsiteY1" fmla="*/ 173178 h 2028406"/>
                <a:gd name="connsiteX2" fmla="*/ 1127757 w 2251858"/>
                <a:gd name="connsiteY2" fmla="*/ 490311 h 2028406"/>
                <a:gd name="connsiteX3" fmla="*/ 2021015 w 2251858"/>
                <a:gd name="connsiteY3" fmla="*/ 109751 h 2028406"/>
                <a:gd name="connsiteX4" fmla="*/ 2036872 w 2251858"/>
                <a:gd name="connsiteY4" fmla="*/ 1182718 h 2028406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02667 h 2002667"/>
                <a:gd name="connsiteX1" fmla="*/ 181644 w 2251858"/>
                <a:gd name="connsiteY1" fmla="*/ 147439 h 2002667"/>
                <a:gd name="connsiteX2" fmla="*/ 1127757 w 2251858"/>
                <a:gd name="connsiteY2" fmla="*/ 464572 h 2002667"/>
                <a:gd name="connsiteX3" fmla="*/ 2021015 w 2251858"/>
                <a:gd name="connsiteY3" fmla="*/ 84012 h 2002667"/>
                <a:gd name="connsiteX4" fmla="*/ 2036872 w 2251858"/>
                <a:gd name="connsiteY4" fmla="*/ 1156979 h 2002667"/>
                <a:gd name="connsiteX0" fmla="*/ 1117186 w 2277694"/>
                <a:gd name="connsiteY0" fmla="*/ 2002667 h 2002667"/>
                <a:gd name="connsiteX1" fmla="*/ 181644 w 2277694"/>
                <a:gd name="connsiteY1" fmla="*/ 147439 h 2002667"/>
                <a:gd name="connsiteX2" fmla="*/ 1127757 w 2277694"/>
                <a:gd name="connsiteY2" fmla="*/ 464572 h 2002667"/>
                <a:gd name="connsiteX3" fmla="*/ 2021015 w 2277694"/>
                <a:gd name="connsiteY3" fmla="*/ 84012 h 2002667"/>
                <a:gd name="connsiteX4" fmla="*/ 2036872 w 2277694"/>
                <a:gd name="connsiteY4" fmla="*/ 1156979 h 2002667"/>
                <a:gd name="connsiteX0" fmla="*/ 1117186 w 2307550"/>
                <a:gd name="connsiteY0" fmla="*/ 2002667 h 2002667"/>
                <a:gd name="connsiteX1" fmla="*/ 181644 w 2307550"/>
                <a:gd name="connsiteY1" fmla="*/ 147439 h 2002667"/>
                <a:gd name="connsiteX2" fmla="*/ 1127757 w 2307550"/>
                <a:gd name="connsiteY2" fmla="*/ 464572 h 2002667"/>
                <a:gd name="connsiteX3" fmla="*/ 2021015 w 2307550"/>
                <a:gd name="connsiteY3" fmla="*/ 84012 h 2002667"/>
                <a:gd name="connsiteX4" fmla="*/ 2036872 w 2307550"/>
                <a:gd name="connsiteY4" fmla="*/ 1156979 h 2002667"/>
                <a:gd name="connsiteX0" fmla="*/ 1117186 w 2282049"/>
                <a:gd name="connsiteY0" fmla="*/ 2002667 h 2002667"/>
                <a:gd name="connsiteX1" fmla="*/ 181644 w 2282049"/>
                <a:gd name="connsiteY1" fmla="*/ 147439 h 2002667"/>
                <a:gd name="connsiteX2" fmla="*/ 1127757 w 2282049"/>
                <a:gd name="connsiteY2" fmla="*/ 464572 h 2002667"/>
                <a:gd name="connsiteX3" fmla="*/ 2021015 w 2282049"/>
                <a:gd name="connsiteY3" fmla="*/ 84012 h 2002667"/>
                <a:gd name="connsiteX4" fmla="*/ 2036872 w 2282049"/>
                <a:gd name="connsiteY4" fmla="*/ 1156979 h 2002667"/>
                <a:gd name="connsiteX0" fmla="*/ 1117186 w 2265865"/>
                <a:gd name="connsiteY0" fmla="*/ 2002667 h 2002667"/>
                <a:gd name="connsiteX1" fmla="*/ 181644 w 2265865"/>
                <a:gd name="connsiteY1" fmla="*/ 147439 h 2002667"/>
                <a:gd name="connsiteX2" fmla="*/ 1127757 w 2265865"/>
                <a:gd name="connsiteY2" fmla="*/ 464572 h 2002667"/>
                <a:gd name="connsiteX3" fmla="*/ 2021015 w 2265865"/>
                <a:gd name="connsiteY3" fmla="*/ 84012 h 2002667"/>
                <a:gd name="connsiteX4" fmla="*/ 2036872 w 2265865"/>
                <a:gd name="connsiteY4" fmla="*/ 1156979 h 2002667"/>
                <a:gd name="connsiteX0" fmla="*/ 1117186 w 2265865"/>
                <a:gd name="connsiteY0" fmla="*/ 2000328 h 2000328"/>
                <a:gd name="connsiteX1" fmla="*/ 181644 w 2265865"/>
                <a:gd name="connsiteY1" fmla="*/ 145100 h 2000328"/>
                <a:gd name="connsiteX2" fmla="*/ 1127757 w 2265865"/>
                <a:gd name="connsiteY2" fmla="*/ 462233 h 2000328"/>
                <a:gd name="connsiteX3" fmla="*/ 2021015 w 2265865"/>
                <a:gd name="connsiteY3" fmla="*/ 81673 h 2000328"/>
                <a:gd name="connsiteX4" fmla="*/ 2036872 w 2265865"/>
                <a:gd name="connsiteY4" fmla="*/ 1154640 h 2000328"/>
                <a:gd name="connsiteX0" fmla="*/ 1117186 w 2258942"/>
                <a:gd name="connsiteY0" fmla="*/ 2000328 h 2000328"/>
                <a:gd name="connsiteX1" fmla="*/ 181644 w 2258942"/>
                <a:gd name="connsiteY1" fmla="*/ 145100 h 2000328"/>
                <a:gd name="connsiteX2" fmla="*/ 1127757 w 2258942"/>
                <a:gd name="connsiteY2" fmla="*/ 462233 h 2000328"/>
                <a:gd name="connsiteX3" fmla="*/ 2021015 w 2258942"/>
                <a:gd name="connsiteY3" fmla="*/ 81673 h 2000328"/>
                <a:gd name="connsiteX4" fmla="*/ 2036872 w 2258942"/>
                <a:gd name="connsiteY4" fmla="*/ 1154640 h 2000328"/>
                <a:gd name="connsiteX0" fmla="*/ 1117186 w 2243998"/>
                <a:gd name="connsiteY0" fmla="*/ 2000328 h 2000328"/>
                <a:gd name="connsiteX1" fmla="*/ 181644 w 2243998"/>
                <a:gd name="connsiteY1" fmla="*/ 145100 h 2000328"/>
                <a:gd name="connsiteX2" fmla="*/ 1127757 w 2243998"/>
                <a:gd name="connsiteY2" fmla="*/ 462233 h 2000328"/>
                <a:gd name="connsiteX3" fmla="*/ 2021015 w 2243998"/>
                <a:gd name="connsiteY3" fmla="*/ 81673 h 2000328"/>
                <a:gd name="connsiteX4" fmla="*/ 1989302 w 2243998"/>
                <a:gd name="connsiteY4" fmla="*/ 1202210 h 2000328"/>
                <a:gd name="connsiteX0" fmla="*/ 1117186 w 2286582"/>
                <a:gd name="connsiteY0" fmla="*/ 2000328 h 2000328"/>
                <a:gd name="connsiteX1" fmla="*/ 181644 w 2286582"/>
                <a:gd name="connsiteY1" fmla="*/ 145100 h 2000328"/>
                <a:gd name="connsiteX2" fmla="*/ 1127757 w 2286582"/>
                <a:gd name="connsiteY2" fmla="*/ 462233 h 2000328"/>
                <a:gd name="connsiteX3" fmla="*/ 2021015 w 2286582"/>
                <a:gd name="connsiteY3" fmla="*/ 81673 h 2000328"/>
                <a:gd name="connsiteX4" fmla="*/ 1989302 w 2286582"/>
                <a:gd name="connsiteY4" fmla="*/ 1202210 h 2000328"/>
                <a:gd name="connsiteX0" fmla="*/ 1117186 w 2289874"/>
                <a:gd name="connsiteY0" fmla="*/ 2016915 h 2016915"/>
                <a:gd name="connsiteX1" fmla="*/ 181644 w 2289874"/>
                <a:gd name="connsiteY1" fmla="*/ 161687 h 2016915"/>
                <a:gd name="connsiteX2" fmla="*/ 1127757 w 2289874"/>
                <a:gd name="connsiteY2" fmla="*/ 478820 h 2016915"/>
                <a:gd name="connsiteX3" fmla="*/ 2026300 w 2289874"/>
                <a:gd name="connsiteY3" fmla="*/ 77118 h 2016915"/>
                <a:gd name="connsiteX4" fmla="*/ 1989302 w 2289874"/>
                <a:gd name="connsiteY4" fmla="*/ 1218797 h 2016915"/>
                <a:gd name="connsiteX0" fmla="*/ 1117186 w 2289874"/>
                <a:gd name="connsiteY0" fmla="*/ 1995112 h 1995112"/>
                <a:gd name="connsiteX1" fmla="*/ 181644 w 2289874"/>
                <a:gd name="connsiteY1" fmla="*/ 139884 h 1995112"/>
                <a:gd name="connsiteX2" fmla="*/ 1127757 w 2289874"/>
                <a:gd name="connsiteY2" fmla="*/ 457017 h 1995112"/>
                <a:gd name="connsiteX3" fmla="*/ 2026300 w 2289874"/>
                <a:gd name="connsiteY3" fmla="*/ 55315 h 1995112"/>
                <a:gd name="connsiteX4" fmla="*/ 1989302 w 2289874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3768 h 1993768"/>
                <a:gd name="connsiteX1" fmla="*/ 181644 w 2271943"/>
                <a:gd name="connsiteY1" fmla="*/ 138540 h 1993768"/>
                <a:gd name="connsiteX2" fmla="*/ 1127757 w 2271943"/>
                <a:gd name="connsiteY2" fmla="*/ 455673 h 1993768"/>
                <a:gd name="connsiteX3" fmla="*/ 2026300 w 2271943"/>
                <a:gd name="connsiteY3" fmla="*/ 53971 h 1993768"/>
                <a:gd name="connsiteX4" fmla="*/ 1989302 w 2271943"/>
                <a:gd name="connsiteY4" fmla="*/ 1195650 h 1993768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943" h="2014595">
                  <a:moveTo>
                    <a:pt x="1117186" y="2014595"/>
                  </a:moveTo>
                  <a:cubicBezTo>
                    <a:pt x="-93205" y="1174192"/>
                    <a:pt x="-167203" y="439501"/>
                    <a:pt x="181644" y="159367"/>
                  </a:cubicBezTo>
                  <a:cubicBezTo>
                    <a:pt x="481158" y="-62627"/>
                    <a:pt x="812386" y="-20342"/>
                    <a:pt x="1127757" y="476500"/>
                  </a:cubicBezTo>
                  <a:cubicBezTo>
                    <a:pt x="1425509" y="16658"/>
                    <a:pt x="1781402" y="-94340"/>
                    <a:pt x="2026300" y="74798"/>
                  </a:cubicBezTo>
                  <a:cubicBezTo>
                    <a:pt x="2443857" y="443025"/>
                    <a:pt x="2258864" y="853535"/>
                    <a:pt x="1989302" y="1216477"/>
                  </a:cubicBezTo>
                </a:path>
              </a:pathLst>
            </a:custGeom>
            <a:noFill/>
            <a:ln w="127000" cap="flat" cmpd="sng" algn="ctr">
              <a:solidFill>
                <a:srgbClr val="60BED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94" name="Group 752">
              <a:extLst>
                <a:ext uri="{FF2B5EF4-FFF2-40B4-BE49-F238E27FC236}">
                  <a16:creationId xmlns:a16="http://schemas.microsoft.com/office/drawing/2014/main" id="{6AB31DEE-5AB1-4E79-9239-BD4F060E5401}"/>
                </a:ext>
              </a:extLst>
            </p:cNvPr>
            <p:cNvGrpSpPr/>
            <p:nvPr/>
          </p:nvGrpSpPr>
          <p:grpSpPr>
            <a:xfrm>
              <a:off x="3302040" y="3367929"/>
              <a:ext cx="2546146" cy="1273073"/>
              <a:chOff x="4932040" y="3938836"/>
              <a:chExt cx="2546146" cy="1273073"/>
            </a:xfrm>
          </p:grpSpPr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AC01510F-252D-4CA1-95D5-995480279EF6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noFill/>
              <a:ln w="21272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3800E707-2ED3-4CAB-B242-D53CAA5161CE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noFill/>
              <a:ln w="101600" cap="flat" cmpd="sng" algn="ctr">
                <a:solidFill>
                  <a:srgbClr val="60BED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06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¿Cómo influyo Mendel en la genética moderna?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5941802" y="1811045"/>
            <a:ext cx="3566182" cy="3580603"/>
          </a:xfrm>
          <a:prstGeom prst="donut">
            <a:avLst>
              <a:gd name="adj" fmla="val 667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068677" y="2265514"/>
            <a:ext cx="4383589" cy="1628470"/>
            <a:chOff x="1469146" y="2175681"/>
            <a:chExt cx="3081309" cy="12732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577564" y="2510439"/>
              <a:ext cx="2576750" cy="93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286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Gracias a sus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estudios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es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posible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calcular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la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probabilidad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de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heredar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siertos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rasgos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de la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madre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 o el padre.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469146" y="2175681"/>
              <a:ext cx="3081309" cy="288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</a:rPr>
                <a:t>RESULTADO DE SUS EXPERIMENTOS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 flipV="1">
            <a:off x="1145796" y="2554893"/>
            <a:ext cx="4229349" cy="25099"/>
          </a:xfrm>
          <a:prstGeom prst="line">
            <a:avLst/>
          </a:prstGeom>
          <a:noFill/>
          <a:ln w="12700" cap="flat" cmpd="sng" algn="ctr">
            <a:solidFill>
              <a:srgbClr val="FE8B44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</p:cNvCxnSpPr>
          <p:nvPr/>
        </p:nvCxnSpPr>
        <p:spPr>
          <a:xfrm>
            <a:off x="5452266" y="2579992"/>
            <a:ext cx="555061" cy="901155"/>
          </a:xfrm>
          <a:prstGeom prst="line">
            <a:avLst/>
          </a:prstGeom>
          <a:noFill/>
          <a:ln w="12700" cap="flat" cmpd="sng" algn="ctr">
            <a:solidFill>
              <a:srgbClr val="FE8B44"/>
            </a:solidFill>
            <a:prstDash val="solid"/>
            <a:miter lim="800000"/>
          </a:ln>
          <a:effectLst/>
        </p:spPr>
      </p:cxnSp>
      <p:sp>
        <p:nvSpPr>
          <p:cNvPr id="35" name="Rectángulo 34"/>
          <p:cNvSpPr/>
          <p:nvPr/>
        </p:nvSpPr>
        <p:spPr>
          <a:xfrm>
            <a:off x="0" y="6035543"/>
            <a:ext cx="6057918" cy="23733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2226" name="Picture 2" descr="Resultado de imagen para celula ve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10" y="2398968"/>
            <a:ext cx="2008285" cy="229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2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37098" y="394366"/>
            <a:ext cx="11501527" cy="92281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¿Cómo se hereda el material genético a través del ciclo</a:t>
            </a:r>
          </a:p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celular?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rgbClr val="39A5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rgbClr val="CDFEFD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rgbClr val="2395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rgbClr val="80DB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sz="1400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En</a:t>
            </a:r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la </a:t>
            </a:r>
            <a:r>
              <a:rPr lang="en-US" altLang="ko-KR" sz="1400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profase</a:t>
            </a:r>
            <a:endParaRPr lang="ko-KR" altLang="en-US" sz="14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sz="1400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En</a:t>
            </a:r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la mitosis y meiosis</a:t>
            </a:r>
            <a:endParaRPr lang="ko-KR" altLang="en-US" sz="14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sz="1400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Cromosomas</a:t>
            </a:r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haciendo</a:t>
            </a:r>
            <a:endParaRPr lang="ko-KR" altLang="en-US" sz="14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7901127" y="5650490"/>
            <a:ext cx="29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sz="1400" b="1" dirty="0" err="1">
                <a:latin typeface="Arial"/>
                <a:ea typeface="Arial Unicode MS"/>
                <a:cs typeface="Arial" pitchFamily="34" charset="0"/>
              </a:rPr>
              <a:t>Posible</a:t>
            </a:r>
            <a:r>
              <a:rPr lang="en-US" altLang="ko-KR" sz="1400" b="1" dirty="0">
                <a:latin typeface="Arial"/>
                <a:ea typeface="Arial Unicode MS"/>
                <a:cs typeface="Arial" pitchFamily="34" charset="0"/>
              </a:rPr>
              <a:t> la </a:t>
            </a:r>
            <a:r>
              <a:rPr lang="en-US" altLang="ko-KR" sz="1400" b="1" dirty="0" err="1">
                <a:latin typeface="Arial"/>
                <a:ea typeface="Arial Unicode MS"/>
                <a:cs typeface="Arial" pitchFamily="34" charset="0"/>
              </a:rPr>
              <a:t>hernecia</a:t>
            </a:r>
            <a:r>
              <a:rPr lang="en-US" altLang="ko-KR" sz="1400" b="1" dirty="0"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400" b="1" dirty="0" err="1">
                <a:latin typeface="Arial"/>
                <a:ea typeface="Arial Unicode MS"/>
                <a:cs typeface="Arial" pitchFamily="34" charset="0"/>
              </a:rPr>
              <a:t>genetica</a:t>
            </a:r>
            <a:endParaRPr lang="ko-KR" altLang="en-US" sz="1400" b="1" dirty="0"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86"/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Se </a:t>
            </a:r>
            <a:r>
              <a:rPr lang="en-US" altLang="ko-KR" sz="1400" b="1" dirty="0" err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conbinan</a:t>
            </a:r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 los </a:t>
            </a:r>
            <a:endParaRPr lang="ko-KR" altLang="en-US" sz="14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rgbClr val="80DB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rgbClr val="CDFEFD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rgbClr val="39A5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Padre y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madre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proporcionan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23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cromosomas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dando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como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resultado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46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cromosomas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Contexto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471514" y="2757281"/>
            <a:ext cx="3538969" cy="1245037"/>
            <a:chOff x="2596100" y="4330939"/>
            <a:chExt cx="2312611" cy="12450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596100" y="4560313"/>
              <a:ext cx="2312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El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ciclo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celular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pasara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por 4 faces:</a:t>
              </a:r>
            </a:p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-G1(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Crecimiento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de la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)</a:t>
              </a:r>
            </a:p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-S(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Duplicacion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del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adn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)</a:t>
              </a:r>
            </a:p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-G2(La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se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prepara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para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dividirese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)</a:t>
              </a:r>
            </a:p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-Mitosis(Se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lleva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acabo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la division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celular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Ciclo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celular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La mitosis produce un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duplicado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de la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original con los 46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cromosomas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despues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se produce la miosis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La mitosis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Es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igual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a la mitosis  con la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diferencia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que las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celulas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resultante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solo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contiene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23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cromosomas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La Meiosis 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35" name="Rectángulo 34"/>
          <p:cNvSpPr/>
          <p:nvPr/>
        </p:nvSpPr>
        <p:spPr>
          <a:xfrm>
            <a:off x="0" y="287255"/>
            <a:ext cx="811939" cy="96097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94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dirty="0"/>
              <a:t>¿Que se hereda del padre y de la madre? Genéticamente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3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solidFill>
              <a:srgbClr val="39A5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6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rgbClr val="2395A6"/>
            </a:solidFill>
          </p:grpSpPr>
          <p:sp>
            <p:nvSpPr>
              <p:cNvPr id="154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5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6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rgbClr val="2395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7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8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9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0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61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7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rgbClr val="2395A6"/>
            </a:solidFill>
          </p:grpSpPr>
          <p:sp>
            <p:nvSpPr>
              <p:cNvPr id="145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6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7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8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9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0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1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2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53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8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rgbClr val="2395A6"/>
            </a:solidFill>
          </p:grpSpPr>
          <p:sp>
            <p:nvSpPr>
              <p:cNvPr id="137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8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9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0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1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2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3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44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9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rgbClr val="2395A6"/>
            </a:solidFill>
          </p:grpSpPr>
          <p:sp>
            <p:nvSpPr>
              <p:cNvPr id="127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8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9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0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1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2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3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4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5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36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0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rgbClr val="2395A6"/>
            </a:solidFill>
          </p:grpSpPr>
          <p:sp>
            <p:nvSpPr>
              <p:cNvPr id="119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0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1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2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3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4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5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26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1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rgbClr val="2395A6"/>
            </a:solidFill>
          </p:grpSpPr>
          <p:sp>
            <p:nvSpPr>
              <p:cNvPr id="109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0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1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2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3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4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5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6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7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18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2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rgbClr val="FE8B44"/>
            </a:solidFill>
          </p:grpSpPr>
          <p:sp>
            <p:nvSpPr>
              <p:cNvPr id="101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2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3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4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5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6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7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8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3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rgbClr val="FE8B44"/>
            </a:solidFill>
          </p:grpSpPr>
          <p:sp>
            <p:nvSpPr>
              <p:cNvPr id="92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3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4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5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6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7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8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9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00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4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rgbClr val="FE8B44"/>
            </a:solidFill>
          </p:grpSpPr>
          <p:sp>
            <p:nvSpPr>
              <p:cNvPr id="84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5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6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7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8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9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0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91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5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rgbClr val="FE8B44"/>
            </a:solidFill>
          </p:grpSpPr>
          <p:sp>
            <p:nvSpPr>
              <p:cNvPr id="74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5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6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7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8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9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0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1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2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83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6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rgbClr val="FE8B44"/>
            </a:solidFill>
          </p:grpSpPr>
          <p:sp>
            <p:nvSpPr>
              <p:cNvPr id="66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7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8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9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0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1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2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73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17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rgbClr val="FE8B44"/>
            </a:solidFill>
          </p:grpSpPr>
          <p:sp>
            <p:nvSpPr>
              <p:cNvPr id="56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7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8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9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0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1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2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3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4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65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18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9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0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1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2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3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4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5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6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7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8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0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1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rgbClr val="2395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32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rgbClr val="2395A6"/>
            </a:solidFill>
          </p:grpSpPr>
          <p:sp>
            <p:nvSpPr>
              <p:cNvPr id="48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9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0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1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2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3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4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5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33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4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5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6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rgbClr val="FE8B4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37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rgbClr val="FE8B44"/>
            </a:solidFill>
          </p:grpSpPr>
          <p:sp>
            <p:nvSpPr>
              <p:cNvPr id="38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9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0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1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2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3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4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5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6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7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</p:grpSp>
      <p:grpSp>
        <p:nvGrpSpPr>
          <p:cNvPr id="162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rgbClr val="FE8B44"/>
          </a:solidFill>
        </p:grpSpPr>
        <p:sp>
          <p:nvSpPr>
            <p:cNvPr id="163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64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65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66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rgbClr val="FDC56F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67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2203196" y="319716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/>
            <a:r>
              <a:rPr lang="en-US" altLang="ko-KR" sz="2400" b="1" dirty="0">
                <a:solidFill>
                  <a:srgbClr val="FF0000"/>
                </a:solidFill>
                <a:latin typeface="Arial"/>
                <a:ea typeface="Arial Unicode MS"/>
                <a:cs typeface="Arial" pitchFamily="34" charset="0"/>
              </a:rPr>
              <a:t>XX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-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Arial Unicode MS"/>
                <a:cs typeface="Arial" pitchFamily="34" charset="0"/>
              </a:rPr>
              <a:t>X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ea typeface="Arial Unicode MS"/>
                <a:cs typeface="Arial" pitchFamily="34" charset="0"/>
              </a:rPr>
              <a:t>Y</a:t>
            </a:r>
            <a:endParaRPr lang="ko-KR" altLang="en-US" sz="2400" b="1" dirty="0">
              <a:solidFill>
                <a:srgbClr val="002060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8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809310" y="361745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86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La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madre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hereda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cromosomas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X o X y el padre X o Y, para que el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feto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se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desarrolle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como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mujer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debe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tener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cromosomas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XX y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como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varon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X Y, por lo que se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podria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decir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que el gen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heredado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del padre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determina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el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genero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del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bebe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si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da X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como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la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madre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solo da X sera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mujer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pero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si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da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mujer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el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bebe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tendra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 gen XY por lo que sera </a:t>
            </a: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varon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.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9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 cap="flat" cmpd="sng" algn="ctr">
            <a:solidFill>
              <a:srgbClr val="2395A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70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 cap="flat" cmpd="sng" algn="ctr">
            <a:solidFill>
              <a:srgbClr val="FE8B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71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334432" y="5096242"/>
            <a:ext cx="206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/>
            <a:r>
              <a:rPr lang="es-BO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♂️</a:t>
            </a:r>
            <a:r>
              <a:rPr lang="es-BO" sz="3600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rgbClr val="2395A6"/>
                </a:solidFill>
                <a:latin typeface="Arial"/>
                <a:ea typeface="Arial Unicode MS"/>
                <a:cs typeface="Arial" pitchFamily="34" charset="0"/>
              </a:rPr>
              <a:t>XY</a:t>
            </a:r>
            <a:endParaRPr lang="ko-KR" altLang="en-US" sz="3600" b="1" dirty="0">
              <a:solidFill>
                <a:srgbClr val="2395A6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72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1777247" y="5083669"/>
            <a:ext cx="144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/>
            <a:r>
              <a:rPr lang="es-BO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♀️ </a:t>
            </a:r>
            <a:r>
              <a:rPr lang="en-US" altLang="ko-KR" sz="3600" b="1" dirty="0">
                <a:solidFill>
                  <a:srgbClr val="FE8B44"/>
                </a:solidFill>
                <a:latin typeface="Arial"/>
                <a:ea typeface="Arial Unicode MS"/>
                <a:cs typeface="Arial" pitchFamily="34" charset="0"/>
              </a:rPr>
              <a:t>XX</a:t>
            </a:r>
            <a:endParaRPr lang="ko-KR" altLang="en-US" sz="3600" b="1" dirty="0">
              <a:solidFill>
                <a:srgbClr val="FE8B44"/>
              </a:solidFill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 Placeholder 1"/>
          <p:cNvSpPr txBox="1">
            <a:spLocks/>
          </p:cNvSpPr>
          <p:nvPr/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GRACIAS POR SU ATENCION</a:t>
            </a:r>
          </a:p>
        </p:txBody>
      </p:sp>
      <p:grpSp>
        <p:nvGrpSpPr>
          <p:cNvPr id="184" name="Group 2">
            <a:extLst>
              <a:ext uri="{FF2B5EF4-FFF2-40B4-BE49-F238E27FC236}">
                <a16:creationId xmlns:a16="http://schemas.microsoft.com/office/drawing/2014/main" id="{97D57FD0-55F8-49A2-A9D2-4097B7B51427}"/>
              </a:ext>
            </a:extLst>
          </p:cNvPr>
          <p:cNvGrpSpPr/>
          <p:nvPr/>
        </p:nvGrpSpPr>
        <p:grpSpPr>
          <a:xfrm rot="5400000">
            <a:off x="-1573237" y="3523058"/>
            <a:ext cx="4968410" cy="768863"/>
            <a:chOff x="477110" y="4905446"/>
            <a:chExt cx="11078677" cy="1714429"/>
          </a:xfrm>
        </p:grpSpPr>
        <p:sp>
          <p:nvSpPr>
            <p:cNvPr id="185" name="Freeform: Shape 3">
              <a:extLst>
                <a:ext uri="{FF2B5EF4-FFF2-40B4-BE49-F238E27FC236}">
                  <a16:creationId xmlns:a16="http://schemas.microsoft.com/office/drawing/2014/main" id="{B5C33C5A-074C-4CFA-BB8B-B8FA799E3683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rgbClr val="60BED4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186" name="Group 4">
              <a:extLst>
                <a:ext uri="{FF2B5EF4-FFF2-40B4-BE49-F238E27FC236}">
                  <a16:creationId xmlns:a16="http://schemas.microsoft.com/office/drawing/2014/main" id="{1F34A6F5-5C19-41E1-9528-CD064979EDA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88" name="Freeform: Shape 6">
                <a:extLst>
                  <a:ext uri="{FF2B5EF4-FFF2-40B4-BE49-F238E27FC236}">
                    <a16:creationId xmlns:a16="http://schemas.microsoft.com/office/drawing/2014/main" id="{1298730E-96A3-4CD0-94C6-0F076D4A7A66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rgbClr val="60BED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189" name="Rectangle: Rounded Corners 7">
                <a:extLst>
                  <a:ext uri="{FF2B5EF4-FFF2-40B4-BE49-F238E27FC236}">
                    <a16:creationId xmlns:a16="http://schemas.microsoft.com/office/drawing/2014/main" id="{23D79A04-DCA5-4708-BB09-9445A222C246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solidFill>
                <a:srgbClr val="60BED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187" name="Rectangle 5">
              <a:extLst>
                <a:ext uri="{FF2B5EF4-FFF2-40B4-BE49-F238E27FC236}">
                  <a16:creationId xmlns:a16="http://schemas.microsoft.com/office/drawing/2014/main" id="{D0EA45E8-2F79-43F4-96F1-8A344F906BAA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solidFill>
              <a:srgbClr val="60BED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90" name="Graphic 3">
            <a:extLst>
              <a:ext uri="{FF2B5EF4-FFF2-40B4-BE49-F238E27FC236}">
                <a16:creationId xmlns:a16="http://schemas.microsoft.com/office/drawing/2014/main" id="{2CE8C414-8347-4DD9-B1AC-EE93EBD701C3}"/>
              </a:ext>
            </a:extLst>
          </p:cNvPr>
          <p:cNvSpPr/>
          <p:nvPr/>
        </p:nvSpPr>
        <p:spPr>
          <a:xfrm>
            <a:off x="1364731" y="1735300"/>
            <a:ext cx="2486612" cy="1732964"/>
          </a:xfrm>
          <a:custGeom>
            <a:avLst/>
            <a:gdLst>
              <a:gd name="connsiteX0" fmla="*/ 2572230 w 5562600"/>
              <a:gd name="connsiteY0" fmla="*/ 3667286 h 3876675"/>
              <a:gd name="connsiteX1" fmla="*/ 2326485 w 5562600"/>
              <a:gd name="connsiteY1" fmla="*/ 3800636 h 3876675"/>
              <a:gd name="connsiteX2" fmla="*/ 1794990 w 5562600"/>
              <a:gd name="connsiteY2" fmla="*/ 3785396 h 3876675"/>
              <a:gd name="connsiteX3" fmla="*/ 1635922 w 5562600"/>
              <a:gd name="connsiteY3" fmla="*/ 3705386 h 3876675"/>
              <a:gd name="connsiteX4" fmla="*/ 1390177 w 5562600"/>
              <a:gd name="connsiteY4" fmla="*/ 3552986 h 3876675"/>
              <a:gd name="connsiteX5" fmla="*/ 1248255 w 5562600"/>
              <a:gd name="connsiteY5" fmla="*/ 3333911 h 3876675"/>
              <a:gd name="connsiteX6" fmla="*/ 1233015 w 5562600"/>
              <a:gd name="connsiteY6" fmla="*/ 3237708 h 3876675"/>
              <a:gd name="connsiteX7" fmla="*/ 1109190 w 5562600"/>
              <a:gd name="connsiteY7" fmla="*/ 3250090 h 3876675"/>
              <a:gd name="connsiteX8" fmla="*/ 840585 w 5562600"/>
              <a:gd name="connsiteY8" fmla="*/ 3277713 h 3876675"/>
              <a:gd name="connsiteX9" fmla="*/ 616747 w 5562600"/>
              <a:gd name="connsiteY9" fmla="*/ 3267236 h 3876675"/>
              <a:gd name="connsiteX10" fmla="*/ 424342 w 5562600"/>
              <a:gd name="connsiteY10" fmla="*/ 3113883 h 3876675"/>
              <a:gd name="connsiteX11" fmla="*/ 567217 w 5562600"/>
              <a:gd name="connsiteY11" fmla="*/ 3077688 h 3876675"/>
              <a:gd name="connsiteX12" fmla="*/ 710092 w 5562600"/>
              <a:gd name="connsiteY12" fmla="*/ 3046255 h 3876675"/>
              <a:gd name="connsiteX13" fmla="*/ 544357 w 5562600"/>
              <a:gd name="connsiteY13" fmla="*/ 3017680 h 3876675"/>
              <a:gd name="connsiteX14" fmla="*/ 7147 w 5562600"/>
              <a:gd name="connsiteY14" fmla="*/ 2341405 h 3876675"/>
              <a:gd name="connsiteX15" fmla="*/ 200505 w 5562600"/>
              <a:gd name="connsiteY15" fmla="*/ 1625125 h 3876675"/>
              <a:gd name="connsiteX16" fmla="*/ 369097 w 5562600"/>
              <a:gd name="connsiteY16" fmla="*/ 1269843 h 3876675"/>
              <a:gd name="connsiteX17" fmla="*/ 722475 w 5562600"/>
              <a:gd name="connsiteY17" fmla="*/ 909798 h 3876675"/>
              <a:gd name="connsiteX18" fmla="*/ 906307 w 5562600"/>
              <a:gd name="connsiteY18" fmla="*/ 751683 h 3876675"/>
              <a:gd name="connsiteX19" fmla="*/ 1328265 w 5562600"/>
              <a:gd name="connsiteY19" fmla="*/ 464028 h 3876675"/>
              <a:gd name="connsiteX20" fmla="*/ 1680690 w 5562600"/>
              <a:gd name="connsiteY20" fmla="*/ 316390 h 3876675"/>
              <a:gd name="connsiteX21" fmla="*/ 2042640 w 5562600"/>
              <a:gd name="connsiteY21" fmla="*/ 143035 h 3876675"/>
              <a:gd name="connsiteX22" fmla="*/ 2196945 w 5562600"/>
              <a:gd name="connsiteY22" fmla="*/ 72550 h 3876675"/>
              <a:gd name="connsiteX23" fmla="*/ 2284575 w 5562600"/>
              <a:gd name="connsiteY23" fmla="*/ 39213 h 3876675"/>
              <a:gd name="connsiteX24" fmla="*/ 2658907 w 5562600"/>
              <a:gd name="connsiteY24" fmla="*/ 32545 h 3876675"/>
              <a:gd name="connsiteX25" fmla="*/ 2726535 w 5562600"/>
              <a:gd name="connsiteY25" fmla="*/ 95410 h 3876675"/>
              <a:gd name="connsiteX26" fmla="*/ 2908463 w 5562600"/>
              <a:gd name="connsiteY26" fmla="*/ 148750 h 3876675"/>
              <a:gd name="connsiteX27" fmla="*/ 3210405 w 5562600"/>
              <a:gd name="connsiteY27" fmla="*/ 162085 h 3876675"/>
              <a:gd name="connsiteX28" fmla="*/ 3469485 w 5562600"/>
              <a:gd name="connsiteY28" fmla="*/ 203995 h 3876675"/>
              <a:gd name="connsiteX29" fmla="*/ 3652365 w 5562600"/>
              <a:gd name="connsiteY29" fmla="*/ 226855 h 3876675"/>
              <a:gd name="connsiteX30" fmla="*/ 3959070 w 5562600"/>
              <a:gd name="connsiteY30" fmla="*/ 294483 h 3876675"/>
              <a:gd name="connsiteX31" fmla="*/ 4295303 w 5562600"/>
              <a:gd name="connsiteY31" fmla="*/ 469743 h 3876675"/>
              <a:gd name="connsiteX32" fmla="*/ 4529618 w 5562600"/>
              <a:gd name="connsiteY32" fmla="*/ 641193 h 3876675"/>
              <a:gd name="connsiteX33" fmla="*/ 4570575 w 5562600"/>
              <a:gd name="connsiteY33" fmla="*/ 712630 h 3876675"/>
              <a:gd name="connsiteX34" fmla="*/ 4807748 w 5562600"/>
              <a:gd name="connsiteY34" fmla="*/ 887890 h 3876675"/>
              <a:gd name="connsiteX35" fmla="*/ 4959195 w 5562600"/>
              <a:gd name="connsiteY35" fmla="*/ 1061245 h 3876675"/>
              <a:gd name="connsiteX36" fmla="*/ 5135408 w 5562600"/>
              <a:gd name="connsiteY36" fmla="*/ 1338423 h 3876675"/>
              <a:gd name="connsiteX37" fmla="*/ 5166840 w 5562600"/>
              <a:gd name="connsiteY37" fmla="*/ 1372713 h 3876675"/>
              <a:gd name="connsiteX38" fmla="*/ 5433540 w 5562600"/>
              <a:gd name="connsiteY38" fmla="*/ 1747045 h 3876675"/>
              <a:gd name="connsiteX39" fmla="*/ 5545935 w 5562600"/>
              <a:gd name="connsiteY39" fmla="*/ 2105185 h 3876675"/>
              <a:gd name="connsiteX40" fmla="*/ 5557365 w 5562600"/>
              <a:gd name="connsiteY40" fmla="*/ 2261396 h 3876675"/>
              <a:gd name="connsiteX41" fmla="*/ 5429730 w 5562600"/>
              <a:gd name="connsiteY41" fmla="*/ 2852898 h 3876675"/>
              <a:gd name="connsiteX42" fmla="*/ 5169698 w 5562600"/>
              <a:gd name="connsiteY42" fmla="*/ 2990058 h 3876675"/>
              <a:gd name="connsiteX43" fmla="*/ 4775363 w 5562600"/>
              <a:gd name="connsiteY43" fmla="*/ 3005298 h 3876675"/>
              <a:gd name="connsiteX44" fmla="*/ 4267680 w 5562600"/>
              <a:gd name="connsiteY44" fmla="*/ 2998630 h 3876675"/>
              <a:gd name="connsiteX45" fmla="*/ 3700942 w 5562600"/>
              <a:gd name="connsiteY45" fmla="*/ 3133886 h 3876675"/>
              <a:gd name="connsiteX46" fmla="*/ 3403763 w 5562600"/>
              <a:gd name="connsiteY46" fmla="*/ 3223421 h 3876675"/>
              <a:gd name="connsiteX47" fmla="*/ 3073245 w 5562600"/>
              <a:gd name="connsiteY47" fmla="*/ 3231993 h 3876675"/>
              <a:gd name="connsiteX48" fmla="*/ 2824642 w 5562600"/>
              <a:gd name="connsiteY48" fmla="*/ 3411063 h 3876675"/>
              <a:gd name="connsiteX49" fmla="*/ 2572230 w 5562600"/>
              <a:gd name="connsiteY49" fmla="*/ 3667286 h 3876675"/>
              <a:gd name="connsiteX50" fmla="*/ 2572230 w 5562600"/>
              <a:gd name="connsiteY50" fmla="*/ 3667286 h 3876675"/>
              <a:gd name="connsiteX51" fmla="*/ 2189325 w 5562600"/>
              <a:gd name="connsiteY51" fmla="*/ 3836830 h 3876675"/>
              <a:gd name="connsiteX52" fmla="*/ 2321723 w 5562600"/>
              <a:gd name="connsiteY52" fmla="*/ 3772061 h 3876675"/>
              <a:gd name="connsiteX53" fmla="*/ 2373157 w 5562600"/>
              <a:gd name="connsiteY53" fmla="*/ 3729198 h 3876675"/>
              <a:gd name="connsiteX54" fmla="*/ 2281718 w 5562600"/>
              <a:gd name="connsiteY54" fmla="*/ 3728246 h 3876675"/>
              <a:gd name="connsiteX55" fmla="*/ 2082645 w 5562600"/>
              <a:gd name="connsiteY55" fmla="*/ 3654903 h 3876675"/>
              <a:gd name="connsiteX56" fmla="*/ 1975013 w 5562600"/>
              <a:gd name="connsiteY56" fmla="*/ 3582513 h 3876675"/>
              <a:gd name="connsiteX57" fmla="*/ 1935960 w 5562600"/>
              <a:gd name="connsiteY57" fmla="*/ 3634900 h 3876675"/>
              <a:gd name="connsiteX58" fmla="*/ 1841663 w 5562600"/>
              <a:gd name="connsiteY58" fmla="*/ 3708243 h 3876675"/>
              <a:gd name="connsiteX59" fmla="*/ 1815945 w 5562600"/>
              <a:gd name="connsiteY59" fmla="*/ 3765393 h 3876675"/>
              <a:gd name="connsiteX60" fmla="*/ 2189325 w 5562600"/>
              <a:gd name="connsiteY60" fmla="*/ 3836830 h 3876675"/>
              <a:gd name="connsiteX61" fmla="*/ 2189325 w 5562600"/>
              <a:gd name="connsiteY61" fmla="*/ 3836830 h 3876675"/>
              <a:gd name="connsiteX62" fmla="*/ 1831185 w 5562600"/>
              <a:gd name="connsiteY62" fmla="*/ 3680621 h 3876675"/>
              <a:gd name="connsiteX63" fmla="*/ 1946438 w 5562600"/>
              <a:gd name="connsiteY63" fmla="*/ 3480596 h 3876675"/>
              <a:gd name="connsiteX64" fmla="*/ 1965488 w 5562600"/>
              <a:gd name="connsiteY64" fmla="*/ 3458688 h 3876675"/>
              <a:gd name="connsiteX65" fmla="*/ 2333153 w 5562600"/>
              <a:gd name="connsiteY65" fmla="*/ 3704433 h 3876675"/>
              <a:gd name="connsiteX66" fmla="*/ 2745585 w 5562600"/>
              <a:gd name="connsiteY66" fmla="*/ 3438686 h 3876675"/>
              <a:gd name="connsiteX67" fmla="*/ 2969423 w 5562600"/>
              <a:gd name="connsiteY67" fmla="*/ 3238661 h 3876675"/>
              <a:gd name="connsiteX68" fmla="*/ 3062767 w 5562600"/>
              <a:gd name="connsiteY68" fmla="*/ 3189130 h 3876675"/>
              <a:gd name="connsiteX69" fmla="*/ 2976090 w 5562600"/>
              <a:gd name="connsiteY69" fmla="*/ 3125313 h 3876675"/>
              <a:gd name="connsiteX70" fmla="*/ 2889413 w 5562600"/>
              <a:gd name="connsiteY70" fmla="*/ 3061496 h 3876675"/>
              <a:gd name="connsiteX71" fmla="*/ 2719867 w 5562600"/>
              <a:gd name="connsiteY71" fmla="*/ 3171986 h 3876675"/>
              <a:gd name="connsiteX72" fmla="*/ 2445548 w 5562600"/>
              <a:gd name="connsiteY72" fmla="*/ 3332958 h 3876675"/>
              <a:gd name="connsiteX73" fmla="*/ 2396018 w 5562600"/>
              <a:gd name="connsiteY73" fmla="*/ 3452973 h 3876675"/>
              <a:gd name="connsiteX74" fmla="*/ 2451263 w 5562600"/>
              <a:gd name="connsiteY74" fmla="*/ 3486311 h 3876675"/>
              <a:gd name="connsiteX75" fmla="*/ 2315055 w 5562600"/>
              <a:gd name="connsiteY75" fmla="*/ 3433923 h 3876675"/>
              <a:gd name="connsiteX76" fmla="*/ 2458882 w 5562600"/>
              <a:gd name="connsiteY76" fmla="*/ 3292953 h 3876675"/>
              <a:gd name="connsiteX77" fmla="*/ 2855123 w 5562600"/>
              <a:gd name="connsiteY77" fmla="*/ 3016728 h 3876675"/>
              <a:gd name="connsiteX78" fmla="*/ 2484600 w 5562600"/>
              <a:gd name="connsiteY78" fmla="*/ 2889093 h 3876675"/>
              <a:gd name="connsiteX79" fmla="*/ 2330295 w 5562600"/>
              <a:gd name="connsiteY79" fmla="*/ 2874805 h 3876675"/>
              <a:gd name="connsiteX80" fmla="*/ 2467455 w 5562600"/>
              <a:gd name="connsiteY80" fmla="*/ 2871948 h 3876675"/>
              <a:gd name="connsiteX81" fmla="*/ 2715105 w 5562600"/>
              <a:gd name="connsiteY81" fmla="*/ 2911000 h 3876675"/>
              <a:gd name="connsiteX82" fmla="*/ 2825595 w 5562600"/>
              <a:gd name="connsiteY82" fmla="*/ 2923383 h 3876675"/>
              <a:gd name="connsiteX83" fmla="*/ 3169448 w 5562600"/>
              <a:gd name="connsiteY83" fmla="*/ 2799558 h 3876675"/>
              <a:gd name="connsiteX84" fmla="*/ 3089438 w 5562600"/>
              <a:gd name="connsiteY84" fmla="*/ 2824323 h 3876675"/>
              <a:gd name="connsiteX85" fmla="*/ 2902748 w 5562600"/>
              <a:gd name="connsiteY85" fmla="*/ 2877663 h 3876675"/>
              <a:gd name="connsiteX86" fmla="*/ 2865600 w 5562600"/>
              <a:gd name="connsiteY86" fmla="*/ 2982438 h 3876675"/>
              <a:gd name="connsiteX87" fmla="*/ 3003713 w 5562600"/>
              <a:gd name="connsiteY87" fmla="*/ 3110073 h 3876675"/>
              <a:gd name="connsiteX88" fmla="*/ 3305655 w 5562600"/>
              <a:gd name="connsiteY88" fmla="*/ 3186273 h 3876675"/>
              <a:gd name="connsiteX89" fmla="*/ 3748567 w 5562600"/>
              <a:gd name="connsiteY89" fmla="*/ 3070068 h 3876675"/>
              <a:gd name="connsiteX90" fmla="*/ 4362930 w 5562600"/>
              <a:gd name="connsiteY90" fmla="*/ 2969103 h 3876675"/>
              <a:gd name="connsiteX91" fmla="*/ 4659158 w 5562600"/>
              <a:gd name="connsiteY91" fmla="*/ 2979580 h 3876675"/>
              <a:gd name="connsiteX92" fmla="*/ 5056350 w 5562600"/>
              <a:gd name="connsiteY92" fmla="*/ 2961483 h 3876675"/>
              <a:gd name="connsiteX93" fmla="*/ 5510693 w 5562600"/>
              <a:gd name="connsiteY93" fmla="*/ 2549050 h 3876675"/>
              <a:gd name="connsiteX94" fmla="*/ 5464973 w 5562600"/>
              <a:gd name="connsiteY94" fmla="*/ 2109948 h 3876675"/>
              <a:gd name="connsiteX95" fmla="*/ 5387820 w 5562600"/>
              <a:gd name="connsiteY95" fmla="*/ 1916590 h 3876675"/>
              <a:gd name="connsiteX96" fmla="*/ 5330670 w 5562600"/>
              <a:gd name="connsiteY96" fmla="*/ 1784193 h 3876675"/>
              <a:gd name="connsiteX97" fmla="*/ 5299237 w 5562600"/>
              <a:gd name="connsiteY97" fmla="*/ 1867060 h 3876675"/>
              <a:gd name="connsiteX98" fmla="*/ 5287808 w 5562600"/>
              <a:gd name="connsiteY98" fmla="*/ 1910875 h 3876675"/>
              <a:gd name="connsiteX99" fmla="*/ 5254470 w 5562600"/>
              <a:gd name="connsiteY99" fmla="*/ 1771810 h 3876675"/>
              <a:gd name="connsiteX100" fmla="*/ 5047778 w 5562600"/>
              <a:gd name="connsiteY100" fmla="*/ 1659415 h 3876675"/>
              <a:gd name="connsiteX101" fmla="*/ 4899187 w 5562600"/>
              <a:gd name="connsiteY101" fmla="*/ 1863250 h 3876675"/>
              <a:gd name="connsiteX102" fmla="*/ 4714403 w 5562600"/>
              <a:gd name="connsiteY102" fmla="*/ 2076610 h 3876675"/>
              <a:gd name="connsiteX103" fmla="*/ 4664873 w 5562600"/>
              <a:gd name="connsiteY103" fmla="*/ 2119473 h 3876675"/>
              <a:gd name="connsiteX104" fmla="*/ 4828703 w 5562600"/>
              <a:gd name="connsiteY104" fmla="*/ 1910875 h 3876675"/>
              <a:gd name="connsiteX105" fmla="*/ 5018250 w 5562600"/>
              <a:gd name="connsiteY105" fmla="*/ 1664178 h 3876675"/>
              <a:gd name="connsiteX106" fmla="*/ 4794413 w 5562600"/>
              <a:gd name="connsiteY106" fmla="*/ 1325088 h 3876675"/>
              <a:gd name="connsiteX107" fmla="*/ 4557240 w 5562600"/>
              <a:gd name="connsiteY107" fmla="*/ 1235553 h 3876675"/>
              <a:gd name="connsiteX108" fmla="*/ 4544858 w 5562600"/>
              <a:gd name="connsiteY108" fmla="*/ 1213645 h 3876675"/>
              <a:gd name="connsiteX109" fmla="*/ 4455323 w 5562600"/>
              <a:gd name="connsiteY109" fmla="*/ 1108870 h 3876675"/>
              <a:gd name="connsiteX110" fmla="*/ 4323878 w 5562600"/>
              <a:gd name="connsiteY110" fmla="*/ 1064103 h 3876675"/>
              <a:gd name="connsiteX111" fmla="*/ 4300065 w 5562600"/>
              <a:gd name="connsiteY111" fmla="*/ 1119348 h 3876675"/>
              <a:gd name="connsiteX112" fmla="*/ 4303875 w 5562600"/>
              <a:gd name="connsiteY112" fmla="*/ 1174593 h 3876675"/>
              <a:gd name="connsiteX113" fmla="*/ 4259108 w 5562600"/>
              <a:gd name="connsiteY113" fmla="*/ 1097440 h 3876675"/>
              <a:gd name="connsiteX114" fmla="*/ 3713325 w 5562600"/>
              <a:gd name="connsiteY114" fmla="*/ 861220 h 3876675"/>
              <a:gd name="connsiteX115" fmla="*/ 3553305 w 5562600"/>
              <a:gd name="connsiteY115" fmla="*/ 891700 h 3876675"/>
              <a:gd name="connsiteX116" fmla="*/ 3572355 w 5562600"/>
              <a:gd name="connsiteY116" fmla="*/ 957423 h 3876675"/>
              <a:gd name="connsiteX117" fmla="*/ 3539017 w 5562600"/>
              <a:gd name="connsiteY117" fmla="*/ 909798 h 3876675"/>
              <a:gd name="connsiteX118" fmla="*/ 3248505 w 5562600"/>
              <a:gd name="connsiteY118" fmla="*/ 703105 h 3876675"/>
              <a:gd name="connsiteX119" fmla="*/ 3102773 w 5562600"/>
              <a:gd name="connsiteY119" fmla="*/ 791688 h 3876675"/>
              <a:gd name="connsiteX120" fmla="*/ 2975138 w 5562600"/>
              <a:gd name="connsiteY120" fmla="*/ 989808 h 3876675"/>
              <a:gd name="connsiteX121" fmla="*/ 2833215 w 5562600"/>
              <a:gd name="connsiteY121" fmla="*/ 1225075 h 3876675"/>
              <a:gd name="connsiteX122" fmla="*/ 2780828 w 5562600"/>
              <a:gd name="connsiteY122" fmla="*/ 1423195 h 3876675"/>
              <a:gd name="connsiteX123" fmla="*/ 2817023 w 5562600"/>
              <a:gd name="connsiteY123" fmla="*/ 1581310 h 3876675"/>
              <a:gd name="connsiteX124" fmla="*/ 2823690 w 5562600"/>
              <a:gd name="connsiteY124" fmla="*/ 1668940 h 3876675"/>
              <a:gd name="connsiteX125" fmla="*/ 2807498 w 5562600"/>
              <a:gd name="connsiteY125" fmla="*/ 1580358 h 3876675"/>
              <a:gd name="connsiteX126" fmla="*/ 2755110 w 5562600"/>
              <a:gd name="connsiteY126" fmla="*/ 1439388 h 3876675"/>
              <a:gd name="connsiteX127" fmla="*/ 2749395 w 5562600"/>
              <a:gd name="connsiteY127" fmla="*/ 1311753 h 3876675"/>
              <a:gd name="connsiteX128" fmla="*/ 2828453 w 5562600"/>
              <a:gd name="connsiteY128" fmla="*/ 1170783 h 3876675"/>
              <a:gd name="connsiteX129" fmla="*/ 2850360 w 5562600"/>
              <a:gd name="connsiteY129" fmla="*/ 1078390 h 3876675"/>
              <a:gd name="connsiteX130" fmla="*/ 2803688 w 5562600"/>
              <a:gd name="connsiteY130" fmla="*/ 1086010 h 3876675"/>
              <a:gd name="connsiteX131" fmla="*/ 2782732 w 5562600"/>
              <a:gd name="connsiteY131" fmla="*/ 1083153 h 3876675"/>
              <a:gd name="connsiteX132" fmla="*/ 2859885 w 5562600"/>
              <a:gd name="connsiteY132" fmla="*/ 1043148 h 3876675"/>
              <a:gd name="connsiteX133" fmla="*/ 2966565 w 5562600"/>
              <a:gd name="connsiteY133" fmla="*/ 959328 h 3876675"/>
              <a:gd name="connsiteX134" fmla="*/ 2900842 w 5562600"/>
              <a:gd name="connsiteY134" fmla="*/ 745968 h 3876675"/>
              <a:gd name="connsiteX135" fmla="*/ 2874173 w 5562600"/>
              <a:gd name="connsiteY135" fmla="*/ 712630 h 3876675"/>
              <a:gd name="connsiteX136" fmla="*/ 2975138 w 5562600"/>
              <a:gd name="connsiteY136" fmla="*/ 766923 h 3876675"/>
              <a:gd name="connsiteX137" fmla="*/ 3038955 w 5562600"/>
              <a:gd name="connsiteY137" fmla="*/ 821215 h 3876675"/>
              <a:gd name="connsiteX138" fmla="*/ 3084675 w 5562600"/>
              <a:gd name="connsiteY138" fmla="*/ 759303 h 3876675"/>
              <a:gd name="connsiteX139" fmla="*/ 3214215 w 5562600"/>
              <a:gd name="connsiteY139" fmla="*/ 658338 h 3876675"/>
              <a:gd name="connsiteX140" fmla="*/ 3375188 w 5562600"/>
              <a:gd name="connsiteY140" fmla="*/ 511653 h 3876675"/>
              <a:gd name="connsiteX141" fmla="*/ 3322800 w 5562600"/>
              <a:gd name="connsiteY141" fmla="*/ 507843 h 3876675"/>
              <a:gd name="connsiteX142" fmla="*/ 3210405 w 5562600"/>
              <a:gd name="connsiteY142" fmla="*/ 485935 h 3876675"/>
              <a:gd name="connsiteX143" fmla="*/ 3268507 w 5562600"/>
              <a:gd name="connsiteY143" fmla="*/ 463075 h 3876675"/>
              <a:gd name="connsiteX144" fmla="*/ 3408525 w 5562600"/>
              <a:gd name="connsiteY144" fmla="*/ 454503 h 3876675"/>
              <a:gd name="connsiteX145" fmla="*/ 3548542 w 5562600"/>
              <a:gd name="connsiteY145" fmla="*/ 262098 h 3876675"/>
              <a:gd name="connsiteX146" fmla="*/ 3238028 w 5562600"/>
              <a:gd name="connsiteY146" fmla="*/ 183993 h 3876675"/>
              <a:gd name="connsiteX147" fmla="*/ 3273270 w 5562600"/>
              <a:gd name="connsiteY147" fmla="*/ 259240 h 3876675"/>
              <a:gd name="connsiteX148" fmla="*/ 3354232 w 5562600"/>
              <a:gd name="connsiteY148" fmla="*/ 297340 h 3876675"/>
              <a:gd name="connsiteX149" fmla="*/ 3170400 w 5562600"/>
              <a:gd name="connsiteY149" fmla="*/ 244953 h 3876675"/>
              <a:gd name="connsiteX150" fmla="*/ 2880840 w 5562600"/>
              <a:gd name="connsiteY150" fmla="*/ 165895 h 3876675"/>
              <a:gd name="connsiteX151" fmla="*/ 2748442 w 5562600"/>
              <a:gd name="connsiteY151" fmla="*/ 157323 h 3876675"/>
              <a:gd name="connsiteX152" fmla="*/ 2712248 w 5562600"/>
              <a:gd name="connsiteY152" fmla="*/ 252573 h 3876675"/>
              <a:gd name="connsiteX153" fmla="*/ 2592232 w 5562600"/>
              <a:gd name="connsiteY153" fmla="*/ 545943 h 3876675"/>
              <a:gd name="connsiteX154" fmla="*/ 2502698 w 5562600"/>
              <a:gd name="connsiteY154" fmla="*/ 1001238 h 3876675"/>
              <a:gd name="connsiteX155" fmla="*/ 2418878 w 5562600"/>
              <a:gd name="connsiteY155" fmla="*/ 1498443 h 3876675"/>
              <a:gd name="connsiteX156" fmla="*/ 2341725 w 5562600"/>
              <a:gd name="connsiteY156" fmla="*/ 1831818 h 3876675"/>
              <a:gd name="connsiteX157" fmla="*/ 2341725 w 5562600"/>
              <a:gd name="connsiteY157" fmla="*/ 1925163 h 3876675"/>
              <a:gd name="connsiteX158" fmla="*/ 2407448 w 5562600"/>
              <a:gd name="connsiteY158" fmla="*/ 1869918 h 3876675"/>
              <a:gd name="connsiteX159" fmla="*/ 2599853 w 5562600"/>
              <a:gd name="connsiteY159" fmla="*/ 1788003 h 3876675"/>
              <a:gd name="connsiteX160" fmla="*/ 2858932 w 5562600"/>
              <a:gd name="connsiteY160" fmla="*/ 1729900 h 3876675"/>
              <a:gd name="connsiteX161" fmla="*/ 3133253 w 5562600"/>
              <a:gd name="connsiteY161" fmla="*/ 1678465 h 3876675"/>
              <a:gd name="connsiteX162" fmla="*/ 3284700 w 5562600"/>
              <a:gd name="connsiteY162" fmla="*/ 1445103 h 3876675"/>
              <a:gd name="connsiteX163" fmla="*/ 3181830 w 5562600"/>
              <a:gd name="connsiteY163" fmla="*/ 1351758 h 3876675"/>
              <a:gd name="connsiteX164" fmla="*/ 3125632 w 5562600"/>
              <a:gd name="connsiteY164" fmla="*/ 1304133 h 3876675"/>
              <a:gd name="connsiteX165" fmla="*/ 3231360 w 5562600"/>
              <a:gd name="connsiteY165" fmla="*/ 1358425 h 3876675"/>
              <a:gd name="connsiteX166" fmla="*/ 3324705 w 5562600"/>
              <a:gd name="connsiteY166" fmla="*/ 1380333 h 3876675"/>
              <a:gd name="connsiteX167" fmla="*/ 3301845 w 5562600"/>
              <a:gd name="connsiteY167" fmla="*/ 1116490 h 3876675"/>
              <a:gd name="connsiteX168" fmla="*/ 3320895 w 5562600"/>
              <a:gd name="connsiteY168" fmla="*/ 1116490 h 3876675"/>
              <a:gd name="connsiteX169" fmla="*/ 3348517 w 5562600"/>
              <a:gd name="connsiteY169" fmla="*/ 1407955 h 3876675"/>
              <a:gd name="connsiteX170" fmla="*/ 3384713 w 5562600"/>
              <a:gd name="connsiteY170" fmla="*/ 1655605 h 3876675"/>
              <a:gd name="connsiteX171" fmla="*/ 3465675 w 5562600"/>
              <a:gd name="connsiteY171" fmla="*/ 1688943 h 3876675"/>
              <a:gd name="connsiteX172" fmla="*/ 3563782 w 5562600"/>
              <a:gd name="connsiteY172" fmla="*/ 1699420 h 3876675"/>
              <a:gd name="connsiteX173" fmla="*/ 3636173 w 5562600"/>
              <a:gd name="connsiteY173" fmla="*/ 1687038 h 3876675"/>
              <a:gd name="connsiteX174" fmla="*/ 3583785 w 5562600"/>
              <a:gd name="connsiteY174" fmla="*/ 1722280 h 3876675"/>
              <a:gd name="connsiteX175" fmla="*/ 3448530 w 5562600"/>
              <a:gd name="connsiteY175" fmla="*/ 1801338 h 3876675"/>
              <a:gd name="connsiteX176" fmla="*/ 3377092 w 5562600"/>
              <a:gd name="connsiteY176" fmla="*/ 1948023 h 3876675"/>
              <a:gd name="connsiteX177" fmla="*/ 3419003 w 5562600"/>
              <a:gd name="connsiteY177" fmla="*/ 2108043 h 3876675"/>
              <a:gd name="connsiteX178" fmla="*/ 3545685 w 5562600"/>
              <a:gd name="connsiteY178" fmla="*/ 2163288 h 3876675"/>
              <a:gd name="connsiteX179" fmla="*/ 3719992 w 5562600"/>
              <a:gd name="connsiteY179" fmla="*/ 2102328 h 3876675"/>
              <a:gd name="connsiteX180" fmla="*/ 4127663 w 5562600"/>
              <a:gd name="connsiteY180" fmla="*/ 1583215 h 3876675"/>
              <a:gd name="connsiteX181" fmla="*/ 4285778 w 5562600"/>
              <a:gd name="connsiteY181" fmla="*/ 1414623 h 3876675"/>
              <a:gd name="connsiteX182" fmla="*/ 4267680 w 5562600"/>
              <a:gd name="connsiteY182" fmla="*/ 1445103 h 3876675"/>
              <a:gd name="connsiteX183" fmla="*/ 4152428 w 5562600"/>
              <a:gd name="connsiteY183" fmla="*/ 1606075 h 3876675"/>
              <a:gd name="connsiteX184" fmla="*/ 3771428 w 5562600"/>
              <a:gd name="connsiteY184" fmla="*/ 2102328 h 3876675"/>
              <a:gd name="connsiteX185" fmla="*/ 3663795 w 5562600"/>
              <a:gd name="connsiteY185" fmla="*/ 2215675 h 3876675"/>
              <a:gd name="connsiteX186" fmla="*/ 3640935 w 5562600"/>
              <a:gd name="connsiteY186" fmla="*/ 2223296 h 3876675"/>
              <a:gd name="connsiteX187" fmla="*/ 3389475 w 5562600"/>
              <a:gd name="connsiteY187" fmla="*/ 2284255 h 3876675"/>
              <a:gd name="connsiteX188" fmla="*/ 3144682 w 5562600"/>
              <a:gd name="connsiteY188" fmla="*/ 2409985 h 3876675"/>
              <a:gd name="connsiteX189" fmla="*/ 3072292 w 5562600"/>
              <a:gd name="connsiteY189" fmla="*/ 2517618 h 3876675"/>
              <a:gd name="connsiteX190" fmla="*/ 3378998 w 5562600"/>
              <a:gd name="connsiteY190" fmla="*/ 2679543 h 3876675"/>
              <a:gd name="connsiteX191" fmla="*/ 3420907 w 5562600"/>
              <a:gd name="connsiteY191" fmla="*/ 2535715 h 3876675"/>
              <a:gd name="connsiteX192" fmla="*/ 3458055 w 5562600"/>
              <a:gd name="connsiteY192" fmla="*/ 2411890 h 3876675"/>
              <a:gd name="connsiteX193" fmla="*/ 3441863 w 5562600"/>
              <a:gd name="connsiteY193" fmla="*/ 2558575 h 3876675"/>
              <a:gd name="connsiteX194" fmla="*/ 3415192 w 5562600"/>
              <a:gd name="connsiteY194" fmla="*/ 2694783 h 3876675"/>
              <a:gd name="connsiteX195" fmla="*/ 3484725 w 5562600"/>
              <a:gd name="connsiteY195" fmla="*/ 2764315 h 3876675"/>
              <a:gd name="connsiteX196" fmla="*/ 3713325 w 5562600"/>
              <a:gd name="connsiteY196" fmla="*/ 2833848 h 3876675"/>
              <a:gd name="connsiteX197" fmla="*/ 4070513 w 5562600"/>
              <a:gd name="connsiteY197" fmla="*/ 2694783 h 3876675"/>
              <a:gd name="connsiteX198" fmla="*/ 4109565 w 5562600"/>
              <a:gd name="connsiteY198" fmla="*/ 2647158 h 3876675"/>
              <a:gd name="connsiteX199" fmla="*/ 4094325 w 5562600"/>
              <a:gd name="connsiteY199" fmla="*/ 2710023 h 3876675"/>
              <a:gd name="connsiteX200" fmla="*/ 3615217 w 5562600"/>
              <a:gd name="connsiteY200" fmla="*/ 2870043 h 3876675"/>
              <a:gd name="connsiteX201" fmla="*/ 3541875 w 5562600"/>
              <a:gd name="connsiteY201" fmla="*/ 2868138 h 3876675"/>
              <a:gd name="connsiteX202" fmla="*/ 3240885 w 5562600"/>
              <a:gd name="connsiteY202" fmla="*/ 2973865 h 3876675"/>
              <a:gd name="connsiteX203" fmla="*/ 3124680 w 5562600"/>
              <a:gd name="connsiteY203" fmla="*/ 2971008 h 3876675"/>
              <a:gd name="connsiteX204" fmla="*/ 3257078 w 5562600"/>
              <a:gd name="connsiteY204" fmla="*/ 2955768 h 3876675"/>
              <a:gd name="connsiteX205" fmla="*/ 3433290 w 5562600"/>
              <a:gd name="connsiteY205" fmla="*/ 2915763 h 3876675"/>
              <a:gd name="connsiteX206" fmla="*/ 3463770 w 5562600"/>
              <a:gd name="connsiteY206" fmla="*/ 2782413 h 3876675"/>
              <a:gd name="connsiteX207" fmla="*/ 3367567 w 5562600"/>
              <a:gd name="connsiteY207" fmla="*/ 2713833 h 3876675"/>
              <a:gd name="connsiteX208" fmla="*/ 3072292 w 5562600"/>
              <a:gd name="connsiteY208" fmla="*/ 2561433 h 3876675"/>
              <a:gd name="connsiteX209" fmla="*/ 3026573 w 5562600"/>
              <a:gd name="connsiteY209" fmla="*/ 2460468 h 3876675"/>
              <a:gd name="connsiteX210" fmla="*/ 2971328 w 5562600"/>
              <a:gd name="connsiteY210" fmla="*/ 2471898 h 3876675"/>
              <a:gd name="connsiteX211" fmla="*/ 2691292 w 5562600"/>
              <a:gd name="connsiteY211" fmla="*/ 2822418 h 3876675"/>
              <a:gd name="connsiteX212" fmla="*/ 2769398 w 5562600"/>
              <a:gd name="connsiteY212" fmla="*/ 2729073 h 3876675"/>
              <a:gd name="connsiteX213" fmla="*/ 2959898 w 5562600"/>
              <a:gd name="connsiteY213" fmla="*/ 2386173 h 3876675"/>
              <a:gd name="connsiteX214" fmla="*/ 2844645 w 5562600"/>
              <a:gd name="connsiteY214" fmla="*/ 2124235 h 3876675"/>
              <a:gd name="connsiteX215" fmla="*/ 2819880 w 5562600"/>
              <a:gd name="connsiteY215" fmla="*/ 2074705 h 3876675"/>
              <a:gd name="connsiteX216" fmla="*/ 2957992 w 5562600"/>
              <a:gd name="connsiteY216" fmla="*/ 2265205 h 3876675"/>
              <a:gd name="connsiteX217" fmla="*/ 3078007 w 5562600"/>
              <a:gd name="connsiteY217" fmla="*/ 2378553 h 3876675"/>
              <a:gd name="connsiteX218" fmla="*/ 3291367 w 5562600"/>
              <a:gd name="connsiteY218" fmla="*/ 2313783 h 3876675"/>
              <a:gd name="connsiteX219" fmla="*/ 3436148 w 5562600"/>
              <a:gd name="connsiteY219" fmla="*/ 2214723 h 3876675"/>
              <a:gd name="connsiteX220" fmla="*/ 3401857 w 5562600"/>
              <a:gd name="connsiteY220" fmla="*/ 2125188 h 3876675"/>
              <a:gd name="connsiteX221" fmla="*/ 3342803 w 5562600"/>
              <a:gd name="connsiteY221" fmla="*/ 1983265 h 3876675"/>
              <a:gd name="connsiteX222" fmla="*/ 3407573 w 5562600"/>
              <a:gd name="connsiteY222" fmla="*/ 1815625 h 3876675"/>
              <a:gd name="connsiteX223" fmla="*/ 3459007 w 5562600"/>
              <a:gd name="connsiteY223" fmla="*/ 1705135 h 3876675"/>
              <a:gd name="connsiteX224" fmla="*/ 2437928 w 5562600"/>
              <a:gd name="connsiteY224" fmla="*/ 1878490 h 3876675"/>
              <a:gd name="connsiteX225" fmla="*/ 2297910 w 5562600"/>
              <a:gd name="connsiteY225" fmla="*/ 2104233 h 3876675"/>
              <a:gd name="connsiteX226" fmla="*/ 2614140 w 5562600"/>
              <a:gd name="connsiteY226" fmla="*/ 2382363 h 3876675"/>
              <a:gd name="connsiteX227" fmla="*/ 2694150 w 5562600"/>
              <a:gd name="connsiteY227" fmla="*/ 2407128 h 3876675"/>
              <a:gd name="connsiteX228" fmla="*/ 2600805 w 5562600"/>
              <a:gd name="connsiteY228" fmla="*/ 2415700 h 3876675"/>
              <a:gd name="connsiteX229" fmla="*/ 2441738 w 5562600"/>
              <a:gd name="connsiteY229" fmla="*/ 2396650 h 3876675"/>
              <a:gd name="connsiteX230" fmla="*/ 2376015 w 5562600"/>
              <a:gd name="connsiteY230" fmla="*/ 2466183 h 3876675"/>
              <a:gd name="connsiteX231" fmla="*/ 2184563 w 5562600"/>
              <a:gd name="connsiteY231" fmla="*/ 2615725 h 3876675"/>
              <a:gd name="connsiteX232" fmla="*/ 2023590 w 5562600"/>
              <a:gd name="connsiteY232" fmla="*/ 2694783 h 3876675"/>
              <a:gd name="connsiteX233" fmla="*/ 1996920 w 5562600"/>
              <a:gd name="connsiteY233" fmla="*/ 2840515 h 3876675"/>
              <a:gd name="connsiteX234" fmla="*/ 2079788 w 5562600"/>
              <a:gd name="connsiteY234" fmla="*/ 2982438 h 3876675"/>
              <a:gd name="connsiteX235" fmla="*/ 2212185 w 5562600"/>
              <a:gd name="connsiteY235" fmla="*/ 3111025 h 3876675"/>
              <a:gd name="connsiteX236" fmla="*/ 2228378 w 5562600"/>
              <a:gd name="connsiteY236" fmla="*/ 3127218 h 3876675"/>
              <a:gd name="connsiteX237" fmla="*/ 2167418 w 5562600"/>
              <a:gd name="connsiteY237" fmla="*/ 3168175 h 3876675"/>
              <a:gd name="connsiteX238" fmla="*/ 2143605 w 5562600"/>
              <a:gd name="connsiteY238" fmla="*/ 3239613 h 3876675"/>
              <a:gd name="connsiteX239" fmla="*/ 2134080 w 5562600"/>
              <a:gd name="connsiteY239" fmla="*/ 3203418 h 3876675"/>
              <a:gd name="connsiteX240" fmla="*/ 2123603 w 5562600"/>
              <a:gd name="connsiteY240" fmla="*/ 3118646 h 3876675"/>
              <a:gd name="connsiteX241" fmla="*/ 2044545 w 5562600"/>
              <a:gd name="connsiteY241" fmla="*/ 2979580 h 3876675"/>
              <a:gd name="connsiteX242" fmla="*/ 1760700 w 5562600"/>
              <a:gd name="connsiteY242" fmla="*/ 2892903 h 3876675"/>
              <a:gd name="connsiteX243" fmla="*/ 1597822 w 5562600"/>
              <a:gd name="connsiteY243" fmla="*/ 3274855 h 3876675"/>
              <a:gd name="connsiteX244" fmla="*/ 1591155 w 5562600"/>
              <a:gd name="connsiteY244" fmla="*/ 3386298 h 3876675"/>
              <a:gd name="connsiteX245" fmla="*/ 1601632 w 5562600"/>
              <a:gd name="connsiteY245" fmla="*/ 3026253 h 3876675"/>
              <a:gd name="connsiteX246" fmla="*/ 1874047 w 5562600"/>
              <a:gd name="connsiteY246" fmla="*/ 2803368 h 3876675"/>
              <a:gd name="connsiteX247" fmla="*/ 2015018 w 5562600"/>
              <a:gd name="connsiteY247" fmla="*/ 2625250 h 3876675"/>
              <a:gd name="connsiteX248" fmla="*/ 2146463 w 5562600"/>
              <a:gd name="connsiteY248" fmla="*/ 2597628 h 3876675"/>
              <a:gd name="connsiteX249" fmla="*/ 2340773 w 5562600"/>
              <a:gd name="connsiteY249" fmla="*/ 2465230 h 3876675"/>
              <a:gd name="connsiteX250" fmla="*/ 2359823 w 5562600"/>
              <a:gd name="connsiteY250" fmla="*/ 2366171 h 3876675"/>
              <a:gd name="connsiteX251" fmla="*/ 2326485 w 5562600"/>
              <a:gd name="connsiteY251" fmla="*/ 2258538 h 3876675"/>
              <a:gd name="connsiteX252" fmla="*/ 2274098 w 5562600"/>
              <a:gd name="connsiteY252" fmla="*/ 2118521 h 3876675"/>
              <a:gd name="connsiteX253" fmla="*/ 2060738 w 5562600"/>
              <a:gd name="connsiteY253" fmla="*/ 2182338 h 3876675"/>
              <a:gd name="connsiteX254" fmla="*/ 1899765 w 5562600"/>
              <a:gd name="connsiteY254" fmla="*/ 2449038 h 3876675"/>
              <a:gd name="connsiteX255" fmla="*/ 1875000 w 5562600"/>
              <a:gd name="connsiteY255" fmla="*/ 2509046 h 3876675"/>
              <a:gd name="connsiteX256" fmla="*/ 1892145 w 5562600"/>
              <a:gd name="connsiteY256" fmla="*/ 2374743 h 3876675"/>
              <a:gd name="connsiteX257" fmla="*/ 1433040 w 5562600"/>
              <a:gd name="connsiteY257" fmla="*/ 2730025 h 3876675"/>
              <a:gd name="connsiteX258" fmla="*/ 1303500 w 5562600"/>
              <a:gd name="connsiteY258" fmla="*/ 3009108 h 3876675"/>
              <a:gd name="connsiteX259" fmla="*/ 1340647 w 5562600"/>
              <a:gd name="connsiteY259" fmla="*/ 3127218 h 3876675"/>
              <a:gd name="connsiteX260" fmla="*/ 1387320 w 5562600"/>
              <a:gd name="connsiteY260" fmla="*/ 3191036 h 3876675"/>
              <a:gd name="connsiteX261" fmla="*/ 1338743 w 5562600"/>
              <a:gd name="connsiteY261" fmla="*/ 3155793 h 3876675"/>
              <a:gd name="connsiteX262" fmla="*/ 1280640 w 5562600"/>
              <a:gd name="connsiteY262" fmla="*/ 3111978 h 3876675"/>
              <a:gd name="connsiteX263" fmla="*/ 1284450 w 5562600"/>
              <a:gd name="connsiteY263" fmla="*/ 3380583 h 3876675"/>
              <a:gd name="connsiteX264" fmla="*/ 1598775 w 5562600"/>
              <a:gd name="connsiteY264" fmla="*/ 3670143 h 3876675"/>
              <a:gd name="connsiteX265" fmla="*/ 1831185 w 5562600"/>
              <a:gd name="connsiteY265" fmla="*/ 3680621 h 3876675"/>
              <a:gd name="connsiteX266" fmla="*/ 1831185 w 5562600"/>
              <a:gd name="connsiteY266" fmla="*/ 3680621 h 3876675"/>
              <a:gd name="connsiteX267" fmla="*/ 2141700 w 5562600"/>
              <a:gd name="connsiteY267" fmla="*/ 3481548 h 3876675"/>
              <a:gd name="connsiteX268" fmla="*/ 1959772 w 5562600"/>
              <a:gd name="connsiteY268" fmla="*/ 3348198 h 3876675"/>
              <a:gd name="connsiteX269" fmla="*/ 1790227 w 5562600"/>
              <a:gd name="connsiteY269" fmla="*/ 3128171 h 3876675"/>
              <a:gd name="connsiteX270" fmla="*/ 1828327 w 5562600"/>
              <a:gd name="connsiteY270" fmla="*/ 3176748 h 3876675"/>
              <a:gd name="connsiteX271" fmla="*/ 1987395 w 5562600"/>
              <a:gd name="connsiteY271" fmla="*/ 3333911 h 3876675"/>
              <a:gd name="connsiteX272" fmla="*/ 2228378 w 5562600"/>
              <a:gd name="connsiteY272" fmla="*/ 3550128 h 3876675"/>
              <a:gd name="connsiteX273" fmla="*/ 2141700 w 5562600"/>
              <a:gd name="connsiteY273" fmla="*/ 3481548 h 3876675"/>
              <a:gd name="connsiteX274" fmla="*/ 2141700 w 5562600"/>
              <a:gd name="connsiteY274" fmla="*/ 3481548 h 3876675"/>
              <a:gd name="connsiteX275" fmla="*/ 5105880 w 5562600"/>
              <a:gd name="connsiteY275" fmla="*/ 2824323 h 3876675"/>
              <a:gd name="connsiteX276" fmla="*/ 5212560 w 5562600"/>
              <a:gd name="connsiteY276" fmla="*/ 2633823 h 3876675"/>
              <a:gd name="connsiteX277" fmla="*/ 5225895 w 5562600"/>
              <a:gd name="connsiteY277" fmla="*/ 2620488 h 3876675"/>
              <a:gd name="connsiteX278" fmla="*/ 5372580 w 5562600"/>
              <a:gd name="connsiteY278" fmla="*/ 2625250 h 3876675"/>
              <a:gd name="connsiteX279" fmla="*/ 5421158 w 5562600"/>
              <a:gd name="connsiteY279" fmla="*/ 2405223 h 3876675"/>
              <a:gd name="connsiteX280" fmla="*/ 5375437 w 5562600"/>
              <a:gd name="connsiteY280" fmla="*/ 2184243 h 3876675"/>
              <a:gd name="connsiteX281" fmla="*/ 5190653 w 5562600"/>
              <a:gd name="connsiteY281" fmla="*/ 2174718 h 3876675"/>
              <a:gd name="connsiteX282" fmla="*/ 5189700 w 5562600"/>
              <a:gd name="connsiteY282" fmla="*/ 2155668 h 3876675"/>
              <a:gd name="connsiteX283" fmla="*/ 5400203 w 5562600"/>
              <a:gd name="connsiteY283" fmla="*/ 2165193 h 3876675"/>
              <a:gd name="connsiteX284" fmla="*/ 5444018 w 5562600"/>
              <a:gd name="connsiteY284" fmla="*/ 2387125 h 3876675"/>
              <a:gd name="connsiteX285" fmla="*/ 5327812 w 5562600"/>
              <a:gd name="connsiteY285" fmla="*/ 2686211 h 3876675"/>
              <a:gd name="connsiteX286" fmla="*/ 5198273 w 5562600"/>
              <a:gd name="connsiteY286" fmla="*/ 2785271 h 3876675"/>
              <a:gd name="connsiteX287" fmla="*/ 5099212 w 5562600"/>
              <a:gd name="connsiteY287" fmla="*/ 2846230 h 3876675"/>
              <a:gd name="connsiteX288" fmla="*/ 5105880 w 5562600"/>
              <a:gd name="connsiteY288" fmla="*/ 2824323 h 3876675"/>
              <a:gd name="connsiteX289" fmla="*/ 5105880 w 5562600"/>
              <a:gd name="connsiteY289" fmla="*/ 2824323 h 3876675"/>
              <a:gd name="connsiteX290" fmla="*/ 4762028 w 5562600"/>
              <a:gd name="connsiteY290" fmla="*/ 2717643 h 3876675"/>
              <a:gd name="connsiteX291" fmla="*/ 4679160 w 5562600"/>
              <a:gd name="connsiteY291" fmla="*/ 2629061 h 3876675"/>
              <a:gd name="connsiteX292" fmla="*/ 4636298 w 5562600"/>
              <a:gd name="connsiteY292" fmla="*/ 2590008 h 3876675"/>
              <a:gd name="connsiteX293" fmla="*/ 4702020 w 5562600"/>
              <a:gd name="connsiteY293" fmla="*/ 2610963 h 3876675"/>
              <a:gd name="connsiteX294" fmla="*/ 4811558 w 5562600"/>
              <a:gd name="connsiteY294" fmla="*/ 2608105 h 3876675"/>
              <a:gd name="connsiteX295" fmla="*/ 4965862 w 5562600"/>
              <a:gd name="connsiteY295" fmla="*/ 2429035 h 3876675"/>
              <a:gd name="connsiteX296" fmla="*/ 4980150 w 5562600"/>
              <a:gd name="connsiteY296" fmla="*/ 2442371 h 3876675"/>
              <a:gd name="connsiteX297" fmla="*/ 4882995 w 5562600"/>
              <a:gd name="connsiteY297" fmla="*/ 2580483 h 3876675"/>
              <a:gd name="connsiteX298" fmla="*/ 4797270 w 5562600"/>
              <a:gd name="connsiteY298" fmla="*/ 2726215 h 3876675"/>
              <a:gd name="connsiteX299" fmla="*/ 4762028 w 5562600"/>
              <a:gd name="connsiteY299" fmla="*/ 2717643 h 3876675"/>
              <a:gd name="connsiteX300" fmla="*/ 4762028 w 5562600"/>
              <a:gd name="connsiteY300" fmla="*/ 2717643 h 3876675"/>
              <a:gd name="connsiteX301" fmla="*/ 3641888 w 5562600"/>
              <a:gd name="connsiteY301" fmla="*/ 2663350 h 3876675"/>
              <a:gd name="connsiteX302" fmla="*/ 3682845 w 5562600"/>
              <a:gd name="connsiteY302" fmla="*/ 2567148 h 3876675"/>
              <a:gd name="connsiteX303" fmla="*/ 3715230 w 5562600"/>
              <a:gd name="connsiteY303" fmla="*/ 2497615 h 3876675"/>
              <a:gd name="connsiteX304" fmla="*/ 3729517 w 5562600"/>
              <a:gd name="connsiteY304" fmla="*/ 2489043 h 3876675"/>
              <a:gd name="connsiteX305" fmla="*/ 3900967 w 5562600"/>
              <a:gd name="connsiteY305" fmla="*/ 2537621 h 3876675"/>
              <a:gd name="connsiteX306" fmla="*/ 4133378 w 5562600"/>
              <a:gd name="connsiteY306" fmla="*/ 2505236 h 3876675"/>
              <a:gd name="connsiteX307" fmla="*/ 4188623 w 5562600"/>
              <a:gd name="connsiteY307" fmla="*/ 2516665 h 3876675"/>
              <a:gd name="connsiteX308" fmla="*/ 3919065 w 5562600"/>
              <a:gd name="connsiteY308" fmla="*/ 2561433 h 3876675"/>
              <a:gd name="connsiteX309" fmla="*/ 3680940 w 5562600"/>
              <a:gd name="connsiteY309" fmla="*/ 2597628 h 3876675"/>
              <a:gd name="connsiteX310" fmla="*/ 3655223 w 5562600"/>
              <a:gd name="connsiteY310" fmla="*/ 2680496 h 3876675"/>
              <a:gd name="connsiteX311" fmla="*/ 3641888 w 5562600"/>
              <a:gd name="connsiteY311" fmla="*/ 2663350 h 3876675"/>
              <a:gd name="connsiteX312" fmla="*/ 3641888 w 5562600"/>
              <a:gd name="connsiteY312" fmla="*/ 2663350 h 3876675"/>
              <a:gd name="connsiteX313" fmla="*/ 4447703 w 5562600"/>
              <a:gd name="connsiteY313" fmla="*/ 2430940 h 3876675"/>
              <a:gd name="connsiteX314" fmla="*/ 4430558 w 5562600"/>
              <a:gd name="connsiteY314" fmla="*/ 2308068 h 3876675"/>
              <a:gd name="connsiteX315" fmla="*/ 4177192 w 5562600"/>
              <a:gd name="connsiteY315" fmla="*/ 2289018 h 3876675"/>
              <a:gd name="connsiteX316" fmla="*/ 3929542 w 5562600"/>
              <a:gd name="connsiteY316" fmla="*/ 2241393 h 3876675"/>
              <a:gd name="connsiteX317" fmla="*/ 4037175 w 5562600"/>
              <a:gd name="connsiteY317" fmla="*/ 2254728 h 3876675"/>
              <a:gd name="connsiteX318" fmla="*/ 4267680 w 5562600"/>
              <a:gd name="connsiteY318" fmla="*/ 2265205 h 3876675"/>
              <a:gd name="connsiteX319" fmla="*/ 4403888 w 5562600"/>
              <a:gd name="connsiteY319" fmla="*/ 2250918 h 3876675"/>
              <a:gd name="connsiteX320" fmla="*/ 4451513 w 5562600"/>
              <a:gd name="connsiteY320" fmla="*/ 2044225 h 3876675"/>
              <a:gd name="connsiteX321" fmla="*/ 4607723 w 5562600"/>
              <a:gd name="connsiteY321" fmla="*/ 1690848 h 3876675"/>
              <a:gd name="connsiteX322" fmla="*/ 4715355 w 5562600"/>
              <a:gd name="connsiteY322" fmla="*/ 1563213 h 3876675"/>
              <a:gd name="connsiteX323" fmla="*/ 4682018 w 5562600"/>
              <a:gd name="connsiteY323" fmla="*/ 1625125 h 3876675"/>
              <a:gd name="connsiteX324" fmla="*/ 4646775 w 5562600"/>
              <a:gd name="connsiteY324" fmla="*/ 1735615 h 3876675"/>
              <a:gd name="connsiteX325" fmla="*/ 4634393 w 5562600"/>
              <a:gd name="connsiteY325" fmla="*/ 1764190 h 3876675"/>
              <a:gd name="connsiteX326" fmla="*/ 4473420 w 5562600"/>
              <a:gd name="connsiteY326" fmla="*/ 2055655 h 3876675"/>
              <a:gd name="connsiteX327" fmla="*/ 4439130 w 5562600"/>
              <a:gd name="connsiteY327" fmla="*/ 2271873 h 3876675"/>
              <a:gd name="connsiteX328" fmla="*/ 4450560 w 5562600"/>
              <a:gd name="connsiteY328" fmla="*/ 2256633 h 3876675"/>
              <a:gd name="connsiteX329" fmla="*/ 4681065 w 5562600"/>
              <a:gd name="connsiteY329" fmla="*/ 2235678 h 3876675"/>
              <a:gd name="connsiteX330" fmla="*/ 4972530 w 5562600"/>
              <a:gd name="connsiteY330" fmla="*/ 2196625 h 3876675"/>
              <a:gd name="connsiteX331" fmla="*/ 5045873 w 5562600"/>
              <a:gd name="connsiteY331" fmla="*/ 2059465 h 3876675"/>
              <a:gd name="connsiteX332" fmla="*/ 5098260 w 5562600"/>
              <a:gd name="connsiteY332" fmla="*/ 1929925 h 3876675"/>
              <a:gd name="connsiteX333" fmla="*/ 5108737 w 5562600"/>
              <a:gd name="connsiteY333" fmla="*/ 1947070 h 3876675"/>
              <a:gd name="connsiteX334" fmla="*/ 5067780 w 5562600"/>
              <a:gd name="connsiteY334" fmla="*/ 2088040 h 3876675"/>
              <a:gd name="connsiteX335" fmla="*/ 4993485 w 5562600"/>
              <a:gd name="connsiteY335" fmla="*/ 2220438 h 3876675"/>
              <a:gd name="connsiteX336" fmla="*/ 4702020 w 5562600"/>
              <a:gd name="connsiteY336" fmla="*/ 2260443 h 3876675"/>
              <a:gd name="connsiteX337" fmla="*/ 4470563 w 5562600"/>
              <a:gd name="connsiteY337" fmla="*/ 2282350 h 3876675"/>
              <a:gd name="connsiteX338" fmla="*/ 4472468 w 5562600"/>
              <a:gd name="connsiteY338" fmla="*/ 2413796 h 3876675"/>
              <a:gd name="connsiteX339" fmla="*/ 4455323 w 5562600"/>
              <a:gd name="connsiteY339" fmla="*/ 2529048 h 3876675"/>
              <a:gd name="connsiteX340" fmla="*/ 4447703 w 5562600"/>
              <a:gd name="connsiteY340" fmla="*/ 2430940 h 3876675"/>
              <a:gd name="connsiteX341" fmla="*/ 4447703 w 5562600"/>
              <a:gd name="connsiteY341" fmla="*/ 2430940 h 3876675"/>
              <a:gd name="connsiteX342" fmla="*/ 5297333 w 5562600"/>
              <a:gd name="connsiteY342" fmla="*/ 2400460 h 3876675"/>
              <a:gd name="connsiteX343" fmla="*/ 5332575 w 5562600"/>
              <a:gd name="connsiteY343" fmla="*/ 2246155 h 3876675"/>
              <a:gd name="connsiteX344" fmla="*/ 5344958 w 5562600"/>
              <a:gd name="connsiteY344" fmla="*/ 2263300 h 3876675"/>
              <a:gd name="connsiteX345" fmla="*/ 5309715 w 5562600"/>
              <a:gd name="connsiteY345" fmla="*/ 2417605 h 3876675"/>
              <a:gd name="connsiteX346" fmla="*/ 5291618 w 5562600"/>
              <a:gd name="connsiteY346" fmla="*/ 2528096 h 3876675"/>
              <a:gd name="connsiteX347" fmla="*/ 5297333 w 5562600"/>
              <a:gd name="connsiteY347" fmla="*/ 2400460 h 3876675"/>
              <a:gd name="connsiteX348" fmla="*/ 5297333 w 5562600"/>
              <a:gd name="connsiteY348" fmla="*/ 2400460 h 3876675"/>
              <a:gd name="connsiteX349" fmla="*/ 3783810 w 5562600"/>
              <a:gd name="connsiteY349" fmla="*/ 1514635 h 3876675"/>
              <a:gd name="connsiteX350" fmla="*/ 3749520 w 5562600"/>
              <a:gd name="connsiteY350" fmla="*/ 1154590 h 3876675"/>
              <a:gd name="connsiteX351" fmla="*/ 3737138 w 5562600"/>
              <a:gd name="connsiteY351" fmla="*/ 954565 h 3876675"/>
              <a:gd name="connsiteX352" fmla="*/ 3750473 w 5562600"/>
              <a:gd name="connsiteY352" fmla="*/ 994570 h 3876675"/>
              <a:gd name="connsiteX353" fmla="*/ 3782857 w 5562600"/>
              <a:gd name="connsiteY353" fmla="*/ 1152685 h 3876675"/>
              <a:gd name="connsiteX354" fmla="*/ 3836198 w 5562600"/>
              <a:gd name="connsiteY354" fmla="*/ 1366045 h 3876675"/>
              <a:gd name="connsiteX355" fmla="*/ 3766665 w 5562600"/>
              <a:gd name="connsiteY355" fmla="*/ 1570833 h 3876675"/>
              <a:gd name="connsiteX356" fmla="*/ 3783810 w 5562600"/>
              <a:gd name="connsiteY356" fmla="*/ 1514635 h 3876675"/>
              <a:gd name="connsiteX357" fmla="*/ 3783810 w 5562600"/>
              <a:gd name="connsiteY357" fmla="*/ 1514635 h 3876675"/>
              <a:gd name="connsiteX358" fmla="*/ 4717260 w 5562600"/>
              <a:gd name="connsiteY358" fmla="*/ 1482250 h 3876675"/>
              <a:gd name="connsiteX359" fmla="*/ 4737263 w 5562600"/>
              <a:gd name="connsiteY359" fmla="*/ 1438435 h 3876675"/>
              <a:gd name="connsiteX360" fmla="*/ 4745835 w 5562600"/>
              <a:gd name="connsiteY360" fmla="*/ 1482250 h 3876675"/>
              <a:gd name="connsiteX361" fmla="*/ 4725833 w 5562600"/>
              <a:gd name="connsiteY361" fmla="*/ 1526065 h 3876675"/>
              <a:gd name="connsiteX362" fmla="*/ 4717260 w 5562600"/>
              <a:gd name="connsiteY362" fmla="*/ 1482250 h 3876675"/>
              <a:gd name="connsiteX363" fmla="*/ 4894425 w 5562600"/>
              <a:gd name="connsiteY363" fmla="*/ 2983390 h 3876675"/>
              <a:gd name="connsiteX364" fmla="*/ 4758218 w 5562600"/>
              <a:gd name="connsiteY364" fmla="*/ 3001488 h 3876675"/>
              <a:gd name="connsiteX365" fmla="*/ 4894425 w 5562600"/>
              <a:gd name="connsiteY365" fmla="*/ 2983390 h 3876675"/>
              <a:gd name="connsiteX366" fmla="*/ 1091093 w 5562600"/>
              <a:gd name="connsiteY366" fmla="*/ 3230088 h 3876675"/>
              <a:gd name="connsiteX367" fmla="*/ 1239682 w 5562600"/>
              <a:gd name="connsiteY367" fmla="*/ 3185321 h 3876675"/>
              <a:gd name="connsiteX368" fmla="*/ 1167293 w 5562600"/>
              <a:gd name="connsiteY368" fmla="*/ 3155793 h 3876675"/>
              <a:gd name="connsiteX369" fmla="*/ 936787 w 5562600"/>
              <a:gd name="connsiteY369" fmla="*/ 3111978 h 3876675"/>
              <a:gd name="connsiteX370" fmla="*/ 611985 w 5562600"/>
              <a:gd name="connsiteY370" fmla="*/ 3092928 h 3876675"/>
              <a:gd name="connsiteX371" fmla="*/ 485302 w 5562600"/>
              <a:gd name="connsiteY371" fmla="*/ 3161508 h 3876675"/>
              <a:gd name="connsiteX372" fmla="*/ 1091093 w 5562600"/>
              <a:gd name="connsiteY372" fmla="*/ 3230088 h 3876675"/>
              <a:gd name="connsiteX373" fmla="*/ 1091093 w 5562600"/>
              <a:gd name="connsiteY373" fmla="*/ 3230088 h 3876675"/>
              <a:gd name="connsiteX374" fmla="*/ 1234920 w 5562600"/>
              <a:gd name="connsiteY374" fmla="*/ 3106263 h 3876675"/>
              <a:gd name="connsiteX375" fmla="*/ 1218727 w 5562600"/>
              <a:gd name="connsiteY375" fmla="*/ 3022443 h 3876675"/>
              <a:gd name="connsiteX376" fmla="*/ 881542 w 5562600"/>
              <a:gd name="connsiteY376" fmla="*/ 2910048 h 3876675"/>
              <a:gd name="connsiteX377" fmla="*/ 720570 w 5562600"/>
              <a:gd name="connsiteY377" fmla="*/ 2847183 h 3876675"/>
              <a:gd name="connsiteX378" fmla="*/ 648180 w 5562600"/>
              <a:gd name="connsiteY378" fmla="*/ 2944338 h 3876675"/>
              <a:gd name="connsiteX379" fmla="*/ 920595 w 5562600"/>
              <a:gd name="connsiteY379" fmla="*/ 3078640 h 3876675"/>
              <a:gd name="connsiteX380" fmla="*/ 1234920 w 5562600"/>
              <a:gd name="connsiteY380" fmla="*/ 3106263 h 3876675"/>
              <a:gd name="connsiteX381" fmla="*/ 1234920 w 5562600"/>
              <a:gd name="connsiteY381" fmla="*/ 3106263 h 3876675"/>
              <a:gd name="connsiteX382" fmla="*/ 612937 w 5562600"/>
              <a:gd name="connsiteY382" fmla="*/ 2929098 h 3876675"/>
              <a:gd name="connsiteX383" fmla="*/ 425295 w 5562600"/>
              <a:gd name="connsiteY383" fmla="*/ 2835753 h 3876675"/>
              <a:gd name="connsiteX384" fmla="*/ 205267 w 5562600"/>
              <a:gd name="connsiteY384" fmla="*/ 2689068 h 3876675"/>
              <a:gd name="connsiteX385" fmla="*/ 139545 w 5562600"/>
              <a:gd name="connsiteY385" fmla="*/ 2546193 h 3876675"/>
              <a:gd name="connsiteX386" fmla="*/ 73822 w 5562600"/>
              <a:gd name="connsiteY386" fmla="*/ 2396650 h 3876675"/>
              <a:gd name="connsiteX387" fmla="*/ 104302 w 5562600"/>
              <a:gd name="connsiteY387" fmla="*/ 2433798 h 3876675"/>
              <a:gd name="connsiteX388" fmla="*/ 163357 w 5562600"/>
              <a:gd name="connsiteY388" fmla="*/ 2554765 h 3876675"/>
              <a:gd name="connsiteX389" fmla="*/ 195742 w 5562600"/>
              <a:gd name="connsiteY389" fmla="*/ 2599533 h 3876675"/>
              <a:gd name="connsiteX390" fmla="*/ 265275 w 5562600"/>
              <a:gd name="connsiteY390" fmla="*/ 2568100 h 3876675"/>
              <a:gd name="connsiteX391" fmla="*/ 344332 w 5562600"/>
              <a:gd name="connsiteY391" fmla="*/ 2388078 h 3876675"/>
              <a:gd name="connsiteX392" fmla="*/ 346237 w 5562600"/>
              <a:gd name="connsiteY392" fmla="*/ 2227105 h 3876675"/>
              <a:gd name="connsiteX393" fmla="*/ 227175 w 5562600"/>
              <a:gd name="connsiteY393" fmla="*/ 2229963 h 3876675"/>
              <a:gd name="connsiteX394" fmla="*/ 202410 w 5562600"/>
              <a:gd name="connsiteY394" fmla="*/ 2251871 h 3876675"/>
              <a:gd name="connsiteX395" fmla="*/ 205267 w 5562600"/>
              <a:gd name="connsiteY395" fmla="*/ 2218533 h 3876675"/>
              <a:gd name="connsiteX396" fmla="*/ 283372 w 5562600"/>
              <a:gd name="connsiteY396" fmla="*/ 2185196 h 3876675"/>
              <a:gd name="connsiteX397" fmla="*/ 348142 w 5562600"/>
              <a:gd name="connsiteY397" fmla="*/ 2091850 h 3876675"/>
              <a:gd name="connsiteX398" fmla="*/ 624367 w 5562600"/>
              <a:gd name="connsiteY398" fmla="*/ 1767048 h 3876675"/>
              <a:gd name="connsiteX399" fmla="*/ 689137 w 5562600"/>
              <a:gd name="connsiteY399" fmla="*/ 1703230 h 3876675"/>
              <a:gd name="connsiteX400" fmla="*/ 735810 w 5562600"/>
              <a:gd name="connsiteY400" fmla="*/ 1568928 h 3876675"/>
              <a:gd name="connsiteX401" fmla="*/ 733905 w 5562600"/>
              <a:gd name="connsiteY401" fmla="*/ 1611790 h 3876675"/>
              <a:gd name="connsiteX402" fmla="*/ 801532 w 5562600"/>
              <a:gd name="connsiteY402" fmla="*/ 2025175 h 3876675"/>
              <a:gd name="connsiteX403" fmla="*/ 882495 w 5562600"/>
              <a:gd name="connsiteY403" fmla="*/ 2219485 h 3876675"/>
              <a:gd name="connsiteX404" fmla="*/ 689137 w 5562600"/>
              <a:gd name="connsiteY404" fmla="*/ 1826103 h 3876675"/>
              <a:gd name="connsiteX405" fmla="*/ 514830 w 5562600"/>
              <a:gd name="connsiteY405" fmla="*/ 1821340 h 3876675"/>
              <a:gd name="connsiteX406" fmla="*/ 413865 w 5562600"/>
              <a:gd name="connsiteY406" fmla="*/ 2317593 h 3876675"/>
              <a:gd name="connsiteX407" fmla="*/ 413865 w 5562600"/>
              <a:gd name="connsiteY407" fmla="*/ 2374743 h 3876675"/>
              <a:gd name="connsiteX408" fmla="*/ 368145 w 5562600"/>
              <a:gd name="connsiteY408" fmla="*/ 2369980 h 3876675"/>
              <a:gd name="connsiteX409" fmla="*/ 435772 w 5562600"/>
              <a:gd name="connsiteY409" fmla="*/ 2645253 h 3876675"/>
              <a:gd name="connsiteX410" fmla="*/ 492922 w 5562600"/>
              <a:gd name="connsiteY410" fmla="*/ 2702403 h 3876675"/>
              <a:gd name="connsiteX411" fmla="*/ 971077 w 5562600"/>
              <a:gd name="connsiteY411" fmla="*/ 2696688 h 3876675"/>
              <a:gd name="connsiteX412" fmla="*/ 1449232 w 5562600"/>
              <a:gd name="connsiteY412" fmla="*/ 2690973 h 3876675"/>
              <a:gd name="connsiteX413" fmla="*/ 1534005 w 5562600"/>
              <a:gd name="connsiteY413" fmla="*/ 2606200 h 3876675"/>
              <a:gd name="connsiteX414" fmla="*/ 1583535 w 5562600"/>
              <a:gd name="connsiteY414" fmla="*/ 2452848 h 3876675"/>
              <a:gd name="connsiteX415" fmla="*/ 1256827 w 5562600"/>
              <a:gd name="connsiteY415" fmla="*/ 2309021 h 3876675"/>
              <a:gd name="connsiteX416" fmla="*/ 1144432 w 5562600"/>
              <a:gd name="connsiteY416" fmla="*/ 2288065 h 3876675"/>
              <a:gd name="connsiteX417" fmla="*/ 1496857 w 5562600"/>
              <a:gd name="connsiteY417" fmla="*/ 2329023 h 3876675"/>
              <a:gd name="connsiteX418" fmla="*/ 1594013 w 5562600"/>
              <a:gd name="connsiteY418" fmla="*/ 2325213 h 3876675"/>
              <a:gd name="connsiteX419" fmla="*/ 1602585 w 5562600"/>
              <a:gd name="connsiteY419" fmla="*/ 2134713 h 3876675"/>
              <a:gd name="connsiteX420" fmla="*/ 1562580 w 5562600"/>
              <a:gd name="connsiteY420" fmla="*/ 1892778 h 3876675"/>
              <a:gd name="connsiteX421" fmla="*/ 1536863 w 5562600"/>
              <a:gd name="connsiteY421" fmla="*/ 1756570 h 3876675"/>
              <a:gd name="connsiteX422" fmla="*/ 1537815 w 5562600"/>
              <a:gd name="connsiteY422" fmla="*/ 1728948 h 3876675"/>
              <a:gd name="connsiteX423" fmla="*/ 1583535 w 5562600"/>
              <a:gd name="connsiteY423" fmla="*/ 1722280 h 3876675"/>
              <a:gd name="connsiteX424" fmla="*/ 1599727 w 5562600"/>
              <a:gd name="connsiteY424" fmla="*/ 1816578 h 3876675"/>
              <a:gd name="connsiteX425" fmla="*/ 1683547 w 5562600"/>
              <a:gd name="connsiteY425" fmla="*/ 2346168 h 3876675"/>
              <a:gd name="connsiteX426" fmla="*/ 1763557 w 5562600"/>
              <a:gd name="connsiteY426" fmla="*/ 2385221 h 3876675"/>
              <a:gd name="connsiteX427" fmla="*/ 1994063 w 5562600"/>
              <a:gd name="connsiteY427" fmla="*/ 2207103 h 3876675"/>
              <a:gd name="connsiteX428" fmla="*/ 2111220 w 5562600"/>
              <a:gd name="connsiteY428" fmla="*/ 1789908 h 3876675"/>
              <a:gd name="connsiteX429" fmla="*/ 2077882 w 5562600"/>
              <a:gd name="connsiteY429" fmla="*/ 1610838 h 3876675"/>
              <a:gd name="connsiteX430" fmla="*/ 2206470 w 5562600"/>
              <a:gd name="connsiteY430" fmla="*/ 1462248 h 3876675"/>
              <a:gd name="connsiteX431" fmla="*/ 2194088 w 5562600"/>
              <a:gd name="connsiteY431" fmla="*/ 1487013 h 3876675"/>
              <a:gd name="connsiteX432" fmla="*/ 2131223 w 5562600"/>
              <a:gd name="connsiteY432" fmla="*/ 1741330 h 3876675"/>
              <a:gd name="connsiteX433" fmla="*/ 2179800 w 5562600"/>
              <a:gd name="connsiteY433" fmla="*/ 1926115 h 3876675"/>
              <a:gd name="connsiteX434" fmla="*/ 2236950 w 5562600"/>
              <a:gd name="connsiteY434" fmla="*/ 2018508 h 3876675"/>
              <a:gd name="connsiteX435" fmla="*/ 2315055 w 5562600"/>
              <a:gd name="connsiteY435" fmla="*/ 1853725 h 3876675"/>
              <a:gd name="connsiteX436" fmla="*/ 2393160 w 5562600"/>
              <a:gd name="connsiteY436" fmla="*/ 1485108 h 3876675"/>
              <a:gd name="connsiteX437" fmla="*/ 2472217 w 5562600"/>
              <a:gd name="connsiteY437" fmla="*/ 1023145 h 3876675"/>
              <a:gd name="connsiteX438" fmla="*/ 2635095 w 5562600"/>
              <a:gd name="connsiteY438" fmla="*/ 371635 h 3876675"/>
              <a:gd name="connsiteX439" fmla="*/ 2714153 w 5562600"/>
              <a:gd name="connsiteY439" fmla="*/ 146845 h 3876675"/>
              <a:gd name="connsiteX440" fmla="*/ 2483648 w 5562600"/>
              <a:gd name="connsiteY440" fmla="*/ 30640 h 3876675"/>
              <a:gd name="connsiteX441" fmla="*/ 2347440 w 5562600"/>
              <a:gd name="connsiteY441" fmla="*/ 140178 h 3876675"/>
              <a:gd name="connsiteX442" fmla="*/ 2406495 w 5562600"/>
              <a:gd name="connsiteY442" fmla="*/ 224950 h 3876675"/>
              <a:gd name="connsiteX443" fmla="*/ 2286480 w 5562600"/>
              <a:gd name="connsiteY443" fmla="*/ 439263 h 3876675"/>
              <a:gd name="connsiteX444" fmla="*/ 2245523 w 5562600"/>
              <a:gd name="connsiteY444" fmla="*/ 637383 h 3876675"/>
              <a:gd name="connsiteX445" fmla="*/ 1915957 w 5562600"/>
              <a:gd name="connsiteY445" fmla="*/ 1276510 h 3876675"/>
              <a:gd name="connsiteX446" fmla="*/ 1701645 w 5562600"/>
              <a:gd name="connsiteY446" fmla="*/ 1605123 h 3876675"/>
              <a:gd name="connsiteX447" fmla="*/ 1768320 w 5562600"/>
              <a:gd name="connsiteY447" fmla="*/ 1722280 h 3876675"/>
              <a:gd name="connsiteX448" fmla="*/ 1836900 w 5562600"/>
              <a:gd name="connsiteY448" fmla="*/ 1879443 h 3876675"/>
              <a:gd name="connsiteX449" fmla="*/ 1879763 w 5562600"/>
              <a:gd name="connsiteY449" fmla="*/ 1956595 h 3876675"/>
              <a:gd name="connsiteX450" fmla="*/ 1831185 w 5562600"/>
              <a:gd name="connsiteY450" fmla="*/ 1897540 h 3876675"/>
              <a:gd name="connsiteX451" fmla="*/ 1735935 w 5562600"/>
              <a:gd name="connsiteY451" fmla="*/ 1721328 h 3876675"/>
              <a:gd name="connsiteX452" fmla="*/ 1594965 w 5562600"/>
              <a:gd name="connsiteY452" fmla="*/ 1571785 h 3876675"/>
              <a:gd name="connsiteX453" fmla="*/ 1400655 w 5562600"/>
              <a:gd name="connsiteY453" fmla="*/ 1729900 h 3876675"/>
              <a:gd name="connsiteX454" fmla="*/ 1122525 w 5562600"/>
              <a:gd name="connsiteY454" fmla="*/ 2118521 h 3876675"/>
              <a:gd name="connsiteX455" fmla="*/ 949170 w 5562600"/>
              <a:gd name="connsiteY455" fmla="*/ 2447133 h 3876675"/>
              <a:gd name="connsiteX456" fmla="*/ 1130145 w 5562600"/>
              <a:gd name="connsiteY456" fmla="*/ 2495711 h 3876675"/>
              <a:gd name="connsiteX457" fmla="*/ 1293022 w 5562600"/>
              <a:gd name="connsiteY457" fmla="*/ 2514761 h 3876675"/>
              <a:gd name="connsiteX458" fmla="*/ 1128240 w 5562600"/>
              <a:gd name="connsiteY458" fmla="*/ 2508093 h 3876675"/>
              <a:gd name="connsiteX459" fmla="*/ 640560 w 5562600"/>
              <a:gd name="connsiteY459" fmla="*/ 2349025 h 3876675"/>
              <a:gd name="connsiteX460" fmla="*/ 590077 w 5562600"/>
              <a:gd name="connsiteY460" fmla="*/ 2278540 h 3876675"/>
              <a:gd name="connsiteX461" fmla="*/ 661515 w 5562600"/>
              <a:gd name="connsiteY461" fmla="*/ 2325213 h 3876675"/>
              <a:gd name="connsiteX462" fmla="*/ 815820 w 5562600"/>
              <a:gd name="connsiteY462" fmla="*/ 2415700 h 3876675"/>
              <a:gd name="connsiteX463" fmla="*/ 909165 w 5562600"/>
              <a:gd name="connsiteY463" fmla="*/ 2449038 h 3876675"/>
              <a:gd name="connsiteX464" fmla="*/ 909165 w 5562600"/>
              <a:gd name="connsiteY464" fmla="*/ 2367123 h 3876675"/>
              <a:gd name="connsiteX465" fmla="*/ 1075852 w 5562600"/>
              <a:gd name="connsiteY465" fmla="*/ 2107090 h 3876675"/>
              <a:gd name="connsiteX466" fmla="*/ 1153957 w 5562600"/>
              <a:gd name="connsiteY466" fmla="*/ 2074705 h 3876675"/>
              <a:gd name="connsiteX467" fmla="*/ 1054897 w 5562600"/>
              <a:gd name="connsiteY467" fmla="*/ 1965168 h 3876675"/>
              <a:gd name="connsiteX468" fmla="*/ 917737 w 5562600"/>
              <a:gd name="connsiteY468" fmla="*/ 1687038 h 3876675"/>
              <a:gd name="connsiteX469" fmla="*/ 943455 w 5562600"/>
              <a:gd name="connsiteY469" fmla="*/ 1715613 h 3876675"/>
              <a:gd name="connsiteX470" fmla="*/ 1030132 w 5562600"/>
              <a:gd name="connsiteY470" fmla="*/ 1856583 h 3876675"/>
              <a:gd name="connsiteX471" fmla="*/ 1224443 w 5562600"/>
              <a:gd name="connsiteY471" fmla="*/ 1694658 h 3876675"/>
              <a:gd name="connsiteX472" fmla="*/ 1339695 w 5562600"/>
              <a:gd name="connsiteY472" fmla="*/ 1547973 h 3876675"/>
              <a:gd name="connsiteX473" fmla="*/ 1400655 w 5562600"/>
              <a:gd name="connsiteY473" fmla="*/ 1492728 h 3876675"/>
              <a:gd name="connsiteX474" fmla="*/ 1333980 w 5562600"/>
              <a:gd name="connsiteY474" fmla="*/ 1580358 h 3876675"/>
              <a:gd name="connsiteX475" fmla="*/ 1218727 w 5562600"/>
              <a:gd name="connsiteY475" fmla="*/ 1749903 h 3876675"/>
              <a:gd name="connsiteX476" fmla="*/ 1104427 w 5562600"/>
              <a:gd name="connsiteY476" fmla="*/ 1859440 h 3876675"/>
              <a:gd name="connsiteX477" fmla="*/ 1039657 w 5562600"/>
              <a:gd name="connsiteY477" fmla="*/ 1904208 h 3876675"/>
              <a:gd name="connsiteX478" fmla="*/ 1104427 w 5562600"/>
              <a:gd name="connsiteY478" fmla="*/ 1992790 h 3876675"/>
              <a:gd name="connsiteX479" fmla="*/ 1209202 w 5562600"/>
              <a:gd name="connsiteY479" fmla="*/ 2040415 h 3876675"/>
              <a:gd name="connsiteX480" fmla="*/ 1358745 w 5562600"/>
              <a:gd name="connsiteY480" fmla="*/ 1792765 h 3876675"/>
              <a:gd name="connsiteX481" fmla="*/ 1397797 w 5562600"/>
              <a:gd name="connsiteY481" fmla="*/ 1625125 h 3876675"/>
              <a:gd name="connsiteX482" fmla="*/ 1488285 w 5562600"/>
              <a:gd name="connsiteY482" fmla="*/ 1529875 h 3876675"/>
              <a:gd name="connsiteX483" fmla="*/ 1551150 w 5562600"/>
              <a:gd name="connsiteY483" fmla="*/ 1522255 h 3876675"/>
              <a:gd name="connsiteX484" fmla="*/ 1537815 w 5562600"/>
              <a:gd name="connsiteY484" fmla="*/ 1375570 h 3876675"/>
              <a:gd name="connsiteX485" fmla="*/ 1530195 w 5562600"/>
              <a:gd name="connsiteY485" fmla="*/ 740253 h 3876675"/>
              <a:gd name="connsiteX486" fmla="*/ 1537815 w 5562600"/>
              <a:gd name="connsiteY486" fmla="*/ 638335 h 3876675"/>
              <a:gd name="connsiteX487" fmla="*/ 1530195 w 5562600"/>
              <a:gd name="connsiteY487" fmla="*/ 611665 h 3876675"/>
              <a:gd name="connsiteX488" fmla="*/ 1570200 w 5562600"/>
              <a:gd name="connsiteY488" fmla="*/ 617380 h 3876675"/>
              <a:gd name="connsiteX489" fmla="*/ 1558770 w 5562600"/>
              <a:gd name="connsiteY489" fmla="*/ 743110 h 3876675"/>
              <a:gd name="connsiteX490" fmla="*/ 1560675 w 5562600"/>
              <a:gd name="connsiteY490" fmla="*/ 1278415 h 3876675"/>
              <a:gd name="connsiteX491" fmla="*/ 1693072 w 5562600"/>
              <a:gd name="connsiteY491" fmla="*/ 1495585 h 3876675"/>
              <a:gd name="connsiteX492" fmla="*/ 1903575 w 5562600"/>
              <a:gd name="connsiteY492" fmla="*/ 1250793 h 3876675"/>
              <a:gd name="connsiteX493" fmla="*/ 2214090 w 5562600"/>
              <a:gd name="connsiteY493" fmla="*/ 617380 h 3876675"/>
              <a:gd name="connsiteX494" fmla="*/ 1838805 w 5562600"/>
              <a:gd name="connsiteY494" fmla="*/ 477363 h 3876675"/>
              <a:gd name="connsiteX495" fmla="*/ 1350172 w 5562600"/>
              <a:gd name="connsiteY495" fmla="*/ 692628 h 3876675"/>
              <a:gd name="connsiteX496" fmla="*/ 778672 w 5562600"/>
              <a:gd name="connsiteY496" fmla="*/ 1184118 h 3876675"/>
              <a:gd name="connsiteX497" fmla="*/ 525307 w 5562600"/>
              <a:gd name="connsiteY497" fmla="*/ 1520350 h 3876675"/>
              <a:gd name="connsiteX498" fmla="*/ 353857 w 5562600"/>
              <a:gd name="connsiteY498" fmla="*/ 1757523 h 3876675"/>
              <a:gd name="connsiteX499" fmla="*/ 246225 w 5562600"/>
              <a:gd name="connsiteY499" fmla="*/ 1861345 h 3876675"/>
              <a:gd name="connsiteX500" fmla="*/ 203362 w 5562600"/>
              <a:gd name="connsiteY500" fmla="*/ 1894683 h 3876675"/>
              <a:gd name="connsiteX501" fmla="*/ 271942 w 5562600"/>
              <a:gd name="connsiteY501" fmla="*/ 1795623 h 3876675"/>
              <a:gd name="connsiteX502" fmla="*/ 501495 w 5562600"/>
              <a:gd name="connsiteY502" fmla="*/ 1511778 h 3876675"/>
              <a:gd name="connsiteX503" fmla="*/ 809152 w 5562600"/>
              <a:gd name="connsiteY503" fmla="*/ 1126968 h 3876675"/>
              <a:gd name="connsiteX504" fmla="*/ 1116810 w 5562600"/>
              <a:gd name="connsiteY504" fmla="*/ 889795 h 3876675"/>
              <a:gd name="connsiteX505" fmla="*/ 1327313 w 5562600"/>
              <a:gd name="connsiteY505" fmla="*/ 674530 h 3876675"/>
              <a:gd name="connsiteX506" fmla="*/ 1915957 w 5562600"/>
              <a:gd name="connsiteY506" fmla="*/ 443073 h 3876675"/>
              <a:gd name="connsiteX507" fmla="*/ 2299815 w 5562600"/>
              <a:gd name="connsiteY507" fmla="*/ 355443 h 3876675"/>
              <a:gd name="connsiteX508" fmla="*/ 2018827 w 5562600"/>
              <a:gd name="connsiteY508" fmla="*/ 179230 h 3876675"/>
              <a:gd name="connsiteX509" fmla="*/ 1638780 w 5562600"/>
              <a:gd name="connsiteY509" fmla="*/ 355443 h 3876675"/>
              <a:gd name="connsiteX510" fmla="*/ 1277782 w 5562600"/>
              <a:gd name="connsiteY510" fmla="*/ 516415 h 3876675"/>
              <a:gd name="connsiteX511" fmla="*/ 1074900 w 5562600"/>
              <a:gd name="connsiteY511" fmla="*/ 636430 h 3876675"/>
              <a:gd name="connsiteX512" fmla="*/ 915832 w 5562600"/>
              <a:gd name="connsiteY512" fmla="*/ 769780 h 3876675"/>
              <a:gd name="connsiteX513" fmla="*/ 675802 w 5562600"/>
              <a:gd name="connsiteY513" fmla="*/ 976473 h 3876675"/>
              <a:gd name="connsiteX514" fmla="*/ 368145 w 5562600"/>
              <a:gd name="connsiteY514" fmla="*/ 1338423 h 3876675"/>
              <a:gd name="connsiteX515" fmla="*/ 310995 w 5562600"/>
              <a:gd name="connsiteY515" fmla="*/ 1463200 h 3876675"/>
              <a:gd name="connsiteX516" fmla="*/ 90015 w 5562600"/>
              <a:gd name="connsiteY516" fmla="*/ 1944213 h 3876675"/>
              <a:gd name="connsiteX517" fmla="*/ 58582 w 5562600"/>
              <a:gd name="connsiteY517" fmla="*/ 2582388 h 3876675"/>
              <a:gd name="connsiteX518" fmla="*/ 560550 w 5562600"/>
              <a:gd name="connsiteY518" fmla="*/ 2998630 h 3876675"/>
              <a:gd name="connsiteX519" fmla="*/ 642465 w 5562600"/>
              <a:gd name="connsiteY519" fmla="*/ 3000536 h 3876675"/>
              <a:gd name="connsiteX520" fmla="*/ 612937 w 5562600"/>
              <a:gd name="connsiteY520" fmla="*/ 2929098 h 3876675"/>
              <a:gd name="connsiteX521" fmla="*/ 612937 w 5562600"/>
              <a:gd name="connsiteY521" fmla="*/ 2929098 h 3876675"/>
              <a:gd name="connsiteX522" fmla="*/ 1965488 w 5562600"/>
              <a:gd name="connsiteY522" fmla="*/ 1623220 h 3876675"/>
              <a:gd name="connsiteX523" fmla="*/ 1944532 w 5562600"/>
              <a:gd name="connsiteY523" fmla="*/ 1592740 h 3876675"/>
              <a:gd name="connsiteX524" fmla="*/ 2021685 w 5562600"/>
              <a:gd name="connsiteY524" fmla="*/ 1625125 h 3876675"/>
              <a:gd name="connsiteX525" fmla="*/ 1965488 w 5562600"/>
              <a:gd name="connsiteY525" fmla="*/ 1623220 h 3876675"/>
              <a:gd name="connsiteX526" fmla="*/ 1965488 w 5562600"/>
              <a:gd name="connsiteY526" fmla="*/ 1623220 h 3876675"/>
              <a:gd name="connsiteX527" fmla="*/ 1075852 w 5562600"/>
              <a:gd name="connsiteY527" fmla="*/ 1331755 h 3876675"/>
              <a:gd name="connsiteX528" fmla="*/ 1043467 w 5562600"/>
              <a:gd name="connsiteY528" fmla="*/ 1203168 h 3876675"/>
              <a:gd name="connsiteX529" fmla="*/ 1045372 w 5562600"/>
              <a:gd name="connsiteY529" fmla="*/ 1141255 h 3876675"/>
              <a:gd name="connsiteX530" fmla="*/ 1061565 w 5562600"/>
              <a:gd name="connsiteY530" fmla="*/ 1206978 h 3876675"/>
              <a:gd name="connsiteX531" fmla="*/ 1105380 w 5562600"/>
              <a:gd name="connsiteY531" fmla="*/ 1324135 h 3876675"/>
              <a:gd name="connsiteX532" fmla="*/ 1121572 w 5562600"/>
              <a:gd name="connsiteY532" fmla="*/ 1387000 h 3876675"/>
              <a:gd name="connsiteX533" fmla="*/ 1075852 w 5562600"/>
              <a:gd name="connsiteY533" fmla="*/ 1331755 h 3876675"/>
              <a:gd name="connsiteX534" fmla="*/ 1075852 w 5562600"/>
              <a:gd name="connsiteY534" fmla="*/ 1331755 h 3876675"/>
              <a:gd name="connsiteX535" fmla="*/ 1825470 w 5562600"/>
              <a:gd name="connsiteY535" fmla="*/ 1160305 h 3876675"/>
              <a:gd name="connsiteX536" fmla="*/ 1936913 w 5562600"/>
              <a:gd name="connsiteY536" fmla="*/ 761208 h 3876675"/>
              <a:gd name="connsiteX537" fmla="*/ 2025495 w 5562600"/>
              <a:gd name="connsiteY537" fmla="*/ 655480 h 3876675"/>
              <a:gd name="connsiteX538" fmla="*/ 1980727 w 5562600"/>
              <a:gd name="connsiteY538" fmla="*/ 738348 h 3876675"/>
              <a:gd name="connsiteX539" fmla="*/ 1854997 w 5562600"/>
              <a:gd name="connsiteY539" fmla="*/ 1086010 h 3876675"/>
              <a:gd name="connsiteX540" fmla="*/ 1825470 w 5562600"/>
              <a:gd name="connsiteY540" fmla="*/ 1160305 h 3876675"/>
              <a:gd name="connsiteX541" fmla="*/ 1825470 w 5562600"/>
              <a:gd name="connsiteY541" fmla="*/ 1160305 h 3876675"/>
              <a:gd name="connsiteX542" fmla="*/ 1293022 w 5562600"/>
              <a:gd name="connsiteY542" fmla="*/ 2937671 h 3876675"/>
              <a:gd name="connsiteX543" fmla="*/ 1312072 w 5562600"/>
              <a:gd name="connsiteY543" fmla="*/ 2860518 h 3876675"/>
              <a:gd name="connsiteX544" fmla="*/ 1078710 w 5562600"/>
              <a:gd name="connsiteY544" fmla="*/ 2847183 h 3876675"/>
              <a:gd name="connsiteX545" fmla="*/ 888210 w 5562600"/>
              <a:gd name="connsiteY545" fmla="*/ 2881473 h 3876675"/>
              <a:gd name="connsiteX546" fmla="*/ 1095855 w 5562600"/>
              <a:gd name="connsiteY546" fmla="*/ 2980533 h 3876675"/>
              <a:gd name="connsiteX547" fmla="*/ 1293022 w 5562600"/>
              <a:gd name="connsiteY547" fmla="*/ 2937671 h 3876675"/>
              <a:gd name="connsiteX548" fmla="*/ 1293022 w 5562600"/>
              <a:gd name="connsiteY548" fmla="*/ 2937671 h 3876675"/>
              <a:gd name="connsiteX549" fmla="*/ 1374938 w 5562600"/>
              <a:gd name="connsiteY549" fmla="*/ 2774793 h 3876675"/>
              <a:gd name="connsiteX550" fmla="*/ 1133955 w 5562600"/>
              <a:gd name="connsiteY550" fmla="*/ 2728121 h 3876675"/>
              <a:gd name="connsiteX551" fmla="*/ 740572 w 5562600"/>
              <a:gd name="connsiteY551" fmla="*/ 2743361 h 3876675"/>
              <a:gd name="connsiteX552" fmla="*/ 376717 w 5562600"/>
              <a:gd name="connsiteY552" fmla="*/ 2614773 h 3876675"/>
              <a:gd name="connsiteX553" fmla="*/ 270037 w 5562600"/>
              <a:gd name="connsiteY553" fmla="*/ 2606200 h 3876675"/>
              <a:gd name="connsiteX554" fmla="*/ 239557 w 5562600"/>
              <a:gd name="connsiteY554" fmla="*/ 2699546 h 3876675"/>
              <a:gd name="connsiteX555" fmla="*/ 938692 w 5562600"/>
              <a:gd name="connsiteY555" fmla="*/ 2815750 h 3876675"/>
              <a:gd name="connsiteX556" fmla="*/ 1374938 w 5562600"/>
              <a:gd name="connsiteY556" fmla="*/ 2774793 h 3876675"/>
              <a:gd name="connsiteX557" fmla="*/ 1374938 w 5562600"/>
              <a:gd name="connsiteY557" fmla="*/ 2774793 h 3876675"/>
              <a:gd name="connsiteX558" fmla="*/ 1743555 w 5562600"/>
              <a:gd name="connsiteY558" fmla="*/ 2410938 h 3876675"/>
              <a:gd name="connsiteX559" fmla="*/ 1674022 w 5562600"/>
              <a:gd name="connsiteY559" fmla="*/ 2368075 h 3876675"/>
              <a:gd name="connsiteX560" fmla="*/ 1604490 w 5562600"/>
              <a:gd name="connsiteY560" fmla="*/ 2361408 h 3876675"/>
              <a:gd name="connsiteX561" fmla="*/ 1609252 w 5562600"/>
              <a:gd name="connsiteY561" fmla="*/ 2450943 h 3876675"/>
              <a:gd name="connsiteX562" fmla="*/ 1645447 w 5562600"/>
              <a:gd name="connsiteY562" fmla="*/ 2513808 h 3876675"/>
              <a:gd name="connsiteX563" fmla="*/ 1710218 w 5562600"/>
              <a:gd name="connsiteY563" fmla="*/ 2467136 h 3876675"/>
              <a:gd name="connsiteX564" fmla="*/ 1743555 w 5562600"/>
              <a:gd name="connsiteY564" fmla="*/ 2410938 h 3876675"/>
              <a:gd name="connsiteX565" fmla="*/ 1743555 w 5562600"/>
              <a:gd name="connsiteY565" fmla="*/ 2410938 h 3876675"/>
              <a:gd name="connsiteX566" fmla="*/ 5521170 w 5562600"/>
              <a:gd name="connsiteY566" fmla="*/ 2042320 h 3876675"/>
              <a:gd name="connsiteX567" fmla="*/ 5296380 w 5562600"/>
              <a:gd name="connsiteY567" fmla="*/ 1512730 h 3876675"/>
              <a:gd name="connsiteX568" fmla="*/ 5208750 w 5562600"/>
              <a:gd name="connsiteY568" fmla="*/ 1419385 h 3876675"/>
              <a:gd name="connsiteX569" fmla="*/ 5167793 w 5562600"/>
              <a:gd name="connsiteY569" fmla="*/ 1441293 h 3876675"/>
              <a:gd name="connsiteX570" fmla="*/ 5161125 w 5562600"/>
              <a:gd name="connsiteY570" fmla="*/ 1474630 h 3876675"/>
              <a:gd name="connsiteX571" fmla="*/ 5113500 w 5562600"/>
              <a:gd name="connsiteY571" fmla="*/ 1356520 h 3876675"/>
              <a:gd name="connsiteX572" fmla="*/ 4716308 w 5562600"/>
              <a:gd name="connsiteY572" fmla="*/ 986950 h 3876675"/>
              <a:gd name="connsiteX573" fmla="*/ 4583910 w 5562600"/>
              <a:gd name="connsiteY573" fmla="*/ 950755 h 3876675"/>
              <a:gd name="connsiteX574" fmla="*/ 4762028 w 5562600"/>
              <a:gd name="connsiteY574" fmla="*/ 966948 h 3876675"/>
              <a:gd name="connsiteX575" fmla="*/ 4829655 w 5562600"/>
              <a:gd name="connsiteY575" fmla="*/ 980283 h 3876675"/>
              <a:gd name="connsiteX576" fmla="*/ 4795365 w 5562600"/>
              <a:gd name="connsiteY576" fmla="*/ 913608 h 3876675"/>
              <a:gd name="connsiteX577" fmla="*/ 4469610 w 5562600"/>
              <a:gd name="connsiteY577" fmla="*/ 737395 h 3876675"/>
              <a:gd name="connsiteX578" fmla="*/ 4419128 w 5562600"/>
              <a:gd name="connsiteY578" fmla="*/ 689770 h 3876675"/>
              <a:gd name="connsiteX579" fmla="*/ 4518188 w 5562600"/>
              <a:gd name="connsiteY579" fmla="*/ 669768 h 3876675"/>
              <a:gd name="connsiteX580" fmla="*/ 4323878 w 5562600"/>
              <a:gd name="connsiteY580" fmla="*/ 502128 h 3876675"/>
              <a:gd name="connsiteX581" fmla="*/ 3980025 w 5562600"/>
              <a:gd name="connsiteY581" fmla="*/ 337345 h 3876675"/>
              <a:gd name="connsiteX582" fmla="*/ 3789525 w 5562600"/>
              <a:gd name="connsiteY582" fmla="*/ 227808 h 3876675"/>
              <a:gd name="connsiteX583" fmla="*/ 3531398 w 5562600"/>
              <a:gd name="connsiteY583" fmla="*/ 351633 h 3876675"/>
              <a:gd name="connsiteX584" fmla="*/ 3385665 w 5562600"/>
              <a:gd name="connsiteY584" fmla="*/ 539275 h 3876675"/>
              <a:gd name="connsiteX585" fmla="*/ 3288510 w 5562600"/>
              <a:gd name="connsiteY585" fmla="*/ 664053 h 3876675"/>
              <a:gd name="connsiteX586" fmla="*/ 3424717 w 5562600"/>
              <a:gd name="connsiteY586" fmla="*/ 747873 h 3876675"/>
              <a:gd name="connsiteX587" fmla="*/ 3791430 w 5562600"/>
              <a:gd name="connsiteY587" fmla="*/ 845028 h 3876675"/>
              <a:gd name="connsiteX588" fmla="*/ 4226723 w 5562600"/>
              <a:gd name="connsiteY588" fmla="*/ 986950 h 3876675"/>
              <a:gd name="connsiteX589" fmla="*/ 4350548 w 5562600"/>
              <a:gd name="connsiteY589" fmla="*/ 1049815 h 3876675"/>
              <a:gd name="connsiteX590" fmla="*/ 5037300 w 5562600"/>
              <a:gd name="connsiteY590" fmla="*/ 1543210 h 3876675"/>
              <a:gd name="connsiteX591" fmla="*/ 5099212 w 5562600"/>
              <a:gd name="connsiteY591" fmla="*/ 1593693 h 3876675"/>
              <a:gd name="connsiteX592" fmla="*/ 5400203 w 5562600"/>
              <a:gd name="connsiteY592" fmla="*/ 1888015 h 3876675"/>
              <a:gd name="connsiteX593" fmla="*/ 5512598 w 5562600"/>
              <a:gd name="connsiteY593" fmla="*/ 2129950 h 3876675"/>
              <a:gd name="connsiteX594" fmla="*/ 5521170 w 5562600"/>
              <a:gd name="connsiteY594" fmla="*/ 2042320 h 3876675"/>
              <a:gd name="connsiteX595" fmla="*/ 5521170 w 5562600"/>
              <a:gd name="connsiteY595" fmla="*/ 2042320 h 3876675"/>
              <a:gd name="connsiteX596" fmla="*/ 3828578 w 5562600"/>
              <a:gd name="connsiteY596" fmla="*/ 512605 h 3876675"/>
              <a:gd name="connsiteX597" fmla="*/ 3619028 w 5562600"/>
              <a:gd name="connsiteY597" fmla="*/ 480220 h 3876675"/>
              <a:gd name="connsiteX598" fmla="*/ 4038128 w 5562600"/>
              <a:gd name="connsiteY598" fmla="*/ 509748 h 3876675"/>
              <a:gd name="connsiteX599" fmla="*/ 4043842 w 5562600"/>
              <a:gd name="connsiteY599" fmla="*/ 532608 h 3876675"/>
              <a:gd name="connsiteX600" fmla="*/ 3828578 w 5562600"/>
              <a:gd name="connsiteY600" fmla="*/ 512605 h 3876675"/>
              <a:gd name="connsiteX601" fmla="*/ 3828578 w 5562600"/>
              <a:gd name="connsiteY601" fmla="*/ 512605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5562600" h="3876675">
                <a:moveTo>
                  <a:pt x="2572230" y="3667286"/>
                </a:moveTo>
                <a:cubicBezTo>
                  <a:pt x="2565563" y="3658713"/>
                  <a:pt x="2423640" y="3735865"/>
                  <a:pt x="2326485" y="3800636"/>
                </a:cubicBezTo>
                <a:cubicBezTo>
                  <a:pt x="2165513" y="3908268"/>
                  <a:pt x="1885477" y="3899696"/>
                  <a:pt x="1794990" y="3785396"/>
                </a:cubicBezTo>
                <a:cubicBezTo>
                  <a:pt x="1770225" y="3753963"/>
                  <a:pt x="1710218" y="3723483"/>
                  <a:pt x="1635922" y="3705386"/>
                </a:cubicBezTo>
                <a:cubicBezTo>
                  <a:pt x="1539720" y="3682525"/>
                  <a:pt x="1492095" y="3652998"/>
                  <a:pt x="1390177" y="3552986"/>
                </a:cubicBezTo>
                <a:cubicBezTo>
                  <a:pt x="1286355" y="3452021"/>
                  <a:pt x="1260638" y="3412015"/>
                  <a:pt x="1248255" y="3333911"/>
                </a:cubicBezTo>
                <a:lnTo>
                  <a:pt x="1233015" y="3237708"/>
                </a:lnTo>
                <a:lnTo>
                  <a:pt x="1109190" y="3250090"/>
                </a:lnTo>
                <a:cubicBezTo>
                  <a:pt x="1041562" y="3256758"/>
                  <a:pt x="920595" y="3269140"/>
                  <a:pt x="840585" y="3277713"/>
                </a:cubicBezTo>
                <a:cubicBezTo>
                  <a:pt x="748192" y="3287238"/>
                  <a:pt x="666277" y="3283428"/>
                  <a:pt x="616747" y="3267236"/>
                </a:cubicBezTo>
                <a:cubicBezTo>
                  <a:pt x="535785" y="3240565"/>
                  <a:pt x="424342" y="3151983"/>
                  <a:pt x="424342" y="3113883"/>
                </a:cubicBezTo>
                <a:cubicBezTo>
                  <a:pt x="424342" y="3102453"/>
                  <a:pt x="489112" y="3085308"/>
                  <a:pt x="567217" y="3077688"/>
                </a:cubicBezTo>
                <a:cubicBezTo>
                  <a:pt x="645322" y="3070068"/>
                  <a:pt x="710092" y="3054828"/>
                  <a:pt x="710092" y="3046255"/>
                </a:cubicBezTo>
                <a:cubicBezTo>
                  <a:pt x="710092" y="3037683"/>
                  <a:pt x="635797" y="3024348"/>
                  <a:pt x="544357" y="3017680"/>
                </a:cubicBezTo>
                <a:cubicBezTo>
                  <a:pt x="190980" y="2990058"/>
                  <a:pt x="6195" y="2757648"/>
                  <a:pt x="7147" y="2341405"/>
                </a:cubicBezTo>
                <a:cubicBezTo>
                  <a:pt x="8100" y="2106138"/>
                  <a:pt x="60487" y="1910875"/>
                  <a:pt x="200505" y="1625125"/>
                </a:cubicBezTo>
                <a:cubicBezTo>
                  <a:pt x="271942" y="1479393"/>
                  <a:pt x="347190" y="1320325"/>
                  <a:pt x="369097" y="1269843"/>
                </a:cubicBezTo>
                <a:cubicBezTo>
                  <a:pt x="412912" y="1166020"/>
                  <a:pt x="530070" y="1046958"/>
                  <a:pt x="722475" y="909798"/>
                </a:cubicBezTo>
                <a:cubicBezTo>
                  <a:pt x="794865" y="858363"/>
                  <a:pt x="877732" y="786925"/>
                  <a:pt x="906307" y="751683"/>
                </a:cubicBezTo>
                <a:cubicBezTo>
                  <a:pt x="967267" y="676435"/>
                  <a:pt x="1188247" y="525940"/>
                  <a:pt x="1328265" y="464028"/>
                </a:cubicBezTo>
                <a:cubicBezTo>
                  <a:pt x="1382557" y="440215"/>
                  <a:pt x="1541625" y="373540"/>
                  <a:pt x="1680690" y="316390"/>
                </a:cubicBezTo>
                <a:cubicBezTo>
                  <a:pt x="1819755" y="259240"/>
                  <a:pt x="1982632" y="181135"/>
                  <a:pt x="2042640" y="143035"/>
                </a:cubicBezTo>
                <a:cubicBezTo>
                  <a:pt x="2102648" y="104935"/>
                  <a:pt x="2172180" y="73503"/>
                  <a:pt x="2196945" y="72550"/>
                </a:cubicBezTo>
                <a:cubicBezTo>
                  <a:pt x="2221710" y="71598"/>
                  <a:pt x="2261715" y="57310"/>
                  <a:pt x="2284575" y="39213"/>
                </a:cubicBezTo>
                <a:cubicBezTo>
                  <a:pt x="2336010" y="160"/>
                  <a:pt x="2577945" y="-4602"/>
                  <a:pt x="2658907" y="32545"/>
                </a:cubicBezTo>
                <a:cubicBezTo>
                  <a:pt x="2689388" y="46833"/>
                  <a:pt x="2719867" y="74455"/>
                  <a:pt x="2726535" y="95410"/>
                </a:cubicBezTo>
                <a:cubicBezTo>
                  <a:pt x="2736060" y="124938"/>
                  <a:pt x="2776065" y="136368"/>
                  <a:pt x="2908463" y="148750"/>
                </a:cubicBezTo>
                <a:cubicBezTo>
                  <a:pt x="3001807" y="157323"/>
                  <a:pt x="3138015" y="163038"/>
                  <a:pt x="3210405" y="162085"/>
                </a:cubicBezTo>
                <a:cubicBezTo>
                  <a:pt x="3291367" y="160180"/>
                  <a:pt x="3391380" y="176373"/>
                  <a:pt x="3469485" y="203995"/>
                </a:cubicBezTo>
                <a:cubicBezTo>
                  <a:pt x="3564735" y="236380"/>
                  <a:pt x="3611407" y="243048"/>
                  <a:pt x="3652365" y="226855"/>
                </a:cubicBezTo>
                <a:cubicBezTo>
                  <a:pt x="3768570" y="183040"/>
                  <a:pt x="3851438" y="201138"/>
                  <a:pt x="3959070" y="294483"/>
                </a:cubicBezTo>
                <a:cubicBezTo>
                  <a:pt x="4085753" y="404020"/>
                  <a:pt x="4211483" y="469743"/>
                  <a:pt x="4295303" y="469743"/>
                </a:cubicBezTo>
                <a:cubicBezTo>
                  <a:pt x="4385790" y="469743"/>
                  <a:pt x="4504853" y="556420"/>
                  <a:pt x="4529618" y="641193"/>
                </a:cubicBezTo>
                <a:cubicBezTo>
                  <a:pt x="4541048" y="680245"/>
                  <a:pt x="4559145" y="712630"/>
                  <a:pt x="4570575" y="712630"/>
                </a:cubicBezTo>
                <a:cubicBezTo>
                  <a:pt x="4636298" y="712630"/>
                  <a:pt x="4752503" y="798355"/>
                  <a:pt x="4807748" y="887890"/>
                </a:cubicBezTo>
                <a:cubicBezTo>
                  <a:pt x="4842038" y="944088"/>
                  <a:pt x="4910618" y="1022193"/>
                  <a:pt x="4959195" y="1061245"/>
                </a:cubicBezTo>
                <a:cubicBezTo>
                  <a:pt x="5046825" y="1131730"/>
                  <a:pt x="5135408" y="1271748"/>
                  <a:pt x="5135408" y="1338423"/>
                </a:cubicBezTo>
                <a:cubicBezTo>
                  <a:pt x="5135408" y="1357473"/>
                  <a:pt x="5149695" y="1372713"/>
                  <a:pt x="5166840" y="1372713"/>
                </a:cubicBezTo>
                <a:cubicBezTo>
                  <a:pt x="5236373" y="1372713"/>
                  <a:pt x="5315430" y="1484155"/>
                  <a:pt x="5433540" y="1747045"/>
                </a:cubicBezTo>
                <a:cubicBezTo>
                  <a:pt x="5533553" y="1969930"/>
                  <a:pt x="5555460" y="2037558"/>
                  <a:pt x="5545935" y="2105185"/>
                </a:cubicBezTo>
                <a:cubicBezTo>
                  <a:pt x="5540220" y="2150905"/>
                  <a:pt x="5544983" y="2220438"/>
                  <a:pt x="5557365" y="2261396"/>
                </a:cubicBezTo>
                <a:cubicBezTo>
                  <a:pt x="5586893" y="2357598"/>
                  <a:pt x="5504978" y="2735740"/>
                  <a:pt x="5429730" y="2852898"/>
                </a:cubicBezTo>
                <a:cubicBezTo>
                  <a:pt x="5362103" y="2957673"/>
                  <a:pt x="5266853" y="3008155"/>
                  <a:pt x="5169698" y="2990058"/>
                </a:cubicBezTo>
                <a:cubicBezTo>
                  <a:pt x="5153505" y="2987200"/>
                  <a:pt x="5022060" y="2942433"/>
                  <a:pt x="4775363" y="3005298"/>
                </a:cubicBezTo>
                <a:cubicBezTo>
                  <a:pt x="4528665" y="3068163"/>
                  <a:pt x="4479135" y="3036730"/>
                  <a:pt x="4267680" y="2998630"/>
                </a:cubicBezTo>
                <a:cubicBezTo>
                  <a:pt x="3940973" y="2938623"/>
                  <a:pt x="3955260" y="3037683"/>
                  <a:pt x="3700942" y="3133886"/>
                </a:cubicBezTo>
                <a:cubicBezTo>
                  <a:pt x="3642840" y="3155793"/>
                  <a:pt x="3530445" y="3203418"/>
                  <a:pt x="3403763" y="3223421"/>
                </a:cubicBezTo>
                <a:cubicBezTo>
                  <a:pt x="3256125" y="3246280"/>
                  <a:pt x="3199928" y="3171033"/>
                  <a:pt x="3073245" y="3231993"/>
                </a:cubicBezTo>
                <a:cubicBezTo>
                  <a:pt x="2946563" y="3292953"/>
                  <a:pt x="2936085" y="3312955"/>
                  <a:pt x="2824642" y="3411063"/>
                </a:cubicBezTo>
                <a:cubicBezTo>
                  <a:pt x="2752253" y="3473928"/>
                  <a:pt x="2572230" y="3667286"/>
                  <a:pt x="2572230" y="3667286"/>
                </a:cubicBezTo>
                <a:lnTo>
                  <a:pt x="2572230" y="3667286"/>
                </a:lnTo>
                <a:close/>
                <a:moveTo>
                  <a:pt x="2189325" y="3836830"/>
                </a:moveTo>
                <a:cubicBezTo>
                  <a:pt x="2234093" y="3824448"/>
                  <a:pt x="2293148" y="3794921"/>
                  <a:pt x="2321723" y="3772061"/>
                </a:cubicBezTo>
                <a:lnTo>
                  <a:pt x="2373157" y="3729198"/>
                </a:lnTo>
                <a:lnTo>
                  <a:pt x="2281718" y="3728246"/>
                </a:lnTo>
                <a:cubicBezTo>
                  <a:pt x="2215995" y="3727293"/>
                  <a:pt x="2160750" y="3707290"/>
                  <a:pt x="2082645" y="3654903"/>
                </a:cubicBezTo>
                <a:lnTo>
                  <a:pt x="1975013" y="3582513"/>
                </a:lnTo>
                <a:lnTo>
                  <a:pt x="1935960" y="3634900"/>
                </a:lnTo>
                <a:cubicBezTo>
                  <a:pt x="1914052" y="3663475"/>
                  <a:pt x="1872143" y="3696813"/>
                  <a:pt x="1841663" y="3708243"/>
                </a:cubicBezTo>
                <a:cubicBezTo>
                  <a:pt x="1793085" y="3726340"/>
                  <a:pt x="1790227" y="3733961"/>
                  <a:pt x="1815945" y="3765393"/>
                </a:cubicBezTo>
                <a:cubicBezTo>
                  <a:pt x="1885477" y="3849213"/>
                  <a:pt x="2037877" y="3878740"/>
                  <a:pt x="2189325" y="3836830"/>
                </a:cubicBezTo>
                <a:lnTo>
                  <a:pt x="2189325" y="3836830"/>
                </a:lnTo>
                <a:close/>
                <a:moveTo>
                  <a:pt x="1831185" y="3680621"/>
                </a:moveTo>
                <a:cubicBezTo>
                  <a:pt x="1916910" y="3651093"/>
                  <a:pt x="1943580" y="3604421"/>
                  <a:pt x="1946438" y="3480596"/>
                </a:cubicBezTo>
                <a:cubicBezTo>
                  <a:pt x="1948343" y="3386298"/>
                  <a:pt x="1948343" y="3386298"/>
                  <a:pt x="1965488" y="3458688"/>
                </a:cubicBezTo>
                <a:cubicBezTo>
                  <a:pt x="1999777" y="3603468"/>
                  <a:pt x="2150273" y="3704433"/>
                  <a:pt x="2333153" y="3704433"/>
                </a:cubicBezTo>
                <a:cubicBezTo>
                  <a:pt x="2471265" y="3704433"/>
                  <a:pt x="2570325" y="3640615"/>
                  <a:pt x="2745585" y="3438686"/>
                </a:cubicBezTo>
                <a:cubicBezTo>
                  <a:pt x="2817023" y="3355818"/>
                  <a:pt x="2917988" y="3266283"/>
                  <a:pt x="2969423" y="3238661"/>
                </a:cubicBezTo>
                <a:lnTo>
                  <a:pt x="3062767" y="3189130"/>
                </a:lnTo>
                <a:lnTo>
                  <a:pt x="2976090" y="3125313"/>
                </a:lnTo>
                <a:lnTo>
                  <a:pt x="2889413" y="3061496"/>
                </a:lnTo>
                <a:lnTo>
                  <a:pt x="2719867" y="3171986"/>
                </a:lnTo>
                <a:cubicBezTo>
                  <a:pt x="2626523" y="3232946"/>
                  <a:pt x="2502698" y="3305336"/>
                  <a:pt x="2445548" y="3332958"/>
                </a:cubicBezTo>
                <a:cubicBezTo>
                  <a:pt x="2330295" y="3388203"/>
                  <a:pt x="2312198" y="3432018"/>
                  <a:pt x="2396018" y="3452973"/>
                </a:cubicBezTo>
                <a:cubicBezTo>
                  <a:pt x="2426498" y="3460593"/>
                  <a:pt x="2451263" y="3475833"/>
                  <a:pt x="2451263" y="3486311"/>
                </a:cubicBezTo>
                <a:cubicBezTo>
                  <a:pt x="2451263" y="3511075"/>
                  <a:pt x="2336010" y="3467261"/>
                  <a:pt x="2315055" y="3433923"/>
                </a:cubicBezTo>
                <a:cubicBezTo>
                  <a:pt x="2292195" y="3396775"/>
                  <a:pt x="2334105" y="3355818"/>
                  <a:pt x="2458882" y="3292953"/>
                </a:cubicBezTo>
                <a:cubicBezTo>
                  <a:pt x="2634142" y="3204371"/>
                  <a:pt x="2869410" y="3039588"/>
                  <a:pt x="2855123" y="3016728"/>
                </a:cubicBezTo>
                <a:cubicBezTo>
                  <a:pt x="2826548" y="2970055"/>
                  <a:pt x="2631285" y="2903380"/>
                  <a:pt x="2484600" y="2889093"/>
                </a:cubicBezTo>
                <a:lnTo>
                  <a:pt x="2330295" y="2874805"/>
                </a:lnTo>
                <a:lnTo>
                  <a:pt x="2467455" y="2871948"/>
                </a:lnTo>
                <a:cubicBezTo>
                  <a:pt x="2556038" y="2870043"/>
                  <a:pt x="2643667" y="2883378"/>
                  <a:pt x="2715105" y="2911000"/>
                </a:cubicBezTo>
                <a:cubicBezTo>
                  <a:pt x="2800830" y="2943386"/>
                  <a:pt x="2825595" y="2946243"/>
                  <a:pt x="2825595" y="2923383"/>
                </a:cubicBezTo>
                <a:cubicBezTo>
                  <a:pt x="2825595" y="2842421"/>
                  <a:pt x="3083723" y="2750028"/>
                  <a:pt x="3169448" y="2799558"/>
                </a:cubicBezTo>
                <a:cubicBezTo>
                  <a:pt x="3202785" y="2818608"/>
                  <a:pt x="3186592" y="2823371"/>
                  <a:pt x="3089438" y="2824323"/>
                </a:cubicBezTo>
                <a:cubicBezTo>
                  <a:pt x="2996092" y="2825275"/>
                  <a:pt x="2953230" y="2836705"/>
                  <a:pt x="2902748" y="2877663"/>
                </a:cubicBezTo>
                <a:cubicBezTo>
                  <a:pt x="2842740" y="2925288"/>
                  <a:pt x="2839882" y="2934813"/>
                  <a:pt x="2865600" y="2982438"/>
                </a:cubicBezTo>
                <a:cubicBezTo>
                  <a:pt x="2880840" y="3011013"/>
                  <a:pt x="2943705" y="3069115"/>
                  <a:pt x="3003713" y="3110073"/>
                </a:cubicBezTo>
                <a:cubicBezTo>
                  <a:pt x="3107535" y="3180558"/>
                  <a:pt x="3124680" y="3185321"/>
                  <a:pt x="3305655" y="3186273"/>
                </a:cubicBezTo>
                <a:cubicBezTo>
                  <a:pt x="3492345" y="3187225"/>
                  <a:pt x="3503775" y="3184368"/>
                  <a:pt x="3748567" y="3070068"/>
                </a:cubicBezTo>
                <a:cubicBezTo>
                  <a:pt x="4046700" y="2930050"/>
                  <a:pt x="4189575" y="2906238"/>
                  <a:pt x="4362930" y="2969103"/>
                </a:cubicBezTo>
                <a:cubicBezTo>
                  <a:pt x="4462943" y="3005298"/>
                  <a:pt x="4490565" y="3006250"/>
                  <a:pt x="4659158" y="2979580"/>
                </a:cubicBezTo>
                <a:cubicBezTo>
                  <a:pt x="4768695" y="2962436"/>
                  <a:pt x="4932525" y="2954815"/>
                  <a:pt x="5056350" y="2961483"/>
                </a:cubicBezTo>
                <a:cubicBezTo>
                  <a:pt x="5374485" y="2977675"/>
                  <a:pt x="5421158" y="2935765"/>
                  <a:pt x="5510693" y="2549050"/>
                </a:cubicBezTo>
                <a:cubicBezTo>
                  <a:pt x="5562128" y="2329023"/>
                  <a:pt x="5556412" y="2271873"/>
                  <a:pt x="5464973" y="2109948"/>
                </a:cubicBezTo>
                <a:cubicBezTo>
                  <a:pt x="5430683" y="2048988"/>
                  <a:pt x="5396393" y="1962310"/>
                  <a:pt x="5387820" y="1916590"/>
                </a:cubicBezTo>
                <a:cubicBezTo>
                  <a:pt x="5379248" y="1870870"/>
                  <a:pt x="5353530" y="1811815"/>
                  <a:pt x="5330670" y="1784193"/>
                </a:cubicBezTo>
                <a:cubicBezTo>
                  <a:pt x="5288760" y="1735615"/>
                  <a:pt x="5288760" y="1735615"/>
                  <a:pt x="5299237" y="1867060"/>
                </a:cubicBezTo>
                <a:cubicBezTo>
                  <a:pt x="5309715" y="1989933"/>
                  <a:pt x="5308762" y="1992790"/>
                  <a:pt x="5287808" y="1910875"/>
                </a:cubicBezTo>
                <a:cubicBezTo>
                  <a:pt x="5275425" y="1862298"/>
                  <a:pt x="5260185" y="1799433"/>
                  <a:pt x="5254470" y="1771810"/>
                </a:cubicBezTo>
                <a:cubicBezTo>
                  <a:pt x="5229705" y="1653700"/>
                  <a:pt x="5047778" y="1554640"/>
                  <a:pt x="5047778" y="1659415"/>
                </a:cubicBezTo>
                <a:cubicBezTo>
                  <a:pt x="5047778" y="1685133"/>
                  <a:pt x="4983008" y="1773715"/>
                  <a:pt x="4899187" y="1863250"/>
                </a:cubicBezTo>
                <a:cubicBezTo>
                  <a:pt x="4817273" y="1949928"/>
                  <a:pt x="4734405" y="2046130"/>
                  <a:pt x="4714403" y="2076610"/>
                </a:cubicBezTo>
                <a:cubicBezTo>
                  <a:pt x="4694400" y="2107090"/>
                  <a:pt x="4672493" y="2126140"/>
                  <a:pt x="4664873" y="2119473"/>
                </a:cubicBezTo>
                <a:cubicBezTo>
                  <a:pt x="4657253" y="2112805"/>
                  <a:pt x="4731548" y="2018508"/>
                  <a:pt x="4828703" y="1910875"/>
                </a:cubicBezTo>
                <a:cubicBezTo>
                  <a:pt x="4925858" y="1803243"/>
                  <a:pt x="5011583" y="1691800"/>
                  <a:pt x="5018250" y="1664178"/>
                </a:cubicBezTo>
                <a:cubicBezTo>
                  <a:pt x="5044920" y="1558450"/>
                  <a:pt x="4978245" y="1458438"/>
                  <a:pt x="4794413" y="1325088"/>
                </a:cubicBezTo>
                <a:cubicBezTo>
                  <a:pt x="4604865" y="1188880"/>
                  <a:pt x="4572480" y="1176498"/>
                  <a:pt x="4557240" y="1235553"/>
                </a:cubicBezTo>
                <a:cubicBezTo>
                  <a:pt x="4550573" y="1259365"/>
                  <a:pt x="4545810" y="1250793"/>
                  <a:pt x="4544858" y="1213645"/>
                </a:cubicBezTo>
                <a:cubicBezTo>
                  <a:pt x="4542953" y="1166973"/>
                  <a:pt x="4522950" y="1144113"/>
                  <a:pt x="4455323" y="1108870"/>
                </a:cubicBezTo>
                <a:cubicBezTo>
                  <a:pt x="4407698" y="1084105"/>
                  <a:pt x="4348643" y="1064103"/>
                  <a:pt x="4323878" y="1064103"/>
                </a:cubicBezTo>
                <a:cubicBezTo>
                  <a:pt x="4285778" y="1064103"/>
                  <a:pt x="4281968" y="1071723"/>
                  <a:pt x="4300065" y="1119348"/>
                </a:cubicBezTo>
                <a:cubicBezTo>
                  <a:pt x="4311495" y="1149828"/>
                  <a:pt x="4313400" y="1174593"/>
                  <a:pt x="4303875" y="1174593"/>
                </a:cubicBezTo>
                <a:cubicBezTo>
                  <a:pt x="4294350" y="1174593"/>
                  <a:pt x="4274348" y="1140303"/>
                  <a:pt x="4259108" y="1097440"/>
                </a:cubicBezTo>
                <a:cubicBezTo>
                  <a:pt x="4202910" y="942183"/>
                  <a:pt x="4043842" y="872650"/>
                  <a:pt x="3713325" y="861220"/>
                </a:cubicBezTo>
                <a:cubicBezTo>
                  <a:pt x="3550448" y="855505"/>
                  <a:pt x="3536160" y="858363"/>
                  <a:pt x="3553305" y="891700"/>
                </a:cubicBezTo>
                <a:cubicBezTo>
                  <a:pt x="3563782" y="911703"/>
                  <a:pt x="3572355" y="942183"/>
                  <a:pt x="3572355" y="957423"/>
                </a:cubicBezTo>
                <a:cubicBezTo>
                  <a:pt x="3572355" y="972663"/>
                  <a:pt x="3556163" y="951708"/>
                  <a:pt x="3539017" y="909798"/>
                </a:cubicBezTo>
                <a:cubicBezTo>
                  <a:pt x="3497107" y="809785"/>
                  <a:pt x="3350423" y="705963"/>
                  <a:pt x="3248505" y="703105"/>
                </a:cubicBezTo>
                <a:cubicBezTo>
                  <a:pt x="3180878" y="701200"/>
                  <a:pt x="3160875" y="713583"/>
                  <a:pt x="3102773" y="791688"/>
                </a:cubicBezTo>
                <a:cubicBezTo>
                  <a:pt x="3065625" y="841218"/>
                  <a:pt x="3008475" y="930753"/>
                  <a:pt x="2975138" y="989808"/>
                </a:cubicBezTo>
                <a:cubicBezTo>
                  <a:pt x="2941800" y="1048863"/>
                  <a:pt x="2877982" y="1154590"/>
                  <a:pt x="2833215" y="1225075"/>
                </a:cubicBezTo>
                <a:cubicBezTo>
                  <a:pt x="2756063" y="1346043"/>
                  <a:pt x="2753205" y="1357473"/>
                  <a:pt x="2780828" y="1423195"/>
                </a:cubicBezTo>
                <a:cubicBezTo>
                  <a:pt x="2797020" y="1461295"/>
                  <a:pt x="2813213" y="1532733"/>
                  <a:pt x="2817023" y="1581310"/>
                </a:cubicBezTo>
                <a:lnTo>
                  <a:pt x="2823690" y="1668940"/>
                </a:lnTo>
                <a:lnTo>
                  <a:pt x="2807498" y="1580358"/>
                </a:lnTo>
                <a:cubicBezTo>
                  <a:pt x="2798925" y="1531780"/>
                  <a:pt x="2775113" y="1467963"/>
                  <a:pt x="2755110" y="1439388"/>
                </a:cubicBezTo>
                <a:cubicBezTo>
                  <a:pt x="2722725" y="1392715"/>
                  <a:pt x="2721773" y="1378428"/>
                  <a:pt x="2749395" y="1311753"/>
                </a:cubicBezTo>
                <a:cubicBezTo>
                  <a:pt x="2766540" y="1270795"/>
                  <a:pt x="2801782" y="1206978"/>
                  <a:pt x="2828453" y="1170783"/>
                </a:cubicBezTo>
                <a:cubicBezTo>
                  <a:pt x="2864648" y="1120300"/>
                  <a:pt x="2869410" y="1098393"/>
                  <a:pt x="2850360" y="1078390"/>
                </a:cubicBezTo>
                <a:cubicBezTo>
                  <a:pt x="2831310" y="1058388"/>
                  <a:pt x="2819880" y="1060293"/>
                  <a:pt x="2803688" y="1086010"/>
                </a:cubicBezTo>
                <a:cubicBezTo>
                  <a:pt x="2785590" y="1114585"/>
                  <a:pt x="2782732" y="1113633"/>
                  <a:pt x="2782732" y="1083153"/>
                </a:cubicBezTo>
                <a:cubicBezTo>
                  <a:pt x="2782732" y="1041243"/>
                  <a:pt x="2840835" y="1011715"/>
                  <a:pt x="2859885" y="1043148"/>
                </a:cubicBezTo>
                <a:cubicBezTo>
                  <a:pt x="2885603" y="1085058"/>
                  <a:pt x="2914178" y="1062198"/>
                  <a:pt x="2966565" y="959328"/>
                </a:cubicBezTo>
                <a:cubicBezTo>
                  <a:pt x="3026573" y="841218"/>
                  <a:pt x="3016095" y="805975"/>
                  <a:pt x="2900842" y="745968"/>
                </a:cubicBezTo>
                <a:cubicBezTo>
                  <a:pt x="2861790" y="725013"/>
                  <a:pt x="2851313" y="712630"/>
                  <a:pt x="2874173" y="712630"/>
                </a:cubicBezTo>
                <a:cubicBezTo>
                  <a:pt x="2894175" y="712630"/>
                  <a:pt x="2939895" y="736443"/>
                  <a:pt x="2975138" y="766923"/>
                </a:cubicBezTo>
                <a:lnTo>
                  <a:pt x="3038955" y="821215"/>
                </a:lnTo>
                <a:lnTo>
                  <a:pt x="3084675" y="759303"/>
                </a:lnTo>
                <a:cubicBezTo>
                  <a:pt x="3109440" y="725013"/>
                  <a:pt x="3168495" y="680245"/>
                  <a:pt x="3214215" y="658338"/>
                </a:cubicBezTo>
                <a:cubicBezTo>
                  <a:pt x="3290415" y="623095"/>
                  <a:pt x="3374235" y="546895"/>
                  <a:pt x="3375188" y="511653"/>
                </a:cubicBezTo>
                <a:cubicBezTo>
                  <a:pt x="3375188" y="504033"/>
                  <a:pt x="3352328" y="503080"/>
                  <a:pt x="3322800" y="507843"/>
                </a:cubicBezTo>
                <a:cubicBezTo>
                  <a:pt x="3293273" y="512605"/>
                  <a:pt x="3242790" y="504033"/>
                  <a:pt x="3210405" y="485935"/>
                </a:cubicBezTo>
                <a:cubicBezTo>
                  <a:pt x="3152303" y="455455"/>
                  <a:pt x="3154207" y="454503"/>
                  <a:pt x="3268507" y="463075"/>
                </a:cubicBezTo>
                <a:cubicBezTo>
                  <a:pt x="3333278" y="467838"/>
                  <a:pt x="3397095" y="464028"/>
                  <a:pt x="3408525" y="454503"/>
                </a:cubicBezTo>
                <a:cubicBezTo>
                  <a:pt x="3442815" y="427833"/>
                  <a:pt x="3557115" y="269718"/>
                  <a:pt x="3548542" y="262098"/>
                </a:cubicBezTo>
                <a:cubicBezTo>
                  <a:pt x="3528540" y="243048"/>
                  <a:pt x="3294225" y="183993"/>
                  <a:pt x="3238028" y="183993"/>
                </a:cubicBezTo>
                <a:cubicBezTo>
                  <a:pt x="3148492" y="183993"/>
                  <a:pt x="3171353" y="233523"/>
                  <a:pt x="3273270" y="259240"/>
                </a:cubicBezTo>
                <a:cubicBezTo>
                  <a:pt x="3318038" y="270670"/>
                  <a:pt x="3354232" y="287815"/>
                  <a:pt x="3354232" y="297340"/>
                </a:cubicBezTo>
                <a:cubicBezTo>
                  <a:pt x="3354232" y="324963"/>
                  <a:pt x="3340898" y="321153"/>
                  <a:pt x="3170400" y="244953"/>
                </a:cubicBezTo>
                <a:cubicBezTo>
                  <a:pt x="3068482" y="200185"/>
                  <a:pt x="2965613" y="171610"/>
                  <a:pt x="2880840" y="165895"/>
                </a:cubicBezTo>
                <a:lnTo>
                  <a:pt x="2748442" y="157323"/>
                </a:lnTo>
                <a:lnTo>
                  <a:pt x="2712248" y="252573"/>
                </a:lnTo>
                <a:cubicBezTo>
                  <a:pt x="2692245" y="304960"/>
                  <a:pt x="2637953" y="437358"/>
                  <a:pt x="2592232" y="545943"/>
                </a:cubicBezTo>
                <a:cubicBezTo>
                  <a:pt x="2514128" y="731680"/>
                  <a:pt x="2508413" y="759303"/>
                  <a:pt x="2502698" y="1001238"/>
                </a:cubicBezTo>
                <a:cubicBezTo>
                  <a:pt x="2497935" y="1226028"/>
                  <a:pt x="2486505" y="1288893"/>
                  <a:pt x="2418878" y="1498443"/>
                </a:cubicBezTo>
                <a:cubicBezTo>
                  <a:pt x="2376015" y="1630840"/>
                  <a:pt x="2341725" y="1780383"/>
                  <a:pt x="2341725" y="1831818"/>
                </a:cubicBezTo>
                <a:lnTo>
                  <a:pt x="2341725" y="1925163"/>
                </a:lnTo>
                <a:lnTo>
                  <a:pt x="2407448" y="1869918"/>
                </a:lnTo>
                <a:cubicBezTo>
                  <a:pt x="2445548" y="1838485"/>
                  <a:pt x="2527463" y="1803243"/>
                  <a:pt x="2599853" y="1788003"/>
                </a:cubicBezTo>
                <a:cubicBezTo>
                  <a:pt x="2669385" y="1773715"/>
                  <a:pt x="2786542" y="1747045"/>
                  <a:pt x="2858932" y="1729900"/>
                </a:cubicBezTo>
                <a:cubicBezTo>
                  <a:pt x="2931323" y="1712755"/>
                  <a:pt x="3055148" y="1688943"/>
                  <a:pt x="3133253" y="1678465"/>
                </a:cubicBezTo>
                <a:cubicBezTo>
                  <a:pt x="3327563" y="1652748"/>
                  <a:pt x="3360900" y="1601313"/>
                  <a:pt x="3284700" y="1445103"/>
                </a:cubicBezTo>
                <a:cubicBezTo>
                  <a:pt x="3272317" y="1419385"/>
                  <a:pt x="3225645" y="1377475"/>
                  <a:pt x="3181830" y="1351758"/>
                </a:cubicBezTo>
                <a:cubicBezTo>
                  <a:pt x="3138015" y="1326040"/>
                  <a:pt x="3112298" y="1305085"/>
                  <a:pt x="3125632" y="1304133"/>
                </a:cubicBezTo>
                <a:cubicBezTo>
                  <a:pt x="3138967" y="1303180"/>
                  <a:pt x="3186592" y="1327945"/>
                  <a:pt x="3231360" y="1358425"/>
                </a:cubicBezTo>
                <a:cubicBezTo>
                  <a:pt x="3298035" y="1403193"/>
                  <a:pt x="3314228" y="1407955"/>
                  <a:pt x="3324705" y="1380333"/>
                </a:cubicBezTo>
                <a:cubicBezTo>
                  <a:pt x="3338992" y="1342233"/>
                  <a:pt x="3325657" y="1178403"/>
                  <a:pt x="3301845" y="1116490"/>
                </a:cubicBezTo>
                <a:cubicBezTo>
                  <a:pt x="3285653" y="1072675"/>
                  <a:pt x="3285653" y="1072675"/>
                  <a:pt x="3320895" y="1116490"/>
                </a:cubicBezTo>
                <a:cubicBezTo>
                  <a:pt x="3350423" y="1152685"/>
                  <a:pt x="3355185" y="1204120"/>
                  <a:pt x="3348517" y="1407955"/>
                </a:cubicBezTo>
                <a:cubicBezTo>
                  <a:pt x="3340898" y="1643223"/>
                  <a:pt x="3342803" y="1655605"/>
                  <a:pt x="3384713" y="1655605"/>
                </a:cubicBezTo>
                <a:cubicBezTo>
                  <a:pt x="3408525" y="1655605"/>
                  <a:pt x="3445673" y="1670845"/>
                  <a:pt x="3465675" y="1688943"/>
                </a:cubicBezTo>
                <a:cubicBezTo>
                  <a:pt x="3495203" y="1715613"/>
                  <a:pt x="3516157" y="1717518"/>
                  <a:pt x="3563782" y="1699420"/>
                </a:cubicBezTo>
                <a:cubicBezTo>
                  <a:pt x="3597120" y="1687038"/>
                  <a:pt x="3629505" y="1681323"/>
                  <a:pt x="3636173" y="1687038"/>
                </a:cubicBezTo>
                <a:cubicBezTo>
                  <a:pt x="3642840" y="1692753"/>
                  <a:pt x="3619028" y="1708945"/>
                  <a:pt x="3583785" y="1722280"/>
                </a:cubicBezTo>
                <a:cubicBezTo>
                  <a:pt x="3548542" y="1735615"/>
                  <a:pt x="3488535" y="1770858"/>
                  <a:pt x="3448530" y="1801338"/>
                </a:cubicBezTo>
                <a:cubicBezTo>
                  <a:pt x="3387570" y="1848010"/>
                  <a:pt x="3377092" y="1869918"/>
                  <a:pt x="3377092" y="1948023"/>
                </a:cubicBezTo>
                <a:cubicBezTo>
                  <a:pt x="3377092" y="1999458"/>
                  <a:pt x="3395190" y="2070895"/>
                  <a:pt x="3419003" y="2108043"/>
                </a:cubicBezTo>
                <a:cubicBezTo>
                  <a:pt x="3457103" y="2169955"/>
                  <a:pt x="3467580" y="2174718"/>
                  <a:pt x="3545685" y="2163288"/>
                </a:cubicBezTo>
                <a:cubicBezTo>
                  <a:pt x="3592357" y="2155668"/>
                  <a:pt x="3671415" y="2128998"/>
                  <a:pt x="3719992" y="2102328"/>
                </a:cubicBezTo>
                <a:cubicBezTo>
                  <a:pt x="3873345" y="2020413"/>
                  <a:pt x="4080990" y="1756570"/>
                  <a:pt x="4127663" y="1583215"/>
                </a:cubicBezTo>
                <a:cubicBezTo>
                  <a:pt x="4155285" y="1481298"/>
                  <a:pt x="4219103" y="1412718"/>
                  <a:pt x="4285778" y="1414623"/>
                </a:cubicBezTo>
                <a:cubicBezTo>
                  <a:pt x="4328640" y="1415575"/>
                  <a:pt x="4325783" y="1419385"/>
                  <a:pt x="4267680" y="1445103"/>
                </a:cubicBezTo>
                <a:cubicBezTo>
                  <a:pt x="4214340" y="1467963"/>
                  <a:pt x="4190528" y="1502253"/>
                  <a:pt x="4152428" y="1606075"/>
                </a:cubicBezTo>
                <a:cubicBezTo>
                  <a:pt x="4088610" y="1780383"/>
                  <a:pt x="3906682" y="2018508"/>
                  <a:pt x="3771428" y="2102328"/>
                </a:cubicBezTo>
                <a:cubicBezTo>
                  <a:pt x="3699038" y="2147096"/>
                  <a:pt x="3663795" y="2184243"/>
                  <a:pt x="3663795" y="2215675"/>
                </a:cubicBezTo>
                <a:cubicBezTo>
                  <a:pt x="3662842" y="2257585"/>
                  <a:pt x="3660938" y="2258538"/>
                  <a:pt x="3640935" y="2223296"/>
                </a:cubicBezTo>
                <a:cubicBezTo>
                  <a:pt x="3605692" y="2163288"/>
                  <a:pt x="3550448" y="2176623"/>
                  <a:pt x="3389475" y="2284255"/>
                </a:cubicBezTo>
                <a:cubicBezTo>
                  <a:pt x="3307560" y="2339500"/>
                  <a:pt x="3197070" y="2395698"/>
                  <a:pt x="3144682" y="2409985"/>
                </a:cubicBezTo>
                <a:cubicBezTo>
                  <a:pt x="3042765" y="2437608"/>
                  <a:pt x="3035145" y="2448086"/>
                  <a:pt x="3072292" y="2517618"/>
                </a:cubicBezTo>
                <a:cubicBezTo>
                  <a:pt x="3096105" y="2562386"/>
                  <a:pt x="3351375" y="2696688"/>
                  <a:pt x="3378998" y="2679543"/>
                </a:cubicBezTo>
                <a:cubicBezTo>
                  <a:pt x="3387570" y="2673828"/>
                  <a:pt x="3406620" y="2609058"/>
                  <a:pt x="3420907" y="2535715"/>
                </a:cubicBezTo>
                <a:cubicBezTo>
                  <a:pt x="3435195" y="2462373"/>
                  <a:pt x="3452340" y="2406175"/>
                  <a:pt x="3458055" y="2411890"/>
                </a:cubicBezTo>
                <a:cubicBezTo>
                  <a:pt x="3463770" y="2417605"/>
                  <a:pt x="3457103" y="2484280"/>
                  <a:pt x="3441863" y="2558575"/>
                </a:cubicBezTo>
                <a:lnTo>
                  <a:pt x="3415192" y="2694783"/>
                </a:lnTo>
                <a:lnTo>
                  <a:pt x="3484725" y="2764315"/>
                </a:lnTo>
                <a:cubicBezTo>
                  <a:pt x="3550448" y="2830038"/>
                  <a:pt x="3563782" y="2833848"/>
                  <a:pt x="3713325" y="2833848"/>
                </a:cubicBezTo>
                <a:cubicBezTo>
                  <a:pt x="3891442" y="2833848"/>
                  <a:pt x="4032413" y="2778603"/>
                  <a:pt x="4070513" y="2694783"/>
                </a:cubicBezTo>
                <a:cubicBezTo>
                  <a:pt x="4082895" y="2668113"/>
                  <a:pt x="4100040" y="2647158"/>
                  <a:pt x="4109565" y="2647158"/>
                </a:cubicBezTo>
                <a:cubicBezTo>
                  <a:pt x="4119090" y="2647158"/>
                  <a:pt x="4112423" y="2675733"/>
                  <a:pt x="4094325" y="2710023"/>
                </a:cubicBezTo>
                <a:cubicBezTo>
                  <a:pt x="4038128" y="2818608"/>
                  <a:pt x="3739995" y="2917668"/>
                  <a:pt x="3615217" y="2870043"/>
                </a:cubicBezTo>
                <a:cubicBezTo>
                  <a:pt x="3577117" y="2854803"/>
                  <a:pt x="3550448" y="2854803"/>
                  <a:pt x="3541875" y="2868138"/>
                </a:cubicBezTo>
                <a:cubicBezTo>
                  <a:pt x="3508538" y="2922430"/>
                  <a:pt x="3353280" y="2976723"/>
                  <a:pt x="3240885" y="2973865"/>
                </a:cubicBezTo>
                <a:lnTo>
                  <a:pt x="3124680" y="2971008"/>
                </a:lnTo>
                <a:lnTo>
                  <a:pt x="3257078" y="2955768"/>
                </a:lnTo>
                <a:cubicBezTo>
                  <a:pt x="3329467" y="2947196"/>
                  <a:pt x="3408525" y="2929098"/>
                  <a:pt x="3433290" y="2915763"/>
                </a:cubicBezTo>
                <a:cubicBezTo>
                  <a:pt x="3541875" y="2853850"/>
                  <a:pt x="3541875" y="2852898"/>
                  <a:pt x="3463770" y="2782413"/>
                </a:cubicBezTo>
                <a:cubicBezTo>
                  <a:pt x="3422813" y="2745265"/>
                  <a:pt x="3378998" y="2713833"/>
                  <a:pt x="3367567" y="2713833"/>
                </a:cubicBezTo>
                <a:cubicBezTo>
                  <a:pt x="3322800" y="2711928"/>
                  <a:pt x="3117060" y="2605248"/>
                  <a:pt x="3072292" y="2561433"/>
                </a:cubicBezTo>
                <a:cubicBezTo>
                  <a:pt x="3046575" y="2535715"/>
                  <a:pt x="3026573" y="2490948"/>
                  <a:pt x="3026573" y="2460468"/>
                </a:cubicBezTo>
                <a:cubicBezTo>
                  <a:pt x="3026573" y="2383315"/>
                  <a:pt x="2989425" y="2391888"/>
                  <a:pt x="2971328" y="2471898"/>
                </a:cubicBezTo>
                <a:cubicBezTo>
                  <a:pt x="2949420" y="2570005"/>
                  <a:pt x="2750348" y="2819561"/>
                  <a:pt x="2691292" y="2822418"/>
                </a:cubicBezTo>
                <a:cubicBezTo>
                  <a:pt x="2682720" y="2822418"/>
                  <a:pt x="2717963" y="2780508"/>
                  <a:pt x="2769398" y="2729073"/>
                </a:cubicBezTo>
                <a:cubicBezTo>
                  <a:pt x="2870363" y="2628108"/>
                  <a:pt x="2959898" y="2466183"/>
                  <a:pt x="2959898" y="2386173"/>
                </a:cubicBezTo>
                <a:cubicBezTo>
                  <a:pt x="2959898" y="2318546"/>
                  <a:pt x="2900842" y="2184243"/>
                  <a:pt x="2844645" y="2124235"/>
                </a:cubicBezTo>
                <a:cubicBezTo>
                  <a:pt x="2818928" y="2096613"/>
                  <a:pt x="2807498" y="2074705"/>
                  <a:pt x="2819880" y="2074705"/>
                </a:cubicBezTo>
                <a:cubicBezTo>
                  <a:pt x="2858932" y="2074705"/>
                  <a:pt x="2916082" y="2153763"/>
                  <a:pt x="2957992" y="2265205"/>
                </a:cubicBezTo>
                <a:cubicBezTo>
                  <a:pt x="2995140" y="2363313"/>
                  <a:pt x="3004665" y="2372838"/>
                  <a:pt x="3078007" y="2378553"/>
                </a:cubicBezTo>
                <a:cubicBezTo>
                  <a:pt x="3134205" y="2383315"/>
                  <a:pt x="3196117" y="2365218"/>
                  <a:pt x="3291367" y="2313783"/>
                </a:cubicBezTo>
                <a:cubicBezTo>
                  <a:pt x="3365663" y="2274730"/>
                  <a:pt x="3430432" y="2229963"/>
                  <a:pt x="3436148" y="2214723"/>
                </a:cubicBezTo>
                <a:cubicBezTo>
                  <a:pt x="3441863" y="2199483"/>
                  <a:pt x="3426623" y="2159478"/>
                  <a:pt x="3401857" y="2125188"/>
                </a:cubicBezTo>
                <a:cubicBezTo>
                  <a:pt x="3377092" y="2090898"/>
                  <a:pt x="3350423" y="2027080"/>
                  <a:pt x="3342803" y="1983265"/>
                </a:cubicBezTo>
                <a:cubicBezTo>
                  <a:pt x="3330420" y="1912780"/>
                  <a:pt x="3338040" y="1892778"/>
                  <a:pt x="3407573" y="1815625"/>
                </a:cubicBezTo>
                <a:cubicBezTo>
                  <a:pt x="3468532" y="1747998"/>
                  <a:pt x="3479963" y="1723233"/>
                  <a:pt x="3459007" y="1705135"/>
                </a:cubicBezTo>
                <a:cubicBezTo>
                  <a:pt x="3389475" y="1647985"/>
                  <a:pt x="2592232" y="1783240"/>
                  <a:pt x="2437928" y="1878490"/>
                </a:cubicBezTo>
                <a:cubicBezTo>
                  <a:pt x="2370300" y="1920400"/>
                  <a:pt x="2297910" y="2036605"/>
                  <a:pt x="2297910" y="2104233"/>
                </a:cubicBezTo>
                <a:cubicBezTo>
                  <a:pt x="2297910" y="2237583"/>
                  <a:pt x="2463645" y="2382363"/>
                  <a:pt x="2614140" y="2382363"/>
                </a:cubicBezTo>
                <a:cubicBezTo>
                  <a:pt x="2658907" y="2382363"/>
                  <a:pt x="2694150" y="2393793"/>
                  <a:pt x="2694150" y="2407128"/>
                </a:cubicBezTo>
                <a:cubicBezTo>
                  <a:pt x="2694150" y="2424273"/>
                  <a:pt x="2664623" y="2427130"/>
                  <a:pt x="2600805" y="2415700"/>
                </a:cubicBezTo>
                <a:cubicBezTo>
                  <a:pt x="2549370" y="2407128"/>
                  <a:pt x="2477932" y="2398555"/>
                  <a:pt x="2441738" y="2396650"/>
                </a:cubicBezTo>
                <a:cubicBezTo>
                  <a:pt x="2380778" y="2393793"/>
                  <a:pt x="2376015" y="2399508"/>
                  <a:pt x="2376015" y="2466183"/>
                </a:cubicBezTo>
                <a:cubicBezTo>
                  <a:pt x="2376015" y="2557623"/>
                  <a:pt x="2325532" y="2596675"/>
                  <a:pt x="2184563" y="2615725"/>
                </a:cubicBezTo>
                <a:cubicBezTo>
                  <a:pt x="2103600" y="2626203"/>
                  <a:pt x="2064547" y="2645253"/>
                  <a:pt x="2023590" y="2694783"/>
                </a:cubicBezTo>
                <a:cubicBezTo>
                  <a:pt x="1962630" y="2767173"/>
                  <a:pt x="1955963" y="2800511"/>
                  <a:pt x="1996920" y="2840515"/>
                </a:cubicBezTo>
                <a:cubicBezTo>
                  <a:pt x="2012160" y="2855755"/>
                  <a:pt x="2049307" y="2919573"/>
                  <a:pt x="2079788" y="2982438"/>
                </a:cubicBezTo>
                <a:cubicBezTo>
                  <a:pt x="2127413" y="3081498"/>
                  <a:pt x="2145510" y="3098643"/>
                  <a:pt x="2212185" y="3111025"/>
                </a:cubicBezTo>
                <a:cubicBezTo>
                  <a:pt x="2278860" y="3122455"/>
                  <a:pt x="2281718" y="3125313"/>
                  <a:pt x="2228378" y="3127218"/>
                </a:cubicBezTo>
                <a:cubicBezTo>
                  <a:pt x="2186468" y="3129123"/>
                  <a:pt x="2167418" y="3142458"/>
                  <a:pt x="2167418" y="3168175"/>
                </a:cubicBezTo>
                <a:cubicBezTo>
                  <a:pt x="2167418" y="3189130"/>
                  <a:pt x="2156940" y="3221515"/>
                  <a:pt x="2143605" y="3239613"/>
                </a:cubicBezTo>
                <a:cubicBezTo>
                  <a:pt x="2126460" y="3264378"/>
                  <a:pt x="2123603" y="3254853"/>
                  <a:pt x="2134080" y="3203418"/>
                </a:cubicBezTo>
                <a:cubicBezTo>
                  <a:pt x="2142653" y="3161508"/>
                  <a:pt x="2137890" y="3128171"/>
                  <a:pt x="2123603" y="3118646"/>
                </a:cubicBezTo>
                <a:cubicBezTo>
                  <a:pt x="2110268" y="3110073"/>
                  <a:pt x="2074072" y="3048161"/>
                  <a:pt x="2044545" y="2979580"/>
                </a:cubicBezTo>
                <a:cubicBezTo>
                  <a:pt x="1962630" y="2793843"/>
                  <a:pt x="1914052" y="2779555"/>
                  <a:pt x="1760700" y="2892903"/>
                </a:cubicBezTo>
                <a:cubicBezTo>
                  <a:pt x="1617825" y="2998630"/>
                  <a:pt x="1582582" y="3082450"/>
                  <a:pt x="1597822" y="3274855"/>
                </a:cubicBezTo>
                <a:cubicBezTo>
                  <a:pt x="1604490" y="3367248"/>
                  <a:pt x="1602585" y="3412968"/>
                  <a:pt x="1591155" y="3386298"/>
                </a:cubicBezTo>
                <a:cubicBezTo>
                  <a:pt x="1560675" y="3313908"/>
                  <a:pt x="1567343" y="3091975"/>
                  <a:pt x="1601632" y="3026253"/>
                </a:cubicBezTo>
                <a:cubicBezTo>
                  <a:pt x="1642590" y="2947196"/>
                  <a:pt x="1817850" y="2803368"/>
                  <a:pt x="1874047" y="2803368"/>
                </a:cubicBezTo>
                <a:cubicBezTo>
                  <a:pt x="1913100" y="2803368"/>
                  <a:pt x="2024543" y="2663350"/>
                  <a:pt x="2015018" y="2625250"/>
                </a:cubicBezTo>
                <a:cubicBezTo>
                  <a:pt x="2013113" y="2617630"/>
                  <a:pt x="2072168" y="2605248"/>
                  <a:pt x="2146463" y="2597628"/>
                </a:cubicBezTo>
                <a:cubicBezTo>
                  <a:pt x="2305530" y="2581436"/>
                  <a:pt x="2339820" y="2557623"/>
                  <a:pt x="2340773" y="2465230"/>
                </a:cubicBezTo>
                <a:cubicBezTo>
                  <a:pt x="2340773" y="2427130"/>
                  <a:pt x="2349345" y="2382363"/>
                  <a:pt x="2359823" y="2366171"/>
                </a:cubicBezTo>
                <a:cubicBezTo>
                  <a:pt x="2372205" y="2346168"/>
                  <a:pt x="2360775" y="2309973"/>
                  <a:pt x="2326485" y="2258538"/>
                </a:cubicBezTo>
                <a:cubicBezTo>
                  <a:pt x="2297910" y="2215675"/>
                  <a:pt x="2274098" y="2152810"/>
                  <a:pt x="2274098" y="2118521"/>
                </a:cubicBezTo>
                <a:cubicBezTo>
                  <a:pt x="2274098" y="2009935"/>
                  <a:pt x="2188373" y="2034700"/>
                  <a:pt x="2060738" y="2182338"/>
                </a:cubicBezTo>
                <a:cubicBezTo>
                  <a:pt x="1935960" y="2326165"/>
                  <a:pt x="1899765" y="2386173"/>
                  <a:pt x="1899765" y="2449038"/>
                </a:cubicBezTo>
                <a:cubicBezTo>
                  <a:pt x="1899765" y="2473803"/>
                  <a:pt x="1888335" y="2500473"/>
                  <a:pt x="1875000" y="2509046"/>
                </a:cubicBezTo>
                <a:cubicBezTo>
                  <a:pt x="1850235" y="2524286"/>
                  <a:pt x="1857855" y="2465230"/>
                  <a:pt x="1892145" y="2374743"/>
                </a:cubicBezTo>
                <a:cubicBezTo>
                  <a:pt x="1906432" y="2338548"/>
                  <a:pt x="1508288" y="2647158"/>
                  <a:pt x="1433040" y="2730025"/>
                </a:cubicBezTo>
                <a:cubicBezTo>
                  <a:pt x="1393988" y="2773840"/>
                  <a:pt x="1335885" y="2899571"/>
                  <a:pt x="1303500" y="3009108"/>
                </a:cubicBezTo>
                <a:cubicBezTo>
                  <a:pt x="1288260" y="3060543"/>
                  <a:pt x="1294927" y="3081498"/>
                  <a:pt x="1340647" y="3127218"/>
                </a:cubicBezTo>
                <a:cubicBezTo>
                  <a:pt x="1371127" y="3157698"/>
                  <a:pt x="1392082" y="3186273"/>
                  <a:pt x="1387320" y="3191036"/>
                </a:cubicBezTo>
                <a:cubicBezTo>
                  <a:pt x="1382557" y="3195798"/>
                  <a:pt x="1360650" y="3179605"/>
                  <a:pt x="1338743" y="3155793"/>
                </a:cubicBezTo>
                <a:cubicBezTo>
                  <a:pt x="1316835" y="3131980"/>
                  <a:pt x="1290165" y="3111978"/>
                  <a:pt x="1280640" y="3111978"/>
                </a:cubicBezTo>
                <a:cubicBezTo>
                  <a:pt x="1254922" y="3111978"/>
                  <a:pt x="1257780" y="3281523"/>
                  <a:pt x="1284450" y="3380583"/>
                </a:cubicBezTo>
                <a:cubicBezTo>
                  <a:pt x="1312072" y="3479643"/>
                  <a:pt x="1468282" y="3624423"/>
                  <a:pt x="1598775" y="3670143"/>
                </a:cubicBezTo>
                <a:cubicBezTo>
                  <a:pt x="1713075" y="3710148"/>
                  <a:pt x="1743555" y="3711100"/>
                  <a:pt x="1831185" y="3680621"/>
                </a:cubicBezTo>
                <a:lnTo>
                  <a:pt x="1831185" y="3680621"/>
                </a:lnTo>
                <a:close/>
                <a:moveTo>
                  <a:pt x="2141700" y="3481548"/>
                </a:moveTo>
                <a:cubicBezTo>
                  <a:pt x="2099790" y="3444400"/>
                  <a:pt x="2016922" y="3384393"/>
                  <a:pt x="1959772" y="3348198"/>
                </a:cubicBezTo>
                <a:cubicBezTo>
                  <a:pt x="1861665" y="3286286"/>
                  <a:pt x="1790227" y="3193893"/>
                  <a:pt x="1790227" y="3128171"/>
                </a:cubicBezTo>
                <a:cubicBezTo>
                  <a:pt x="1790227" y="3111978"/>
                  <a:pt x="1807372" y="3133886"/>
                  <a:pt x="1828327" y="3176748"/>
                </a:cubicBezTo>
                <a:cubicBezTo>
                  <a:pt x="1851188" y="3221515"/>
                  <a:pt x="1916910" y="3287238"/>
                  <a:pt x="1987395" y="3333911"/>
                </a:cubicBezTo>
                <a:cubicBezTo>
                  <a:pt x="2090265" y="3402490"/>
                  <a:pt x="2257905" y="3552986"/>
                  <a:pt x="2228378" y="3550128"/>
                </a:cubicBezTo>
                <a:cubicBezTo>
                  <a:pt x="2222663" y="3550128"/>
                  <a:pt x="2183610" y="3518696"/>
                  <a:pt x="2141700" y="3481548"/>
                </a:cubicBezTo>
                <a:lnTo>
                  <a:pt x="2141700" y="3481548"/>
                </a:lnTo>
                <a:close/>
                <a:moveTo>
                  <a:pt x="5105880" y="2824323"/>
                </a:moveTo>
                <a:cubicBezTo>
                  <a:pt x="5178270" y="2795748"/>
                  <a:pt x="5226848" y="2708118"/>
                  <a:pt x="5212560" y="2633823"/>
                </a:cubicBezTo>
                <a:cubicBezTo>
                  <a:pt x="5201130" y="2574768"/>
                  <a:pt x="5201130" y="2573815"/>
                  <a:pt x="5225895" y="2620488"/>
                </a:cubicBezTo>
                <a:cubicBezTo>
                  <a:pt x="5258280" y="2682400"/>
                  <a:pt x="5309715" y="2683353"/>
                  <a:pt x="5372580" y="2625250"/>
                </a:cubicBezTo>
                <a:cubicBezTo>
                  <a:pt x="5414490" y="2586198"/>
                  <a:pt x="5421158" y="2556671"/>
                  <a:pt x="5421158" y="2405223"/>
                </a:cubicBezTo>
                <a:cubicBezTo>
                  <a:pt x="5421158" y="2256633"/>
                  <a:pt x="5414490" y="2223296"/>
                  <a:pt x="5375437" y="2184243"/>
                </a:cubicBezTo>
                <a:cubicBezTo>
                  <a:pt x="5330670" y="2139475"/>
                  <a:pt x="5294475" y="2137571"/>
                  <a:pt x="5190653" y="2174718"/>
                </a:cubicBezTo>
                <a:cubicBezTo>
                  <a:pt x="5146837" y="2189958"/>
                  <a:pt x="5146837" y="2189958"/>
                  <a:pt x="5189700" y="2155668"/>
                </a:cubicBezTo>
                <a:cubicBezTo>
                  <a:pt x="5248755" y="2108043"/>
                  <a:pt x="5346862" y="2111853"/>
                  <a:pt x="5400203" y="2165193"/>
                </a:cubicBezTo>
                <a:cubicBezTo>
                  <a:pt x="5437350" y="2202340"/>
                  <a:pt x="5444018" y="2238535"/>
                  <a:pt x="5444018" y="2387125"/>
                </a:cubicBezTo>
                <a:cubicBezTo>
                  <a:pt x="5444018" y="2590008"/>
                  <a:pt x="5426873" y="2634775"/>
                  <a:pt x="5327812" y="2686211"/>
                </a:cubicBezTo>
                <a:cubicBezTo>
                  <a:pt x="5288760" y="2706213"/>
                  <a:pt x="5230658" y="2750980"/>
                  <a:pt x="5198273" y="2785271"/>
                </a:cubicBezTo>
                <a:cubicBezTo>
                  <a:pt x="5165887" y="2819561"/>
                  <a:pt x="5121120" y="2847183"/>
                  <a:pt x="5099212" y="2846230"/>
                </a:cubicBezTo>
                <a:cubicBezTo>
                  <a:pt x="5063970" y="2844325"/>
                  <a:pt x="5064923" y="2841468"/>
                  <a:pt x="5105880" y="2824323"/>
                </a:cubicBezTo>
                <a:lnTo>
                  <a:pt x="5105880" y="2824323"/>
                </a:lnTo>
                <a:close/>
                <a:moveTo>
                  <a:pt x="4762028" y="2717643"/>
                </a:moveTo>
                <a:cubicBezTo>
                  <a:pt x="4747740" y="2683353"/>
                  <a:pt x="4710593" y="2643348"/>
                  <a:pt x="4679160" y="2629061"/>
                </a:cubicBezTo>
                <a:cubicBezTo>
                  <a:pt x="4647728" y="2614773"/>
                  <a:pt x="4628678" y="2597628"/>
                  <a:pt x="4636298" y="2590008"/>
                </a:cubicBezTo>
                <a:cubicBezTo>
                  <a:pt x="4643918" y="2582388"/>
                  <a:pt x="4673445" y="2591913"/>
                  <a:pt x="4702020" y="2610963"/>
                </a:cubicBezTo>
                <a:cubicBezTo>
                  <a:pt x="4749645" y="2642396"/>
                  <a:pt x="4759170" y="2642396"/>
                  <a:pt x="4811558" y="2608105"/>
                </a:cubicBezTo>
                <a:cubicBezTo>
                  <a:pt x="4871565" y="2569053"/>
                  <a:pt x="4944908" y="2483328"/>
                  <a:pt x="4965862" y="2429035"/>
                </a:cubicBezTo>
                <a:cubicBezTo>
                  <a:pt x="4974435" y="2406175"/>
                  <a:pt x="4979198" y="2409985"/>
                  <a:pt x="4980150" y="2442371"/>
                </a:cubicBezTo>
                <a:cubicBezTo>
                  <a:pt x="4981103" y="2470946"/>
                  <a:pt x="4943003" y="2524286"/>
                  <a:pt x="4882995" y="2580483"/>
                </a:cubicBezTo>
                <a:cubicBezTo>
                  <a:pt x="4801080" y="2655730"/>
                  <a:pt x="4785840" y="2681448"/>
                  <a:pt x="4797270" y="2726215"/>
                </a:cubicBezTo>
                <a:cubicBezTo>
                  <a:pt x="4814415" y="2800511"/>
                  <a:pt x="4794413" y="2794796"/>
                  <a:pt x="4762028" y="2717643"/>
                </a:cubicBezTo>
                <a:lnTo>
                  <a:pt x="4762028" y="2717643"/>
                </a:lnTo>
                <a:close/>
                <a:moveTo>
                  <a:pt x="3641888" y="2663350"/>
                </a:moveTo>
                <a:cubicBezTo>
                  <a:pt x="3639030" y="2595723"/>
                  <a:pt x="3647603" y="2576673"/>
                  <a:pt x="3682845" y="2567148"/>
                </a:cubicBezTo>
                <a:cubicBezTo>
                  <a:pt x="3717135" y="2558575"/>
                  <a:pt x="3723803" y="2542383"/>
                  <a:pt x="3715230" y="2497615"/>
                </a:cubicBezTo>
                <a:cubicBezTo>
                  <a:pt x="3704753" y="2441418"/>
                  <a:pt x="3704753" y="2440465"/>
                  <a:pt x="3729517" y="2489043"/>
                </a:cubicBezTo>
                <a:cubicBezTo>
                  <a:pt x="3752378" y="2532858"/>
                  <a:pt x="3771428" y="2538573"/>
                  <a:pt x="3900967" y="2537621"/>
                </a:cubicBezTo>
                <a:cubicBezTo>
                  <a:pt x="3980978" y="2536668"/>
                  <a:pt x="4085753" y="2522380"/>
                  <a:pt x="4133378" y="2505236"/>
                </a:cubicBezTo>
                <a:cubicBezTo>
                  <a:pt x="4231485" y="2469993"/>
                  <a:pt x="4262918" y="2476661"/>
                  <a:pt x="4188623" y="2516665"/>
                </a:cubicBezTo>
                <a:cubicBezTo>
                  <a:pt x="4161953" y="2530953"/>
                  <a:pt x="4040032" y="2550955"/>
                  <a:pt x="3919065" y="2561433"/>
                </a:cubicBezTo>
                <a:cubicBezTo>
                  <a:pt x="3798098" y="2571911"/>
                  <a:pt x="3690465" y="2588103"/>
                  <a:pt x="3680940" y="2597628"/>
                </a:cubicBezTo>
                <a:cubicBezTo>
                  <a:pt x="3671415" y="2607153"/>
                  <a:pt x="3659985" y="2644300"/>
                  <a:pt x="3655223" y="2680496"/>
                </a:cubicBezTo>
                <a:cubicBezTo>
                  <a:pt x="3645698" y="2739550"/>
                  <a:pt x="3644745" y="2737646"/>
                  <a:pt x="3641888" y="2663350"/>
                </a:cubicBezTo>
                <a:lnTo>
                  <a:pt x="3641888" y="2663350"/>
                </a:lnTo>
                <a:close/>
                <a:moveTo>
                  <a:pt x="4447703" y="2430940"/>
                </a:moveTo>
                <a:cubicBezTo>
                  <a:pt x="4454370" y="2360455"/>
                  <a:pt x="4448655" y="2318546"/>
                  <a:pt x="4430558" y="2308068"/>
                </a:cubicBezTo>
                <a:cubicBezTo>
                  <a:pt x="4415318" y="2298543"/>
                  <a:pt x="4301018" y="2289971"/>
                  <a:pt x="4177192" y="2289018"/>
                </a:cubicBezTo>
                <a:cubicBezTo>
                  <a:pt x="3968595" y="2286160"/>
                  <a:pt x="3898110" y="2272825"/>
                  <a:pt x="3929542" y="2241393"/>
                </a:cubicBezTo>
                <a:cubicBezTo>
                  <a:pt x="3936210" y="2234725"/>
                  <a:pt x="3984788" y="2240440"/>
                  <a:pt x="4037175" y="2254728"/>
                </a:cubicBezTo>
                <a:cubicBezTo>
                  <a:pt x="4094325" y="2269968"/>
                  <a:pt x="4185765" y="2274730"/>
                  <a:pt x="4267680" y="2265205"/>
                </a:cubicBezTo>
                <a:lnTo>
                  <a:pt x="4403888" y="2250918"/>
                </a:lnTo>
                <a:lnTo>
                  <a:pt x="4451513" y="2044225"/>
                </a:lnTo>
                <a:cubicBezTo>
                  <a:pt x="4491518" y="1868965"/>
                  <a:pt x="4515330" y="1815625"/>
                  <a:pt x="4607723" y="1690848"/>
                </a:cubicBezTo>
                <a:cubicBezTo>
                  <a:pt x="4667730" y="1609885"/>
                  <a:pt x="4716308" y="1552735"/>
                  <a:pt x="4715355" y="1563213"/>
                </a:cubicBezTo>
                <a:cubicBezTo>
                  <a:pt x="4714403" y="1573690"/>
                  <a:pt x="4700115" y="1602265"/>
                  <a:pt x="4682018" y="1625125"/>
                </a:cubicBezTo>
                <a:cubicBezTo>
                  <a:pt x="4663920" y="1647985"/>
                  <a:pt x="4648680" y="1698468"/>
                  <a:pt x="4646775" y="1735615"/>
                </a:cubicBezTo>
                <a:cubicBezTo>
                  <a:pt x="4644870" y="1772763"/>
                  <a:pt x="4640108" y="1785145"/>
                  <a:pt x="4634393" y="1764190"/>
                </a:cubicBezTo>
                <a:cubicBezTo>
                  <a:pt x="4606770" y="1658463"/>
                  <a:pt x="4532475" y="1792765"/>
                  <a:pt x="4473420" y="2055655"/>
                </a:cubicBezTo>
                <a:cubicBezTo>
                  <a:pt x="4448655" y="2168050"/>
                  <a:pt x="4433415" y="2265205"/>
                  <a:pt x="4439130" y="2271873"/>
                </a:cubicBezTo>
                <a:cubicBezTo>
                  <a:pt x="4444845" y="2278540"/>
                  <a:pt x="4450560" y="2271873"/>
                  <a:pt x="4450560" y="2256633"/>
                </a:cubicBezTo>
                <a:cubicBezTo>
                  <a:pt x="4450560" y="2236630"/>
                  <a:pt x="4510568" y="2230915"/>
                  <a:pt x="4681065" y="2235678"/>
                </a:cubicBezTo>
                <a:cubicBezTo>
                  <a:pt x="4885853" y="2241393"/>
                  <a:pt x="4918237" y="2236630"/>
                  <a:pt x="4972530" y="2196625"/>
                </a:cubicBezTo>
                <a:cubicBezTo>
                  <a:pt x="5016345" y="2164240"/>
                  <a:pt x="5037300" y="2125188"/>
                  <a:pt x="5045873" y="2059465"/>
                </a:cubicBezTo>
                <a:cubicBezTo>
                  <a:pt x="5052540" y="2008983"/>
                  <a:pt x="5076353" y="1950880"/>
                  <a:pt x="5098260" y="1929925"/>
                </a:cubicBezTo>
                <a:cubicBezTo>
                  <a:pt x="5136360" y="1893730"/>
                  <a:pt x="5136360" y="1894683"/>
                  <a:pt x="5108737" y="1947070"/>
                </a:cubicBezTo>
                <a:cubicBezTo>
                  <a:pt x="5092545" y="1977550"/>
                  <a:pt x="5074448" y="2040415"/>
                  <a:pt x="5067780" y="2088040"/>
                </a:cubicBezTo>
                <a:cubicBezTo>
                  <a:pt x="5059208" y="2148048"/>
                  <a:pt x="5036348" y="2188053"/>
                  <a:pt x="4993485" y="2220438"/>
                </a:cubicBezTo>
                <a:cubicBezTo>
                  <a:pt x="4938240" y="2261396"/>
                  <a:pt x="4906808" y="2266158"/>
                  <a:pt x="4702020" y="2260443"/>
                </a:cubicBezTo>
                <a:cubicBezTo>
                  <a:pt x="4524855" y="2255680"/>
                  <a:pt x="4472468" y="2260443"/>
                  <a:pt x="4470563" y="2282350"/>
                </a:cubicBezTo>
                <a:cubicBezTo>
                  <a:pt x="4469610" y="2298543"/>
                  <a:pt x="4470563" y="2357598"/>
                  <a:pt x="4472468" y="2413796"/>
                </a:cubicBezTo>
                <a:cubicBezTo>
                  <a:pt x="4474373" y="2469993"/>
                  <a:pt x="4466753" y="2521428"/>
                  <a:pt x="4455323" y="2529048"/>
                </a:cubicBezTo>
                <a:cubicBezTo>
                  <a:pt x="4445798" y="2531905"/>
                  <a:pt x="4441988" y="2492853"/>
                  <a:pt x="4447703" y="2430940"/>
                </a:cubicBezTo>
                <a:lnTo>
                  <a:pt x="4447703" y="2430940"/>
                </a:lnTo>
                <a:close/>
                <a:moveTo>
                  <a:pt x="5297333" y="2400460"/>
                </a:moveTo>
                <a:cubicBezTo>
                  <a:pt x="5301143" y="2329975"/>
                  <a:pt x="5316383" y="2261396"/>
                  <a:pt x="5332575" y="2246155"/>
                </a:cubicBezTo>
                <a:cubicBezTo>
                  <a:pt x="5356387" y="2224248"/>
                  <a:pt x="5358293" y="2228058"/>
                  <a:pt x="5344958" y="2263300"/>
                </a:cubicBezTo>
                <a:cubicBezTo>
                  <a:pt x="5335433" y="2287113"/>
                  <a:pt x="5320193" y="2356646"/>
                  <a:pt x="5309715" y="2417605"/>
                </a:cubicBezTo>
                <a:lnTo>
                  <a:pt x="5291618" y="2528096"/>
                </a:lnTo>
                <a:lnTo>
                  <a:pt x="5297333" y="2400460"/>
                </a:lnTo>
                <a:lnTo>
                  <a:pt x="5297333" y="2400460"/>
                </a:lnTo>
                <a:close/>
                <a:moveTo>
                  <a:pt x="3783810" y="1514635"/>
                </a:moveTo>
                <a:cubicBezTo>
                  <a:pt x="3829530" y="1444150"/>
                  <a:pt x="3814290" y="1281273"/>
                  <a:pt x="3749520" y="1154590"/>
                </a:cubicBezTo>
                <a:cubicBezTo>
                  <a:pt x="3696180" y="1049815"/>
                  <a:pt x="3692370" y="991713"/>
                  <a:pt x="3737138" y="954565"/>
                </a:cubicBezTo>
                <a:cubicBezTo>
                  <a:pt x="3774285" y="923133"/>
                  <a:pt x="3780000" y="939325"/>
                  <a:pt x="3750473" y="994570"/>
                </a:cubicBezTo>
                <a:cubicBezTo>
                  <a:pt x="3736185" y="1020288"/>
                  <a:pt x="3746663" y="1068865"/>
                  <a:pt x="3782857" y="1152685"/>
                </a:cubicBezTo>
                <a:cubicBezTo>
                  <a:pt x="3811432" y="1219360"/>
                  <a:pt x="3835245" y="1315563"/>
                  <a:pt x="3836198" y="1366045"/>
                </a:cubicBezTo>
                <a:cubicBezTo>
                  <a:pt x="3837150" y="1461295"/>
                  <a:pt x="3800003" y="1570833"/>
                  <a:pt x="3766665" y="1570833"/>
                </a:cubicBezTo>
                <a:cubicBezTo>
                  <a:pt x="3756188" y="1569880"/>
                  <a:pt x="3763807" y="1545115"/>
                  <a:pt x="3783810" y="1514635"/>
                </a:cubicBezTo>
                <a:lnTo>
                  <a:pt x="3783810" y="1514635"/>
                </a:lnTo>
                <a:close/>
                <a:moveTo>
                  <a:pt x="4717260" y="1482250"/>
                </a:moveTo>
                <a:cubicBezTo>
                  <a:pt x="4717260" y="1458438"/>
                  <a:pt x="4725833" y="1438435"/>
                  <a:pt x="4737263" y="1438435"/>
                </a:cubicBezTo>
                <a:cubicBezTo>
                  <a:pt x="4748693" y="1438435"/>
                  <a:pt x="4752503" y="1458438"/>
                  <a:pt x="4745835" y="1482250"/>
                </a:cubicBezTo>
                <a:cubicBezTo>
                  <a:pt x="4739168" y="1506063"/>
                  <a:pt x="4730595" y="1526065"/>
                  <a:pt x="4725833" y="1526065"/>
                </a:cubicBezTo>
                <a:cubicBezTo>
                  <a:pt x="4721070" y="1526065"/>
                  <a:pt x="4717260" y="1506063"/>
                  <a:pt x="4717260" y="1482250"/>
                </a:cubicBezTo>
                <a:close/>
                <a:moveTo>
                  <a:pt x="4894425" y="2983390"/>
                </a:moveTo>
                <a:cubicBezTo>
                  <a:pt x="4882995" y="2979580"/>
                  <a:pt x="4805843" y="3001488"/>
                  <a:pt x="4758218" y="3001488"/>
                </a:cubicBezTo>
                <a:cubicBezTo>
                  <a:pt x="4743930" y="3000536"/>
                  <a:pt x="4905855" y="2987200"/>
                  <a:pt x="4894425" y="2983390"/>
                </a:cubicBezTo>
                <a:close/>
                <a:moveTo>
                  <a:pt x="1091093" y="3230088"/>
                </a:moveTo>
                <a:cubicBezTo>
                  <a:pt x="1194915" y="3219611"/>
                  <a:pt x="1239682" y="3206275"/>
                  <a:pt x="1239682" y="3185321"/>
                </a:cubicBezTo>
                <a:cubicBezTo>
                  <a:pt x="1239682" y="3166271"/>
                  <a:pt x="1213965" y="3155793"/>
                  <a:pt x="1167293" y="3155793"/>
                </a:cubicBezTo>
                <a:cubicBezTo>
                  <a:pt x="1127287" y="3155793"/>
                  <a:pt x="1023465" y="3135790"/>
                  <a:pt x="936787" y="3111978"/>
                </a:cubicBezTo>
                <a:cubicBezTo>
                  <a:pt x="796770" y="3072925"/>
                  <a:pt x="758670" y="3071021"/>
                  <a:pt x="611985" y="3092928"/>
                </a:cubicBezTo>
                <a:cubicBezTo>
                  <a:pt x="447202" y="3117693"/>
                  <a:pt x="446250" y="3118646"/>
                  <a:pt x="485302" y="3161508"/>
                </a:cubicBezTo>
                <a:cubicBezTo>
                  <a:pt x="578647" y="3267236"/>
                  <a:pt x="641512" y="3273903"/>
                  <a:pt x="1091093" y="3230088"/>
                </a:cubicBezTo>
                <a:lnTo>
                  <a:pt x="1091093" y="3230088"/>
                </a:lnTo>
                <a:close/>
                <a:moveTo>
                  <a:pt x="1234920" y="3106263"/>
                </a:moveTo>
                <a:cubicBezTo>
                  <a:pt x="1274925" y="3066258"/>
                  <a:pt x="1266352" y="3022443"/>
                  <a:pt x="1218727" y="3022443"/>
                </a:cubicBezTo>
                <a:cubicBezTo>
                  <a:pt x="1100618" y="3022443"/>
                  <a:pt x="940597" y="2969103"/>
                  <a:pt x="881542" y="2910048"/>
                </a:cubicBezTo>
                <a:cubicBezTo>
                  <a:pt x="831060" y="2859565"/>
                  <a:pt x="798675" y="2847183"/>
                  <a:pt x="720570" y="2847183"/>
                </a:cubicBezTo>
                <a:cubicBezTo>
                  <a:pt x="616747" y="2847183"/>
                  <a:pt x="609127" y="2857661"/>
                  <a:pt x="648180" y="2944338"/>
                </a:cubicBezTo>
                <a:cubicBezTo>
                  <a:pt x="676755" y="3008155"/>
                  <a:pt x="685327" y="3011965"/>
                  <a:pt x="920595" y="3078640"/>
                </a:cubicBezTo>
                <a:cubicBezTo>
                  <a:pt x="1126335" y="3135790"/>
                  <a:pt x="1198725" y="3142458"/>
                  <a:pt x="1234920" y="3106263"/>
                </a:cubicBezTo>
                <a:lnTo>
                  <a:pt x="1234920" y="3106263"/>
                </a:lnTo>
                <a:close/>
                <a:moveTo>
                  <a:pt x="612937" y="2929098"/>
                </a:moveTo>
                <a:cubicBezTo>
                  <a:pt x="584362" y="2861471"/>
                  <a:pt x="574837" y="2856708"/>
                  <a:pt x="425295" y="2835753"/>
                </a:cubicBezTo>
                <a:cubicBezTo>
                  <a:pt x="262417" y="2812893"/>
                  <a:pt x="205267" y="2774793"/>
                  <a:pt x="205267" y="2689068"/>
                </a:cubicBezTo>
                <a:cubicBezTo>
                  <a:pt x="205267" y="2667161"/>
                  <a:pt x="175740" y="2603343"/>
                  <a:pt x="139545" y="2546193"/>
                </a:cubicBezTo>
                <a:cubicBezTo>
                  <a:pt x="103350" y="2489043"/>
                  <a:pt x="72870" y="2421415"/>
                  <a:pt x="73822" y="2396650"/>
                </a:cubicBezTo>
                <a:cubicBezTo>
                  <a:pt x="74775" y="2368075"/>
                  <a:pt x="86205" y="2382363"/>
                  <a:pt x="104302" y="2433798"/>
                </a:cubicBezTo>
                <a:cubicBezTo>
                  <a:pt x="120495" y="2479518"/>
                  <a:pt x="147165" y="2533811"/>
                  <a:pt x="163357" y="2554765"/>
                </a:cubicBezTo>
                <a:cubicBezTo>
                  <a:pt x="179550" y="2575721"/>
                  <a:pt x="193837" y="2595723"/>
                  <a:pt x="195742" y="2599533"/>
                </a:cubicBezTo>
                <a:cubicBezTo>
                  <a:pt x="197647" y="2603343"/>
                  <a:pt x="229080" y="2589055"/>
                  <a:pt x="265275" y="2568100"/>
                </a:cubicBezTo>
                <a:cubicBezTo>
                  <a:pt x="325282" y="2533811"/>
                  <a:pt x="332902" y="2516665"/>
                  <a:pt x="344332" y="2388078"/>
                </a:cubicBezTo>
                <a:cubicBezTo>
                  <a:pt x="351952" y="2309973"/>
                  <a:pt x="351952" y="2237583"/>
                  <a:pt x="346237" y="2227105"/>
                </a:cubicBezTo>
                <a:cubicBezTo>
                  <a:pt x="330045" y="2200435"/>
                  <a:pt x="227175" y="2203293"/>
                  <a:pt x="227175" y="2229963"/>
                </a:cubicBezTo>
                <a:cubicBezTo>
                  <a:pt x="227175" y="2242346"/>
                  <a:pt x="215745" y="2251871"/>
                  <a:pt x="202410" y="2251871"/>
                </a:cubicBezTo>
                <a:cubicBezTo>
                  <a:pt x="185265" y="2251871"/>
                  <a:pt x="186217" y="2241393"/>
                  <a:pt x="205267" y="2218533"/>
                </a:cubicBezTo>
                <a:cubicBezTo>
                  <a:pt x="220507" y="2200435"/>
                  <a:pt x="255750" y="2185196"/>
                  <a:pt x="283372" y="2185196"/>
                </a:cubicBezTo>
                <a:cubicBezTo>
                  <a:pt x="325282" y="2185196"/>
                  <a:pt x="335760" y="2169955"/>
                  <a:pt x="348142" y="2091850"/>
                </a:cubicBezTo>
                <a:cubicBezTo>
                  <a:pt x="382432" y="1877538"/>
                  <a:pt x="475777" y="1767048"/>
                  <a:pt x="624367" y="1767048"/>
                </a:cubicBezTo>
                <a:cubicBezTo>
                  <a:pt x="681517" y="1767048"/>
                  <a:pt x="689137" y="1759428"/>
                  <a:pt x="689137" y="1703230"/>
                </a:cubicBezTo>
                <a:cubicBezTo>
                  <a:pt x="689137" y="1625125"/>
                  <a:pt x="709140" y="1568928"/>
                  <a:pt x="735810" y="1568928"/>
                </a:cubicBezTo>
                <a:cubicBezTo>
                  <a:pt x="747240" y="1568928"/>
                  <a:pt x="746287" y="1587025"/>
                  <a:pt x="733905" y="1611790"/>
                </a:cubicBezTo>
                <a:cubicBezTo>
                  <a:pt x="686280" y="1700373"/>
                  <a:pt x="708187" y="1833723"/>
                  <a:pt x="801532" y="2025175"/>
                </a:cubicBezTo>
                <a:cubicBezTo>
                  <a:pt x="851062" y="2127093"/>
                  <a:pt x="887257" y="2214723"/>
                  <a:pt x="882495" y="2219485"/>
                </a:cubicBezTo>
                <a:cubicBezTo>
                  <a:pt x="869160" y="2232821"/>
                  <a:pt x="689137" y="1868013"/>
                  <a:pt x="689137" y="1826103"/>
                </a:cubicBezTo>
                <a:cubicBezTo>
                  <a:pt x="689137" y="1779430"/>
                  <a:pt x="600555" y="1776573"/>
                  <a:pt x="514830" y="1821340"/>
                </a:cubicBezTo>
                <a:cubicBezTo>
                  <a:pt x="398625" y="1881348"/>
                  <a:pt x="336712" y="2182338"/>
                  <a:pt x="413865" y="2317593"/>
                </a:cubicBezTo>
                <a:cubicBezTo>
                  <a:pt x="454822" y="2389030"/>
                  <a:pt x="454822" y="2429035"/>
                  <a:pt x="413865" y="2374743"/>
                </a:cubicBezTo>
                <a:cubicBezTo>
                  <a:pt x="384337" y="2336643"/>
                  <a:pt x="380527" y="2335690"/>
                  <a:pt x="368145" y="2369980"/>
                </a:cubicBezTo>
                <a:cubicBezTo>
                  <a:pt x="340522" y="2441418"/>
                  <a:pt x="375765" y="2586198"/>
                  <a:pt x="435772" y="2645253"/>
                </a:cubicBezTo>
                <a:lnTo>
                  <a:pt x="492922" y="2702403"/>
                </a:lnTo>
                <a:lnTo>
                  <a:pt x="971077" y="2696688"/>
                </a:lnTo>
                <a:lnTo>
                  <a:pt x="1449232" y="2690973"/>
                </a:lnTo>
                <a:lnTo>
                  <a:pt x="1534005" y="2606200"/>
                </a:lnTo>
                <a:cubicBezTo>
                  <a:pt x="1618777" y="2521428"/>
                  <a:pt x="1618777" y="2521428"/>
                  <a:pt x="1583535" y="2452848"/>
                </a:cubicBezTo>
                <a:cubicBezTo>
                  <a:pt x="1532100" y="2352835"/>
                  <a:pt x="1433040" y="2309021"/>
                  <a:pt x="1256827" y="2309021"/>
                </a:cubicBezTo>
                <a:cubicBezTo>
                  <a:pt x="1154910" y="2309021"/>
                  <a:pt x="1119668" y="2302353"/>
                  <a:pt x="1144432" y="2288065"/>
                </a:cubicBezTo>
                <a:cubicBezTo>
                  <a:pt x="1197772" y="2258538"/>
                  <a:pt x="1431135" y="2285208"/>
                  <a:pt x="1496857" y="2329023"/>
                </a:cubicBezTo>
                <a:cubicBezTo>
                  <a:pt x="1551150" y="2364265"/>
                  <a:pt x="1555913" y="2364265"/>
                  <a:pt x="1594013" y="2325213"/>
                </a:cubicBezTo>
                <a:cubicBezTo>
                  <a:pt x="1631160" y="2287113"/>
                  <a:pt x="1632113" y="2274730"/>
                  <a:pt x="1602585" y="2134713"/>
                </a:cubicBezTo>
                <a:cubicBezTo>
                  <a:pt x="1585440" y="2052798"/>
                  <a:pt x="1567343" y="1943260"/>
                  <a:pt x="1562580" y="1892778"/>
                </a:cubicBezTo>
                <a:cubicBezTo>
                  <a:pt x="1557818" y="1842295"/>
                  <a:pt x="1546388" y="1780383"/>
                  <a:pt x="1536863" y="1756570"/>
                </a:cubicBezTo>
                <a:cubicBezTo>
                  <a:pt x="1527338" y="1732758"/>
                  <a:pt x="1528290" y="1719423"/>
                  <a:pt x="1537815" y="1728948"/>
                </a:cubicBezTo>
                <a:cubicBezTo>
                  <a:pt x="1547340" y="1738473"/>
                  <a:pt x="1568295" y="1734663"/>
                  <a:pt x="1583535" y="1722280"/>
                </a:cubicBezTo>
                <a:cubicBezTo>
                  <a:pt x="1606395" y="1703230"/>
                  <a:pt x="1609252" y="1722280"/>
                  <a:pt x="1599727" y="1816578"/>
                </a:cubicBezTo>
                <a:cubicBezTo>
                  <a:pt x="1588297" y="1931830"/>
                  <a:pt x="1640685" y="2264253"/>
                  <a:pt x="1683547" y="2346168"/>
                </a:cubicBezTo>
                <a:cubicBezTo>
                  <a:pt x="1694977" y="2368075"/>
                  <a:pt x="1729268" y="2384268"/>
                  <a:pt x="1763557" y="2385221"/>
                </a:cubicBezTo>
                <a:cubicBezTo>
                  <a:pt x="1809277" y="2385221"/>
                  <a:pt x="1862618" y="2344263"/>
                  <a:pt x="1994063" y="2207103"/>
                </a:cubicBezTo>
                <a:cubicBezTo>
                  <a:pt x="2188373" y="2004220"/>
                  <a:pt x="2197898" y="1969930"/>
                  <a:pt x="2111220" y="1789908"/>
                </a:cubicBezTo>
                <a:cubicBezTo>
                  <a:pt x="2068357" y="1701325"/>
                  <a:pt x="2061690" y="1665130"/>
                  <a:pt x="2077882" y="1610838"/>
                </a:cubicBezTo>
                <a:cubicBezTo>
                  <a:pt x="2101695" y="1527018"/>
                  <a:pt x="2159798" y="1460343"/>
                  <a:pt x="2206470" y="1462248"/>
                </a:cubicBezTo>
                <a:cubicBezTo>
                  <a:pt x="2231235" y="1463200"/>
                  <a:pt x="2227425" y="1470820"/>
                  <a:pt x="2194088" y="1487013"/>
                </a:cubicBezTo>
                <a:cubicBezTo>
                  <a:pt x="2110268" y="1527018"/>
                  <a:pt x="2087407" y="1620363"/>
                  <a:pt x="2131223" y="1741330"/>
                </a:cubicBezTo>
                <a:cubicBezTo>
                  <a:pt x="2152178" y="1798480"/>
                  <a:pt x="2174085" y="1882300"/>
                  <a:pt x="2179800" y="1926115"/>
                </a:cubicBezTo>
                <a:cubicBezTo>
                  <a:pt x="2187420" y="1984218"/>
                  <a:pt x="2203613" y="2009935"/>
                  <a:pt x="2236950" y="2018508"/>
                </a:cubicBezTo>
                <a:cubicBezTo>
                  <a:pt x="2299815" y="2034700"/>
                  <a:pt x="2316007" y="2001363"/>
                  <a:pt x="2315055" y="1853725"/>
                </a:cubicBezTo>
                <a:cubicBezTo>
                  <a:pt x="2315055" y="1768953"/>
                  <a:pt x="2339820" y="1649890"/>
                  <a:pt x="2393160" y="1485108"/>
                </a:cubicBezTo>
                <a:cubicBezTo>
                  <a:pt x="2461740" y="1272700"/>
                  <a:pt x="2472217" y="1213645"/>
                  <a:pt x="2472217" y="1023145"/>
                </a:cubicBezTo>
                <a:cubicBezTo>
                  <a:pt x="2472217" y="783115"/>
                  <a:pt x="2499840" y="673578"/>
                  <a:pt x="2635095" y="371635"/>
                </a:cubicBezTo>
                <a:cubicBezTo>
                  <a:pt x="2678910" y="274480"/>
                  <a:pt x="2714153" y="173515"/>
                  <a:pt x="2714153" y="146845"/>
                </a:cubicBezTo>
                <a:cubicBezTo>
                  <a:pt x="2714153" y="70645"/>
                  <a:pt x="2634142" y="29688"/>
                  <a:pt x="2483648" y="30640"/>
                </a:cubicBezTo>
                <a:cubicBezTo>
                  <a:pt x="2298863" y="30640"/>
                  <a:pt x="2273145" y="51595"/>
                  <a:pt x="2347440" y="140178"/>
                </a:cubicBezTo>
                <a:cubicBezTo>
                  <a:pt x="2379825" y="178278"/>
                  <a:pt x="2406495" y="216378"/>
                  <a:pt x="2406495" y="224950"/>
                </a:cubicBezTo>
                <a:cubicBezTo>
                  <a:pt x="2406495" y="248763"/>
                  <a:pt x="2316960" y="408783"/>
                  <a:pt x="2286480" y="439263"/>
                </a:cubicBezTo>
                <a:cubicBezTo>
                  <a:pt x="2271240" y="454503"/>
                  <a:pt x="2253143" y="543085"/>
                  <a:pt x="2245523" y="637383"/>
                </a:cubicBezTo>
                <a:cubicBezTo>
                  <a:pt x="2228378" y="865983"/>
                  <a:pt x="2148368" y="1021240"/>
                  <a:pt x="1915957" y="1276510"/>
                </a:cubicBezTo>
                <a:cubicBezTo>
                  <a:pt x="1640685" y="1579405"/>
                  <a:pt x="1653068" y="1561308"/>
                  <a:pt x="1701645" y="1605123"/>
                </a:cubicBezTo>
                <a:cubicBezTo>
                  <a:pt x="1724505" y="1626078"/>
                  <a:pt x="1754985" y="1678465"/>
                  <a:pt x="1768320" y="1722280"/>
                </a:cubicBezTo>
                <a:cubicBezTo>
                  <a:pt x="1781655" y="1766095"/>
                  <a:pt x="1813088" y="1836580"/>
                  <a:pt x="1836900" y="1879443"/>
                </a:cubicBezTo>
                <a:lnTo>
                  <a:pt x="1879763" y="1956595"/>
                </a:lnTo>
                <a:lnTo>
                  <a:pt x="1831185" y="1897540"/>
                </a:lnTo>
                <a:cubicBezTo>
                  <a:pt x="1804515" y="1865155"/>
                  <a:pt x="1761652" y="1786098"/>
                  <a:pt x="1735935" y="1721328"/>
                </a:cubicBezTo>
                <a:cubicBezTo>
                  <a:pt x="1694977" y="1617505"/>
                  <a:pt x="1678785" y="1600360"/>
                  <a:pt x="1594965" y="1571785"/>
                </a:cubicBezTo>
                <a:cubicBezTo>
                  <a:pt x="1464472" y="1527018"/>
                  <a:pt x="1433040" y="1552735"/>
                  <a:pt x="1400655" y="1729900"/>
                </a:cubicBezTo>
                <a:cubicBezTo>
                  <a:pt x="1356840" y="1967073"/>
                  <a:pt x="1303500" y="2041368"/>
                  <a:pt x="1122525" y="2118521"/>
                </a:cubicBezTo>
                <a:cubicBezTo>
                  <a:pt x="972030" y="2183290"/>
                  <a:pt x="885352" y="2347121"/>
                  <a:pt x="949170" y="2447133"/>
                </a:cubicBezTo>
                <a:cubicBezTo>
                  <a:pt x="959647" y="2464278"/>
                  <a:pt x="1036800" y="2484280"/>
                  <a:pt x="1130145" y="2495711"/>
                </a:cubicBezTo>
                <a:lnTo>
                  <a:pt x="1293022" y="2514761"/>
                </a:lnTo>
                <a:lnTo>
                  <a:pt x="1128240" y="2508093"/>
                </a:lnTo>
                <a:cubicBezTo>
                  <a:pt x="932977" y="2500473"/>
                  <a:pt x="728190" y="2432846"/>
                  <a:pt x="640560" y="2349025"/>
                </a:cubicBezTo>
                <a:cubicBezTo>
                  <a:pt x="606270" y="2316640"/>
                  <a:pt x="583410" y="2285208"/>
                  <a:pt x="590077" y="2278540"/>
                </a:cubicBezTo>
                <a:cubicBezTo>
                  <a:pt x="596745" y="2271873"/>
                  <a:pt x="628177" y="2293780"/>
                  <a:pt x="661515" y="2325213"/>
                </a:cubicBezTo>
                <a:cubicBezTo>
                  <a:pt x="694852" y="2356646"/>
                  <a:pt x="764385" y="2398555"/>
                  <a:pt x="815820" y="2415700"/>
                </a:cubicBezTo>
                <a:lnTo>
                  <a:pt x="909165" y="2449038"/>
                </a:lnTo>
                <a:lnTo>
                  <a:pt x="909165" y="2367123"/>
                </a:lnTo>
                <a:cubicBezTo>
                  <a:pt x="909165" y="2258538"/>
                  <a:pt x="980602" y="2147096"/>
                  <a:pt x="1075852" y="2107090"/>
                </a:cubicBezTo>
                <a:lnTo>
                  <a:pt x="1153957" y="2074705"/>
                </a:lnTo>
                <a:lnTo>
                  <a:pt x="1054897" y="1965168"/>
                </a:lnTo>
                <a:cubicBezTo>
                  <a:pt x="961552" y="1861345"/>
                  <a:pt x="889162" y="1714660"/>
                  <a:pt x="917737" y="1687038"/>
                </a:cubicBezTo>
                <a:cubicBezTo>
                  <a:pt x="924405" y="1680370"/>
                  <a:pt x="936787" y="1692753"/>
                  <a:pt x="943455" y="1715613"/>
                </a:cubicBezTo>
                <a:cubicBezTo>
                  <a:pt x="977745" y="1821340"/>
                  <a:pt x="998700" y="1856583"/>
                  <a:pt x="1030132" y="1856583"/>
                </a:cubicBezTo>
                <a:cubicBezTo>
                  <a:pt x="1089187" y="1856583"/>
                  <a:pt x="1169197" y="1790860"/>
                  <a:pt x="1224443" y="1694658"/>
                </a:cubicBezTo>
                <a:cubicBezTo>
                  <a:pt x="1253970" y="1644175"/>
                  <a:pt x="1306357" y="1578453"/>
                  <a:pt x="1339695" y="1547973"/>
                </a:cubicBezTo>
                <a:lnTo>
                  <a:pt x="1400655" y="1492728"/>
                </a:lnTo>
                <a:lnTo>
                  <a:pt x="1333980" y="1580358"/>
                </a:lnTo>
                <a:cubicBezTo>
                  <a:pt x="1297785" y="1628935"/>
                  <a:pt x="1245397" y="1705135"/>
                  <a:pt x="1218727" y="1749903"/>
                </a:cubicBezTo>
                <a:cubicBezTo>
                  <a:pt x="1192057" y="1794670"/>
                  <a:pt x="1140622" y="1844200"/>
                  <a:pt x="1104427" y="1859440"/>
                </a:cubicBezTo>
                <a:cubicBezTo>
                  <a:pt x="1068232" y="1874680"/>
                  <a:pt x="1039657" y="1895635"/>
                  <a:pt x="1039657" y="1904208"/>
                </a:cubicBezTo>
                <a:cubicBezTo>
                  <a:pt x="1039657" y="1912780"/>
                  <a:pt x="1069185" y="1952785"/>
                  <a:pt x="1104427" y="1992790"/>
                </a:cubicBezTo>
                <a:cubicBezTo>
                  <a:pt x="1157768" y="2051845"/>
                  <a:pt x="1175865" y="2060418"/>
                  <a:pt x="1209202" y="2040415"/>
                </a:cubicBezTo>
                <a:cubicBezTo>
                  <a:pt x="1272068" y="2002315"/>
                  <a:pt x="1345410" y="1880395"/>
                  <a:pt x="1358745" y="1792765"/>
                </a:cubicBezTo>
                <a:cubicBezTo>
                  <a:pt x="1365413" y="1748950"/>
                  <a:pt x="1382557" y="1672750"/>
                  <a:pt x="1397797" y="1625125"/>
                </a:cubicBezTo>
                <a:cubicBezTo>
                  <a:pt x="1419705" y="1552735"/>
                  <a:pt x="1435897" y="1535590"/>
                  <a:pt x="1488285" y="1529875"/>
                </a:cubicBezTo>
                <a:lnTo>
                  <a:pt x="1551150" y="1522255"/>
                </a:lnTo>
                <a:lnTo>
                  <a:pt x="1537815" y="1375570"/>
                </a:lnTo>
                <a:cubicBezTo>
                  <a:pt x="1498763" y="940278"/>
                  <a:pt x="1497810" y="831693"/>
                  <a:pt x="1530195" y="740253"/>
                </a:cubicBezTo>
                <a:cubicBezTo>
                  <a:pt x="1553055" y="674530"/>
                  <a:pt x="1555913" y="645003"/>
                  <a:pt x="1537815" y="638335"/>
                </a:cubicBezTo>
                <a:cubicBezTo>
                  <a:pt x="1524480" y="633573"/>
                  <a:pt x="1520670" y="621190"/>
                  <a:pt x="1530195" y="611665"/>
                </a:cubicBezTo>
                <a:cubicBezTo>
                  <a:pt x="1539720" y="602140"/>
                  <a:pt x="1557818" y="604045"/>
                  <a:pt x="1570200" y="617380"/>
                </a:cubicBezTo>
                <a:cubicBezTo>
                  <a:pt x="1586393" y="633573"/>
                  <a:pt x="1583535" y="670720"/>
                  <a:pt x="1558770" y="743110"/>
                </a:cubicBezTo>
                <a:cubicBezTo>
                  <a:pt x="1514955" y="873603"/>
                  <a:pt x="1514955" y="947898"/>
                  <a:pt x="1560675" y="1278415"/>
                </a:cubicBezTo>
                <a:cubicBezTo>
                  <a:pt x="1599727" y="1563213"/>
                  <a:pt x="1617825" y="1592740"/>
                  <a:pt x="1693072" y="1495585"/>
                </a:cubicBezTo>
                <a:cubicBezTo>
                  <a:pt x="1714980" y="1467010"/>
                  <a:pt x="1810230" y="1356520"/>
                  <a:pt x="1903575" y="1250793"/>
                </a:cubicBezTo>
                <a:cubicBezTo>
                  <a:pt x="2121698" y="1005048"/>
                  <a:pt x="2198850" y="846933"/>
                  <a:pt x="2214090" y="617380"/>
                </a:cubicBezTo>
                <a:cubicBezTo>
                  <a:pt x="2227425" y="417355"/>
                  <a:pt x="2271240" y="433548"/>
                  <a:pt x="1838805" y="477363"/>
                </a:cubicBezTo>
                <a:cubicBezTo>
                  <a:pt x="1506382" y="510700"/>
                  <a:pt x="1449232" y="536418"/>
                  <a:pt x="1350172" y="692628"/>
                </a:cubicBezTo>
                <a:cubicBezTo>
                  <a:pt x="1291118" y="785973"/>
                  <a:pt x="1207297" y="858363"/>
                  <a:pt x="778672" y="1184118"/>
                </a:cubicBezTo>
                <a:cubicBezTo>
                  <a:pt x="611985" y="1310800"/>
                  <a:pt x="545310" y="1400335"/>
                  <a:pt x="525307" y="1520350"/>
                </a:cubicBezTo>
                <a:cubicBezTo>
                  <a:pt x="509115" y="1621315"/>
                  <a:pt x="444345" y="1710850"/>
                  <a:pt x="353857" y="1757523"/>
                </a:cubicBezTo>
                <a:cubicBezTo>
                  <a:pt x="317662" y="1775620"/>
                  <a:pt x="269085" y="1823245"/>
                  <a:pt x="246225" y="1861345"/>
                </a:cubicBezTo>
                <a:cubicBezTo>
                  <a:pt x="218602" y="1906113"/>
                  <a:pt x="203362" y="1918495"/>
                  <a:pt x="203362" y="1894683"/>
                </a:cubicBezTo>
                <a:cubicBezTo>
                  <a:pt x="203362" y="1874680"/>
                  <a:pt x="233842" y="1829913"/>
                  <a:pt x="271942" y="1795623"/>
                </a:cubicBezTo>
                <a:cubicBezTo>
                  <a:pt x="471967" y="1613695"/>
                  <a:pt x="486255" y="1596550"/>
                  <a:pt x="501495" y="1511778"/>
                </a:cubicBezTo>
                <a:cubicBezTo>
                  <a:pt x="525307" y="1378428"/>
                  <a:pt x="593887" y="1291750"/>
                  <a:pt x="809152" y="1126968"/>
                </a:cubicBezTo>
                <a:cubicBezTo>
                  <a:pt x="917737" y="1043148"/>
                  <a:pt x="1056802" y="936468"/>
                  <a:pt x="1116810" y="889795"/>
                </a:cubicBezTo>
                <a:cubicBezTo>
                  <a:pt x="1176818" y="843123"/>
                  <a:pt x="1272068" y="745968"/>
                  <a:pt x="1327313" y="674530"/>
                </a:cubicBezTo>
                <a:cubicBezTo>
                  <a:pt x="1467330" y="493555"/>
                  <a:pt x="1527338" y="470695"/>
                  <a:pt x="1915957" y="443073"/>
                </a:cubicBezTo>
                <a:cubicBezTo>
                  <a:pt x="2233140" y="421165"/>
                  <a:pt x="2239807" y="419260"/>
                  <a:pt x="2299815" y="355443"/>
                </a:cubicBezTo>
                <a:cubicBezTo>
                  <a:pt x="2472217" y="170658"/>
                  <a:pt x="2250285" y="32545"/>
                  <a:pt x="2018827" y="179230"/>
                </a:cubicBezTo>
                <a:cubicBezTo>
                  <a:pt x="1963582" y="214473"/>
                  <a:pt x="1792132" y="294483"/>
                  <a:pt x="1638780" y="355443"/>
                </a:cubicBezTo>
                <a:cubicBezTo>
                  <a:pt x="1485427" y="416403"/>
                  <a:pt x="1322550" y="489745"/>
                  <a:pt x="1277782" y="516415"/>
                </a:cubicBezTo>
                <a:cubicBezTo>
                  <a:pt x="1233015" y="543085"/>
                  <a:pt x="1141575" y="597378"/>
                  <a:pt x="1074900" y="636430"/>
                </a:cubicBezTo>
                <a:cubicBezTo>
                  <a:pt x="1008225" y="675483"/>
                  <a:pt x="936787" y="738348"/>
                  <a:pt x="915832" y="769780"/>
                </a:cubicBezTo>
                <a:cubicBezTo>
                  <a:pt x="894877" y="801213"/>
                  <a:pt x="787245" y="895510"/>
                  <a:pt x="675802" y="976473"/>
                </a:cubicBezTo>
                <a:cubicBezTo>
                  <a:pt x="473872" y="1126015"/>
                  <a:pt x="397672" y="1215550"/>
                  <a:pt x="368145" y="1338423"/>
                </a:cubicBezTo>
                <a:cubicBezTo>
                  <a:pt x="359572" y="1374618"/>
                  <a:pt x="333855" y="1430815"/>
                  <a:pt x="310995" y="1463200"/>
                </a:cubicBezTo>
                <a:cubicBezTo>
                  <a:pt x="261465" y="1534638"/>
                  <a:pt x="149070" y="1779430"/>
                  <a:pt x="90015" y="1944213"/>
                </a:cubicBezTo>
                <a:cubicBezTo>
                  <a:pt x="27150" y="2121378"/>
                  <a:pt x="12862" y="2405223"/>
                  <a:pt x="58582" y="2582388"/>
                </a:cubicBezTo>
                <a:cubicBezTo>
                  <a:pt x="130020" y="2861471"/>
                  <a:pt x="286230" y="2991011"/>
                  <a:pt x="560550" y="2998630"/>
                </a:cubicBezTo>
                <a:lnTo>
                  <a:pt x="642465" y="3000536"/>
                </a:lnTo>
                <a:lnTo>
                  <a:pt x="612937" y="2929098"/>
                </a:lnTo>
                <a:lnTo>
                  <a:pt x="612937" y="2929098"/>
                </a:lnTo>
                <a:close/>
                <a:moveTo>
                  <a:pt x="1965488" y="1623220"/>
                </a:moveTo>
                <a:cubicBezTo>
                  <a:pt x="1931197" y="1604170"/>
                  <a:pt x="1923577" y="1592740"/>
                  <a:pt x="1944532" y="1592740"/>
                </a:cubicBezTo>
                <a:cubicBezTo>
                  <a:pt x="1963582" y="1592740"/>
                  <a:pt x="1997872" y="1607028"/>
                  <a:pt x="2021685" y="1625125"/>
                </a:cubicBezTo>
                <a:cubicBezTo>
                  <a:pt x="2075025" y="1665130"/>
                  <a:pt x="2038830" y="1664178"/>
                  <a:pt x="1965488" y="1623220"/>
                </a:cubicBezTo>
                <a:lnTo>
                  <a:pt x="1965488" y="1623220"/>
                </a:lnTo>
                <a:close/>
                <a:moveTo>
                  <a:pt x="1075852" y="1331755"/>
                </a:moveTo>
                <a:cubicBezTo>
                  <a:pt x="1056802" y="1294608"/>
                  <a:pt x="1042515" y="1237458"/>
                  <a:pt x="1043467" y="1203168"/>
                </a:cubicBezTo>
                <a:lnTo>
                  <a:pt x="1045372" y="1141255"/>
                </a:lnTo>
                <a:lnTo>
                  <a:pt x="1061565" y="1206978"/>
                </a:lnTo>
                <a:cubicBezTo>
                  <a:pt x="1070137" y="1243173"/>
                  <a:pt x="1090140" y="1296513"/>
                  <a:pt x="1105380" y="1324135"/>
                </a:cubicBezTo>
                <a:cubicBezTo>
                  <a:pt x="1120620" y="1351758"/>
                  <a:pt x="1128240" y="1380333"/>
                  <a:pt x="1121572" y="1387000"/>
                </a:cubicBezTo>
                <a:cubicBezTo>
                  <a:pt x="1114905" y="1393668"/>
                  <a:pt x="1094902" y="1367950"/>
                  <a:pt x="1075852" y="1331755"/>
                </a:cubicBezTo>
                <a:lnTo>
                  <a:pt x="1075852" y="1331755"/>
                </a:lnTo>
                <a:close/>
                <a:moveTo>
                  <a:pt x="1825470" y="1160305"/>
                </a:moveTo>
                <a:cubicBezTo>
                  <a:pt x="1802610" y="1038385"/>
                  <a:pt x="1839757" y="904083"/>
                  <a:pt x="1936913" y="761208"/>
                </a:cubicBezTo>
                <a:cubicBezTo>
                  <a:pt x="1979775" y="697390"/>
                  <a:pt x="2019780" y="649765"/>
                  <a:pt x="2025495" y="655480"/>
                </a:cubicBezTo>
                <a:cubicBezTo>
                  <a:pt x="2031210" y="661195"/>
                  <a:pt x="2011207" y="698343"/>
                  <a:pt x="1980727" y="738348"/>
                </a:cubicBezTo>
                <a:cubicBezTo>
                  <a:pt x="1887382" y="863125"/>
                  <a:pt x="1868332" y="916465"/>
                  <a:pt x="1854997" y="1086010"/>
                </a:cubicBezTo>
                <a:cubicBezTo>
                  <a:pt x="1843568" y="1243173"/>
                  <a:pt x="1842615" y="1246983"/>
                  <a:pt x="1825470" y="1160305"/>
                </a:cubicBezTo>
                <a:lnTo>
                  <a:pt x="1825470" y="1160305"/>
                </a:lnTo>
                <a:close/>
                <a:moveTo>
                  <a:pt x="1293022" y="2937671"/>
                </a:moveTo>
                <a:cubicBezTo>
                  <a:pt x="1311120" y="2902428"/>
                  <a:pt x="1319693" y="2868138"/>
                  <a:pt x="1312072" y="2860518"/>
                </a:cubicBezTo>
                <a:cubicBezTo>
                  <a:pt x="1304452" y="2852898"/>
                  <a:pt x="1199677" y="2847183"/>
                  <a:pt x="1078710" y="2847183"/>
                </a:cubicBezTo>
                <a:cubicBezTo>
                  <a:pt x="883447" y="2847183"/>
                  <a:pt x="862492" y="2850993"/>
                  <a:pt x="888210" y="2881473"/>
                </a:cubicBezTo>
                <a:cubicBezTo>
                  <a:pt x="930120" y="2931955"/>
                  <a:pt x="996795" y="2964340"/>
                  <a:pt x="1095855" y="2980533"/>
                </a:cubicBezTo>
                <a:cubicBezTo>
                  <a:pt x="1246350" y="3006250"/>
                  <a:pt x="1258732" y="3003393"/>
                  <a:pt x="1293022" y="2937671"/>
                </a:cubicBezTo>
                <a:lnTo>
                  <a:pt x="1293022" y="2937671"/>
                </a:lnTo>
                <a:close/>
                <a:moveTo>
                  <a:pt x="1374938" y="2774793"/>
                </a:moveTo>
                <a:cubicBezTo>
                  <a:pt x="1406370" y="2716690"/>
                  <a:pt x="1352077" y="2706213"/>
                  <a:pt x="1133955" y="2728121"/>
                </a:cubicBezTo>
                <a:cubicBezTo>
                  <a:pt x="1029180" y="2738598"/>
                  <a:pt x="852015" y="2745265"/>
                  <a:pt x="740572" y="2743361"/>
                </a:cubicBezTo>
                <a:cubicBezTo>
                  <a:pt x="516735" y="2738598"/>
                  <a:pt x="417675" y="2703355"/>
                  <a:pt x="376717" y="2614773"/>
                </a:cubicBezTo>
                <a:cubicBezTo>
                  <a:pt x="347190" y="2549050"/>
                  <a:pt x="328140" y="2547146"/>
                  <a:pt x="270037" y="2606200"/>
                </a:cubicBezTo>
                <a:cubicBezTo>
                  <a:pt x="238605" y="2637633"/>
                  <a:pt x="229080" y="2666208"/>
                  <a:pt x="239557" y="2699546"/>
                </a:cubicBezTo>
                <a:cubicBezTo>
                  <a:pt x="274800" y="2814798"/>
                  <a:pt x="295755" y="2818608"/>
                  <a:pt x="938692" y="2815750"/>
                </a:cubicBezTo>
                <a:cubicBezTo>
                  <a:pt x="1312072" y="2813846"/>
                  <a:pt x="1355888" y="2810036"/>
                  <a:pt x="1374938" y="2774793"/>
                </a:cubicBezTo>
                <a:lnTo>
                  <a:pt x="1374938" y="2774793"/>
                </a:lnTo>
                <a:close/>
                <a:moveTo>
                  <a:pt x="1743555" y="2410938"/>
                </a:moveTo>
                <a:cubicBezTo>
                  <a:pt x="1726410" y="2405223"/>
                  <a:pt x="1694977" y="2386173"/>
                  <a:pt x="1674022" y="2368075"/>
                </a:cubicBezTo>
                <a:cubicBezTo>
                  <a:pt x="1644495" y="2342358"/>
                  <a:pt x="1629255" y="2340453"/>
                  <a:pt x="1604490" y="2361408"/>
                </a:cubicBezTo>
                <a:cubicBezTo>
                  <a:pt x="1576868" y="2384268"/>
                  <a:pt x="1577820" y="2395698"/>
                  <a:pt x="1609252" y="2450943"/>
                </a:cubicBezTo>
                <a:lnTo>
                  <a:pt x="1645447" y="2513808"/>
                </a:lnTo>
                <a:lnTo>
                  <a:pt x="1710218" y="2467136"/>
                </a:lnTo>
                <a:cubicBezTo>
                  <a:pt x="1755938" y="2433798"/>
                  <a:pt x="1765463" y="2417605"/>
                  <a:pt x="1743555" y="2410938"/>
                </a:cubicBezTo>
                <a:lnTo>
                  <a:pt x="1743555" y="2410938"/>
                </a:lnTo>
                <a:close/>
                <a:moveTo>
                  <a:pt x="5521170" y="2042320"/>
                </a:moveTo>
                <a:cubicBezTo>
                  <a:pt x="5509740" y="1980408"/>
                  <a:pt x="5449733" y="1838485"/>
                  <a:pt x="5296380" y="1512730"/>
                </a:cubicBezTo>
                <a:cubicBezTo>
                  <a:pt x="5278283" y="1474630"/>
                  <a:pt x="5239230" y="1432720"/>
                  <a:pt x="5208750" y="1419385"/>
                </a:cubicBezTo>
                <a:cubicBezTo>
                  <a:pt x="5157315" y="1395573"/>
                  <a:pt x="5154458" y="1397478"/>
                  <a:pt x="5167793" y="1441293"/>
                </a:cubicBezTo>
                <a:cubicBezTo>
                  <a:pt x="5177318" y="1469868"/>
                  <a:pt x="5174460" y="1483203"/>
                  <a:pt x="5161125" y="1474630"/>
                </a:cubicBezTo>
                <a:cubicBezTo>
                  <a:pt x="5148743" y="1467010"/>
                  <a:pt x="5127787" y="1413670"/>
                  <a:pt x="5113500" y="1356520"/>
                </a:cubicBezTo>
                <a:cubicBezTo>
                  <a:pt x="5060160" y="1144113"/>
                  <a:pt x="4926810" y="1020288"/>
                  <a:pt x="4716308" y="986950"/>
                </a:cubicBezTo>
                <a:cubicBezTo>
                  <a:pt x="4662015" y="978378"/>
                  <a:pt x="4602008" y="962185"/>
                  <a:pt x="4583910" y="950755"/>
                </a:cubicBezTo>
                <a:cubicBezTo>
                  <a:pt x="4551525" y="930753"/>
                  <a:pt x="4590578" y="934563"/>
                  <a:pt x="4762028" y="966948"/>
                </a:cubicBezTo>
                <a:lnTo>
                  <a:pt x="4829655" y="980283"/>
                </a:lnTo>
                <a:lnTo>
                  <a:pt x="4795365" y="913608"/>
                </a:lnTo>
                <a:cubicBezTo>
                  <a:pt x="4737263" y="800260"/>
                  <a:pt x="4637250" y="746920"/>
                  <a:pt x="4469610" y="737395"/>
                </a:cubicBezTo>
                <a:cubicBezTo>
                  <a:pt x="4303875" y="727870"/>
                  <a:pt x="4263870" y="689770"/>
                  <a:pt x="4419128" y="689770"/>
                </a:cubicBezTo>
                <a:cubicBezTo>
                  <a:pt x="4473420" y="689770"/>
                  <a:pt x="4518188" y="680245"/>
                  <a:pt x="4518188" y="669768"/>
                </a:cubicBezTo>
                <a:cubicBezTo>
                  <a:pt x="4518188" y="616428"/>
                  <a:pt x="4400078" y="514510"/>
                  <a:pt x="4323878" y="502128"/>
                </a:cubicBezTo>
                <a:cubicBezTo>
                  <a:pt x="4166715" y="475458"/>
                  <a:pt x="4102898" y="444978"/>
                  <a:pt x="3980025" y="337345"/>
                </a:cubicBezTo>
                <a:cubicBezTo>
                  <a:pt x="3890490" y="259240"/>
                  <a:pt x="3837150" y="227808"/>
                  <a:pt x="3789525" y="227808"/>
                </a:cubicBezTo>
                <a:cubicBezTo>
                  <a:pt x="3693323" y="227808"/>
                  <a:pt x="3586642" y="279243"/>
                  <a:pt x="3531398" y="351633"/>
                </a:cubicBezTo>
                <a:cubicBezTo>
                  <a:pt x="3504728" y="386875"/>
                  <a:pt x="3439005" y="470695"/>
                  <a:pt x="3385665" y="539275"/>
                </a:cubicBezTo>
                <a:lnTo>
                  <a:pt x="3288510" y="664053"/>
                </a:lnTo>
                <a:lnTo>
                  <a:pt x="3424717" y="747873"/>
                </a:lnTo>
                <a:cubicBezTo>
                  <a:pt x="3554257" y="827883"/>
                  <a:pt x="3572355" y="832645"/>
                  <a:pt x="3791430" y="845028"/>
                </a:cubicBezTo>
                <a:cubicBezTo>
                  <a:pt x="4038128" y="858363"/>
                  <a:pt x="4156238" y="897415"/>
                  <a:pt x="4226723" y="986950"/>
                </a:cubicBezTo>
                <a:cubicBezTo>
                  <a:pt x="4248630" y="1015525"/>
                  <a:pt x="4301018" y="1041243"/>
                  <a:pt x="4350548" y="1049815"/>
                </a:cubicBezTo>
                <a:cubicBezTo>
                  <a:pt x="4529618" y="1078390"/>
                  <a:pt x="5006820" y="1421290"/>
                  <a:pt x="5037300" y="1543210"/>
                </a:cubicBezTo>
                <a:cubicBezTo>
                  <a:pt x="5045873" y="1577500"/>
                  <a:pt x="5065875" y="1593693"/>
                  <a:pt x="5099212" y="1593693"/>
                </a:cubicBezTo>
                <a:cubicBezTo>
                  <a:pt x="5179223" y="1593693"/>
                  <a:pt x="5371628" y="1782288"/>
                  <a:pt x="5400203" y="1888015"/>
                </a:cubicBezTo>
                <a:cubicBezTo>
                  <a:pt x="5439255" y="2033748"/>
                  <a:pt x="5490690" y="2143285"/>
                  <a:pt x="5512598" y="2129950"/>
                </a:cubicBezTo>
                <a:cubicBezTo>
                  <a:pt x="5525933" y="2121378"/>
                  <a:pt x="5528790" y="2082325"/>
                  <a:pt x="5521170" y="2042320"/>
                </a:cubicBezTo>
                <a:lnTo>
                  <a:pt x="5521170" y="2042320"/>
                </a:lnTo>
                <a:close/>
                <a:moveTo>
                  <a:pt x="3828578" y="512605"/>
                </a:moveTo>
                <a:cubicBezTo>
                  <a:pt x="3721898" y="503080"/>
                  <a:pt x="3627600" y="488793"/>
                  <a:pt x="3619028" y="480220"/>
                </a:cubicBezTo>
                <a:cubicBezTo>
                  <a:pt x="3593310" y="452598"/>
                  <a:pt x="4010505" y="482125"/>
                  <a:pt x="4038128" y="509748"/>
                </a:cubicBezTo>
                <a:cubicBezTo>
                  <a:pt x="4052415" y="524035"/>
                  <a:pt x="4055273" y="534513"/>
                  <a:pt x="4043842" y="532608"/>
                </a:cubicBezTo>
                <a:cubicBezTo>
                  <a:pt x="4032413" y="530703"/>
                  <a:pt x="3936210" y="522130"/>
                  <a:pt x="3828578" y="512605"/>
                </a:cubicBezTo>
                <a:lnTo>
                  <a:pt x="3828578" y="512605"/>
                </a:lnTo>
                <a:close/>
              </a:path>
            </a:pathLst>
          </a:custGeom>
          <a:solidFill>
            <a:srgbClr val="60BED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grpSp>
        <p:nvGrpSpPr>
          <p:cNvPr id="304" name="Group 720">
            <a:extLst>
              <a:ext uri="{FF2B5EF4-FFF2-40B4-BE49-F238E27FC236}">
                <a16:creationId xmlns:a16="http://schemas.microsoft.com/office/drawing/2014/main" id="{4E44B883-79FA-44C0-A0A6-3EDA4A64BB9D}"/>
              </a:ext>
            </a:extLst>
          </p:cNvPr>
          <p:cNvGrpSpPr/>
          <p:nvPr/>
        </p:nvGrpSpPr>
        <p:grpSpPr>
          <a:xfrm>
            <a:off x="9462166" y="980165"/>
            <a:ext cx="2203298" cy="5727465"/>
            <a:chOff x="8608981" y="286023"/>
            <a:chExt cx="2454210" cy="6379708"/>
          </a:xfrm>
        </p:grpSpPr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D638A5D2-22A9-4BF1-A433-F6CE09DA3DD1}"/>
                </a:ext>
              </a:extLst>
            </p:cNvPr>
            <p:cNvSpPr/>
            <p:nvPr/>
          </p:nvSpPr>
          <p:spPr>
            <a:xfrm>
              <a:off x="8672933" y="4722998"/>
              <a:ext cx="2237167" cy="1190626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90625">
                  <a:moveTo>
                    <a:pt x="1562100" y="571500"/>
                  </a:moveTo>
                  <a:cubicBezTo>
                    <a:pt x="1117600" y="838200"/>
                    <a:pt x="501650" y="952500"/>
                    <a:pt x="0" y="1190625"/>
                  </a:cubicBezTo>
                  <a:lnTo>
                    <a:pt x="0" y="590550"/>
                  </a:lnTo>
                  <a:cubicBezTo>
                    <a:pt x="349250" y="393700"/>
                    <a:pt x="1079500" y="130175"/>
                    <a:pt x="1543050" y="0"/>
                  </a:cubicBezTo>
                  <a:lnTo>
                    <a:pt x="1562100" y="571500"/>
                  </a:lnTo>
                  <a:close/>
                </a:path>
              </a:pathLst>
            </a:custGeom>
            <a:gradFill>
              <a:gsLst>
                <a:gs pos="0">
                  <a:srgbClr val="60BED4">
                    <a:lumMod val="5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3000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06" name="Freeform 53">
              <a:extLst>
                <a:ext uri="{FF2B5EF4-FFF2-40B4-BE49-F238E27FC236}">
                  <a16:creationId xmlns:a16="http://schemas.microsoft.com/office/drawing/2014/main" id="{4A8CF7B7-2FE7-43CE-8998-F0FEB26ACC83}"/>
                </a:ext>
              </a:extLst>
            </p:cNvPr>
            <p:cNvSpPr/>
            <p:nvPr/>
          </p:nvSpPr>
          <p:spPr>
            <a:xfrm>
              <a:off x="8716893" y="367940"/>
              <a:ext cx="2346298" cy="1304925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638300"/>
                <a:gd name="connsiteY0" fmla="*/ 6858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562100 w 1638300"/>
                <a:gd name="connsiteY4" fmla="*/ 685800 h 1304925"/>
                <a:gd name="connsiteX0" fmla="*/ 1562100 w 1638300"/>
                <a:gd name="connsiteY0" fmla="*/ 6858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562100 w 1638300"/>
                <a:gd name="connsiteY4" fmla="*/ 685800 h 1304925"/>
                <a:gd name="connsiteX0" fmla="*/ 1609725 w 1638300"/>
                <a:gd name="connsiteY0" fmla="*/ 66675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666750 h 1304925"/>
                <a:gd name="connsiteX0" fmla="*/ 1609725 w 1638300"/>
                <a:gd name="connsiteY0" fmla="*/ 66675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666750 h 1304925"/>
                <a:gd name="connsiteX0" fmla="*/ 1609725 w 1638300"/>
                <a:gd name="connsiteY0" fmla="*/ 66675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666750 h 1304925"/>
                <a:gd name="connsiteX0" fmla="*/ 1609725 w 1638300"/>
                <a:gd name="connsiteY0" fmla="*/ 7239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723900 h 1304925"/>
                <a:gd name="connsiteX0" fmla="*/ 1609725 w 1638300"/>
                <a:gd name="connsiteY0" fmla="*/ 7239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723900 h 1304925"/>
                <a:gd name="connsiteX0" fmla="*/ 1609725 w 1638300"/>
                <a:gd name="connsiteY0" fmla="*/ 723900 h 1304925"/>
                <a:gd name="connsiteX1" fmla="*/ 0 w 1638300"/>
                <a:gd name="connsiteY1" fmla="*/ 1304925 h 1304925"/>
                <a:gd name="connsiteX2" fmla="*/ 0 w 1638300"/>
                <a:gd name="connsiteY2" fmla="*/ 704850 h 1304925"/>
                <a:gd name="connsiteX3" fmla="*/ 1638300 w 1638300"/>
                <a:gd name="connsiteY3" fmla="*/ 0 h 1304925"/>
                <a:gd name="connsiteX4" fmla="*/ 1609725 w 1638300"/>
                <a:gd name="connsiteY4" fmla="*/ 723900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304925">
                  <a:moveTo>
                    <a:pt x="1609725" y="723900"/>
                  </a:moveTo>
                  <a:cubicBezTo>
                    <a:pt x="1089025" y="990600"/>
                    <a:pt x="539750" y="1095375"/>
                    <a:pt x="0" y="1304925"/>
                  </a:cubicBezTo>
                  <a:lnTo>
                    <a:pt x="0" y="704850"/>
                  </a:lnTo>
                  <a:cubicBezTo>
                    <a:pt x="349250" y="508000"/>
                    <a:pt x="1498600" y="225425"/>
                    <a:pt x="1638300" y="0"/>
                  </a:cubicBezTo>
                  <a:cubicBezTo>
                    <a:pt x="1628775" y="222250"/>
                    <a:pt x="1619250" y="406400"/>
                    <a:pt x="1609725" y="723900"/>
                  </a:cubicBezTo>
                  <a:close/>
                </a:path>
              </a:pathLst>
            </a:custGeom>
            <a:gradFill>
              <a:gsLst>
                <a:gs pos="0">
                  <a:srgbClr val="60BED4">
                    <a:lumMod val="3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5000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07" name="Freeform 55">
              <a:extLst>
                <a:ext uri="{FF2B5EF4-FFF2-40B4-BE49-F238E27FC236}">
                  <a16:creationId xmlns:a16="http://schemas.microsoft.com/office/drawing/2014/main" id="{2B34CB0E-2558-401E-883A-8BE54CD37949}"/>
                </a:ext>
              </a:extLst>
            </p:cNvPr>
            <p:cNvSpPr/>
            <p:nvPr/>
          </p:nvSpPr>
          <p:spPr>
            <a:xfrm>
              <a:off x="8698243" y="3317181"/>
              <a:ext cx="2237167" cy="1190626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90625">
                  <a:moveTo>
                    <a:pt x="1562100" y="571500"/>
                  </a:moveTo>
                  <a:cubicBezTo>
                    <a:pt x="1117600" y="838200"/>
                    <a:pt x="501650" y="952500"/>
                    <a:pt x="0" y="1190625"/>
                  </a:cubicBezTo>
                  <a:lnTo>
                    <a:pt x="0" y="590550"/>
                  </a:lnTo>
                  <a:cubicBezTo>
                    <a:pt x="349250" y="393700"/>
                    <a:pt x="1079500" y="130175"/>
                    <a:pt x="1543050" y="0"/>
                  </a:cubicBezTo>
                  <a:lnTo>
                    <a:pt x="1562100" y="571500"/>
                  </a:lnTo>
                  <a:close/>
                </a:path>
              </a:pathLst>
            </a:custGeom>
            <a:gradFill>
              <a:gsLst>
                <a:gs pos="0">
                  <a:srgbClr val="60BED4">
                    <a:lumMod val="3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3000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08" name="Freeform 56">
              <a:extLst>
                <a:ext uri="{FF2B5EF4-FFF2-40B4-BE49-F238E27FC236}">
                  <a16:creationId xmlns:a16="http://schemas.microsoft.com/office/drawing/2014/main" id="{EAFFAFCF-F7D6-4A8A-BDF1-25453EAD7825}"/>
                </a:ext>
              </a:extLst>
            </p:cNvPr>
            <p:cNvSpPr/>
            <p:nvPr/>
          </p:nvSpPr>
          <p:spPr>
            <a:xfrm>
              <a:off x="8663753" y="1924454"/>
              <a:ext cx="2237167" cy="1190626"/>
            </a:xfrm>
            <a:custGeom>
              <a:avLst/>
              <a:gdLst>
                <a:gd name="connsiteX0" fmla="*/ 156210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562100 w 1619250"/>
                <a:gd name="connsiteY4" fmla="*/ 590550 h 1200150"/>
                <a:gd name="connsiteX0" fmla="*/ 1619250 w 1619250"/>
                <a:gd name="connsiteY0" fmla="*/ 590550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19250 w 1619250"/>
                <a:gd name="connsiteY4" fmla="*/ 590550 h 1200150"/>
                <a:gd name="connsiteX0" fmla="*/ 1609725 w 1619250"/>
                <a:gd name="connsiteY0" fmla="*/ 5429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42925 h 1200150"/>
                <a:gd name="connsiteX0" fmla="*/ 1609725 w 1619250"/>
                <a:gd name="connsiteY0" fmla="*/ 581025 h 1200150"/>
                <a:gd name="connsiteX1" fmla="*/ 0 w 1619250"/>
                <a:gd name="connsiteY1" fmla="*/ 1200150 h 1200150"/>
                <a:gd name="connsiteX2" fmla="*/ 76200 w 1619250"/>
                <a:gd name="connsiteY2" fmla="*/ 590550 h 1200150"/>
                <a:gd name="connsiteX3" fmla="*/ 1619250 w 1619250"/>
                <a:gd name="connsiteY3" fmla="*/ 0 h 1200150"/>
                <a:gd name="connsiteX4" fmla="*/ 1609725 w 1619250"/>
                <a:gd name="connsiteY4" fmla="*/ 581025 h 12001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28575 w 1571625"/>
                <a:gd name="connsiteY2" fmla="*/ 590550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581025 h 1238250"/>
                <a:gd name="connsiteX1" fmla="*/ 0 w 1571625"/>
                <a:gd name="connsiteY1" fmla="*/ 1238250 h 1238250"/>
                <a:gd name="connsiteX2" fmla="*/ 0 w 1571625"/>
                <a:gd name="connsiteY2" fmla="*/ 619125 h 1238250"/>
                <a:gd name="connsiteX3" fmla="*/ 1571625 w 1571625"/>
                <a:gd name="connsiteY3" fmla="*/ 0 h 1238250"/>
                <a:gd name="connsiteX4" fmla="*/ 1562100 w 1571625"/>
                <a:gd name="connsiteY4" fmla="*/ 581025 h 12382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5722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71625"/>
                <a:gd name="connsiteY0" fmla="*/ 619125 h 1276350"/>
                <a:gd name="connsiteX1" fmla="*/ 0 w 1571625"/>
                <a:gd name="connsiteY1" fmla="*/ 1276350 h 1276350"/>
                <a:gd name="connsiteX2" fmla="*/ 0 w 1571625"/>
                <a:gd name="connsiteY2" fmla="*/ 638175 h 1276350"/>
                <a:gd name="connsiteX3" fmla="*/ 1571625 w 1571625"/>
                <a:gd name="connsiteY3" fmla="*/ 0 h 1276350"/>
                <a:gd name="connsiteX4" fmla="*/ 1562100 w 1571625"/>
                <a:gd name="connsiteY4" fmla="*/ 619125 h 127635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600075 h 1257300"/>
                <a:gd name="connsiteX1" fmla="*/ 0 w 1562100"/>
                <a:gd name="connsiteY1" fmla="*/ 1257300 h 1257300"/>
                <a:gd name="connsiteX2" fmla="*/ 0 w 1562100"/>
                <a:gd name="connsiteY2" fmla="*/ 619125 h 1257300"/>
                <a:gd name="connsiteX3" fmla="*/ 1533525 w 1562100"/>
                <a:gd name="connsiteY3" fmla="*/ 0 h 1257300"/>
                <a:gd name="connsiteX4" fmla="*/ 1562100 w 1562100"/>
                <a:gd name="connsiteY4" fmla="*/ 600075 h 1257300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228725"/>
                <a:gd name="connsiteX1" fmla="*/ 0 w 1562100"/>
                <a:gd name="connsiteY1" fmla="*/ 1228725 h 1228725"/>
                <a:gd name="connsiteX2" fmla="*/ 0 w 1562100"/>
                <a:gd name="connsiteY2" fmla="*/ 590550 h 1228725"/>
                <a:gd name="connsiteX3" fmla="*/ 1543050 w 1562100"/>
                <a:gd name="connsiteY3" fmla="*/ 0 h 1228725"/>
                <a:gd name="connsiteX4" fmla="*/ 1562100 w 1562100"/>
                <a:gd name="connsiteY4" fmla="*/ 571500 h 12287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  <a:gd name="connsiteX0" fmla="*/ 1562100 w 1562100"/>
                <a:gd name="connsiteY0" fmla="*/ 571500 h 1190625"/>
                <a:gd name="connsiteX1" fmla="*/ 0 w 1562100"/>
                <a:gd name="connsiteY1" fmla="*/ 1190625 h 1190625"/>
                <a:gd name="connsiteX2" fmla="*/ 0 w 1562100"/>
                <a:gd name="connsiteY2" fmla="*/ 590550 h 1190625"/>
                <a:gd name="connsiteX3" fmla="*/ 1543050 w 1562100"/>
                <a:gd name="connsiteY3" fmla="*/ 0 h 1190625"/>
                <a:gd name="connsiteX4" fmla="*/ 1562100 w 1562100"/>
                <a:gd name="connsiteY4" fmla="*/ 57150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90625">
                  <a:moveTo>
                    <a:pt x="1562100" y="571500"/>
                  </a:moveTo>
                  <a:cubicBezTo>
                    <a:pt x="1117600" y="838200"/>
                    <a:pt x="501650" y="952500"/>
                    <a:pt x="0" y="1190625"/>
                  </a:cubicBezTo>
                  <a:lnTo>
                    <a:pt x="0" y="590550"/>
                  </a:lnTo>
                  <a:cubicBezTo>
                    <a:pt x="349250" y="393700"/>
                    <a:pt x="1079500" y="130175"/>
                    <a:pt x="1543050" y="0"/>
                  </a:cubicBezTo>
                  <a:lnTo>
                    <a:pt x="1562100" y="571500"/>
                  </a:lnTo>
                  <a:close/>
                </a:path>
              </a:pathLst>
            </a:custGeom>
            <a:gradFill>
              <a:gsLst>
                <a:gs pos="0">
                  <a:srgbClr val="60BED4">
                    <a:lumMod val="3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3000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309" name="Group 690">
              <a:extLst>
                <a:ext uri="{FF2B5EF4-FFF2-40B4-BE49-F238E27FC236}">
                  <a16:creationId xmlns:a16="http://schemas.microsoft.com/office/drawing/2014/main" id="{FC02F9B7-AC48-4CAF-B202-7FA68885A75B}"/>
                </a:ext>
              </a:extLst>
            </p:cNvPr>
            <p:cNvGrpSpPr/>
            <p:nvPr/>
          </p:nvGrpSpPr>
          <p:grpSpPr>
            <a:xfrm>
              <a:off x="9290010" y="286023"/>
              <a:ext cx="1092149" cy="5958902"/>
              <a:chOff x="6761057" y="322748"/>
              <a:chExt cx="1092149" cy="5958902"/>
            </a:xfrm>
          </p:grpSpPr>
          <p:sp>
            <p:nvSpPr>
              <p:cNvPr id="316" name="Diagonal Stripe 691">
                <a:extLst>
                  <a:ext uri="{FF2B5EF4-FFF2-40B4-BE49-F238E27FC236}">
                    <a16:creationId xmlns:a16="http://schemas.microsoft.com/office/drawing/2014/main" id="{3B6CA21F-6CB6-4FFA-93BB-5FF52A0A445A}"/>
                  </a:ext>
                </a:extLst>
              </p:cNvPr>
              <p:cNvSpPr/>
              <p:nvPr/>
            </p:nvSpPr>
            <p:spPr>
              <a:xfrm rot="19197366">
                <a:off x="6907223" y="5186633"/>
                <a:ext cx="904974" cy="1095017"/>
              </a:xfrm>
              <a:prstGeom prst="diagStripe">
                <a:avLst>
                  <a:gd name="adj" fmla="val 86326"/>
                </a:avLst>
              </a:prstGeom>
              <a:solidFill>
                <a:srgbClr val="AAAAA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17" name="Rectangle 7">
                <a:extLst>
                  <a:ext uri="{FF2B5EF4-FFF2-40B4-BE49-F238E27FC236}">
                    <a16:creationId xmlns:a16="http://schemas.microsoft.com/office/drawing/2014/main" id="{B3106E37-1BCE-4B59-9455-6AAE9C1D1561}"/>
                  </a:ext>
                </a:extLst>
              </p:cNvPr>
              <p:cNvSpPr/>
              <p:nvPr/>
            </p:nvSpPr>
            <p:spPr>
              <a:xfrm>
                <a:off x="6884441" y="1303750"/>
                <a:ext cx="845381" cy="3468140"/>
              </a:xfrm>
              <a:custGeom>
                <a:avLst/>
                <a:gdLst>
                  <a:gd name="connsiteX0" fmla="*/ 0 w 828152"/>
                  <a:gd name="connsiteY0" fmla="*/ 0 h 1872208"/>
                  <a:gd name="connsiteX1" fmla="*/ 828152 w 828152"/>
                  <a:gd name="connsiteY1" fmla="*/ 0 h 1872208"/>
                  <a:gd name="connsiteX2" fmla="*/ 828152 w 828152"/>
                  <a:gd name="connsiteY2" fmla="*/ 1872208 h 1872208"/>
                  <a:gd name="connsiteX3" fmla="*/ 0 w 828152"/>
                  <a:gd name="connsiteY3" fmla="*/ 1872208 h 1872208"/>
                  <a:gd name="connsiteX4" fmla="*/ 0 w 828152"/>
                  <a:gd name="connsiteY4" fmla="*/ 0 h 1872208"/>
                  <a:gd name="connsiteX0" fmla="*/ 0 w 828152"/>
                  <a:gd name="connsiteY0" fmla="*/ 0 h 1891000"/>
                  <a:gd name="connsiteX1" fmla="*/ 828152 w 828152"/>
                  <a:gd name="connsiteY1" fmla="*/ 0 h 1891000"/>
                  <a:gd name="connsiteX2" fmla="*/ 828152 w 828152"/>
                  <a:gd name="connsiteY2" fmla="*/ 1872208 h 1891000"/>
                  <a:gd name="connsiteX3" fmla="*/ 0 w 828152"/>
                  <a:gd name="connsiteY3" fmla="*/ 1872208 h 1891000"/>
                  <a:gd name="connsiteX4" fmla="*/ 0 w 828152"/>
                  <a:gd name="connsiteY4" fmla="*/ 0 h 1891000"/>
                  <a:gd name="connsiteX0" fmla="*/ 0 w 828152"/>
                  <a:gd name="connsiteY0" fmla="*/ 0 h 1907994"/>
                  <a:gd name="connsiteX1" fmla="*/ 828152 w 828152"/>
                  <a:gd name="connsiteY1" fmla="*/ 0 h 1907994"/>
                  <a:gd name="connsiteX2" fmla="*/ 828152 w 828152"/>
                  <a:gd name="connsiteY2" fmla="*/ 1872208 h 1907994"/>
                  <a:gd name="connsiteX3" fmla="*/ 0 w 828152"/>
                  <a:gd name="connsiteY3" fmla="*/ 1872208 h 1907994"/>
                  <a:gd name="connsiteX4" fmla="*/ 0 w 828152"/>
                  <a:gd name="connsiteY4" fmla="*/ 0 h 1907994"/>
                  <a:gd name="connsiteX0" fmla="*/ 0 w 828152"/>
                  <a:gd name="connsiteY0" fmla="*/ 0 h 1920103"/>
                  <a:gd name="connsiteX1" fmla="*/ 828152 w 828152"/>
                  <a:gd name="connsiteY1" fmla="*/ 0 h 1920103"/>
                  <a:gd name="connsiteX2" fmla="*/ 828152 w 828152"/>
                  <a:gd name="connsiteY2" fmla="*/ 1872208 h 1920103"/>
                  <a:gd name="connsiteX3" fmla="*/ 0 w 828152"/>
                  <a:gd name="connsiteY3" fmla="*/ 1872208 h 1920103"/>
                  <a:gd name="connsiteX4" fmla="*/ 0 w 828152"/>
                  <a:gd name="connsiteY4" fmla="*/ 0 h 1920103"/>
                  <a:gd name="connsiteX0" fmla="*/ 0 w 828152"/>
                  <a:gd name="connsiteY0" fmla="*/ 0 h 1923817"/>
                  <a:gd name="connsiteX1" fmla="*/ 828152 w 828152"/>
                  <a:gd name="connsiteY1" fmla="*/ 0 h 1923817"/>
                  <a:gd name="connsiteX2" fmla="*/ 828152 w 828152"/>
                  <a:gd name="connsiteY2" fmla="*/ 1872208 h 1923817"/>
                  <a:gd name="connsiteX3" fmla="*/ 0 w 828152"/>
                  <a:gd name="connsiteY3" fmla="*/ 1872208 h 1923817"/>
                  <a:gd name="connsiteX4" fmla="*/ 0 w 828152"/>
                  <a:gd name="connsiteY4" fmla="*/ 0 h 192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152" h="1923817">
                    <a:moveTo>
                      <a:pt x="0" y="0"/>
                    </a:moveTo>
                    <a:lnTo>
                      <a:pt x="828152" y="0"/>
                    </a:lnTo>
                    <a:lnTo>
                      <a:pt x="828152" y="1872208"/>
                    </a:lnTo>
                    <a:cubicBezTo>
                      <a:pt x="499246" y="1935634"/>
                      <a:pt x="328906" y="1946205"/>
                      <a:pt x="0" y="18722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18" name="Rounded Rectangle 60">
                <a:extLst>
                  <a:ext uri="{FF2B5EF4-FFF2-40B4-BE49-F238E27FC236}">
                    <a16:creationId xmlns:a16="http://schemas.microsoft.com/office/drawing/2014/main" id="{2F353CA0-3F22-4585-9308-FB9967FCD5B4}"/>
                  </a:ext>
                </a:extLst>
              </p:cNvPr>
              <p:cNvSpPr/>
              <p:nvPr/>
            </p:nvSpPr>
            <p:spPr>
              <a:xfrm>
                <a:off x="6852068" y="322748"/>
                <a:ext cx="910125" cy="232345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19" name="Rectangle 694">
                <a:extLst>
                  <a:ext uri="{FF2B5EF4-FFF2-40B4-BE49-F238E27FC236}">
                    <a16:creationId xmlns:a16="http://schemas.microsoft.com/office/drawing/2014/main" id="{5F44E0F9-9578-47CF-A242-65338456281F}"/>
                  </a:ext>
                </a:extLst>
              </p:cNvPr>
              <p:cNvSpPr/>
              <p:nvPr/>
            </p:nvSpPr>
            <p:spPr>
              <a:xfrm>
                <a:off x="7030366" y="555093"/>
                <a:ext cx="553530" cy="619311"/>
              </a:xfrm>
              <a:prstGeom prst="rect">
                <a:avLst/>
              </a:prstGeom>
              <a:solidFill>
                <a:srgbClr val="AAAAA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0" name="Rectangle 695">
                <a:extLst>
                  <a:ext uri="{FF2B5EF4-FFF2-40B4-BE49-F238E27FC236}">
                    <a16:creationId xmlns:a16="http://schemas.microsoft.com/office/drawing/2014/main" id="{A7622880-6BB6-49E2-97A8-7EC7B5BB5B69}"/>
                  </a:ext>
                </a:extLst>
              </p:cNvPr>
              <p:cNvSpPr/>
              <p:nvPr/>
            </p:nvSpPr>
            <p:spPr>
              <a:xfrm>
                <a:off x="7187118" y="4745527"/>
                <a:ext cx="240026" cy="23234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1" name="Trapezoid 696">
                <a:extLst>
                  <a:ext uri="{FF2B5EF4-FFF2-40B4-BE49-F238E27FC236}">
                    <a16:creationId xmlns:a16="http://schemas.microsoft.com/office/drawing/2014/main" id="{A1FA465A-6B82-416A-8CA6-411B8F37DEDB}"/>
                  </a:ext>
                </a:extLst>
              </p:cNvPr>
              <p:cNvSpPr/>
              <p:nvPr/>
            </p:nvSpPr>
            <p:spPr>
              <a:xfrm rot="10800000">
                <a:off x="7187119" y="4960719"/>
                <a:ext cx="240026" cy="290433"/>
              </a:xfrm>
              <a:prstGeom prst="trapezoid">
                <a:avLst/>
              </a:prstGeom>
              <a:solidFill>
                <a:srgbClr val="AAAAA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2" name="Rounded Rectangle 64">
                <a:extLst>
                  <a:ext uri="{FF2B5EF4-FFF2-40B4-BE49-F238E27FC236}">
                    <a16:creationId xmlns:a16="http://schemas.microsoft.com/office/drawing/2014/main" id="{62E4E3DB-27FB-4233-9D6D-16DC32A452CC}"/>
                  </a:ext>
                </a:extLst>
              </p:cNvPr>
              <p:cNvSpPr/>
              <p:nvPr/>
            </p:nvSpPr>
            <p:spPr>
              <a:xfrm>
                <a:off x="6761057" y="1137720"/>
                <a:ext cx="1092149" cy="174259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3" name="Rectangle 20">
                <a:extLst>
                  <a:ext uri="{FF2B5EF4-FFF2-40B4-BE49-F238E27FC236}">
                    <a16:creationId xmlns:a16="http://schemas.microsoft.com/office/drawing/2014/main" id="{4DAA1FE8-405C-47C4-83F1-F84B7C7668C0}"/>
                  </a:ext>
                </a:extLst>
              </p:cNvPr>
              <p:cNvSpPr/>
              <p:nvPr/>
            </p:nvSpPr>
            <p:spPr>
              <a:xfrm>
                <a:off x="6988104" y="2780928"/>
                <a:ext cx="638056" cy="1761675"/>
              </a:xfrm>
              <a:custGeom>
                <a:avLst/>
                <a:gdLst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  <a:gd name="connsiteX0" fmla="*/ 0 w 669024"/>
                  <a:gd name="connsiteY0" fmla="*/ 0 h 1686239"/>
                  <a:gd name="connsiteX1" fmla="*/ 669024 w 669024"/>
                  <a:gd name="connsiteY1" fmla="*/ 0 h 1686239"/>
                  <a:gd name="connsiteX2" fmla="*/ 669024 w 669024"/>
                  <a:gd name="connsiteY2" fmla="*/ 1662748 h 1686239"/>
                  <a:gd name="connsiteX3" fmla="*/ 0 w 669024"/>
                  <a:gd name="connsiteY3" fmla="*/ 1662748 h 1686239"/>
                  <a:gd name="connsiteX4" fmla="*/ 0 w 669024"/>
                  <a:gd name="connsiteY4" fmla="*/ 0 h 1686239"/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024" h="1662748">
                    <a:moveTo>
                      <a:pt x="0" y="0"/>
                    </a:moveTo>
                    <a:lnTo>
                      <a:pt x="669024" y="0"/>
                    </a:lnTo>
                    <a:lnTo>
                      <a:pt x="669024" y="1662748"/>
                    </a:lnTo>
                    <a:cubicBezTo>
                      <a:pt x="440730" y="1715603"/>
                      <a:pt x="260007" y="1715603"/>
                      <a:pt x="0" y="16627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DAD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4" name="Rectangle 699">
                <a:extLst>
                  <a:ext uri="{FF2B5EF4-FFF2-40B4-BE49-F238E27FC236}">
                    <a16:creationId xmlns:a16="http://schemas.microsoft.com/office/drawing/2014/main" id="{25CCFEBE-66DC-40F9-A3F8-FF5F35C26F41}"/>
                  </a:ext>
                </a:extLst>
              </p:cNvPr>
              <p:cNvSpPr/>
              <p:nvPr/>
            </p:nvSpPr>
            <p:spPr>
              <a:xfrm>
                <a:off x="7283130" y="555093"/>
                <a:ext cx="48005" cy="619311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5" name="Rectangle 700">
                <a:extLst>
                  <a:ext uri="{FF2B5EF4-FFF2-40B4-BE49-F238E27FC236}">
                    <a16:creationId xmlns:a16="http://schemas.microsoft.com/office/drawing/2014/main" id="{30FECA37-AD5E-4BAD-AED4-FBE61380C9AF}"/>
                  </a:ext>
                </a:extLst>
              </p:cNvPr>
              <p:cNvSpPr/>
              <p:nvPr/>
            </p:nvSpPr>
            <p:spPr>
              <a:xfrm>
                <a:off x="7301272" y="1392159"/>
                <a:ext cx="329093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6" name="Rectangle 701">
                <a:extLst>
                  <a:ext uri="{FF2B5EF4-FFF2-40B4-BE49-F238E27FC236}">
                    <a16:creationId xmlns:a16="http://schemas.microsoft.com/office/drawing/2014/main" id="{20295382-053C-4730-950F-EEB0E8E47C07}"/>
                  </a:ext>
                </a:extLst>
              </p:cNvPr>
              <p:cNvSpPr/>
              <p:nvPr/>
            </p:nvSpPr>
            <p:spPr>
              <a:xfrm>
                <a:off x="7301272" y="3944985"/>
                <a:ext cx="329093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7" name="Rectangle 702">
                <a:extLst>
                  <a:ext uri="{FF2B5EF4-FFF2-40B4-BE49-F238E27FC236}">
                    <a16:creationId xmlns:a16="http://schemas.microsoft.com/office/drawing/2014/main" id="{8A163F92-EA7D-49E8-8849-9B4692E32A6D}"/>
                  </a:ext>
                </a:extLst>
              </p:cNvPr>
              <p:cNvSpPr/>
              <p:nvPr/>
            </p:nvSpPr>
            <p:spPr>
              <a:xfrm>
                <a:off x="7432909" y="2349469"/>
                <a:ext cx="197456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8" name="Rectangle 703">
                <a:extLst>
                  <a:ext uri="{FF2B5EF4-FFF2-40B4-BE49-F238E27FC236}">
                    <a16:creationId xmlns:a16="http://schemas.microsoft.com/office/drawing/2014/main" id="{CF9BF8EB-7066-4274-BD44-3644A3061205}"/>
                  </a:ext>
                </a:extLst>
              </p:cNvPr>
              <p:cNvSpPr/>
              <p:nvPr/>
            </p:nvSpPr>
            <p:spPr>
              <a:xfrm>
                <a:off x="7432909" y="3625882"/>
                <a:ext cx="197456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9" name="Rectangle 704">
                <a:extLst>
                  <a:ext uri="{FF2B5EF4-FFF2-40B4-BE49-F238E27FC236}">
                    <a16:creationId xmlns:a16="http://schemas.microsoft.com/office/drawing/2014/main" id="{0A57B90E-01EF-425E-A634-58564E19DF04}"/>
                  </a:ext>
                </a:extLst>
              </p:cNvPr>
              <p:cNvSpPr/>
              <p:nvPr/>
            </p:nvSpPr>
            <p:spPr>
              <a:xfrm>
                <a:off x="7301272" y="3306779"/>
                <a:ext cx="329093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0" name="Rectangle 705">
                <a:extLst>
                  <a:ext uri="{FF2B5EF4-FFF2-40B4-BE49-F238E27FC236}">
                    <a16:creationId xmlns:a16="http://schemas.microsoft.com/office/drawing/2014/main" id="{E790FF17-5267-48EA-9597-547A23BE1CC5}"/>
                  </a:ext>
                </a:extLst>
              </p:cNvPr>
              <p:cNvSpPr/>
              <p:nvPr/>
            </p:nvSpPr>
            <p:spPr>
              <a:xfrm>
                <a:off x="7432909" y="1711263"/>
                <a:ext cx="197456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1" name="Rectangle 706">
                <a:extLst>
                  <a:ext uri="{FF2B5EF4-FFF2-40B4-BE49-F238E27FC236}">
                    <a16:creationId xmlns:a16="http://schemas.microsoft.com/office/drawing/2014/main" id="{5AF5FA8C-7F41-49FF-BDB6-2926CDB4513A}"/>
                  </a:ext>
                </a:extLst>
              </p:cNvPr>
              <p:cNvSpPr/>
              <p:nvPr/>
            </p:nvSpPr>
            <p:spPr>
              <a:xfrm>
                <a:off x="7301272" y="2030366"/>
                <a:ext cx="329093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2" name="Rectangle 707">
                <a:extLst>
                  <a:ext uri="{FF2B5EF4-FFF2-40B4-BE49-F238E27FC236}">
                    <a16:creationId xmlns:a16="http://schemas.microsoft.com/office/drawing/2014/main" id="{6A5BA763-EF62-4699-80D8-5BB2EC805CA7}"/>
                  </a:ext>
                </a:extLst>
              </p:cNvPr>
              <p:cNvSpPr/>
              <p:nvPr/>
            </p:nvSpPr>
            <p:spPr>
              <a:xfrm>
                <a:off x="7432909" y="4264092"/>
                <a:ext cx="197456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3" name="Rectangle 20">
                <a:extLst>
                  <a:ext uri="{FF2B5EF4-FFF2-40B4-BE49-F238E27FC236}">
                    <a16:creationId xmlns:a16="http://schemas.microsoft.com/office/drawing/2014/main" id="{34C7C388-1A2B-4045-A325-F80630BD3C2C}"/>
                  </a:ext>
                </a:extLst>
              </p:cNvPr>
              <p:cNvSpPr/>
              <p:nvPr/>
            </p:nvSpPr>
            <p:spPr>
              <a:xfrm>
                <a:off x="6988104" y="2636912"/>
                <a:ext cx="638056" cy="145041"/>
              </a:xfrm>
              <a:custGeom>
                <a:avLst/>
                <a:gdLst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  <a:gd name="connsiteX0" fmla="*/ 0 w 669024"/>
                  <a:gd name="connsiteY0" fmla="*/ 0 h 1686239"/>
                  <a:gd name="connsiteX1" fmla="*/ 669024 w 669024"/>
                  <a:gd name="connsiteY1" fmla="*/ 0 h 1686239"/>
                  <a:gd name="connsiteX2" fmla="*/ 669024 w 669024"/>
                  <a:gd name="connsiteY2" fmla="*/ 1662748 h 1686239"/>
                  <a:gd name="connsiteX3" fmla="*/ 0 w 669024"/>
                  <a:gd name="connsiteY3" fmla="*/ 1662748 h 1686239"/>
                  <a:gd name="connsiteX4" fmla="*/ 0 w 669024"/>
                  <a:gd name="connsiteY4" fmla="*/ 0 h 1686239"/>
                  <a:gd name="connsiteX0" fmla="*/ 0 w 669024"/>
                  <a:gd name="connsiteY0" fmla="*/ 0 h 1662748"/>
                  <a:gd name="connsiteX1" fmla="*/ 669024 w 669024"/>
                  <a:gd name="connsiteY1" fmla="*/ 0 h 1662748"/>
                  <a:gd name="connsiteX2" fmla="*/ 669024 w 669024"/>
                  <a:gd name="connsiteY2" fmla="*/ 1662748 h 1662748"/>
                  <a:gd name="connsiteX3" fmla="*/ 0 w 669024"/>
                  <a:gd name="connsiteY3" fmla="*/ 1662748 h 1662748"/>
                  <a:gd name="connsiteX4" fmla="*/ 0 w 669024"/>
                  <a:gd name="connsiteY4" fmla="*/ 0 h 166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024" h="1662748">
                    <a:moveTo>
                      <a:pt x="0" y="0"/>
                    </a:moveTo>
                    <a:lnTo>
                      <a:pt x="669024" y="0"/>
                    </a:lnTo>
                    <a:lnTo>
                      <a:pt x="669024" y="1662748"/>
                    </a:lnTo>
                    <a:cubicBezTo>
                      <a:pt x="440730" y="1715603"/>
                      <a:pt x="260007" y="1715603"/>
                      <a:pt x="0" y="166274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A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4" name="Rectangle 709">
                <a:extLst>
                  <a:ext uri="{FF2B5EF4-FFF2-40B4-BE49-F238E27FC236}">
                    <a16:creationId xmlns:a16="http://schemas.microsoft.com/office/drawing/2014/main" id="{B5CA86ED-23D9-40A6-9C27-5821D0BD23B1}"/>
                  </a:ext>
                </a:extLst>
              </p:cNvPr>
              <p:cNvSpPr/>
              <p:nvPr/>
            </p:nvSpPr>
            <p:spPr>
              <a:xfrm>
                <a:off x="7301272" y="2668572"/>
                <a:ext cx="329093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5" name="Rectangle 710">
                <a:extLst>
                  <a:ext uri="{FF2B5EF4-FFF2-40B4-BE49-F238E27FC236}">
                    <a16:creationId xmlns:a16="http://schemas.microsoft.com/office/drawing/2014/main" id="{C542C688-26EB-404B-8B79-5B24641C9EF1}"/>
                  </a:ext>
                </a:extLst>
              </p:cNvPr>
              <p:cNvSpPr/>
              <p:nvPr/>
            </p:nvSpPr>
            <p:spPr>
              <a:xfrm>
                <a:off x="7432909" y="2987676"/>
                <a:ext cx="197456" cy="720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grpSp>
          <p:nvGrpSpPr>
            <p:cNvPr id="310" name="Group 711">
              <a:extLst>
                <a:ext uri="{FF2B5EF4-FFF2-40B4-BE49-F238E27FC236}">
                  <a16:creationId xmlns:a16="http://schemas.microsoft.com/office/drawing/2014/main" id="{F5E649B4-1C88-4877-9C31-957702B78FB3}"/>
                </a:ext>
              </a:extLst>
            </p:cNvPr>
            <p:cNvGrpSpPr/>
            <p:nvPr/>
          </p:nvGrpSpPr>
          <p:grpSpPr>
            <a:xfrm>
              <a:off x="9333118" y="6280604"/>
              <a:ext cx="1097720" cy="385127"/>
              <a:chOff x="1950157" y="5792396"/>
              <a:chExt cx="1387404" cy="444916"/>
            </a:xfrm>
          </p:grpSpPr>
          <p:sp>
            <p:nvSpPr>
              <p:cNvPr id="314" name="Oval 712">
                <a:extLst>
                  <a:ext uri="{FF2B5EF4-FFF2-40B4-BE49-F238E27FC236}">
                    <a16:creationId xmlns:a16="http://schemas.microsoft.com/office/drawing/2014/main" id="{805B9A2C-5918-4682-B785-7F471BAD3CCB}"/>
                  </a:ext>
                </a:extLst>
              </p:cNvPr>
              <p:cNvSpPr/>
              <p:nvPr/>
            </p:nvSpPr>
            <p:spPr>
              <a:xfrm flipV="1">
                <a:off x="1950157" y="5792396"/>
                <a:ext cx="1387404" cy="444916"/>
              </a:xfrm>
              <a:prstGeom prst="ellipse">
                <a:avLst/>
              </a:prstGeom>
              <a:solidFill>
                <a:sysClr val="windowText" lastClr="000000">
                  <a:alpha val="27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65100"/>
              </a:effectLst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15" name="Oval 713">
                <a:extLst>
                  <a:ext uri="{FF2B5EF4-FFF2-40B4-BE49-F238E27FC236}">
                    <a16:creationId xmlns:a16="http://schemas.microsoft.com/office/drawing/2014/main" id="{D2946B38-EFD6-4FDE-BF57-88173C6387FA}"/>
                  </a:ext>
                </a:extLst>
              </p:cNvPr>
              <p:cNvSpPr/>
              <p:nvPr/>
            </p:nvSpPr>
            <p:spPr>
              <a:xfrm flipV="1">
                <a:off x="2069424" y="5830643"/>
                <a:ext cx="1148871" cy="368423"/>
              </a:xfrm>
              <a:prstGeom prst="ellipse">
                <a:avLst/>
              </a:prstGeom>
              <a:solidFill>
                <a:sysClr val="windowText" lastClr="000000">
                  <a:alpha val="81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65100"/>
              </a:effectLst>
            </p:spPr>
            <p:txBody>
              <a:bodyPr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311" name="Parallelogram 31">
              <a:extLst>
                <a:ext uri="{FF2B5EF4-FFF2-40B4-BE49-F238E27FC236}">
                  <a16:creationId xmlns:a16="http://schemas.microsoft.com/office/drawing/2014/main" id="{DCB48543-66AE-4BA3-82CE-FB4E65A4C767}"/>
                </a:ext>
              </a:extLst>
            </p:cNvPr>
            <p:cNvSpPr/>
            <p:nvPr/>
          </p:nvSpPr>
          <p:spPr>
            <a:xfrm rot="5400000">
              <a:off x="9031369" y="3466605"/>
              <a:ext cx="1462530" cy="2307306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rgbClr val="60BED4">
                    <a:lumMod val="5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5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12" name="Parallelogram 31">
              <a:extLst>
                <a:ext uri="{FF2B5EF4-FFF2-40B4-BE49-F238E27FC236}">
                  <a16:creationId xmlns:a16="http://schemas.microsoft.com/office/drawing/2014/main" id="{3C4AE669-6AAE-4048-B409-9246C39E2C42}"/>
                </a:ext>
              </a:extLst>
            </p:cNvPr>
            <p:cNvSpPr/>
            <p:nvPr/>
          </p:nvSpPr>
          <p:spPr>
            <a:xfrm rot="5400000">
              <a:off x="9031369" y="652407"/>
              <a:ext cx="1462530" cy="2307306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rgbClr val="60BED4">
                    <a:lumMod val="5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5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13" name="Parallelogram 31">
              <a:extLst>
                <a:ext uri="{FF2B5EF4-FFF2-40B4-BE49-F238E27FC236}">
                  <a16:creationId xmlns:a16="http://schemas.microsoft.com/office/drawing/2014/main" id="{4F6A3BA3-885F-4DF3-9A56-F3582F28EF83}"/>
                </a:ext>
              </a:extLst>
            </p:cNvPr>
            <p:cNvSpPr/>
            <p:nvPr/>
          </p:nvSpPr>
          <p:spPr>
            <a:xfrm rot="5400000">
              <a:off x="9031369" y="2059506"/>
              <a:ext cx="1462530" cy="2307306"/>
            </a:xfrm>
            <a:custGeom>
              <a:avLst/>
              <a:gdLst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0 w 2160038"/>
                <a:gd name="connsiteY4" fmla="*/ 1598104 h 1598104"/>
                <a:gd name="connsiteX0" fmla="*/ 0 w 2160038"/>
                <a:gd name="connsiteY0" fmla="*/ 1598104 h 1598104"/>
                <a:gd name="connsiteX1" fmla="*/ 1205194 w 2160038"/>
                <a:gd name="connsiteY1" fmla="*/ 0 h 1598104"/>
                <a:gd name="connsiteX2" fmla="*/ 2160038 w 2160038"/>
                <a:gd name="connsiteY2" fmla="*/ 0 h 1598104"/>
                <a:gd name="connsiteX3" fmla="*/ 954844 w 2160038"/>
                <a:gd name="connsiteY3" fmla="*/ 1598104 h 1598104"/>
                <a:gd name="connsiteX4" fmla="*/ 196602 w 2160038"/>
                <a:gd name="connsiteY4" fmla="*/ 1593944 h 1598104"/>
                <a:gd name="connsiteX5" fmla="*/ 0 w 2160038"/>
                <a:gd name="connsiteY5" fmla="*/ 1598104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86559"/>
                <a:gd name="connsiteY0" fmla="*/ 1489247 h 1598104"/>
                <a:gd name="connsiteX1" fmla="*/ 1131715 w 2086559"/>
                <a:gd name="connsiteY1" fmla="*/ 0 h 1598104"/>
                <a:gd name="connsiteX2" fmla="*/ 2086559 w 2086559"/>
                <a:gd name="connsiteY2" fmla="*/ 0 h 1598104"/>
                <a:gd name="connsiteX3" fmla="*/ 881365 w 2086559"/>
                <a:gd name="connsiteY3" fmla="*/ 1598104 h 1598104"/>
                <a:gd name="connsiteX4" fmla="*/ 123123 w 2086559"/>
                <a:gd name="connsiteY4" fmla="*/ 1593944 h 1598104"/>
                <a:gd name="connsiteX5" fmla="*/ 0 w 2086559"/>
                <a:gd name="connsiteY5" fmla="*/ 1489247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78395"/>
                <a:gd name="connsiteY0" fmla="*/ 1478364 h 1598104"/>
                <a:gd name="connsiteX1" fmla="*/ 1123551 w 2078395"/>
                <a:gd name="connsiteY1" fmla="*/ 0 h 1598104"/>
                <a:gd name="connsiteX2" fmla="*/ 2078395 w 2078395"/>
                <a:gd name="connsiteY2" fmla="*/ 0 h 1598104"/>
                <a:gd name="connsiteX3" fmla="*/ 873201 w 2078395"/>
                <a:gd name="connsiteY3" fmla="*/ 1598104 h 1598104"/>
                <a:gd name="connsiteX4" fmla="*/ 114959 w 2078395"/>
                <a:gd name="connsiteY4" fmla="*/ 1593944 h 1598104"/>
                <a:gd name="connsiteX5" fmla="*/ 0 w 2078395"/>
                <a:gd name="connsiteY5" fmla="*/ 1478364 h 1598104"/>
                <a:gd name="connsiteX0" fmla="*/ 0 w 2089280"/>
                <a:gd name="connsiteY0" fmla="*/ 1478366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8366 h 1598104"/>
                <a:gd name="connsiteX0" fmla="*/ 0 w 2089280"/>
                <a:gd name="connsiteY0" fmla="*/ 1470201 h 1598104"/>
                <a:gd name="connsiteX1" fmla="*/ 1134436 w 2089280"/>
                <a:gd name="connsiteY1" fmla="*/ 0 h 1598104"/>
                <a:gd name="connsiteX2" fmla="*/ 2089280 w 2089280"/>
                <a:gd name="connsiteY2" fmla="*/ 0 h 1598104"/>
                <a:gd name="connsiteX3" fmla="*/ 884086 w 2089280"/>
                <a:gd name="connsiteY3" fmla="*/ 1598104 h 1598104"/>
                <a:gd name="connsiteX4" fmla="*/ 125844 w 2089280"/>
                <a:gd name="connsiteY4" fmla="*/ 1593944 h 1598104"/>
                <a:gd name="connsiteX5" fmla="*/ 0 w 2089280"/>
                <a:gd name="connsiteY5" fmla="*/ 147020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16495"/>
                <a:gd name="connsiteY0" fmla="*/ 1413051 h 1598104"/>
                <a:gd name="connsiteX1" fmla="*/ 1161651 w 2116495"/>
                <a:gd name="connsiteY1" fmla="*/ 0 h 1598104"/>
                <a:gd name="connsiteX2" fmla="*/ 2116495 w 2116495"/>
                <a:gd name="connsiteY2" fmla="*/ 0 h 1598104"/>
                <a:gd name="connsiteX3" fmla="*/ 911301 w 2116495"/>
                <a:gd name="connsiteY3" fmla="*/ 1598104 h 1598104"/>
                <a:gd name="connsiteX4" fmla="*/ 153059 w 2116495"/>
                <a:gd name="connsiteY4" fmla="*/ 1593944 h 1598104"/>
                <a:gd name="connsiteX5" fmla="*/ 0 w 2116495"/>
                <a:gd name="connsiteY5" fmla="*/ 1413051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993 w 2128374"/>
                <a:gd name="connsiteY0" fmla="*/ 1323246 h 1598104"/>
                <a:gd name="connsiteX1" fmla="*/ 1173530 w 2128374"/>
                <a:gd name="connsiteY1" fmla="*/ 0 h 1598104"/>
                <a:gd name="connsiteX2" fmla="*/ 2128374 w 2128374"/>
                <a:gd name="connsiteY2" fmla="*/ 0 h 1598104"/>
                <a:gd name="connsiteX3" fmla="*/ 923180 w 2128374"/>
                <a:gd name="connsiteY3" fmla="*/ 1598104 h 1598104"/>
                <a:gd name="connsiteX4" fmla="*/ 164938 w 2128374"/>
                <a:gd name="connsiteY4" fmla="*/ 1593944 h 1598104"/>
                <a:gd name="connsiteX5" fmla="*/ 993 w 2128374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27381"/>
                <a:gd name="connsiteY0" fmla="*/ 1323246 h 1598104"/>
                <a:gd name="connsiteX1" fmla="*/ 1172537 w 2127381"/>
                <a:gd name="connsiteY1" fmla="*/ 0 h 1598104"/>
                <a:gd name="connsiteX2" fmla="*/ 2127381 w 2127381"/>
                <a:gd name="connsiteY2" fmla="*/ 0 h 1598104"/>
                <a:gd name="connsiteX3" fmla="*/ 922187 w 2127381"/>
                <a:gd name="connsiteY3" fmla="*/ 1598104 h 1598104"/>
                <a:gd name="connsiteX4" fmla="*/ 163945 w 2127381"/>
                <a:gd name="connsiteY4" fmla="*/ 1593944 h 1598104"/>
                <a:gd name="connsiteX5" fmla="*/ 0 w 2127381"/>
                <a:gd name="connsiteY5" fmla="*/ 1323246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40988"/>
                <a:gd name="connsiteY0" fmla="*/ 1325969 h 1598104"/>
                <a:gd name="connsiteX1" fmla="*/ 1186144 w 2140988"/>
                <a:gd name="connsiteY1" fmla="*/ 0 h 1598104"/>
                <a:gd name="connsiteX2" fmla="*/ 2140988 w 2140988"/>
                <a:gd name="connsiteY2" fmla="*/ 0 h 1598104"/>
                <a:gd name="connsiteX3" fmla="*/ 935794 w 2140988"/>
                <a:gd name="connsiteY3" fmla="*/ 1598104 h 1598104"/>
                <a:gd name="connsiteX4" fmla="*/ 177552 w 2140988"/>
                <a:gd name="connsiteY4" fmla="*/ 1593944 h 1598104"/>
                <a:gd name="connsiteX5" fmla="*/ 0 w 2140988"/>
                <a:gd name="connsiteY5" fmla="*/ 1325969 h 159810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718854"/>
                <a:gd name="connsiteX1" fmla="*/ 1158930 w 2113774"/>
                <a:gd name="connsiteY1" fmla="*/ 0 h 1718854"/>
                <a:gd name="connsiteX2" fmla="*/ 2113774 w 2113774"/>
                <a:gd name="connsiteY2" fmla="*/ 0 h 1718854"/>
                <a:gd name="connsiteX3" fmla="*/ 908580 w 2113774"/>
                <a:gd name="connsiteY3" fmla="*/ 1598104 h 1718854"/>
                <a:gd name="connsiteX4" fmla="*/ 150338 w 2113774"/>
                <a:gd name="connsiteY4" fmla="*/ 1593944 h 1718854"/>
                <a:gd name="connsiteX5" fmla="*/ 0 w 2113774"/>
                <a:gd name="connsiteY5" fmla="*/ 1502861 h 171885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0 w 2113774"/>
                <a:gd name="connsiteY0" fmla="*/ 1502861 h 1598104"/>
                <a:gd name="connsiteX1" fmla="*/ 1158930 w 2113774"/>
                <a:gd name="connsiteY1" fmla="*/ 0 h 1598104"/>
                <a:gd name="connsiteX2" fmla="*/ 2113774 w 2113774"/>
                <a:gd name="connsiteY2" fmla="*/ 0 h 1598104"/>
                <a:gd name="connsiteX3" fmla="*/ 908580 w 2113774"/>
                <a:gd name="connsiteY3" fmla="*/ 1598104 h 1598104"/>
                <a:gd name="connsiteX4" fmla="*/ 150338 w 2113774"/>
                <a:gd name="connsiteY4" fmla="*/ 1593944 h 1598104"/>
                <a:gd name="connsiteX5" fmla="*/ 0 w 2113774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13775"/>
                <a:gd name="connsiteY0" fmla="*/ 1502861 h 1598104"/>
                <a:gd name="connsiteX1" fmla="*/ 1158931 w 2113775"/>
                <a:gd name="connsiteY1" fmla="*/ 0 h 1598104"/>
                <a:gd name="connsiteX2" fmla="*/ 2113775 w 2113775"/>
                <a:gd name="connsiteY2" fmla="*/ 0 h 1598104"/>
                <a:gd name="connsiteX3" fmla="*/ 908581 w 2113775"/>
                <a:gd name="connsiteY3" fmla="*/ 1598104 h 1598104"/>
                <a:gd name="connsiteX4" fmla="*/ 150339 w 2113775"/>
                <a:gd name="connsiteY4" fmla="*/ 1593944 h 1598104"/>
                <a:gd name="connsiteX5" fmla="*/ 1 w 2113775"/>
                <a:gd name="connsiteY5" fmla="*/ 1502861 h 1598104"/>
                <a:gd name="connsiteX0" fmla="*/ 1 w 2129230"/>
                <a:gd name="connsiteY0" fmla="*/ 1459075 h 1598104"/>
                <a:gd name="connsiteX1" fmla="*/ 1174386 w 2129230"/>
                <a:gd name="connsiteY1" fmla="*/ 0 h 1598104"/>
                <a:gd name="connsiteX2" fmla="*/ 2129230 w 2129230"/>
                <a:gd name="connsiteY2" fmla="*/ 0 h 1598104"/>
                <a:gd name="connsiteX3" fmla="*/ 924036 w 2129230"/>
                <a:gd name="connsiteY3" fmla="*/ 1598104 h 1598104"/>
                <a:gd name="connsiteX4" fmla="*/ 165794 w 2129230"/>
                <a:gd name="connsiteY4" fmla="*/ 1593944 h 1598104"/>
                <a:gd name="connsiteX5" fmla="*/ 1 w 2129230"/>
                <a:gd name="connsiteY5" fmla="*/ 1459075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2 w 2124080"/>
                <a:gd name="connsiteY0" fmla="*/ 1448772 h 1598104"/>
                <a:gd name="connsiteX1" fmla="*/ 1169236 w 2124080"/>
                <a:gd name="connsiteY1" fmla="*/ 0 h 1598104"/>
                <a:gd name="connsiteX2" fmla="*/ 2124080 w 2124080"/>
                <a:gd name="connsiteY2" fmla="*/ 0 h 1598104"/>
                <a:gd name="connsiteX3" fmla="*/ 918886 w 2124080"/>
                <a:gd name="connsiteY3" fmla="*/ 1598104 h 1598104"/>
                <a:gd name="connsiteX4" fmla="*/ 160644 w 2124080"/>
                <a:gd name="connsiteY4" fmla="*/ 1593944 h 1598104"/>
                <a:gd name="connsiteX5" fmla="*/ 2 w 2124080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0 w 2124078"/>
                <a:gd name="connsiteY0" fmla="*/ 1448772 h 1598104"/>
                <a:gd name="connsiteX1" fmla="*/ 1169234 w 2124078"/>
                <a:gd name="connsiteY1" fmla="*/ 0 h 1598104"/>
                <a:gd name="connsiteX2" fmla="*/ 2124078 w 2124078"/>
                <a:gd name="connsiteY2" fmla="*/ 0 h 1598104"/>
                <a:gd name="connsiteX3" fmla="*/ 918884 w 2124078"/>
                <a:gd name="connsiteY3" fmla="*/ 1598104 h 1598104"/>
                <a:gd name="connsiteX4" fmla="*/ 160642 w 2124078"/>
                <a:gd name="connsiteY4" fmla="*/ 1593944 h 1598104"/>
                <a:gd name="connsiteX5" fmla="*/ 0 w 2124078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31 w 2124109"/>
                <a:gd name="connsiteY0" fmla="*/ 1448772 h 1598104"/>
                <a:gd name="connsiteX1" fmla="*/ 1169265 w 2124109"/>
                <a:gd name="connsiteY1" fmla="*/ 0 h 1598104"/>
                <a:gd name="connsiteX2" fmla="*/ 2124109 w 2124109"/>
                <a:gd name="connsiteY2" fmla="*/ 0 h 1598104"/>
                <a:gd name="connsiteX3" fmla="*/ 918915 w 2124109"/>
                <a:gd name="connsiteY3" fmla="*/ 1598104 h 1598104"/>
                <a:gd name="connsiteX4" fmla="*/ 160673 w 2124109"/>
                <a:gd name="connsiteY4" fmla="*/ 1593944 h 1598104"/>
                <a:gd name="connsiteX5" fmla="*/ 31 w 2124109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7 w 2124255"/>
                <a:gd name="connsiteY0" fmla="*/ 1448772 h 1598104"/>
                <a:gd name="connsiteX1" fmla="*/ 1169411 w 2124255"/>
                <a:gd name="connsiteY1" fmla="*/ 0 h 1598104"/>
                <a:gd name="connsiteX2" fmla="*/ 2124255 w 2124255"/>
                <a:gd name="connsiteY2" fmla="*/ 0 h 1598104"/>
                <a:gd name="connsiteX3" fmla="*/ 919061 w 2124255"/>
                <a:gd name="connsiteY3" fmla="*/ 1598104 h 1598104"/>
                <a:gd name="connsiteX4" fmla="*/ 160819 w 2124255"/>
                <a:gd name="connsiteY4" fmla="*/ 1593944 h 1598104"/>
                <a:gd name="connsiteX5" fmla="*/ 177 w 2124255"/>
                <a:gd name="connsiteY5" fmla="*/ 1448772 h 1598104"/>
                <a:gd name="connsiteX0" fmla="*/ 176 w 2126830"/>
                <a:gd name="connsiteY0" fmla="*/ 1428168 h 1598104"/>
                <a:gd name="connsiteX1" fmla="*/ 1171986 w 2126830"/>
                <a:gd name="connsiteY1" fmla="*/ 0 h 1598104"/>
                <a:gd name="connsiteX2" fmla="*/ 2126830 w 2126830"/>
                <a:gd name="connsiteY2" fmla="*/ 0 h 1598104"/>
                <a:gd name="connsiteX3" fmla="*/ 921636 w 2126830"/>
                <a:gd name="connsiteY3" fmla="*/ 1598104 h 1598104"/>
                <a:gd name="connsiteX4" fmla="*/ 163394 w 2126830"/>
                <a:gd name="connsiteY4" fmla="*/ 1593944 h 1598104"/>
                <a:gd name="connsiteX5" fmla="*/ 176 w 2126830"/>
                <a:gd name="connsiteY5" fmla="*/ 1428168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74 w 2136696"/>
                <a:gd name="connsiteY0" fmla="*/ 1421590 h 1598104"/>
                <a:gd name="connsiteX1" fmla="*/ 1181852 w 2136696"/>
                <a:gd name="connsiteY1" fmla="*/ 0 h 1598104"/>
                <a:gd name="connsiteX2" fmla="*/ 2136696 w 2136696"/>
                <a:gd name="connsiteY2" fmla="*/ 0 h 1598104"/>
                <a:gd name="connsiteX3" fmla="*/ 931502 w 2136696"/>
                <a:gd name="connsiteY3" fmla="*/ 1598104 h 1598104"/>
                <a:gd name="connsiteX4" fmla="*/ 173260 w 2136696"/>
                <a:gd name="connsiteY4" fmla="*/ 1593944 h 1598104"/>
                <a:gd name="connsiteX5" fmla="*/ 174 w 2136696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136 w 2136658"/>
                <a:gd name="connsiteY0" fmla="*/ 1421590 h 1598104"/>
                <a:gd name="connsiteX1" fmla="*/ 1181814 w 2136658"/>
                <a:gd name="connsiteY1" fmla="*/ 0 h 1598104"/>
                <a:gd name="connsiteX2" fmla="*/ 2136658 w 2136658"/>
                <a:gd name="connsiteY2" fmla="*/ 0 h 1598104"/>
                <a:gd name="connsiteX3" fmla="*/ 931464 w 2136658"/>
                <a:gd name="connsiteY3" fmla="*/ 1598104 h 1598104"/>
                <a:gd name="connsiteX4" fmla="*/ 173222 w 2136658"/>
                <a:gd name="connsiteY4" fmla="*/ 1593944 h 1598104"/>
                <a:gd name="connsiteX5" fmla="*/ 136 w 2136658"/>
                <a:gd name="connsiteY5" fmla="*/ 1421590 h 1598104"/>
                <a:gd name="connsiteX0" fmla="*/ 103 w 2136625"/>
                <a:gd name="connsiteY0" fmla="*/ 1421590 h 1598104"/>
                <a:gd name="connsiteX1" fmla="*/ 1181781 w 2136625"/>
                <a:gd name="connsiteY1" fmla="*/ 0 h 1598104"/>
                <a:gd name="connsiteX2" fmla="*/ 2136625 w 2136625"/>
                <a:gd name="connsiteY2" fmla="*/ 0 h 1598104"/>
                <a:gd name="connsiteX3" fmla="*/ 931431 w 2136625"/>
                <a:gd name="connsiteY3" fmla="*/ 1598104 h 1598104"/>
                <a:gd name="connsiteX4" fmla="*/ 173189 w 2136625"/>
                <a:gd name="connsiteY4" fmla="*/ 1593944 h 1598104"/>
                <a:gd name="connsiteX5" fmla="*/ 103 w 2136625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598104"/>
                <a:gd name="connsiteX1" fmla="*/ 1181678 w 2136522"/>
                <a:gd name="connsiteY1" fmla="*/ 0 h 1598104"/>
                <a:gd name="connsiteX2" fmla="*/ 2136522 w 2136522"/>
                <a:gd name="connsiteY2" fmla="*/ 0 h 1598104"/>
                <a:gd name="connsiteX3" fmla="*/ 931328 w 2136522"/>
                <a:gd name="connsiteY3" fmla="*/ 1598104 h 1598104"/>
                <a:gd name="connsiteX4" fmla="*/ 173086 w 2136522"/>
                <a:gd name="connsiteY4" fmla="*/ 1593944 h 1598104"/>
                <a:gd name="connsiteX5" fmla="*/ 0 w 2136522"/>
                <a:gd name="connsiteY5" fmla="*/ 1421590 h 1598104"/>
                <a:gd name="connsiteX0" fmla="*/ 0 w 2136522"/>
                <a:gd name="connsiteY0" fmla="*/ 1421590 h 1605886"/>
                <a:gd name="connsiteX1" fmla="*/ 1181678 w 2136522"/>
                <a:gd name="connsiteY1" fmla="*/ 0 h 1605886"/>
                <a:gd name="connsiteX2" fmla="*/ 2136522 w 2136522"/>
                <a:gd name="connsiteY2" fmla="*/ 0 h 1605886"/>
                <a:gd name="connsiteX3" fmla="*/ 931328 w 2136522"/>
                <a:gd name="connsiteY3" fmla="*/ 1598104 h 1605886"/>
                <a:gd name="connsiteX4" fmla="*/ 173086 w 2136522"/>
                <a:gd name="connsiteY4" fmla="*/ 1593944 h 1605886"/>
                <a:gd name="connsiteX5" fmla="*/ 0 w 2136522"/>
                <a:gd name="connsiteY5" fmla="*/ 1421590 h 1605886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379 w 2136901"/>
                <a:gd name="connsiteY0" fmla="*/ 1421590 h 1598104"/>
                <a:gd name="connsiteX1" fmla="*/ 1182057 w 2136901"/>
                <a:gd name="connsiteY1" fmla="*/ 0 h 1598104"/>
                <a:gd name="connsiteX2" fmla="*/ 2136901 w 2136901"/>
                <a:gd name="connsiteY2" fmla="*/ 0 h 1598104"/>
                <a:gd name="connsiteX3" fmla="*/ 931707 w 2136901"/>
                <a:gd name="connsiteY3" fmla="*/ 1598104 h 1598104"/>
                <a:gd name="connsiteX4" fmla="*/ 173465 w 2136901"/>
                <a:gd name="connsiteY4" fmla="*/ 1593944 h 1598104"/>
                <a:gd name="connsiteX5" fmla="*/ 379 w 2136901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598104"/>
                <a:gd name="connsiteX1" fmla="*/ 1181853 w 2136697"/>
                <a:gd name="connsiteY1" fmla="*/ 0 h 1598104"/>
                <a:gd name="connsiteX2" fmla="*/ 2136697 w 2136697"/>
                <a:gd name="connsiteY2" fmla="*/ 0 h 1598104"/>
                <a:gd name="connsiteX3" fmla="*/ 931503 w 2136697"/>
                <a:gd name="connsiteY3" fmla="*/ 1598104 h 1598104"/>
                <a:gd name="connsiteX4" fmla="*/ 173261 w 2136697"/>
                <a:gd name="connsiteY4" fmla="*/ 1593944 h 1598104"/>
                <a:gd name="connsiteX5" fmla="*/ 175 w 2136697"/>
                <a:gd name="connsiteY5" fmla="*/ 1421590 h 1598104"/>
                <a:gd name="connsiteX0" fmla="*/ 175 w 2136697"/>
                <a:gd name="connsiteY0" fmla="*/ 1421590 h 1624516"/>
                <a:gd name="connsiteX1" fmla="*/ 1181853 w 2136697"/>
                <a:gd name="connsiteY1" fmla="*/ 0 h 1624516"/>
                <a:gd name="connsiteX2" fmla="*/ 2136697 w 2136697"/>
                <a:gd name="connsiteY2" fmla="*/ 0 h 1624516"/>
                <a:gd name="connsiteX3" fmla="*/ 931503 w 2136697"/>
                <a:gd name="connsiteY3" fmla="*/ 1598104 h 1624516"/>
                <a:gd name="connsiteX4" fmla="*/ 173261 w 2136697"/>
                <a:gd name="connsiteY4" fmla="*/ 1593944 h 1624516"/>
                <a:gd name="connsiteX5" fmla="*/ 175 w 2136697"/>
                <a:gd name="connsiteY5" fmla="*/ 1421590 h 1624516"/>
                <a:gd name="connsiteX0" fmla="*/ 175 w 2136697"/>
                <a:gd name="connsiteY0" fmla="*/ 1421590 h 1615756"/>
                <a:gd name="connsiteX1" fmla="*/ 1181853 w 2136697"/>
                <a:gd name="connsiteY1" fmla="*/ 0 h 1615756"/>
                <a:gd name="connsiteX2" fmla="*/ 2136697 w 2136697"/>
                <a:gd name="connsiteY2" fmla="*/ 0 h 1615756"/>
                <a:gd name="connsiteX3" fmla="*/ 931503 w 2136697"/>
                <a:gd name="connsiteY3" fmla="*/ 1598104 h 1615756"/>
                <a:gd name="connsiteX4" fmla="*/ 173261 w 2136697"/>
                <a:gd name="connsiteY4" fmla="*/ 1593944 h 1615756"/>
                <a:gd name="connsiteX5" fmla="*/ 175 w 2136697"/>
                <a:gd name="connsiteY5" fmla="*/ 1421590 h 1615756"/>
                <a:gd name="connsiteX0" fmla="*/ 175 w 2136697"/>
                <a:gd name="connsiteY0" fmla="*/ 1421590 h 1604305"/>
                <a:gd name="connsiteX1" fmla="*/ 1181853 w 2136697"/>
                <a:gd name="connsiteY1" fmla="*/ 0 h 1604305"/>
                <a:gd name="connsiteX2" fmla="*/ 2136697 w 2136697"/>
                <a:gd name="connsiteY2" fmla="*/ 0 h 1604305"/>
                <a:gd name="connsiteX3" fmla="*/ 934795 w 2136697"/>
                <a:gd name="connsiteY3" fmla="*/ 1581660 h 1604305"/>
                <a:gd name="connsiteX4" fmla="*/ 173261 w 2136697"/>
                <a:gd name="connsiteY4" fmla="*/ 1593944 h 1604305"/>
                <a:gd name="connsiteX5" fmla="*/ 175 w 2136697"/>
                <a:gd name="connsiteY5" fmla="*/ 1421590 h 1604305"/>
                <a:gd name="connsiteX0" fmla="*/ 175 w 2136697"/>
                <a:gd name="connsiteY0" fmla="*/ 1421590 h 1608521"/>
                <a:gd name="connsiteX1" fmla="*/ 1181853 w 2136697"/>
                <a:gd name="connsiteY1" fmla="*/ 0 h 1608521"/>
                <a:gd name="connsiteX2" fmla="*/ 2136697 w 2136697"/>
                <a:gd name="connsiteY2" fmla="*/ 0 h 1608521"/>
                <a:gd name="connsiteX3" fmla="*/ 934795 w 2136697"/>
                <a:gd name="connsiteY3" fmla="*/ 1581660 h 1608521"/>
                <a:gd name="connsiteX4" fmla="*/ 173261 w 2136697"/>
                <a:gd name="connsiteY4" fmla="*/ 1593944 h 1608521"/>
                <a:gd name="connsiteX5" fmla="*/ 175 w 2136697"/>
                <a:gd name="connsiteY5" fmla="*/ 1421590 h 1608521"/>
                <a:gd name="connsiteX0" fmla="*/ 175 w 2136697"/>
                <a:gd name="connsiteY0" fmla="*/ 1421590 h 1595941"/>
                <a:gd name="connsiteX1" fmla="*/ 1181853 w 2136697"/>
                <a:gd name="connsiteY1" fmla="*/ 0 h 1595941"/>
                <a:gd name="connsiteX2" fmla="*/ 2136697 w 2136697"/>
                <a:gd name="connsiteY2" fmla="*/ 0 h 1595941"/>
                <a:gd name="connsiteX3" fmla="*/ 951241 w 2136697"/>
                <a:gd name="connsiteY3" fmla="*/ 1555346 h 1595941"/>
                <a:gd name="connsiteX4" fmla="*/ 173261 w 2136697"/>
                <a:gd name="connsiteY4" fmla="*/ 1593944 h 1595941"/>
                <a:gd name="connsiteX5" fmla="*/ 175 w 2136697"/>
                <a:gd name="connsiteY5" fmla="*/ 1421590 h 1595941"/>
                <a:gd name="connsiteX0" fmla="*/ 175 w 2136697"/>
                <a:gd name="connsiteY0" fmla="*/ 1421590 h 1610638"/>
                <a:gd name="connsiteX1" fmla="*/ 1181853 w 2136697"/>
                <a:gd name="connsiteY1" fmla="*/ 0 h 1610638"/>
                <a:gd name="connsiteX2" fmla="*/ 2136697 w 2136697"/>
                <a:gd name="connsiteY2" fmla="*/ 0 h 1610638"/>
                <a:gd name="connsiteX3" fmla="*/ 951241 w 2136697"/>
                <a:gd name="connsiteY3" fmla="*/ 1555346 h 1610638"/>
                <a:gd name="connsiteX4" fmla="*/ 173261 w 2136697"/>
                <a:gd name="connsiteY4" fmla="*/ 1593944 h 1610638"/>
                <a:gd name="connsiteX5" fmla="*/ 175 w 2136697"/>
                <a:gd name="connsiteY5" fmla="*/ 1421590 h 1610638"/>
                <a:gd name="connsiteX0" fmla="*/ 175 w 2136697"/>
                <a:gd name="connsiteY0" fmla="*/ 1421590 h 1616000"/>
                <a:gd name="connsiteX1" fmla="*/ 1181853 w 2136697"/>
                <a:gd name="connsiteY1" fmla="*/ 0 h 1616000"/>
                <a:gd name="connsiteX2" fmla="*/ 2136697 w 2136697"/>
                <a:gd name="connsiteY2" fmla="*/ 0 h 1616000"/>
                <a:gd name="connsiteX3" fmla="*/ 951241 w 2136697"/>
                <a:gd name="connsiteY3" fmla="*/ 1555346 h 1616000"/>
                <a:gd name="connsiteX4" fmla="*/ 173261 w 2136697"/>
                <a:gd name="connsiteY4" fmla="*/ 1593944 h 1616000"/>
                <a:gd name="connsiteX5" fmla="*/ 175 w 2136697"/>
                <a:gd name="connsiteY5" fmla="*/ 1421590 h 1616000"/>
                <a:gd name="connsiteX0" fmla="*/ 175 w 2136697"/>
                <a:gd name="connsiteY0" fmla="*/ 1421590 h 1621935"/>
                <a:gd name="connsiteX1" fmla="*/ 1181853 w 2136697"/>
                <a:gd name="connsiteY1" fmla="*/ 0 h 1621935"/>
                <a:gd name="connsiteX2" fmla="*/ 2136697 w 2136697"/>
                <a:gd name="connsiteY2" fmla="*/ 0 h 1621935"/>
                <a:gd name="connsiteX3" fmla="*/ 951241 w 2136697"/>
                <a:gd name="connsiteY3" fmla="*/ 1555346 h 1621935"/>
                <a:gd name="connsiteX4" fmla="*/ 176550 w 2136697"/>
                <a:gd name="connsiteY4" fmla="*/ 1607103 h 1621935"/>
                <a:gd name="connsiteX5" fmla="*/ 175 w 2136697"/>
                <a:gd name="connsiteY5" fmla="*/ 1421590 h 1621935"/>
                <a:gd name="connsiteX0" fmla="*/ 175 w 2136697"/>
                <a:gd name="connsiteY0" fmla="*/ 1421590 h 1612307"/>
                <a:gd name="connsiteX1" fmla="*/ 1181853 w 2136697"/>
                <a:gd name="connsiteY1" fmla="*/ 0 h 1612307"/>
                <a:gd name="connsiteX2" fmla="*/ 2136697 w 2136697"/>
                <a:gd name="connsiteY2" fmla="*/ 0 h 1612307"/>
                <a:gd name="connsiteX3" fmla="*/ 964398 w 2136697"/>
                <a:gd name="connsiteY3" fmla="*/ 1532321 h 1612307"/>
                <a:gd name="connsiteX4" fmla="*/ 176550 w 2136697"/>
                <a:gd name="connsiteY4" fmla="*/ 1607103 h 1612307"/>
                <a:gd name="connsiteX5" fmla="*/ 175 w 2136697"/>
                <a:gd name="connsiteY5" fmla="*/ 1421590 h 1612307"/>
                <a:gd name="connsiteX0" fmla="*/ 175 w 2136697"/>
                <a:gd name="connsiteY0" fmla="*/ 1421590 h 1620507"/>
                <a:gd name="connsiteX1" fmla="*/ 1181853 w 2136697"/>
                <a:gd name="connsiteY1" fmla="*/ 0 h 1620507"/>
                <a:gd name="connsiteX2" fmla="*/ 2136697 w 2136697"/>
                <a:gd name="connsiteY2" fmla="*/ 0 h 1620507"/>
                <a:gd name="connsiteX3" fmla="*/ 964398 w 2136697"/>
                <a:gd name="connsiteY3" fmla="*/ 1532321 h 1620507"/>
                <a:gd name="connsiteX4" fmla="*/ 176550 w 2136697"/>
                <a:gd name="connsiteY4" fmla="*/ 1607103 h 1620507"/>
                <a:gd name="connsiteX5" fmla="*/ 175 w 2136697"/>
                <a:gd name="connsiteY5" fmla="*/ 1421590 h 1620507"/>
                <a:gd name="connsiteX0" fmla="*/ 175 w 2136697"/>
                <a:gd name="connsiteY0" fmla="*/ 1422384 h 1621301"/>
                <a:gd name="connsiteX1" fmla="*/ 1181853 w 2136697"/>
                <a:gd name="connsiteY1" fmla="*/ 794 h 1621301"/>
                <a:gd name="connsiteX2" fmla="*/ 1893612 w 2136697"/>
                <a:gd name="connsiteY2" fmla="*/ 0 h 1621301"/>
                <a:gd name="connsiteX3" fmla="*/ 2136697 w 2136697"/>
                <a:gd name="connsiteY3" fmla="*/ 794 h 1621301"/>
                <a:gd name="connsiteX4" fmla="*/ 964398 w 2136697"/>
                <a:gd name="connsiteY4" fmla="*/ 1533115 h 1621301"/>
                <a:gd name="connsiteX5" fmla="*/ 176550 w 2136697"/>
                <a:gd name="connsiteY5" fmla="*/ 1607897 h 1621301"/>
                <a:gd name="connsiteX6" fmla="*/ 175 w 2136697"/>
                <a:gd name="connsiteY6" fmla="*/ 1422384 h 1621301"/>
                <a:gd name="connsiteX0" fmla="*/ 175 w 2067623"/>
                <a:gd name="connsiteY0" fmla="*/ 1422384 h 1621301"/>
                <a:gd name="connsiteX1" fmla="*/ 1181853 w 2067623"/>
                <a:gd name="connsiteY1" fmla="*/ 794 h 1621301"/>
                <a:gd name="connsiteX2" fmla="*/ 1893612 w 2067623"/>
                <a:gd name="connsiteY2" fmla="*/ 0 h 1621301"/>
                <a:gd name="connsiteX3" fmla="*/ 2067623 w 2067623"/>
                <a:gd name="connsiteY3" fmla="*/ 115917 h 1621301"/>
                <a:gd name="connsiteX4" fmla="*/ 964398 w 2067623"/>
                <a:gd name="connsiteY4" fmla="*/ 1533115 h 1621301"/>
                <a:gd name="connsiteX5" fmla="*/ 176550 w 2067623"/>
                <a:gd name="connsiteY5" fmla="*/ 1607897 h 1621301"/>
                <a:gd name="connsiteX6" fmla="*/ 175 w 2067623"/>
                <a:gd name="connsiteY6" fmla="*/ 1422384 h 1621301"/>
                <a:gd name="connsiteX0" fmla="*/ 175 w 2073421"/>
                <a:gd name="connsiteY0" fmla="*/ 1422384 h 1621301"/>
                <a:gd name="connsiteX1" fmla="*/ 1181853 w 2073421"/>
                <a:gd name="connsiteY1" fmla="*/ 794 h 1621301"/>
                <a:gd name="connsiteX2" fmla="*/ 1893612 w 2073421"/>
                <a:gd name="connsiteY2" fmla="*/ 0 h 1621301"/>
                <a:gd name="connsiteX3" fmla="*/ 2067623 w 2073421"/>
                <a:gd name="connsiteY3" fmla="*/ 115917 h 1621301"/>
                <a:gd name="connsiteX4" fmla="*/ 964398 w 2073421"/>
                <a:gd name="connsiteY4" fmla="*/ 1533115 h 1621301"/>
                <a:gd name="connsiteX5" fmla="*/ 176550 w 2073421"/>
                <a:gd name="connsiteY5" fmla="*/ 1607897 h 1621301"/>
                <a:gd name="connsiteX6" fmla="*/ 175 w 2073421"/>
                <a:gd name="connsiteY6" fmla="*/ 1422384 h 1621301"/>
                <a:gd name="connsiteX0" fmla="*/ 175 w 2079798"/>
                <a:gd name="connsiteY0" fmla="*/ 1422384 h 1621301"/>
                <a:gd name="connsiteX1" fmla="*/ 1181853 w 2079798"/>
                <a:gd name="connsiteY1" fmla="*/ 794 h 1621301"/>
                <a:gd name="connsiteX2" fmla="*/ 1893612 w 2079798"/>
                <a:gd name="connsiteY2" fmla="*/ 0 h 1621301"/>
                <a:gd name="connsiteX3" fmla="*/ 2074201 w 2079798"/>
                <a:gd name="connsiteY3" fmla="*/ 155388 h 1621301"/>
                <a:gd name="connsiteX4" fmla="*/ 964398 w 2079798"/>
                <a:gd name="connsiteY4" fmla="*/ 1533115 h 1621301"/>
                <a:gd name="connsiteX5" fmla="*/ 176550 w 2079798"/>
                <a:gd name="connsiteY5" fmla="*/ 1607897 h 1621301"/>
                <a:gd name="connsiteX6" fmla="*/ 175 w 2079798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6273"/>
                <a:gd name="connsiteY0" fmla="*/ 1422384 h 1621301"/>
                <a:gd name="connsiteX1" fmla="*/ 1181853 w 2086273"/>
                <a:gd name="connsiteY1" fmla="*/ 794 h 1621301"/>
                <a:gd name="connsiteX2" fmla="*/ 1893612 w 2086273"/>
                <a:gd name="connsiteY2" fmla="*/ 0 h 1621301"/>
                <a:gd name="connsiteX3" fmla="*/ 2074201 w 2086273"/>
                <a:gd name="connsiteY3" fmla="*/ 155388 h 1621301"/>
                <a:gd name="connsiteX4" fmla="*/ 964398 w 2086273"/>
                <a:gd name="connsiteY4" fmla="*/ 1533115 h 1621301"/>
                <a:gd name="connsiteX5" fmla="*/ 176550 w 2086273"/>
                <a:gd name="connsiteY5" fmla="*/ 1607897 h 1621301"/>
                <a:gd name="connsiteX6" fmla="*/ 175 w 2086273"/>
                <a:gd name="connsiteY6" fmla="*/ 1422384 h 1621301"/>
                <a:gd name="connsiteX0" fmla="*/ 175 w 2088520"/>
                <a:gd name="connsiteY0" fmla="*/ 1422384 h 1621301"/>
                <a:gd name="connsiteX1" fmla="*/ 1181853 w 2088520"/>
                <a:gd name="connsiteY1" fmla="*/ 794 h 1621301"/>
                <a:gd name="connsiteX2" fmla="*/ 1893612 w 2088520"/>
                <a:gd name="connsiteY2" fmla="*/ 0 h 1621301"/>
                <a:gd name="connsiteX3" fmla="*/ 2074201 w 2088520"/>
                <a:gd name="connsiteY3" fmla="*/ 155388 h 1621301"/>
                <a:gd name="connsiteX4" fmla="*/ 964398 w 2088520"/>
                <a:gd name="connsiteY4" fmla="*/ 1533115 h 1621301"/>
                <a:gd name="connsiteX5" fmla="*/ 176550 w 2088520"/>
                <a:gd name="connsiteY5" fmla="*/ 1607897 h 1621301"/>
                <a:gd name="connsiteX6" fmla="*/ 175 w 2088520"/>
                <a:gd name="connsiteY6" fmla="*/ 1422384 h 1621301"/>
                <a:gd name="connsiteX0" fmla="*/ 175 w 2075561"/>
                <a:gd name="connsiteY0" fmla="*/ 1422384 h 1621301"/>
                <a:gd name="connsiteX1" fmla="*/ 1181853 w 2075561"/>
                <a:gd name="connsiteY1" fmla="*/ 794 h 1621301"/>
                <a:gd name="connsiteX2" fmla="*/ 1893612 w 2075561"/>
                <a:gd name="connsiteY2" fmla="*/ 0 h 1621301"/>
                <a:gd name="connsiteX3" fmla="*/ 2061048 w 2075561"/>
                <a:gd name="connsiteY3" fmla="*/ 145520 h 1621301"/>
                <a:gd name="connsiteX4" fmla="*/ 964398 w 2075561"/>
                <a:gd name="connsiteY4" fmla="*/ 1533115 h 1621301"/>
                <a:gd name="connsiteX5" fmla="*/ 176550 w 2075561"/>
                <a:gd name="connsiteY5" fmla="*/ 1607897 h 1621301"/>
                <a:gd name="connsiteX6" fmla="*/ 175 w 2075561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88524"/>
                <a:gd name="connsiteY0" fmla="*/ 1422384 h 1621301"/>
                <a:gd name="connsiteX1" fmla="*/ 1181853 w 2088524"/>
                <a:gd name="connsiteY1" fmla="*/ 794 h 1621301"/>
                <a:gd name="connsiteX2" fmla="*/ 1893612 w 2088524"/>
                <a:gd name="connsiteY2" fmla="*/ 0 h 1621301"/>
                <a:gd name="connsiteX3" fmla="*/ 2074205 w 2088524"/>
                <a:gd name="connsiteY3" fmla="*/ 214594 h 1621301"/>
                <a:gd name="connsiteX4" fmla="*/ 964398 w 2088524"/>
                <a:gd name="connsiteY4" fmla="*/ 1533115 h 1621301"/>
                <a:gd name="connsiteX5" fmla="*/ 176550 w 2088524"/>
                <a:gd name="connsiteY5" fmla="*/ 1607897 h 1621301"/>
                <a:gd name="connsiteX6" fmla="*/ 175 w 2088524"/>
                <a:gd name="connsiteY6" fmla="*/ 1422384 h 1621301"/>
                <a:gd name="connsiteX0" fmla="*/ 175 w 2074539"/>
                <a:gd name="connsiteY0" fmla="*/ 1422384 h 1621301"/>
                <a:gd name="connsiteX1" fmla="*/ 1181853 w 2074539"/>
                <a:gd name="connsiteY1" fmla="*/ 794 h 1621301"/>
                <a:gd name="connsiteX2" fmla="*/ 1893612 w 2074539"/>
                <a:gd name="connsiteY2" fmla="*/ 0 h 1621301"/>
                <a:gd name="connsiteX3" fmla="*/ 2074205 w 2074539"/>
                <a:gd name="connsiteY3" fmla="*/ 214594 h 1621301"/>
                <a:gd name="connsiteX4" fmla="*/ 964398 w 2074539"/>
                <a:gd name="connsiteY4" fmla="*/ 1533115 h 1621301"/>
                <a:gd name="connsiteX5" fmla="*/ 176550 w 2074539"/>
                <a:gd name="connsiteY5" fmla="*/ 1607897 h 1621301"/>
                <a:gd name="connsiteX6" fmla="*/ 175 w 2074539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2384 h 1621301"/>
                <a:gd name="connsiteX1" fmla="*/ 1181853 w 2074205"/>
                <a:gd name="connsiteY1" fmla="*/ 794 h 1621301"/>
                <a:gd name="connsiteX2" fmla="*/ 1893612 w 2074205"/>
                <a:gd name="connsiteY2" fmla="*/ 0 h 1621301"/>
                <a:gd name="connsiteX3" fmla="*/ 2074205 w 2074205"/>
                <a:gd name="connsiteY3" fmla="*/ 214594 h 1621301"/>
                <a:gd name="connsiteX4" fmla="*/ 964398 w 2074205"/>
                <a:gd name="connsiteY4" fmla="*/ 1533115 h 1621301"/>
                <a:gd name="connsiteX5" fmla="*/ 176550 w 2074205"/>
                <a:gd name="connsiteY5" fmla="*/ 1607897 h 1621301"/>
                <a:gd name="connsiteX6" fmla="*/ 175 w 2074205"/>
                <a:gd name="connsiteY6" fmla="*/ 1422384 h 1621301"/>
                <a:gd name="connsiteX0" fmla="*/ 175 w 2074205"/>
                <a:gd name="connsiteY0" fmla="*/ 1423822 h 1622739"/>
                <a:gd name="connsiteX1" fmla="*/ 1181853 w 2074205"/>
                <a:gd name="connsiteY1" fmla="*/ 2232 h 1622739"/>
                <a:gd name="connsiteX2" fmla="*/ 1893612 w 2074205"/>
                <a:gd name="connsiteY2" fmla="*/ 1438 h 1622739"/>
                <a:gd name="connsiteX3" fmla="*/ 2074205 w 2074205"/>
                <a:gd name="connsiteY3" fmla="*/ 216032 h 1622739"/>
                <a:gd name="connsiteX4" fmla="*/ 964398 w 2074205"/>
                <a:gd name="connsiteY4" fmla="*/ 1534553 h 1622739"/>
                <a:gd name="connsiteX5" fmla="*/ 176550 w 2074205"/>
                <a:gd name="connsiteY5" fmla="*/ 1609335 h 1622739"/>
                <a:gd name="connsiteX6" fmla="*/ 175 w 2074205"/>
                <a:gd name="connsiteY6" fmla="*/ 1423822 h 1622739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75 w 2074205"/>
                <a:gd name="connsiteY0" fmla="*/ 1424365 h 1623282"/>
                <a:gd name="connsiteX1" fmla="*/ 1181853 w 2074205"/>
                <a:gd name="connsiteY1" fmla="*/ 2775 h 1623282"/>
                <a:gd name="connsiteX2" fmla="*/ 1893612 w 2074205"/>
                <a:gd name="connsiteY2" fmla="*/ 1981 h 1623282"/>
                <a:gd name="connsiteX3" fmla="*/ 2074205 w 2074205"/>
                <a:gd name="connsiteY3" fmla="*/ 216575 h 1623282"/>
                <a:gd name="connsiteX4" fmla="*/ 964398 w 2074205"/>
                <a:gd name="connsiteY4" fmla="*/ 1535096 h 1623282"/>
                <a:gd name="connsiteX5" fmla="*/ 176550 w 2074205"/>
                <a:gd name="connsiteY5" fmla="*/ 1609878 h 1623282"/>
                <a:gd name="connsiteX6" fmla="*/ 175 w 2074205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3 w 2074163"/>
                <a:gd name="connsiteY0" fmla="*/ 1424365 h 1623282"/>
                <a:gd name="connsiteX1" fmla="*/ 1181811 w 2074163"/>
                <a:gd name="connsiteY1" fmla="*/ 2775 h 1623282"/>
                <a:gd name="connsiteX2" fmla="*/ 1893570 w 2074163"/>
                <a:gd name="connsiteY2" fmla="*/ 1981 h 1623282"/>
                <a:gd name="connsiteX3" fmla="*/ 2074163 w 2074163"/>
                <a:gd name="connsiteY3" fmla="*/ 216575 h 1623282"/>
                <a:gd name="connsiteX4" fmla="*/ 964356 w 2074163"/>
                <a:gd name="connsiteY4" fmla="*/ 1535096 h 1623282"/>
                <a:gd name="connsiteX5" fmla="*/ 176508 w 2074163"/>
                <a:gd name="connsiteY5" fmla="*/ 1609878 h 1623282"/>
                <a:gd name="connsiteX6" fmla="*/ 133 w 2074163"/>
                <a:gd name="connsiteY6" fmla="*/ 1424365 h 1623282"/>
                <a:gd name="connsiteX0" fmla="*/ 135 w 2074165"/>
                <a:gd name="connsiteY0" fmla="*/ 1424365 h 1623282"/>
                <a:gd name="connsiteX1" fmla="*/ 1181813 w 2074165"/>
                <a:gd name="connsiteY1" fmla="*/ 2775 h 1623282"/>
                <a:gd name="connsiteX2" fmla="*/ 1893572 w 2074165"/>
                <a:gd name="connsiteY2" fmla="*/ 1981 h 1623282"/>
                <a:gd name="connsiteX3" fmla="*/ 2074165 w 2074165"/>
                <a:gd name="connsiteY3" fmla="*/ 216575 h 1623282"/>
                <a:gd name="connsiteX4" fmla="*/ 964358 w 2074165"/>
                <a:gd name="connsiteY4" fmla="*/ 1535096 h 1623282"/>
                <a:gd name="connsiteX5" fmla="*/ 176510 w 2074165"/>
                <a:gd name="connsiteY5" fmla="*/ 1609878 h 1623282"/>
                <a:gd name="connsiteX6" fmla="*/ 135 w 2074165"/>
                <a:gd name="connsiteY6" fmla="*/ 1424365 h 1623282"/>
                <a:gd name="connsiteX0" fmla="*/ 140 w 2074170"/>
                <a:gd name="connsiteY0" fmla="*/ 1424365 h 1623282"/>
                <a:gd name="connsiteX1" fmla="*/ 1181818 w 2074170"/>
                <a:gd name="connsiteY1" fmla="*/ 2775 h 1623282"/>
                <a:gd name="connsiteX2" fmla="*/ 1893577 w 2074170"/>
                <a:gd name="connsiteY2" fmla="*/ 1981 h 1623282"/>
                <a:gd name="connsiteX3" fmla="*/ 2074170 w 2074170"/>
                <a:gd name="connsiteY3" fmla="*/ 216575 h 1623282"/>
                <a:gd name="connsiteX4" fmla="*/ 964363 w 2074170"/>
                <a:gd name="connsiteY4" fmla="*/ 1535096 h 1623282"/>
                <a:gd name="connsiteX5" fmla="*/ 176515 w 2074170"/>
                <a:gd name="connsiteY5" fmla="*/ 1609878 h 1623282"/>
                <a:gd name="connsiteX6" fmla="*/ 140 w 2074170"/>
                <a:gd name="connsiteY6" fmla="*/ 1424365 h 1623282"/>
                <a:gd name="connsiteX0" fmla="*/ 143 w 2074173"/>
                <a:gd name="connsiteY0" fmla="*/ 1424365 h 1623282"/>
                <a:gd name="connsiteX1" fmla="*/ 1181821 w 2074173"/>
                <a:gd name="connsiteY1" fmla="*/ 2775 h 1623282"/>
                <a:gd name="connsiteX2" fmla="*/ 1893580 w 2074173"/>
                <a:gd name="connsiteY2" fmla="*/ 1981 h 1623282"/>
                <a:gd name="connsiteX3" fmla="*/ 2074173 w 2074173"/>
                <a:gd name="connsiteY3" fmla="*/ 216575 h 1623282"/>
                <a:gd name="connsiteX4" fmla="*/ 964366 w 2074173"/>
                <a:gd name="connsiteY4" fmla="*/ 1535096 h 1623282"/>
                <a:gd name="connsiteX5" fmla="*/ 176518 w 2074173"/>
                <a:gd name="connsiteY5" fmla="*/ 1609878 h 1623282"/>
                <a:gd name="connsiteX6" fmla="*/ 143 w 2074173"/>
                <a:gd name="connsiteY6" fmla="*/ 1424365 h 1623282"/>
                <a:gd name="connsiteX0" fmla="*/ 143 w 2074173"/>
                <a:gd name="connsiteY0" fmla="*/ 1424365 h 1630465"/>
                <a:gd name="connsiteX1" fmla="*/ 1181821 w 2074173"/>
                <a:gd name="connsiteY1" fmla="*/ 2775 h 1630465"/>
                <a:gd name="connsiteX2" fmla="*/ 1893580 w 2074173"/>
                <a:gd name="connsiteY2" fmla="*/ 1981 h 1630465"/>
                <a:gd name="connsiteX3" fmla="*/ 2074173 w 2074173"/>
                <a:gd name="connsiteY3" fmla="*/ 216575 h 1630465"/>
                <a:gd name="connsiteX4" fmla="*/ 964366 w 2074173"/>
                <a:gd name="connsiteY4" fmla="*/ 1535096 h 1630465"/>
                <a:gd name="connsiteX5" fmla="*/ 176518 w 2074173"/>
                <a:gd name="connsiteY5" fmla="*/ 1609878 h 1630465"/>
                <a:gd name="connsiteX6" fmla="*/ 143 w 2074173"/>
                <a:gd name="connsiteY6" fmla="*/ 1424365 h 1630465"/>
                <a:gd name="connsiteX0" fmla="*/ 143 w 2074173"/>
                <a:gd name="connsiteY0" fmla="*/ 1424365 h 1676501"/>
                <a:gd name="connsiteX1" fmla="*/ 1181821 w 2074173"/>
                <a:gd name="connsiteY1" fmla="*/ 2775 h 1676501"/>
                <a:gd name="connsiteX2" fmla="*/ 1893580 w 2074173"/>
                <a:gd name="connsiteY2" fmla="*/ 1981 h 1676501"/>
                <a:gd name="connsiteX3" fmla="*/ 2074173 w 2074173"/>
                <a:gd name="connsiteY3" fmla="*/ 216575 h 1676501"/>
                <a:gd name="connsiteX4" fmla="*/ 915028 w 2074173"/>
                <a:gd name="connsiteY4" fmla="*/ 1607459 h 1676501"/>
                <a:gd name="connsiteX5" fmla="*/ 176518 w 2074173"/>
                <a:gd name="connsiteY5" fmla="*/ 1609878 h 1676501"/>
                <a:gd name="connsiteX6" fmla="*/ 143 w 2074173"/>
                <a:gd name="connsiteY6" fmla="*/ 1424365 h 1676501"/>
                <a:gd name="connsiteX0" fmla="*/ 143 w 2074173"/>
                <a:gd name="connsiteY0" fmla="*/ 1424365 h 1612418"/>
                <a:gd name="connsiteX1" fmla="*/ 1181821 w 2074173"/>
                <a:gd name="connsiteY1" fmla="*/ 2775 h 1612418"/>
                <a:gd name="connsiteX2" fmla="*/ 1893580 w 2074173"/>
                <a:gd name="connsiteY2" fmla="*/ 1981 h 1612418"/>
                <a:gd name="connsiteX3" fmla="*/ 2074173 w 2074173"/>
                <a:gd name="connsiteY3" fmla="*/ 216575 h 1612418"/>
                <a:gd name="connsiteX4" fmla="*/ 915028 w 2074173"/>
                <a:gd name="connsiteY4" fmla="*/ 1607459 h 1612418"/>
                <a:gd name="connsiteX5" fmla="*/ 176518 w 2074173"/>
                <a:gd name="connsiteY5" fmla="*/ 1609878 h 1612418"/>
                <a:gd name="connsiteX6" fmla="*/ 143 w 2074173"/>
                <a:gd name="connsiteY6" fmla="*/ 1424365 h 1612418"/>
                <a:gd name="connsiteX0" fmla="*/ 143 w 2074173"/>
                <a:gd name="connsiteY0" fmla="*/ 1424365 h 1609996"/>
                <a:gd name="connsiteX1" fmla="*/ 1181821 w 2074173"/>
                <a:gd name="connsiteY1" fmla="*/ 2775 h 1609996"/>
                <a:gd name="connsiteX2" fmla="*/ 1893580 w 2074173"/>
                <a:gd name="connsiteY2" fmla="*/ 1981 h 1609996"/>
                <a:gd name="connsiteX3" fmla="*/ 2074173 w 2074173"/>
                <a:gd name="connsiteY3" fmla="*/ 216575 h 1609996"/>
                <a:gd name="connsiteX4" fmla="*/ 915028 w 2074173"/>
                <a:gd name="connsiteY4" fmla="*/ 1607459 h 1609996"/>
                <a:gd name="connsiteX5" fmla="*/ 176518 w 2074173"/>
                <a:gd name="connsiteY5" fmla="*/ 1609878 h 1609996"/>
                <a:gd name="connsiteX6" fmla="*/ 143 w 2074173"/>
                <a:gd name="connsiteY6" fmla="*/ 1424365 h 1609996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4365 h 1609878"/>
                <a:gd name="connsiteX1" fmla="*/ 1181846 w 2074198"/>
                <a:gd name="connsiteY1" fmla="*/ 2775 h 1609878"/>
                <a:gd name="connsiteX2" fmla="*/ 1893605 w 2074198"/>
                <a:gd name="connsiteY2" fmla="*/ 1981 h 1609878"/>
                <a:gd name="connsiteX3" fmla="*/ 2074198 w 2074198"/>
                <a:gd name="connsiteY3" fmla="*/ 216575 h 1609878"/>
                <a:gd name="connsiteX4" fmla="*/ 915053 w 2074198"/>
                <a:gd name="connsiteY4" fmla="*/ 1607459 h 1609878"/>
                <a:gd name="connsiteX5" fmla="*/ 176543 w 2074198"/>
                <a:gd name="connsiteY5" fmla="*/ 1609878 h 1609878"/>
                <a:gd name="connsiteX6" fmla="*/ 168 w 2074198"/>
                <a:gd name="connsiteY6" fmla="*/ 1424365 h 1609878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  <a:gd name="connsiteX0" fmla="*/ 168 w 2074198"/>
                <a:gd name="connsiteY0" fmla="*/ 1425562 h 1611075"/>
                <a:gd name="connsiteX1" fmla="*/ 1181846 w 2074198"/>
                <a:gd name="connsiteY1" fmla="*/ 3972 h 1611075"/>
                <a:gd name="connsiteX2" fmla="*/ 1893605 w 2074198"/>
                <a:gd name="connsiteY2" fmla="*/ 3178 h 1611075"/>
                <a:gd name="connsiteX3" fmla="*/ 2074198 w 2074198"/>
                <a:gd name="connsiteY3" fmla="*/ 217772 h 1611075"/>
                <a:gd name="connsiteX4" fmla="*/ 915053 w 2074198"/>
                <a:gd name="connsiteY4" fmla="*/ 1608656 h 1611075"/>
                <a:gd name="connsiteX5" fmla="*/ 176543 w 2074198"/>
                <a:gd name="connsiteY5" fmla="*/ 1611075 h 1611075"/>
                <a:gd name="connsiteX6" fmla="*/ 168 w 2074198"/>
                <a:gd name="connsiteY6" fmla="*/ 1425562 h 16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98" h="1611075">
                  <a:moveTo>
                    <a:pt x="168" y="1425562"/>
                  </a:moveTo>
                  <a:cubicBezTo>
                    <a:pt x="-13747" y="2036916"/>
                    <a:pt x="948780" y="3379"/>
                    <a:pt x="1181846" y="3972"/>
                  </a:cubicBezTo>
                  <a:lnTo>
                    <a:pt x="1893605" y="3178"/>
                  </a:lnTo>
                  <a:cubicBezTo>
                    <a:pt x="1974634" y="8924"/>
                    <a:pt x="2072119" y="-57691"/>
                    <a:pt x="2074198" y="217772"/>
                  </a:cubicBezTo>
                  <a:cubicBezTo>
                    <a:pt x="2066085" y="-563017"/>
                    <a:pt x="1202760" y="1596748"/>
                    <a:pt x="915053" y="1608656"/>
                  </a:cubicBezTo>
                  <a:lnTo>
                    <a:pt x="176543" y="1611075"/>
                  </a:lnTo>
                  <a:cubicBezTo>
                    <a:pt x="87416" y="1598403"/>
                    <a:pt x="-4473" y="1617577"/>
                    <a:pt x="168" y="1425562"/>
                  </a:cubicBezTo>
                  <a:close/>
                </a:path>
              </a:pathLst>
            </a:custGeom>
            <a:gradFill>
              <a:gsLst>
                <a:gs pos="0">
                  <a:srgbClr val="60BED4">
                    <a:lumMod val="50000"/>
                  </a:srgbClr>
                </a:gs>
                <a:gs pos="50418">
                  <a:srgbClr val="60BED4"/>
                </a:gs>
                <a:gs pos="100000">
                  <a:srgbClr val="60BED4">
                    <a:lumMod val="50000"/>
                  </a:srgbClr>
                </a:gs>
              </a:gsLst>
              <a:lin ang="162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364" name="Rounded Rectangle 14">
            <a:extLst>
              <a:ext uri="{FF2B5EF4-FFF2-40B4-BE49-F238E27FC236}">
                <a16:creationId xmlns:a16="http://schemas.microsoft.com/office/drawing/2014/main" id="{F123A137-8AB2-46D7-B38E-B760C85EB34C}"/>
              </a:ext>
            </a:extLst>
          </p:cNvPr>
          <p:cNvSpPr/>
          <p:nvPr/>
        </p:nvSpPr>
        <p:spPr>
          <a:xfrm>
            <a:off x="3392257" y="3272373"/>
            <a:ext cx="5682132" cy="2776922"/>
          </a:xfrm>
          <a:prstGeom prst="roundRect">
            <a:avLst>
              <a:gd name="adj" fmla="val 12448"/>
            </a:avLst>
          </a:prstGeom>
          <a:noFill/>
          <a:ln w="31750" cap="flat" cmpd="sng" algn="ctr">
            <a:solidFill>
              <a:srgbClr val="FE8B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45FE3-E545-4464-A926-F7172F02D672}"/>
              </a:ext>
            </a:extLst>
          </p:cNvPr>
          <p:cNvSpPr txBox="1"/>
          <p:nvPr/>
        </p:nvSpPr>
        <p:spPr>
          <a:xfrm>
            <a:off x="3621745" y="3365379"/>
            <a:ext cx="5223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Black" panose="020B0A04020102020204" pitchFamily="34" charset="0"/>
              </a:rPr>
              <a:t>AUN SI LA HERENCIA DETERMINA RASGOS FISICOS EH INCLUSO INTELECTUALES NO DEBEMOS OLVIDAR QUE ESTOS RASGOS PUEDEN SER TRABAJADOS Y DESARROLLADOS POR LO QUE SI BIEN SON UN LIMITE NO SON UNA ESCUSA PARA NO DESARROLLARTE DE LA MANERA MAS OPTIMA PARA TI.</a:t>
            </a:r>
            <a:endParaRPr lang="es-B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6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486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lenz Darok</cp:lastModifiedBy>
  <cp:revision>28</cp:revision>
  <dcterms:created xsi:type="dcterms:W3CDTF">2019-12-12T04:01:23Z</dcterms:created>
  <dcterms:modified xsi:type="dcterms:W3CDTF">2021-05-01T05:39:20Z</dcterms:modified>
</cp:coreProperties>
</file>